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8" r:id="rId3"/>
    <p:sldMasterId id="2147483732" r:id="rId4"/>
    <p:sldMasterId id="2147483744" r:id="rId5"/>
  </p:sldMasterIdLst>
  <p:notesMasterIdLst>
    <p:notesMasterId r:id="rId45"/>
  </p:notesMasterIdLst>
  <p:sldIdLst>
    <p:sldId id="258" r:id="rId6"/>
    <p:sldId id="257" r:id="rId7"/>
    <p:sldId id="259" r:id="rId8"/>
    <p:sldId id="260" r:id="rId9"/>
    <p:sldId id="261" r:id="rId10"/>
    <p:sldId id="262"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6" r:id="rId39"/>
    <p:sldId id="291" r:id="rId40"/>
    <p:sldId id="292" r:id="rId41"/>
    <p:sldId id="293" r:id="rId42"/>
    <p:sldId id="294" r:id="rId43"/>
    <p:sldId id="295" r:id="rId44"/>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2133"/>
    <a:srgbClr val="FFFF6D"/>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83" d="100"/>
          <a:sy n="83" d="100"/>
        </p:scale>
        <p:origin x="1478"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511A8-5084-4A95-B40B-D33AAEC23B0C}" type="datetimeFigureOut">
              <a:rPr lang="es-PE" smtClean="0"/>
              <a:t>20/06/2022</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C6753-E121-4A30-A73D-B91FD9D6275C}" type="slidenum">
              <a:rPr lang="es-PE" smtClean="0"/>
              <a:t>‹Nº›</a:t>
            </a:fld>
            <a:endParaRPr lang="es-PE"/>
          </a:p>
        </p:txBody>
      </p:sp>
    </p:spTree>
    <p:extLst>
      <p:ext uri="{BB962C8B-B14F-4D97-AF65-F5344CB8AC3E}">
        <p14:creationId xmlns:p14="http://schemas.microsoft.com/office/powerpoint/2010/main" val="190628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29BD2014-6D90-4FF8-9813-00BD9952AEEE}" type="slidenum">
              <a:rPr lang="es-PE" smtClean="0">
                <a:solidFill>
                  <a:prstClr val="black"/>
                </a:solidFill>
              </a:rPr>
              <a:pPr/>
              <a:t>4</a:t>
            </a:fld>
            <a:endParaRPr lang="es-PE">
              <a:solidFill>
                <a:prstClr val="black"/>
              </a:solidFill>
            </a:endParaRPr>
          </a:p>
        </p:txBody>
      </p:sp>
    </p:spTree>
    <p:extLst>
      <p:ext uri="{BB962C8B-B14F-4D97-AF65-F5344CB8AC3E}">
        <p14:creationId xmlns:p14="http://schemas.microsoft.com/office/powerpoint/2010/main" val="1661194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72056C6-2576-4A73-AFBC-FE102698FB88}"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400077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A04C3E0-8281-4581-AFF1-D2E4F0D242AA}"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17772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5AD790E-4AB9-4962-BCAB-FC84C454CB44}"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90466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20/06/2022</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199664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20/06/2022</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885934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20/06/2022</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124412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20/06/2022</a:t>
            </a:fld>
            <a:endParaRPr lang="es-PE">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PE">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30241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20/06/2022</a:t>
            </a:fld>
            <a:endParaRPr lang="es-PE">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PE">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925792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20/06/2022</a:t>
            </a:fld>
            <a:endParaRPr lang="es-PE">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PE">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677130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20/06/2022</a:t>
            </a:fld>
            <a:endParaRPr lang="es-PE">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PE">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979368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20/06/2022</a:t>
            </a:fld>
            <a:endParaRPr lang="es-PE">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PE">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68178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8B84A19-4D30-4820-B96D-7881E6A49580}"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201391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20/06/2022</a:t>
            </a:fld>
            <a:endParaRPr lang="es-PE">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PE">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156821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20/06/2022</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934943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E1E6023A-054E-4166-ABAE-AE47914AF64C}" type="datetimeFigureOut">
              <a:rPr lang="es-PE" smtClean="0">
                <a:solidFill>
                  <a:prstClr val="black">
                    <a:tint val="75000"/>
                  </a:prstClr>
                </a:solidFill>
              </a:rPr>
              <a:pPr/>
              <a:t>20/06/2022</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406572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EE0A98A-8435-4CBD-BD40-98AA5F97F98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879501041"/>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636DF25-D911-4216-ADFF-DEE241D9DF6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382979536"/>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9C98C3F-87C4-4E88-ABBB-95C825FC9C9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74124540"/>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21DB42E-B822-4B22-B054-FD70EDBF0BD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30196"/>
      </p:ext>
    </p:extLst>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780D7880-91B2-40C2-BA07-F49F60A21B7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03937640"/>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1042B396-150E-47AD-A228-C6F69A69009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708835002"/>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07173AEC-5FAA-4804-A768-64C02B95E1A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92365415"/>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8767285-A36F-4FD0-BC43-13426DF7224A}"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524858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21F818B-7555-4A19-B277-94D488E789A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25898812"/>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1FF26738-70B0-463D-B474-6C69F5A8A8F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785421784"/>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2FC835C-93F2-4F32-B385-FF737B5AFEF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85308824"/>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20FC109-87CD-4B3E-A871-06899C48F29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200421489"/>
      </p:ext>
    </p:extLst>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D7B3B74-B282-4353-83C4-7AB804318097}"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423183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B48EC8D-A1A1-4D41-9761-FA71DD2C1C79}"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927168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1EE8867-B81E-405B-B696-1E4FF16F109F}"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7305581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pt-BR">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50F2E14-287B-4FCC-BBE3-E3E20E6617FF}"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4177190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pt-BR">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7C0A9542-25A4-4931-98DD-D293E3507716}"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6918946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pt-BR">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6FA3CFEC-09CB-4A9C-9565-BB007CE70369}"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375966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D4DC16B0-B7E7-4986-9D9A-2720CA3C9960}"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88343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pt-BR">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24B30FB9-75D0-4069-9589-1A85F4A6FDB6}"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378154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pt-BR">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26E7082-9B7F-42D4-8ABD-1BE42F7E0B0A}"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5272108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pt-BR">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A3D02AC-F7D4-4DF3-8DB2-097888B6C9F4}"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3517871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77853E5-869A-4B5F-8BE8-DE12462DB827}"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865126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79B4161-0378-40EC-9D1E-81BCEDABB347}"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36352952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033927B-AD8A-49B0-B8D1-200D98FC9D7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3629120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786219D-64F3-4F97-8944-346E8A090CE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82815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73918D6-04D6-4DDF-BC4B-9E133AA2BD4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088178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3A7FB66-D28E-4029-9494-43976A36464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76749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1618EBAF-718A-4633-B60D-F3DF1730787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0926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9657D4E4-70D7-4A24-AB69-353AC190F951}"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40354967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67331280-2CFC-49B9-A21C-4ADBF322BDE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7674358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78695BBE-EC30-4D7A-9401-3B51E14E7D3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8544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5ECA91D-84AE-4CF4-98DF-8659A0512D5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012305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16DC04A-FBAE-4B58-A057-3A82692288B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2793758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839A4A6-B175-46B4-9687-004CE9DFCEF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0433852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F96EC05-3687-441A-B3F3-CDD76D53776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6789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696D456F-DBA0-462D-85F8-43D7DBCF5DE2}"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26227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DBC987FB-5796-4E80-A54B-E5027FFCC457}"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66017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DF759DD5-71B4-40E3-B1D2-1D5F3D22D834}"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699646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6856C038-E22A-4B9D-B7C1-F71B7090AEB7}"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424085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801E5C26-BCAF-4E47-876E-449F271BDA83}"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40014738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6023A-054E-4166-ABAE-AE47914AF64C}" type="datetimeFigureOut">
              <a:rPr lang="es-PE" smtClean="0">
                <a:solidFill>
                  <a:prstClr val="black">
                    <a:tint val="75000"/>
                  </a:prstClr>
                </a:solidFill>
              </a:rPr>
              <a:pPr/>
              <a:t>20/06/2022</a:t>
            </a:fld>
            <a:endParaRPr lang="es-PE">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AA1D-4E0B-4ECD-929C-FBBCC43BA0D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4537413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6B06410-FAF3-4E6A-B858-513E8ED20BD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494507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491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pt-BR">
              <a:solidFill>
                <a:srgbClr val="000000"/>
              </a:solidFill>
            </a:endParaRPr>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pt-BR">
              <a:solidFill>
                <a:srgbClr val="000000"/>
              </a:solidFill>
            </a:endParaRPr>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5606BE82-3A8A-4C97-85D7-4A9B63855AF5}"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5564570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272D650-A975-437A-87A5-EB501C198F8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8448207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pe/url?sa=i&amp;rct=j&amp;q=fuego+que+cae+del+cielo&amp;source=images&amp;cd=&amp;cad=rja&amp;docid=w07B-1jIm-TAmM&amp;tbnid=VEQq71RRfMFXOM:&amp;ved=0CAUQjRw&amp;url=http://coctelesparatodos.wordpress.com/2007/09/&amp;ei=lYfIUYD1EpOu0AGCs4CQDg&amp;psig=AFQjCNF2KVNZuWdfs9SVROBvMOoDdL-S0g&amp;ust=1372182782394632"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70" y="581892"/>
            <a:ext cx="7978648" cy="5677522"/>
          </a:xfrm>
          <a:prstGeom prst="rect">
            <a:avLst/>
          </a:prstGeom>
          <a:scene3d>
            <a:camera prst="orthographicFront"/>
            <a:lightRig rig="threePt" dir="t"/>
          </a:scene3d>
          <a:sp3d>
            <a:bevelT w="152400" h="50800" prst="softRound"/>
          </a:sp3d>
        </p:spPr>
      </p:pic>
      <p:sp>
        <p:nvSpPr>
          <p:cNvPr id="13" name="Rectángulo 12"/>
          <p:cNvSpPr/>
          <p:nvPr/>
        </p:nvSpPr>
        <p:spPr>
          <a:xfrm>
            <a:off x="840071" y="5902388"/>
            <a:ext cx="938077" cy="338554"/>
          </a:xfrm>
          <a:prstGeom prst="rect">
            <a:avLst/>
          </a:prstGeom>
        </p:spPr>
        <p:txBody>
          <a:bodyPr wrap="none">
            <a:spAutoFit/>
          </a:bodyPr>
          <a:lstStyle/>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latin typeface="Arial" panose="020B0604020202020204" pitchFamily="34" charset="0"/>
              </a:rPr>
              <a:t>Imagen portada:</a:t>
            </a:r>
          </a:p>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latin typeface="Arial" panose="020B0604020202020204" pitchFamily="34" charset="0"/>
              </a:rPr>
              <a:t> P. Érick Félix</a:t>
            </a:r>
            <a:endParaRPr lang="es-PE" sz="800" dirty="0">
              <a:solidFill>
                <a:prstClr val="black"/>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40584" y="6009456"/>
            <a:ext cx="4590686" cy="249958"/>
          </a:xfrm>
          <a:prstGeom prst="rect">
            <a:avLst/>
          </a:prstGeom>
        </p:spPr>
      </p:pic>
    </p:spTree>
    <p:extLst>
      <p:ext uri="{BB962C8B-B14F-4D97-AF65-F5344CB8AC3E}">
        <p14:creationId xmlns:p14="http://schemas.microsoft.com/office/powerpoint/2010/main" val="1055481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Picard flute solo Sunrise.wav"/>
          </p:stSnd>
        </p:sndAc>
      </p:transition>
    </mc:Choice>
    <mc:Fallback xmlns="">
      <p:transition spd="slow">
        <p:fade/>
        <p:sndAc>
          <p:stSnd loop="1">
            <p:snd r:embed="rId5" name="Picard flute solo Sunris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3035" y="620687"/>
            <a:ext cx="7957930" cy="5669277"/>
          </a:xfrm>
          <a:prstGeom prst="rect">
            <a:avLst/>
          </a:prstGeom>
        </p:spPr>
      </p:pic>
      <p:sp>
        <p:nvSpPr>
          <p:cNvPr id="52227" name="Rectangle 3"/>
          <p:cNvSpPr>
            <a:spLocks noChangeArrowheads="1"/>
          </p:cNvSpPr>
          <p:nvPr/>
        </p:nvSpPr>
        <p:spPr bwMode="auto">
          <a:xfrm>
            <a:off x="780657" y="4887888"/>
            <a:ext cx="7254979" cy="1077218"/>
          </a:xfrm>
          <a:prstGeom prst="rect">
            <a:avLst/>
          </a:prstGeom>
          <a:noFill/>
          <a:ln w="9525">
            <a:noFill/>
            <a:miter lim="800000"/>
            <a:headEnd/>
            <a:tailEnd/>
          </a:ln>
          <a:effectLst/>
        </p:spPr>
        <p:txBody>
          <a:bodyPr wrap="square">
            <a:spAutoFit/>
          </a:bodyPr>
          <a:lstStyle/>
          <a:p>
            <a:pPr algn="ctr">
              <a:spcBef>
                <a:spcPct val="50000"/>
              </a:spcBef>
              <a:defRPr/>
            </a:pPr>
            <a:r>
              <a:rPr lang="es-ES" sz="3200" b="1" dirty="0" smtClean="0">
                <a:solidFill>
                  <a:schemeClr val="bg1"/>
                </a:solidFill>
                <a:effectLst>
                  <a:glow rad="101600">
                    <a:schemeClr val="bg2">
                      <a:lumMod val="10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Al </a:t>
            </a:r>
            <a:r>
              <a:rPr lang="es-ES" sz="3200" b="1" dirty="0">
                <a:solidFill>
                  <a:schemeClr val="bg1"/>
                </a:solidFill>
                <a:effectLst>
                  <a:glow rad="101600">
                    <a:schemeClr val="bg2">
                      <a:lumMod val="10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ver esto, Santiago y Juan, discípulos </a:t>
            </a:r>
            <a:r>
              <a:rPr lang="es-ES" sz="3200" b="1" dirty="0" smtClean="0">
                <a:solidFill>
                  <a:schemeClr val="bg1"/>
                </a:solidFill>
                <a:effectLst>
                  <a:glow rad="101600">
                    <a:schemeClr val="bg2">
                      <a:lumMod val="10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suyos</a:t>
            </a:r>
            <a:r>
              <a:rPr lang="es-ES" sz="3200" b="1" dirty="0">
                <a:solidFill>
                  <a:schemeClr val="bg1"/>
                </a:solidFill>
                <a:effectLst>
                  <a:glow rad="101600">
                    <a:schemeClr val="bg2">
                      <a:lumMod val="10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 le preguntaron</a:t>
            </a:r>
            <a:r>
              <a:rPr lang="es-ES" sz="3200" b="1" dirty="0" smtClean="0">
                <a:solidFill>
                  <a:schemeClr val="bg1"/>
                </a:solidFill>
                <a:effectLst>
                  <a:glow rad="101600">
                    <a:schemeClr val="bg2">
                      <a:lumMod val="10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a:t>
            </a:r>
            <a:endParaRPr lang="es-ES" sz="3200" b="1" dirty="0">
              <a:solidFill>
                <a:schemeClr val="bg1"/>
              </a:solidFill>
              <a:effectLst>
                <a:glow rad="101600">
                  <a:schemeClr val="bg2">
                    <a:lumMod val="10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7027117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2227"/>
                                        </p:tgtEl>
                                        <p:attrNameLst>
                                          <p:attrName>style.visibility</p:attrName>
                                        </p:attrNameLst>
                                      </p:cBhvr>
                                      <p:to>
                                        <p:strVal val="visible"/>
                                      </p:to>
                                    </p:set>
                                    <p:anim calcmode="lin" valueType="num">
                                      <p:cBhvr>
                                        <p:cTn id="7" dur="1750" fill="hold"/>
                                        <p:tgtEl>
                                          <p:spTgt spid="52227"/>
                                        </p:tgtEl>
                                        <p:attrNameLst>
                                          <p:attrName>ppt_w</p:attrName>
                                        </p:attrNameLst>
                                      </p:cBhvr>
                                      <p:tavLst>
                                        <p:tav tm="0">
                                          <p:val>
                                            <p:fltVal val="0"/>
                                          </p:val>
                                        </p:tav>
                                        <p:tav tm="100000">
                                          <p:val>
                                            <p:strVal val="#ppt_w"/>
                                          </p:val>
                                        </p:tav>
                                      </p:tavLst>
                                    </p:anim>
                                    <p:anim calcmode="lin" valueType="num">
                                      <p:cBhvr>
                                        <p:cTn id="8" dur="1750" fill="hold"/>
                                        <p:tgtEl>
                                          <p:spTgt spid="52227"/>
                                        </p:tgtEl>
                                        <p:attrNameLst>
                                          <p:attrName>ppt_h</p:attrName>
                                        </p:attrNameLst>
                                      </p:cBhvr>
                                      <p:tavLst>
                                        <p:tav tm="0">
                                          <p:val>
                                            <p:fltVal val="0"/>
                                          </p:val>
                                        </p:tav>
                                        <p:tav tm="100000">
                                          <p:val>
                                            <p:strVal val="#ppt_h"/>
                                          </p:val>
                                        </p:tav>
                                      </p:tavLst>
                                    </p:anim>
                                    <p:anim calcmode="lin" valueType="num">
                                      <p:cBhvr>
                                        <p:cTn id="9" dur="1750" fill="hold"/>
                                        <p:tgtEl>
                                          <p:spTgt spid="52227"/>
                                        </p:tgtEl>
                                        <p:attrNameLst>
                                          <p:attrName>ppt_x</p:attrName>
                                        </p:attrNameLst>
                                      </p:cBhvr>
                                      <p:tavLst>
                                        <p:tav tm="0">
                                          <p:val>
                                            <p:fltVal val="0.5"/>
                                          </p:val>
                                        </p:tav>
                                        <p:tav tm="100000">
                                          <p:val>
                                            <p:strVal val="#ppt_x"/>
                                          </p:val>
                                        </p:tav>
                                      </p:tavLst>
                                    </p:anim>
                                    <p:anim calcmode="lin" valueType="num">
                                      <p:cBhvr>
                                        <p:cTn id="10" dur="1750" fill="hold"/>
                                        <p:tgtEl>
                                          <p:spTgt spid="522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coctelesparatodos.files.wordpress.com/2007/09/fuego_arbol__alberto_mes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94863"/>
            <a:ext cx="7920880" cy="5695101"/>
          </a:xfrm>
          <a:prstGeom prst="rect">
            <a:avLst/>
          </a:prstGeom>
          <a:noFill/>
          <a:extLst>
            <a:ext uri="{909E8E84-426E-40DD-AFC4-6F175D3DCCD1}">
              <a14:hiddenFill xmlns:a14="http://schemas.microsoft.com/office/drawing/2010/main">
                <a:solidFill>
                  <a:srgbClr val="FFFFFF"/>
                </a:solidFill>
              </a14:hiddenFill>
            </a:ext>
          </a:extLst>
        </p:spPr>
      </p:pic>
      <p:sp>
        <p:nvSpPr>
          <p:cNvPr id="52227" name="Rectangle 3"/>
          <p:cNvSpPr>
            <a:spLocks noChangeArrowheads="1"/>
          </p:cNvSpPr>
          <p:nvPr/>
        </p:nvSpPr>
        <p:spPr bwMode="auto">
          <a:xfrm>
            <a:off x="1097612" y="5006108"/>
            <a:ext cx="6948776" cy="1077218"/>
          </a:xfrm>
          <a:prstGeom prst="rect">
            <a:avLst/>
          </a:prstGeom>
          <a:noFill/>
          <a:ln w="9525">
            <a:noFill/>
            <a:miter lim="800000"/>
            <a:headEnd/>
            <a:tailEnd/>
          </a:ln>
          <a:effectLst/>
        </p:spPr>
        <p:txBody>
          <a:bodyPr wrap="square">
            <a:spAutoFit/>
          </a:bodyPr>
          <a:lstStyle/>
          <a:p>
            <a:pPr algn="ctr">
              <a:spcBef>
                <a:spcPct val="50000"/>
              </a:spcBef>
              <a:defRPr/>
            </a:pPr>
            <a:r>
              <a:rPr lang="es-ES" sz="3200" b="1" dirty="0" smtClean="0">
                <a:solidFill>
                  <a:schemeClr val="bg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Señor</a:t>
            </a:r>
            <a:r>
              <a:rPr lang="es-ES" sz="3200" b="1" dirty="0">
                <a:solidFill>
                  <a:schemeClr val="bg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¿quieres que mandemos bajar fuego del cielo que acabe con ellos</a:t>
            </a:r>
            <a:r>
              <a:rPr lang="es-ES" sz="3200" b="1" dirty="0" smtClean="0">
                <a:solidFill>
                  <a:schemeClr val="bg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a:t>
            </a:r>
            <a:endParaRPr lang="es-ES" sz="3200" b="1" dirty="0">
              <a:solidFill>
                <a:schemeClr val="bg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3829058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2227"/>
                                        </p:tgtEl>
                                        <p:attrNameLst>
                                          <p:attrName>style.visibility</p:attrName>
                                        </p:attrNameLst>
                                      </p:cBhvr>
                                      <p:to>
                                        <p:strVal val="visible"/>
                                      </p:to>
                                    </p:set>
                                    <p:anim calcmode="lin" valueType="num">
                                      <p:cBhvr>
                                        <p:cTn id="7" dur="1750" fill="hold"/>
                                        <p:tgtEl>
                                          <p:spTgt spid="52227"/>
                                        </p:tgtEl>
                                        <p:attrNameLst>
                                          <p:attrName>ppt_w</p:attrName>
                                        </p:attrNameLst>
                                      </p:cBhvr>
                                      <p:tavLst>
                                        <p:tav tm="0">
                                          <p:val>
                                            <p:fltVal val="0"/>
                                          </p:val>
                                        </p:tav>
                                        <p:tav tm="100000">
                                          <p:val>
                                            <p:strVal val="#ppt_w"/>
                                          </p:val>
                                        </p:tav>
                                      </p:tavLst>
                                    </p:anim>
                                    <p:anim calcmode="lin" valueType="num">
                                      <p:cBhvr>
                                        <p:cTn id="8" dur="1750" fill="hold"/>
                                        <p:tgtEl>
                                          <p:spTgt spid="52227"/>
                                        </p:tgtEl>
                                        <p:attrNameLst>
                                          <p:attrName>ppt_h</p:attrName>
                                        </p:attrNameLst>
                                      </p:cBhvr>
                                      <p:tavLst>
                                        <p:tav tm="0">
                                          <p:val>
                                            <p:fltVal val="0"/>
                                          </p:val>
                                        </p:tav>
                                        <p:tav tm="100000">
                                          <p:val>
                                            <p:strVal val="#ppt_h"/>
                                          </p:val>
                                        </p:tav>
                                      </p:tavLst>
                                    </p:anim>
                                    <p:anim calcmode="lin" valueType="num">
                                      <p:cBhvr>
                                        <p:cTn id="9" dur="1750" fill="hold"/>
                                        <p:tgtEl>
                                          <p:spTgt spid="52227"/>
                                        </p:tgtEl>
                                        <p:attrNameLst>
                                          <p:attrName>ppt_x</p:attrName>
                                        </p:attrNameLst>
                                      </p:cBhvr>
                                      <p:tavLst>
                                        <p:tav tm="0">
                                          <p:val>
                                            <p:fltVal val="0.5"/>
                                          </p:val>
                                        </p:tav>
                                        <p:tav tm="100000">
                                          <p:val>
                                            <p:strVal val="#ppt_x"/>
                                          </p:val>
                                        </p:tav>
                                      </p:tavLst>
                                    </p:anim>
                                    <p:anim calcmode="lin" valueType="num">
                                      <p:cBhvr>
                                        <p:cTn id="10" dur="1750" fill="hold"/>
                                        <p:tgtEl>
                                          <p:spTgt spid="522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 y="614493"/>
            <a:ext cx="7924800" cy="5684707"/>
          </a:xfrm>
          <a:prstGeom prst="rect">
            <a:avLst/>
          </a:prstGeom>
        </p:spPr>
      </p:pic>
      <p:sp>
        <p:nvSpPr>
          <p:cNvPr id="52227" name="Rectangle 3"/>
          <p:cNvSpPr>
            <a:spLocks noChangeArrowheads="1"/>
          </p:cNvSpPr>
          <p:nvPr/>
        </p:nvSpPr>
        <p:spPr bwMode="auto">
          <a:xfrm>
            <a:off x="1109711" y="4511081"/>
            <a:ext cx="7221489" cy="1077218"/>
          </a:xfrm>
          <a:prstGeom prst="rect">
            <a:avLst/>
          </a:prstGeom>
          <a:noFill/>
          <a:ln w="9525">
            <a:noFill/>
            <a:miter lim="800000"/>
            <a:headEnd/>
            <a:tailEnd/>
          </a:ln>
          <a:effectLst/>
        </p:spPr>
        <p:txBody>
          <a:bodyPr wrap="square">
            <a:spAutoFit/>
          </a:bodyPr>
          <a:lstStyle/>
          <a:p>
            <a:pPr algn="ctr">
              <a:spcBef>
                <a:spcPct val="50000"/>
              </a:spcBef>
              <a:defRPr/>
            </a:pPr>
            <a:r>
              <a:rPr lang="es-ES" sz="3200" b="1" dirty="0" smtClean="0">
                <a:solidFill>
                  <a:schemeClr val="bg1"/>
                </a:solidFill>
                <a:effectLst>
                  <a:glow rad="101600">
                    <a:schemeClr val="tx1">
                      <a:lumMod val="95000"/>
                      <a:lumOff val="5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Él </a:t>
            </a:r>
            <a:r>
              <a:rPr lang="es-ES" sz="3200" b="1" dirty="0">
                <a:solidFill>
                  <a:schemeClr val="bg1"/>
                </a:solidFill>
                <a:effectLst>
                  <a:glow rad="101600">
                    <a:schemeClr val="tx1">
                      <a:lumMod val="95000"/>
                      <a:lumOff val="5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se volvió y les regañó. </a:t>
            </a:r>
            <a:r>
              <a:rPr lang="es-ES" sz="3200" b="1" dirty="0" smtClean="0">
                <a:solidFill>
                  <a:schemeClr val="bg1"/>
                </a:solidFill>
                <a:effectLst>
                  <a:glow rad="101600">
                    <a:schemeClr val="tx1">
                      <a:lumMod val="95000"/>
                      <a:lumOff val="5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                                   Y </a:t>
            </a:r>
            <a:r>
              <a:rPr lang="es-ES" sz="3200" b="1" dirty="0">
                <a:solidFill>
                  <a:schemeClr val="bg1"/>
                </a:solidFill>
                <a:effectLst>
                  <a:glow rad="101600">
                    <a:schemeClr val="tx1">
                      <a:lumMod val="95000"/>
                      <a:lumOff val="5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se </a:t>
            </a:r>
            <a:r>
              <a:rPr lang="es-ES" sz="3200" b="1" dirty="0" smtClean="0">
                <a:solidFill>
                  <a:schemeClr val="bg1"/>
                </a:solidFill>
                <a:effectLst>
                  <a:glow rad="101600">
                    <a:schemeClr val="tx1">
                      <a:lumMod val="95000"/>
                      <a:lumOff val="5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fueron a  otro pueblo. </a:t>
            </a:r>
            <a:endParaRPr lang="es-ES" sz="3200" b="1" dirty="0">
              <a:solidFill>
                <a:schemeClr val="bg1"/>
              </a:solidFill>
              <a:effectLst>
                <a:glow rad="101600">
                  <a:schemeClr val="tx1">
                    <a:lumMod val="95000"/>
                    <a:lumOff val="5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6820550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2227"/>
                                        </p:tgtEl>
                                        <p:attrNameLst>
                                          <p:attrName>style.visibility</p:attrName>
                                        </p:attrNameLst>
                                      </p:cBhvr>
                                      <p:to>
                                        <p:strVal val="visible"/>
                                      </p:to>
                                    </p:set>
                                    <p:anim calcmode="lin" valueType="num">
                                      <p:cBhvr>
                                        <p:cTn id="7" dur="1750" fill="hold"/>
                                        <p:tgtEl>
                                          <p:spTgt spid="52227"/>
                                        </p:tgtEl>
                                        <p:attrNameLst>
                                          <p:attrName>ppt_w</p:attrName>
                                        </p:attrNameLst>
                                      </p:cBhvr>
                                      <p:tavLst>
                                        <p:tav tm="0">
                                          <p:val>
                                            <p:fltVal val="0"/>
                                          </p:val>
                                        </p:tav>
                                        <p:tav tm="100000">
                                          <p:val>
                                            <p:strVal val="#ppt_w"/>
                                          </p:val>
                                        </p:tav>
                                      </p:tavLst>
                                    </p:anim>
                                    <p:anim calcmode="lin" valueType="num">
                                      <p:cBhvr>
                                        <p:cTn id="8" dur="1750" fill="hold"/>
                                        <p:tgtEl>
                                          <p:spTgt spid="52227"/>
                                        </p:tgtEl>
                                        <p:attrNameLst>
                                          <p:attrName>ppt_h</p:attrName>
                                        </p:attrNameLst>
                                      </p:cBhvr>
                                      <p:tavLst>
                                        <p:tav tm="0">
                                          <p:val>
                                            <p:fltVal val="0"/>
                                          </p:val>
                                        </p:tav>
                                        <p:tav tm="100000">
                                          <p:val>
                                            <p:strVal val="#ppt_h"/>
                                          </p:val>
                                        </p:tav>
                                      </p:tavLst>
                                    </p:anim>
                                    <p:anim calcmode="lin" valueType="num">
                                      <p:cBhvr>
                                        <p:cTn id="9" dur="1750" fill="hold"/>
                                        <p:tgtEl>
                                          <p:spTgt spid="52227"/>
                                        </p:tgtEl>
                                        <p:attrNameLst>
                                          <p:attrName>ppt_x</p:attrName>
                                        </p:attrNameLst>
                                      </p:cBhvr>
                                      <p:tavLst>
                                        <p:tav tm="0">
                                          <p:val>
                                            <p:fltVal val="0.5"/>
                                          </p:val>
                                        </p:tav>
                                        <p:tav tm="100000">
                                          <p:val>
                                            <p:strVal val="#ppt_x"/>
                                          </p:val>
                                        </p:tav>
                                      </p:tavLst>
                                    </p:anim>
                                    <p:anim calcmode="lin" valueType="num">
                                      <p:cBhvr>
                                        <p:cTn id="10" dur="1750" fill="hold"/>
                                        <p:tgtEl>
                                          <p:spTgt spid="522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568" y="623453"/>
            <a:ext cx="7945784" cy="5648037"/>
          </a:xfrm>
          <a:prstGeom prst="rect">
            <a:avLst/>
          </a:prstGeom>
          <a:scene3d>
            <a:camera prst="orthographicFront"/>
            <a:lightRig rig="threePt" dir="t"/>
          </a:scene3d>
          <a:sp3d>
            <a:bevelT w="152400" h="50800" prst="softRound"/>
          </a:sp3d>
        </p:spPr>
      </p:pic>
      <p:sp>
        <p:nvSpPr>
          <p:cNvPr id="54275" name="Rectangle 3"/>
          <p:cNvSpPr>
            <a:spLocks noChangeArrowheads="1"/>
          </p:cNvSpPr>
          <p:nvPr/>
        </p:nvSpPr>
        <p:spPr bwMode="auto">
          <a:xfrm>
            <a:off x="3350407" y="3670575"/>
            <a:ext cx="5214945" cy="1077218"/>
          </a:xfrm>
          <a:prstGeom prst="rect">
            <a:avLst/>
          </a:prstGeom>
          <a:noFill/>
          <a:ln w="9525">
            <a:noFill/>
            <a:miter lim="800000"/>
            <a:headEnd/>
            <a:tailEnd/>
          </a:ln>
          <a:effectLst/>
        </p:spPr>
        <p:txBody>
          <a:bodyPr wrap="square">
            <a:spAutoFit/>
          </a:bodyPr>
          <a:lstStyle/>
          <a:p>
            <a:pPr algn="ctr">
              <a:spcBef>
                <a:spcPct val="50000"/>
              </a:spcBef>
              <a:defRPr/>
            </a:pPr>
            <a:r>
              <a:rPr lang="es-ES" sz="3200" b="1" dirty="0" smtClean="0">
                <a:solidFill>
                  <a:schemeClr val="bg1"/>
                </a:solidFill>
                <a:effectLst>
                  <a:glow rad="101600">
                    <a:schemeClr val="bg2">
                      <a:lumMod val="10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Mientras </a:t>
            </a:r>
            <a:r>
              <a:rPr lang="es-ES" sz="3200" b="1" dirty="0">
                <a:solidFill>
                  <a:schemeClr val="bg1"/>
                </a:solidFill>
                <a:effectLst>
                  <a:glow rad="101600">
                    <a:schemeClr val="bg2">
                      <a:lumMod val="10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iban de camino, </a:t>
            </a:r>
            <a:r>
              <a:rPr lang="es-ES" sz="3200" b="1" dirty="0" smtClean="0">
                <a:solidFill>
                  <a:schemeClr val="bg1"/>
                </a:solidFill>
                <a:effectLst>
                  <a:glow rad="101600">
                    <a:schemeClr val="bg2">
                      <a:lumMod val="10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         le </a:t>
            </a:r>
            <a:r>
              <a:rPr lang="es-ES" sz="3200" b="1" dirty="0">
                <a:solidFill>
                  <a:schemeClr val="bg1"/>
                </a:solidFill>
                <a:effectLst>
                  <a:glow rad="101600">
                    <a:schemeClr val="bg2">
                      <a:lumMod val="10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dijo uno</a:t>
            </a:r>
            <a:r>
              <a:rPr lang="es-ES" sz="3200" b="1" dirty="0" smtClean="0">
                <a:solidFill>
                  <a:schemeClr val="bg1"/>
                </a:solidFill>
                <a:effectLst>
                  <a:glow rad="101600">
                    <a:schemeClr val="bg2">
                      <a:lumMod val="10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a:t>
            </a:r>
            <a:endParaRPr lang="es-ES" sz="3200" b="1" dirty="0">
              <a:solidFill>
                <a:schemeClr val="bg1"/>
              </a:solidFill>
              <a:effectLst>
                <a:glow rad="101600">
                  <a:schemeClr val="bg2">
                    <a:lumMod val="10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4" name="Rectangle 3"/>
          <p:cNvSpPr>
            <a:spLocks noChangeArrowheads="1"/>
          </p:cNvSpPr>
          <p:nvPr/>
        </p:nvSpPr>
        <p:spPr bwMode="auto">
          <a:xfrm>
            <a:off x="3483759" y="4817114"/>
            <a:ext cx="5081593" cy="1200329"/>
          </a:xfrm>
          <a:prstGeom prst="rect">
            <a:avLst/>
          </a:prstGeom>
          <a:noFill/>
          <a:ln w="9525">
            <a:noFill/>
            <a:miter lim="800000"/>
            <a:headEnd/>
            <a:tailEnd/>
          </a:ln>
          <a:effectLst/>
        </p:spPr>
        <p:txBody>
          <a:bodyPr wrap="square">
            <a:spAutoFit/>
          </a:bodyPr>
          <a:lstStyle/>
          <a:p>
            <a:pPr algn="ctr">
              <a:spcBef>
                <a:spcPct val="50000"/>
              </a:spcBef>
              <a:defRPr/>
            </a:pPr>
            <a:r>
              <a:rPr lang="es-ES" sz="3600" b="1" dirty="0" smtClean="0">
                <a:solidFill>
                  <a:schemeClr val="bg1"/>
                </a:solidFill>
                <a:effectLst>
                  <a:glow rad="101600">
                    <a:srgbClr val="132133">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Te </a:t>
            </a:r>
            <a:r>
              <a:rPr lang="es-ES" sz="3600" b="1" dirty="0">
                <a:solidFill>
                  <a:schemeClr val="bg1"/>
                </a:solidFill>
                <a:effectLst>
                  <a:glow rad="101600">
                    <a:srgbClr val="132133">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seguiré adonde vayas</a:t>
            </a:r>
            <a:r>
              <a:rPr lang="es-ES" sz="3600" b="1" dirty="0" smtClean="0">
                <a:solidFill>
                  <a:schemeClr val="bg1"/>
                </a:solidFill>
                <a:effectLst>
                  <a:glow rad="101600">
                    <a:srgbClr val="132133">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a:t>
            </a:r>
            <a:endParaRPr lang="es-ES" sz="3600" b="1" dirty="0">
              <a:solidFill>
                <a:schemeClr val="bg1"/>
              </a:solidFill>
              <a:effectLst>
                <a:glow rad="101600">
                  <a:srgbClr val="132133">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627108869"/>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4275"/>
                                        </p:tgtEl>
                                        <p:attrNameLst>
                                          <p:attrName>style.visibility</p:attrName>
                                        </p:attrNameLst>
                                      </p:cBhvr>
                                      <p:to>
                                        <p:strVal val="visible"/>
                                      </p:to>
                                    </p:set>
                                    <p:anim calcmode="lin" valueType="num">
                                      <p:cBhvr>
                                        <p:cTn id="7" dur="1750" fill="hold"/>
                                        <p:tgtEl>
                                          <p:spTgt spid="54275"/>
                                        </p:tgtEl>
                                        <p:attrNameLst>
                                          <p:attrName>ppt_w</p:attrName>
                                        </p:attrNameLst>
                                      </p:cBhvr>
                                      <p:tavLst>
                                        <p:tav tm="0">
                                          <p:val>
                                            <p:fltVal val="0"/>
                                          </p:val>
                                        </p:tav>
                                        <p:tav tm="100000">
                                          <p:val>
                                            <p:strVal val="#ppt_w"/>
                                          </p:val>
                                        </p:tav>
                                      </p:tavLst>
                                    </p:anim>
                                    <p:anim calcmode="lin" valueType="num">
                                      <p:cBhvr>
                                        <p:cTn id="8" dur="1750" fill="hold"/>
                                        <p:tgtEl>
                                          <p:spTgt spid="54275"/>
                                        </p:tgtEl>
                                        <p:attrNameLst>
                                          <p:attrName>ppt_h</p:attrName>
                                        </p:attrNameLst>
                                      </p:cBhvr>
                                      <p:tavLst>
                                        <p:tav tm="0">
                                          <p:val>
                                            <p:fltVal val="0"/>
                                          </p:val>
                                        </p:tav>
                                        <p:tav tm="100000">
                                          <p:val>
                                            <p:strVal val="#ppt_h"/>
                                          </p:val>
                                        </p:tav>
                                      </p:tavLst>
                                    </p:anim>
                                    <p:anim calcmode="lin" valueType="num">
                                      <p:cBhvr>
                                        <p:cTn id="9" dur="1750" fill="hold"/>
                                        <p:tgtEl>
                                          <p:spTgt spid="54275"/>
                                        </p:tgtEl>
                                        <p:attrNameLst>
                                          <p:attrName>ppt_x</p:attrName>
                                        </p:attrNameLst>
                                      </p:cBhvr>
                                      <p:tavLst>
                                        <p:tav tm="0">
                                          <p:val>
                                            <p:fltVal val="0.5"/>
                                          </p:val>
                                        </p:tav>
                                        <p:tav tm="100000">
                                          <p:val>
                                            <p:strVal val="#ppt_x"/>
                                          </p:val>
                                        </p:tav>
                                      </p:tavLst>
                                    </p:anim>
                                    <p:anim calcmode="lin" valueType="num">
                                      <p:cBhvr>
                                        <p:cTn id="10" dur="1750" fill="hold"/>
                                        <p:tgtEl>
                                          <p:spTgt spid="54275"/>
                                        </p:tgtEl>
                                        <p:attrNameLst>
                                          <p:attrName>ppt_y</p:attrName>
                                        </p:attrNameLst>
                                      </p:cBhvr>
                                      <p:tavLst>
                                        <p:tav tm="0">
                                          <p:val>
                                            <p:fltVal val="0.5"/>
                                          </p:val>
                                        </p:tav>
                                        <p:tav tm="100000">
                                          <p:val>
                                            <p:strVal val="#ppt_y"/>
                                          </p:val>
                                        </p:tav>
                                      </p:tavLst>
                                    </p:anim>
                                  </p:childTnLst>
                                </p:cTn>
                              </p:par>
                            </p:childTnLst>
                          </p:cTn>
                        </p:par>
                        <p:par>
                          <p:cTn id="11" fill="hold">
                            <p:stCondLst>
                              <p:cond delay="31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750" fill="hold"/>
                                        <p:tgtEl>
                                          <p:spTgt spid="4"/>
                                        </p:tgtEl>
                                        <p:attrNameLst>
                                          <p:attrName>ppt_w</p:attrName>
                                        </p:attrNameLst>
                                      </p:cBhvr>
                                      <p:tavLst>
                                        <p:tav tm="0">
                                          <p:val>
                                            <p:fltVal val="0"/>
                                          </p:val>
                                        </p:tav>
                                        <p:tav tm="100000">
                                          <p:val>
                                            <p:strVal val="#ppt_w"/>
                                          </p:val>
                                        </p:tav>
                                      </p:tavLst>
                                    </p:anim>
                                    <p:anim calcmode="lin" valueType="num">
                                      <p:cBhvr>
                                        <p:cTn id="15" dur="1750" fill="hold"/>
                                        <p:tgtEl>
                                          <p:spTgt spid="4"/>
                                        </p:tgtEl>
                                        <p:attrNameLst>
                                          <p:attrName>ppt_h</p:attrName>
                                        </p:attrNameLst>
                                      </p:cBhvr>
                                      <p:tavLst>
                                        <p:tav tm="0">
                                          <p:val>
                                            <p:fltVal val="0"/>
                                          </p:val>
                                        </p:tav>
                                        <p:tav tm="100000">
                                          <p:val>
                                            <p:strVal val="#ppt_h"/>
                                          </p:val>
                                        </p:tav>
                                      </p:tavLst>
                                    </p:anim>
                                    <p:anim calcmode="lin" valueType="num">
                                      <p:cBhvr>
                                        <p:cTn id="16" dur="1750" fill="hold"/>
                                        <p:tgtEl>
                                          <p:spTgt spid="4"/>
                                        </p:tgtEl>
                                        <p:attrNameLst>
                                          <p:attrName>ppt_x</p:attrName>
                                        </p:attrNameLst>
                                      </p:cBhvr>
                                      <p:tavLst>
                                        <p:tav tm="0">
                                          <p:val>
                                            <p:fltVal val="0.5"/>
                                          </p:val>
                                        </p:tav>
                                        <p:tav tm="100000">
                                          <p:val>
                                            <p:strVal val="#ppt_x"/>
                                          </p:val>
                                        </p:tav>
                                      </p:tavLst>
                                    </p:anim>
                                    <p:anim calcmode="lin" valueType="num">
                                      <p:cBhvr>
                                        <p:cTn id="17" dur="1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0592" y="589257"/>
            <a:ext cx="7896863" cy="5728416"/>
          </a:xfrm>
          <a:prstGeom prst="rect">
            <a:avLst/>
          </a:prstGeom>
        </p:spPr>
      </p:pic>
      <p:sp>
        <p:nvSpPr>
          <p:cNvPr id="9" name="Rectangle 3"/>
          <p:cNvSpPr>
            <a:spLocks noChangeArrowheads="1"/>
          </p:cNvSpPr>
          <p:nvPr/>
        </p:nvSpPr>
        <p:spPr bwMode="auto">
          <a:xfrm>
            <a:off x="4929225" y="5454211"/>
            <a:ext cx="3568230" cy="584775"/>
          </a:xfrm>
          <a:prstGeom prst="rect">
            <a:avLst/>
          </a:prstGeom>
          <a:noFill/>
          <a:ln w="9525">
            <a:noFill/>
            <a:miter lim="800000"/>
            <a:headEnd/>
            <a:tailEnd/>
          </a:ln>
          <a:effectLst/>
        </p:spPr>
        <p:txBody>
          <a:bodyPr wrap="square">
            <a:spAutoFit/>
          </a:bodyPr>
          <a:lstStyle/>
          <a:p>
            <a:pPr algn="r">
              <a:spcBef>
                <a:spcPct val="50000"/>
              </a:spcBef>
              <a:defRPr/>
            </a:pPr>
            <a:r>
              <a:rPr lang="es-ES" sz="3200" b="1" dirty="0" smtClean="0">
                <a:solidFill>
                  <a:schemeClr val="bg1"/>
                </a:solidFill>
                <a:effectLst>
                  <a:glow rad="63500">
                    <a:srgbClr val="C00000">
                      <a:alpha val="40000"/>
                    </a:srgbClr>
                  </a:glow>
                  <a:outerShdw blurRad="50800" dist="38100" algn="l" rotWithShape="0">
                    <a:srgbClr val="C00000"/>
                  </a:outerShdw>
                </a:effectLst>
                <a:latin typeface="Arial Unicode MS" pitchFamily="34" charset="-128"/>
                <a:ea typeface="Arial Unicode MS" pitchFamily="34" charset="-128"/>
                <a:cs typeface="Arial Unicode MS" pitchFamily="34" charset="-128"/>
              </a:rPr>
              <a:t>y </a:t>
            </a:r>
            <a:r>
              <a:rPr lang="es-ES" sz="3200" b="1" dirty="0">
                <a:solidFill>
                  <a:schemeClr val="bg1"/>
                </a:solidFill>
                <a:effectLst>
                  <a:glow rad="63500">
                    <a:srgbClr val="C00000">
                      <a:alpha val="40000"/>
                    </a:srgbClr>
                  </a:glow>
                  <a:outerShdw blurRad="50800" dist="38100" algn="l" rotWithShape="0">
                    <a:srgbClr val="C00000"/>
                  </a:outerShdw>
                </a:effectLst>
                <a:latin typeface="Arial Unicode MS" pitchFamily="34" charset="-128"/>
                <a:ea typeface="Arial Unicode MS" pitchFamily="34" charset="-128"/>
                <a:cs typeface="Arial Unicode MS" pitchFamily="34" charset="-128"/>
              </a:rPr>
              <a:t>los pájaros nido, </a:t>
            </a:r>
          </a:p>
        </p:txBody>
      </p:sp>
      <p:sp>
        <p:nvSpPr>
          <p:cNvPr id="7" name="Rectangle 3"/>
          <p:cNvSpPr>
            <a:spLocks noChangeArrowheads="1"/>
          </p:cNvSpPr>
          <p:nvPr/>
        </p:nvSpPr>
        <p:spPr bwMode="auto">
          <a:xfrm>
            <a:off x="4357654" y="2483125"/>
            <a:ext cx="4786346" cy="1077218"/>
          </a:xfrm>
          <a:prstGeom prst="rect">
            <a:avLst/>
          </a:prstGeom>
          <a:noFill/>
          <a:ln w="9525">
            <a:noFill/>
            <a:miter lim="800000"/>
            <a:headEnd/>
            <a:tailEnd/>
          </a:ln>
          <a:effectLst/>
        </p:spPr>
        <p:txBody>
          <a:bodyPr wrap="square">
            <a:spAutoFit/>
          </a:bodyPr>
          <a:lstStyle/>
          <a:p>
            <a:pPr algn="ctr">
              <a:spcBef>
                <a:spcPct val="50000"/>
              </a:spcBef>
              <a:defRPr/>
            </a:pPr>
            <a:r>
              <a:rPr lang="es-ES" sz="3200" b="1" dirty="0" smtClean="0">
                <a:solidFill>
                  <a:schemeClr val="bg1"/>
                </a:solidFill>
                <a:effectLst>
                  <a:glow rad="63500">
                    <a:srgbClr val="C00000">
                      <a:alpha val="40000"/>
                    </a:srgbClr>
                  </a:glow>
                  <a:outerShdw blurRad="50800" dist="38100" algn="l" rotWithShape="0">
                    <a:srgbClr val="C00000"/>
                  </a:outerShdw>
                </a:effectLst>
                <a:latin typeface="Arial Unicode MS" pitchFamily="34" charset="-128"/>
                <a:ea typeface="Arial Unicode MS" pitchFamily="34" charset="-128"/>
                <a:cs typeface="Arial Unicode MS" pitchFamily="34" charset="-128"/>
              </a:rPr>
              <a:t>- Los  zorros </a:t>
            </a:r>
            <a:r>
              <a:rPr lang="es-ES" sz="3200" b="1" dirty="0">
                <a:solidFill>
                  <a:schemeClr val="bg1"/>
                </a:solidFill>
                <a:effectLst>
                  <a:glow rad="63500">
                    <a:srgbClr val="C00000">
                      <a:alpha val="40000"/>
                    </a:srgbClr>
                  </a:glow>
                  <a:outerShdw blurRad="50800" dist="38100" algn="l" rotWithShape="0">
                    <a:srgbClr val="C00000"/>
                  </a:outerShdw>
                </a:effectLst>
                <a:latin typeface="Arial Unicode MS" pitchFamily="34" charset="-128"/>
                <a:ea typeface="Arial Unicode MS" pitchFamily="34" charset="-128"/>
                <a:cs typeface="Arial Unicode MS" pitchFamily="34" charset="-128"/>
              </a:rPr>
              <a:t>tienen madriguera, </a:t>
            </a:r>
          </a:p>
        </p:txBody>
      </p:sp>
      <p:sp>
        <p:nvSpPr>
          <p:cNvPr id="8" name="Rectangle 3"/>
          <p:cNvSpPr>
            <a:spLocks noChangeArrowheads="1"/>
          </p:cNvSpPr>
          <p:nvPr/>
        </p:nvSpPr>
        <p:spPr bwMode="auto">
          <a:xfrm>
            <a:off x="554412" y="393471"/>
            <a:ext cx="4857784" cy="584775"/>
          </a:xfrm>
          <a:prstGeom prst="rect">
            <a:avLst/>
          </a:prstGeom>
          <a:noFill/>
          <a:ln w="9525">
            <a:noFill/>
            <a:miter lim="800000"/>
            <a:headEnd/>
            <a:tailEnd/>
          </a:ln>
          <a:effectLst/>
        </p:spPr>
        <p:txBody>
          <a:bodyPr wrap="square">
            <a:spAutoFit/>
          </a:bodyPr>
          <a:lstStyle/>
          <a:p>
            <a:pPr>
              <a:spcBef>
                <a:spcPct val="50000"/>
              </a:spcBef>
              <a:defRPr/>
            </a:pPr>
            <a:r>
              <a:rPr lang="es-ES" sz="3200" b="1" dirty="0" smtClean="0">
                <a:solidFill>
                  <a:schemeClr val="bg1"/>
                </a:solidFill>
                <a:effectLst>
                  <a:glow rad="101600">
                    <a:srgbClr val="C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Jesús </a:t>
            </a:r>
            <a:r>
              <a:rPr lang="es-ES" sz="3200" b="1" dirty="0">
                <a:solidFill>
                  <a:schemeClr val="bg1"/>
                </a:solidFill>
                <a:effectLst>
                  <a:glow rad="101600">
                    <a:srgbClr val="C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le respondió</a:t>
            </a:r>
            <a:r>
              <a:rPr lang="es-ES" sz="3200" b="1" dirty="0" smtClean="0">
                <a:solidFill>
                  <a:schemeClr val="bg1"/>
                </a:solidFill>
                <a:effectLst>
                  <a:glow rad="101600">
                    <a:srgbClr val="C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a:t>
            </a:r>
            <a:endParaRPr lang="es-ES" sz="3200" b="1" dirty="0">
              <a:solidFill>
                <a:schemeClr val="bg1"/>
              </a:solidFill>
              <a:effectLst>
                <a:glow rad="101600">
                  <a:srgbClr val="C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2428421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par>
                          <p:cTn id="11" fill="hold">
                            <p:stCondLst>
                              <p:cond delay="227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750" fill="hold"/>
                                        <p:tgtEl>
                                          <p:spTgt spid="7"/>
                                        </p:tgtEl>
                                        <p:attrNameLst>
                                          <p:attrName>ppt_w</p:attrName>
                                        </p:attrNameLst>
                                      </p:cBhvr>
                                      <p:tavLst>
                                        <p:tav tm="0">
                                          <p:val>
                                            <p:fltVal val="0"/>
                                          </p:val>
                                        </p:tav>
                                        <p:tav tm="100000">
                                          <p:val>
                                            <p:strVal val="#ppt_w"/>
                                          </p:val>
                                        </p:tav>
                                      </p:tavLst>
                                    </p:anim>
                                    <p:anim calcmode="lin" valueType="num">
                                      <p:cBhvr>
                                        <p:cTn id="15" dur="1750" fill="hold"/>
                                        <p:tgtEl>
                                          <p:spTgt spid="7"/>
                                        </p:tgtEl>
                                        <p:attrNameLst>
                                          <p:attrName>ppt_h</p:attrName>
                                        </p:attrNameLst>
                                      </p:cBhvr>
                                      <p:tavLst>
                                        <p:tav tm="0">
                                          <p:val>
                                            <p:fltVal val="0"/>
                                          </p:val>
                                        </p:tav>
                                        <p:tav tm="100000">
                                          <p:val>
                                            <p:strVal val="#ppt_h"/>
                                          </p:val>
                                        </p:tav>
                                      </p:tavLst>
                                    </p:anim>
                                    <p:anim calcmode="lin" valueType="num">
                                      <p:cBhvr>
                                        <p:cTn id="16" dur="1750" fill="hold"/>
                                        <p:tgtEl>
                                          <p:spTgt spid="7"/>
                                        </p:tgtEl>
                                        <p:attrNameLst>
                                          <p:attrName>ppt_x</p:attrName>
                                        </p:attrNameLst>
                                      </p:cBhvr>
                                      <p:tavLst>
                                        <p:tav tm="0">
                                          <p:val>
                                            <p:fltVal val="0.5"/>
                                          </p:val>
                                        </p:tav>
                                        <p:tav tm="100000">
                                          <p:val>
                                            <p:strVal val="#ppt_x"/>
                                          </p:val>
                                        </p:tav>
                                      </p:tavLst>
                                    </p:anim>
                                    <p:anim calcmode="lin" valueType="num">
                                      <p:cBhvr>
                                        <p:cTn id="17" dur="1750" fill="hold"/>
                                        <p:tgtEl>
                                          <p:spTgt spid="7"/>
                                        </p:tgtEl>
                                        <p:attrNameLst>
                                          <p:attrName>ppt_y</p:attrName>
                                        </p:attrNameLst>
                                      </p:cBhvr>
                                      <p:tavLst>
                                        <p:tav tm="0">
                                          <p:val>
                                            <p:fltVal val="0.5"/>
                                          </p:val>
                                        </p:tav>
                                        <p:tav tm="100000">
                                          <p:val>
                                            <p:strVal val="#ppt_y"/>
                                          </p:val>
                                        </p:tav>
                                      </p:tavLst>
                                    </p:anim>
                                  </p:childTnLst>
                                </p:cTn>
                              </p:par>
                            </p:childTnLst>
                          </p:cTn>
                        </p:par>
                        <p:par>
                          <p:cTn id="18" fill="hold">
                            <p:stCondLst>
                              <p:cond delay="4900"/>
                            </p:stCondLst>
                            <p:childTnLst>
                              <p:par>
                                <p:cTn id="19" presetID="23" presetClass="entr" presetSubtype="528" fill="hold" grpId="0" nodeType="afterEffect">
                                  <p:stCondLst>
                                    <p:cond delay="0"/>
                                  </p:stCondLst>
                                  <p:iterate type="wd">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1750" fill="hold"/>
                                        <p:tgtEl>
                                          <p:spTgt spid="9"/>
                                        </p:tgtEl>
                                        <p:attrNameLst>
                                          <p:attrName>ppt_w</p:attrName>
                                        </p:attrNameLst>
                                      </p:cBhvr>
                                      <p:tavLst>
                                        <p:tav tm="0">
                                          <p:val>
                                            <p:fltVal val="0"/>
                                          </p:val>
                                        </p:tav>
                                        <p:tav tm="100000">
                                          <p:val>
                                            <p:strVal val="#ppt_w"/>
                                          </p:val>
                                        </p:tav>
                                      </p:tavLst>
                                    </p:anim>
                                    <p:anim calcmode="lin" valueType="num">
                                      <p:cBhvr>
                                        <p:cTn id="22" dur="1750" fill="hold"/>
                                        <p:tgtEl>
                                          <p:spTgt spid="9"/>
                                        </p:tgtEl>
                                        <p:attrNameLst>
                                          <p:attrName>ppt_h</p:attrName>
                                        </p:attrNameLst>
                                      </p:cBhvr>
                                      <p:tavLst>
                                        <p:tav tm="0">
                                          <p:val>
                                            <p:fltVal val="0"/>
                                          </p:val>
                                        </p:tav>
                                        <p:tav tm="100000">
                                          <p:val>
                                            <p:strVal val="#ppt_h"/>
                                          </p:val>
                                        </p:tav>
                                      </p:tavLst>
                                    </p:anim>
                                    <p:anim calcmode="lin" valueType="num">
                                      <p:cBhvr>
                                        <p:cTn id="23" dur="1750" fill="hold"/>
                                        <p:tgtEl>
                                          <p:spTgt spid="9"/>
                                        </p:tgtEl>
                                        <p:attrNameLst>
                                          <p:attrName>ppt_x</p:attrName>
                                        </p:attrNameLst>
                                      </p:cBhvr>
                                      <p:tavLst>
                                        <p:tav tm="0">
                                          <p:val>
                                            <p:fltVal val="0.5"/>
                                          </p:val>
                                        </p:tav>
                                        <p:tav tm="100000">
                                          <p:val>
                                            <p:strVal val="#ppt_x"/>
                                          </p:val>
                                        </p:tav>
                                      </p:tavLst>
                                    </p:anim>
                                    <p:anim calcmode="lin" valueType="num">
                                      <p:cBhvr>
                                        <p:cTn id="24" dur="1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taller54.com/khjesu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00362"/>
            <a:ext cx="7926596" cy="568036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65718" y="799928"/>
            <a:ext cx="8072438" cy="1077218"/>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 sz="3200" b="1" i="0" u="none" strike="noStrike" kern="0" cap="none" spc="0" normalizeH="0" baseline="0" noProof="0" dirty="0" smtClean="0">
                <a:ln>
                  <a:noFill/>
                </a:ln>
                <a:solidFill>
                  <a:srgbClr val="FFFFFF"/>
                </a:solidFill>
                <a:effectLst>
                  <a:glow rad="101600">
                    <a:schemeClr val="bg2">
                      <a:lumMod val="10000"/>
                      <a:alpha val="60000"/>
                    </a:scheme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pero </a:t>
            </a:r>
            <a:r>
              <a:rPr kumimoji="0" lang="es-ES" sz="3200" b="1" i="0" u="none" strike="noStrike" kern="0" cap="none" spc="0" normalizeH="0" baseline="0" noProof="0" dirty="0">
                <a:ln>
                  <a:noFill/>
                </a:ln>
                <a:solidFill>
                  <a:srgbClr val="FFFFFF"/>
                </a:solidFill>
                <a:effectLst>
                  <a:glow rad="101600">
                    <a:schemeClr val="bg2">
                      <a:lumMod val="10000"/>
                      <a:alpha val="60000"/>
                    </a:scheme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el Hijo del hombre no tiene donde reclinar la cabeza</a:t>
            </a:r>
            <a:r>
              <a:rPr kumimoji="0" lang="es-ES" sz="3200" b="1" i="0" u="none" strike="noStrike" kern="0" cap="none" spc="0" normalizeH="0" baseline="0" noProof="0" dirty="0" smtClean="0">
                <a:ln>
                  <a:noFill/>
                </a:ln>
                <a:solidFill>
                  <a:srgbClr val="FFFFFF"/>
                </a:solidFill>
                <a:effectLst>
                  <a:glow rad="101600">
                    <a:schemeClr val="bg2">
                      <a:lumMod val="10000"/>
                      <a:alpha val="60000"/>
                    </a:scheme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 </a:t>
            </a:r>
            <a:endParaRPr kumimoji="0" lang="es-ES" sz="3200" b="1" i="0" u="none" strike="noStrike" kern="0" cap="none" spc="0" normalizeH="0" baseline="0" noProof="0" dirty="0">
              <a:ln>
                <a:noFill/>
              </a:ln>
              <a:solidFill>
                <a:srgbClr val="FFFFFF"/>
              </a:solidFill>
              <a:effectLst>
                <a:glow rad="101600">
                  <a:schemeClr val="bg2">
                    <a:lumMod val="10000"/>
                    <a:alpha val="60000"/>
                  </a:scheme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6649753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34" y="620856"/>
            <a:ext cx="7911005" cy="5669107"/>
          </a:xfrm>
          <a:prstGeom prst="rect">
            <a:avLst/>
          </a:prstGeom>
          <a:scene3d>
            <a:camera prst="orthographicFront"/>
            <a:lightRig rig="threePt" dir="t"/>
          </a:scene3d>
          <a:sp3d>
            <a:bevelT w="152400" h="50800" prst="softRound"/>
          </a:sp3d>
        </p:spPr>
      </p:pic>
      <p:sp>
        <p:nvSpPr>
          <p:cNvPr id="5" name="Rectangle 3"/>
          <p:cNvSpPr>
            <a:spLocks noChangeArrowheads="1"/>
          </p:cNvSpPr>
          <p:nvPr/>
        </p:nvSpPr>
        <p:spPr bwMode="auto">
          <a:xfrm>
            <a:off x="997527" y="5173168"/>
            <a:ext cx="7435273" cy="707886"/>
          </a:xfrm>
          <a:prstGeom prst="rect">
            <a:avLst/>
          </a:prstGeom>
          <a:noFill/>
          <a:ln w="9525">
            <a:noFill/>
            <a:miter lim="800000"/>
            <a:headEnd/>
            <a:tailEnd/>
          </a:ln>
          <a:effectLst/>
        </p:spPr>
        <p:txBody>
          <a:bodyPr wrap="square">
            <a:spAutoFit/>
          </a:bodyPr>
          <a:lstStyle/>
          <a:p>
            <a:pPr algn="ctr">
              <a:spcBef>
                <a:spcPct val="50000"/>
              </a:spcBef>
              <a:defRPr/>
            </a:pPr>
            <a:r>
              <a:rPr lang="es-ES" sz="3600" b="1" dirty="0" smtClean="0">
                <a:solidFill>
                  <a:schemeClr val="bg1"/>
                </a:solidFill>
                <a:effectLst>
                  <a:glow rad="101600">
                    <a:srgbClr val="1008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A otro le dijo</a:t>
            </a:r>
            <a:r>
              <a:rPr lang="es-ES" sz="4000" b="1" dirty="0" smtClean="0">
                <a:solidFill>
                  <a:schemeClr val="bg1"/>
                </a:solidFill>
                <a:effectLst>
                  <a:glow rad="101600">
                    <a:srgbClr val="1008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 Sígueme. </a:t>
            </a:r>
            <a:endParaRPr lang="es-ES" sz="4000" b="1" dirty="0">
              <a:solidFill>
                <a:schemeClr val="bg1"/>
              </a:solidFill>
              <a:effectLst>
                <a:glow rad="101600">
                  <a:srgbClr val="1008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6793073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28073" y="628073"/>
            <a:ext cx="7919141" cy="5652654"/>
          </a:xfrm>
          <a:prstGeom prst="rect">
            <a:avLst/>
          </a:prstGeom>
        </p:spPr>
      </p:pic>
      <p:sp>
        <p:nvSpPr>
          <p:cNvPr id="62467" name="Rectangle 3"/>
          <p:cNvSpPr>
            <a:spLocks noChangeArrowheads="1"/>
          </p:cNvSpPr>
          <p:nvPr/>
        </p:nvSpPr>
        <p:spPr bwMode="auto">
          <a:xfrm>
            <a:off x="1975584" y="628073"/>
            <a:ext cx="4388272" cy="1569660"/>
          </a:xfrm>
          <a:prstGeom prst="rect">
            <a:avLst/>
          </a:prstGeom>
          <a:noFill/>
          <a:ln w="9525">
            <a:noFill/>
            <a:miter lim="800000"/>
            <a:headEnd/>
            <a:tailEnd/>
          </a:ln>
          <a:effectLst/>
        </p:spPr>
        <p:txBody>
          <a:bodyPr wrap="square">
            <a:spAutoFit/>
          </a:bodyPr>
          <a:lstStyle/>
          <a:p>
            <a:pPr algn="ctr">
              <a:spcBef>
                <a:spcPct val="50000"/>
              </a:spcBef>
              <a:defRPr/>
            </a:pPr>
            <a:r>
              <a:rPr lang="es-ES" sz="3200" b="1" dirty="0">
                <a:solidFill>
                  <a:schemeClr val="bg1"/>
                </a:solidFill>
                <a:effectLst>
                  <a:glow rad="101600">
                    <a:srgbClr val="C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Él respondió: </a:t>
            </a:r>
            <a:r>
              <a:rPr lang="es-ES" sz="3200" b="1" dirty="0" smtClean="0">
                <a:solidFill>
                  <a:schemeClr val="bg1"/>
                </a:solidFill>
                <a:effectLst>
                  <a:glow rad="101600">
                    <a:srgbClr val="C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Déjame </a:t>
            </a:r>
            <a:r>
              <a:rPr lang="es-ES" sz="3200" b="1" dirty="0">
                <a:solidFill>
                  <a:schemeClr val="bg1"/>
                </a:solidFill>
                <a:effectLst>
                  <a:glow rad="101600">
                    <a:srgbClr val="C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primero ir a enterrar a mi padre</a:t>
            </a:r>
            <a:r>
              <a:rPr lang="es-ES" sz="3200" b="1" dirty="0" smtClean="0">
                <a:solidFill>
                  <a:schemeClr val="bg1"/>
                </a:solidFill>
                <a:effectLst>
                  <a:glow rad="101600">
                    <a:srgbClr val="C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a:t>
            </a:r>
            <a:endParaRPr lang="es-ES" sz="3200" b="1" dirty="0">
              <a:solidFill>
                <a:schemeClr val="bg1"/>
              </a:solidFill>
              <a:effectLst>
                <a:glow rad="101600">
                  <a:srgbClr val="C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2" name="AutoShape 4" descr="data:image/jpeg;base64,/9j/4AAQSkZJRgABAQAAAQABAAD/2wCEAAkGBhMSERQUExQVFRUWFRgUFBcUFBcUGBUUGBUXFxQYGBUXHCYeFxkjGRcUHy8gJCcpLCwsFx4xNTAqNSYrLCkBCQoKDgwOGg8PGiwkHyQqKikpLCwsKSwpKSwpLCwpLCksKSwsKSksKSwsKSwpLCkpLCwsKSkpKSwpKSwpLCwpLP/AABEIAMUA/wMBIgACEQEDEQH/xAAbAAABBQEBAAAAAAAAAAAAAAAFAAEDBAYCB//EAD4QAAEDAgMGAwUFCAICAwAAAAEAAhEDIQQFMQYSQVFhcRMigTJCkaGxBxQjwfBSYnKSstHh8TPiFVMWgtL/xAAaAQACAwEBAAAAAAAAAAAAAAADBQECBAAG/8QALBEAAgIBBAIBAwIHAQAAAAAAAAECEQMEEiExIkETMlGBYXEzNEKRobHRI//aAAwDAQACEQMRAD8A8glOmThALChIpwkVxwyeUyS44ZIp4SKk4YJJQkuOEugy0pU28eSuUHjd3fifqqt0EjGylC6pskqzXw0fr1VrAYAkTw1VXNVYSGJuVGm2VyYBrXHV0E9GzZbelg+MIZs6wOawx7oJ7wtI1y8/nyOUnZ6OEVjikiu2hCfwlYNUKLelZrJtnOi4NMOXbnDl0XVEg6gribMLt9lAAbVA18ru9yF5/Upr2ba+gH4Soby0bwkcjr8F5DVpXPROtDNuFP0KdZDmys0Sm3Fcw2Gl3oujTDXGRIW7eYli4s4wwIIK9D2QzIbm4TPECdOayOFy9rmh02It3GqtYdzqBa4cCsOoSyKhppovH30z1Km6VKChuV4wPaDwI+aJtKStUzVJUcFLcUhCYqCLIi1Uc0Z+G70/qCJAKpmTfw3en9QUEpngySQSXrzy4kkkioOEU6ZJccJIlIJFScJIhO0SpHtueiiyyQ7bM7n/AEuabv7LqbKMlVLdFk4m5PIQO54ong6xcadNo1IHrOvwlBGNJIA1K9E2X2eFIb7hNQi37o/us2onHHHk3aSE8krXRpsDSDGAW691bFeOCr0KfAq1Sw0pDJ2x46HbWngl4gHP4KV+G5KN9I9lXgjgjc9SMeo/CuphTC4l0R5lQ8Sk9n7TSPWLLyAYY77mmxn5iZXtNOn1WO2hyVlOuKhH4b9SPdcf8wtemzbG19zPkxKdGG8UNkaW16pmDxB1CJZ7kTw8ho4SI0cOBCBU6jqbryD1TWDU1aF84uEqkuC22s+kCOB4fmlhczM7rriU1XGB7YNiND+RVI0ogqyimuSjm4tbXweqbL1gaZbOlgtHSdP64rz3ZLMIqbpMS0ObPMar0DDVpvpP1SPUQ2zGt7laLAC6FNMFKswMi3FRzX/id6f1BXwqebM/Cd6f1BR7LLs8BCdIpL155kZOkkuOGKSQSXEiSTq3lOBNWoBwHmeeTRqubpExjudHeIy40fDLtXN3oBmAdFXOncqXM8UH1CRpoB0Giia60KiurYR0nSGDZsuqmGIhS72gbroT9VJmThvW7KLdl1FVbJMkqMY/edcjRbLCbUNjQ94WRybLTVeGj1W5wey9MWe7d6SB2WDUuDfkNdGpKHHQ1Hahk63nTRaHAZo12hvyNigw2YogzTqNMmLgEyNVapZU9pDpB7Hkl81D0b4+XZr6DQ4BRupXsqmX4yG31RDDmRKzNAGnEqPobok2/PkhGYZq1hj9fAItmrzEBZ6tk7nXJIGs25qYpN8hsfPLKh2jdMNk8oFkn7RtqAsrMhpsrmFwWHYfPUAMWiOxPVSYrZ2m+dxwdIHHgj3D7BHV8gE4dzY3D4tIGWn3mf3U9fJGV2Q4CdQ7QhVKmXOoPMFwGkT3/wAI7lWK32T8R1RJSa5iS4pxpo8szLCeG8t5clVbUghGdpaX4m9YST9SECfZOMT3QTZ57Otk2kEBmZbUDxqI+S9P2fzltemC23SdDH0XjhctRsLmfh1SCbEfms+qwKUL+wfSahue1+z1+m+R/ZdqjRr6cj8jyVwFImje1QgFWzX/AInen9QU7iq+aH8J3p/UFVEo8ATpgnXsDzAglKUJlxw5SSShQSILbsy37nlrnuH4leBI91p0afh80E2OyT71imMIljfPU/hHPuYC2H2qYgClTpg3L5AAjygELHnyXOONe+zXhhtg5v8AB5oSk0wmTtC1mUmpTw7KapTmOa5oPgK9llLfeB1QpuuTVihudfc0eVUDhsK6qLPdZs9UYw2RtdTD6zjUfvBup3Wyb6aqjmOFdVDaQMCJ+UIllOAxDAG70t0cDqRb0SjJK1d8j5Y6W1dImyXDOc7cfQaKZq7jS13mJbEmB5gIOvQrSZrl4pEQQJPlJ1PRw491BlmELJN94mQ628LRG925J8Vl4dLqkuA4uN1mnNNlYJqXk+ARmGZim6+swe6KZdmhLdVhNpcVvOYBxM+g0WgybeLAryx1BMOqla+xqKbw434lUsbgBWdBdYcAYIXOFcWmD6eqVTKyXb1Pynn9Vm6ZCW19gLN8EKdRrKdDxDvlol0ABokklxjQFT4fIHVKTqlKo5j2u0ddpEA7o4tiYRv/AMNVdD3lpgaOkb02uRe35KpiPH3AxgDQPa5k8TPEzeeq0LJxQNbm/qKuBr/eKLhUHnaS13Qj81Uw1Is3hbSxjofmr2VZa+k528Z3zJ7qfMKFrdVVy5pBk6Z5btQ4CsQOhKAvKNZ60uxFTp/YIRUYn2HiCPPaq3NsjhXcrqFjw4cD8lXZSlFMswgc4NmN6wP0V8jVclMEXuTR6xgMTvsAn2gCD6SiGHqyI4jVYzZDEkB9B879M27A2WsLzO+Ozh14rzuaG2TQ97SZbaVBml6TvT+oKxTMxCgzMfhO9P6ggLsqjwBJMnXrjzA6ZOmXHCXZpw2Tx07c1dyLKTiKzaY0N3HkwXcfgjOGytmMzAUqYii2x3f/AFsgE+p+qFLIov8AyGhjcuTZ/ZfknhYZ1VzYdVNif/WPZjubrD7d5uMRi3lpljPI3qBx+Mr0fbHOfuWDDWWc4eGyOAi5+C8WcbysWmTyTeV/g06h7IqCOU7SmK6Y1MTEh2lH9nqgDkHbQIBdysiOQu/EhAy8wZs03GRWegYCnLgStLhG20QfKaNp6I7RgBefn2P59FyjA1QzP8Y5zd1thx7Kw6pKq41vlKogUV5WzCYrBS8uPDT0R7JXeUQsxtDnG6802azfpdHtmsO4NEnUD6Lbki/jthYZIttI0EXRLCvgdPohVSgQ4HhN0WwotBWFkZOgi18tI6KoaYTBkaLkuK7sAo10V6zbn5Kli3WV6qqGJF1JoieXZwwffHjmR9BKp5tgdwgDkCu81xE4mq4ftmPoo85x29ujk0eqfwTW39hRklFqV/cq0oDC7qr+SVx4lM6ecT2QgP8AIR1VnK5JtwuPRFnHxYHDk80jfbSUDQq08WzSQ2oBy0n4LUYWuHNDm3DxKpZZUp4rDbrrh7bjWDohezWLNGo/B1JlpPhnm06JJJb417X+huvGVfc1WEqwS0+kps1/4X+n9QUb38PebB7hd4+pNBx6D+oLJXJZo8CCdIJL1p5YcJAJlpNh8iOIxDSR5KZ3nciRoPjCpOahG2Exwc5UgvToDL8AXEAYiuN0c2sMzHoQtR9m+zvg4fxXiKlW5ngz3R+aC+AMyzMMHmw9AXjS0W9XfRejugAAaBJ9RlahT7fLGmOCu10ujy77V8WTWpM4NZPxKwb2rWfaTVJxsHgxo9NVlKjpJPVMNKqxRF+odzZGVNhmSYUQF12wkG2q1PoFHsN5hgSykx5FnWntwP64qnl1bdqg9bq/j8xL6DATPT0hDKQvPVZo24tM3ypTTiesZPXBY1GKRm6xWzmOgBpPCy1uHq6JHljtkO+1Zcm6gzAkUarhq2m4juGkhMK0rjF41jGkv9mL/C6HHso4nmuV7P1KkVn6O80nvK9G2aywlsmFmH7QUq1E4dtO0ww8hwtzC1Oz2DqU6YG9vDhOo6LXnk5LyIjFRg9oUr4WDB0UuDZ5Oose3BB80xbGVB4jiRu+zOhnVWsDmYMQfRY0mc4PaEmjgo3sXbnjUacFFWfayj0DXZXc7VAs9zIUqb3n3Rbvw+aKYuuBIWD2/wAZ5G0wdXSR9EfBDfNJhcktkHIxIqF7nHiTJUeLmUUw9FrBJ15cyqONpk3KfxasRTg1G2UpRHIawbWbOhshxC6a+CI4IklaoBjltkmeo7PO8GqaPBw32HmDchXtrcqLgzEUx+JSIcQPeYNR1Wcy+sa1BlVhO/Ru4cQOPpC3eXYrxGNIvIEDuNUgy3jnu/ueh+uPBVwGYNr021Gn9DULrH192m/kYPKPMECxNT7jiRP/AAVjrwY/j8SUVzSp+E7iDBHxCDOFNNdMvF7jxdIJJ16c8qd06ZcQAJJMDuvUajG5dllhFWoN0cy9w8xHogH2dbOeLU8Z48rTDZ4u4n0WkGHGOzHicPhIt7rqgNx8vkl2oyKUtvpcv/gywY9kL9sMbGZEMLhmAiKj/PUPU3aPQFHXDmlrdc1aoa0kmABJSec3OTbNqSiqR5N9qVGMWD+1TafqseAje1mcOxeJe8ey2zP4Qgi9Bp0440mJ8vM2zkhSMF1wSrGFphzoJiRbvwR2+CsVbOnmAEmO+qfHVSHRwgCP11UEGJVErQVupGjwuPBMtOkLWZXnIczzGIXnWFrR2Nldw2bOZvN1BWPLp93Q0w6pJeRvsRtAxgN5ceXALKZntHUqy0GG6dbqlhg57xN5N+pVvD5O6q6GtJ9rtIvqgxxQx9hpTnkXiVMDUc2I7z1W3yzOahpGBAaLTxQvKdlXbu9UIbew4x2WibkDC0NFQgD6oWfJCTNGGDjGpAHMca6rAPEwDytaf7qnlmbupuE6cPRaPH7Py0bjgTqd6wmENp7NvBYYBid6DaeHyVIThVBKd2jVZZmYqMibhSYzFwLlY6qalB7XSYBn00NuSIZpjhVpWsT6cpWd4+UztibGr5iC74/4WQ2mr+JWZ2+itnF7pjt8kKzGsN4O5H5Jhgx7ZWZ9TJOFFPM3AOEclzjP+NnafmquNrbz5VoR4RJ7dlvqkhS5bnIFusuE7jKdjLo5h7Z6L9nmEimXn3iRHMRC0GX/AIFV1HhO/TP7p1Hp+aH7AUpw8ciQPiiu0NKKYrD2qR37cWe8F5/PK8rR6PHUYJfoT55lQxNB1M6mS08nDRZPJswmjUo1rPp+Xzcg5q2uDxIexrgdRIhYrb3LjSeMQwHzw18c+B+SjA7fxS/BWT2PcjztT4DBOq1GsaJLiB/cqBb/AOzLIiXGu4W9hnyk/NPM2T44OQgwY986NNi93L8CGsHmI8OmOLnu4/NFdm8p+64ZrDd7vPUJ41He18NENo0RiswJPmpYSGidHVnCSfSFpXlIssmo17fLHCSbs73uCGZ0N6mWTYjzfw8Vee+NfRAs/cRQqbpvunXks8eWgiR5dXwRpio4CGl8CdSAUIed4n4olj8U1zbvc6LNBFupQglekxJ1yJ8zV0jpxnh0V3BUQ1w8QEAiQdL8FXwpBdDhY/IolUqhzAx1g33uI/wpm/R2KKfIOxz5d2t8OKhL7KTFUt0xIPUGRChpK66ByfkWabgApcM3eeFCG+WVPgzdp4yqS6Dw+pWeg5FkjRDouOekwruMzI0RusphxOgkC/Enmo8hr7zOHsgj6GVPXwQcQT2CRzl5+R6ONLgp5dn9drm+LRa8cYJB9NQEWftBJEYQNHH8XU/yrrDYVrbE/FW2PpTpPThqqSmvSJaj3ywfjcdWqCGMZTEROpnnK4y6lW9l7wTqHARbl17ot4rXgkAR34cVZpUALqjkQ5KKpIEZ1gw6nHEgjssrVxO7SIOunw1+S2Od1S2nY3JWEzEwDwud380bB5EXUbB8E3Fx8wFRxuhEqx953dLwhuLfcppjXIrzzW0ou1Vxjd9m6LBvmceZNgAqDnXUtPEFgIGp+S1tCyMqbvoie26J5NhWvN9ULLkSy2vulvRVyXtCYNvyc9Hpez1DwqLSNbkjnJlHalRtRjmk2c0gz1kLD4DaiYYBFxEq3mWY7lKoSb7sC/NIp4pOdsetxcbRa2Hx8tfTmTTeWDq2Tun5I7nmHDqTgf3df4gvL9icx8PFidHyD34Er1LMzNF3px/eHNdqsbx5U0Cwz+SCZ4plmAdWqNY3Un4DivY5GBwfk9oAU6Y4uqGALcTxWV+zzI7eIRd1/wD66fVaukBiMXNzSw1hydXPtfyiFq1WVTnXpGPT4tkLfbCGQZacPh2sN3nzVD+1UJlx/L0VxzusJqzz6cO6r47E+G3TzHQJbKTk7NKQqz5P0QDaTH020Xte8AuaQOfwXeIp4iqTcMb0ufmhn/xtjSXVJeRxcfgiY4xTtsI48UeZV9eijKL7QhgqEM0CEFeig7Vnn8kak0T4RoLhJ3b6lSPq3t/tV6bOPVWalIbrT3+q59loXRWruUM3UlUylVpadQroG+R2lX8Kzy9r+iH0he6vOeW29EOYfE65NrszjRpr+QC1rWhwHZeXZdii3jw06dVq8p2mgQ8RALu8Cw+KUajC7tD/AA5VKK+4UxYcxxgTIt6LigXAtJP7RMHj+gVHg3uqnfdxIt0OiuUWAuawwZLt7tcfn8lm64NQWy/BAyRG66SB0RJwiyBYfHCiwAxx3b6iePqlic93mAtMf6Q6bAOMpMFbaZkGhrZgzCyGY4wu15/IaK1nuNFRwPD/AGgGJxEnsmenxUkZ82Xatp0/XoqGNqmwXVWta/8AtV3MnzE9gmEI1yKcs74RxRd5gVy90mUwSCMZPVCVik6IVdzU7HKGrLRdMJ0scQZ3bA2PRNmOaGqYBtyXdOpLN0/7VapgCLi6DUb5NcnPbSfBLlwLazD+8F65Vrg4cz05ftDmvLMrxTd8b/lM68F6A+rvUHQbwNP4gl2tVtDHSJKDov1q33TCgNHndFOmOJe63wGqKZPgfu9BlMmTG8883u1PxQ3CUvvGKNU3p0PJT5Of7zvTRGWu3nRqAsE5cV79k+7JKYOpS3WuM6kKPE1GSGuNo0Gq5q1RENG6I4ce5QiaIMZjmtMR0kXQPMMO2qPMXe1GsCPRXa+Hkx66W+KpY2lFMkc/pdXhwEo8xzrC+HVe0XAcqMWRnaXDlr2uPvje+cIM4WC9HidwQgzKpslawuED9FcOEW+MrqlVLdCualUuJJN1cpxRyxslWcQ4QAq1I3SrG5UtWzlwh6LrolQpS31QlHMqe1zQDYoeThWH09Se0jYHB0i8WV6i+G+ad4Ej0UYw26Xb2gII+iirYgwR1Nu6A/I3Rfx9muo5k1ppweAJEHWLQpa+JfTO+IM3E9bkLIMzQyJJt7I/Wi6r5y54voOqzPTuzYtXGjT4jMy4NGo8xB7nlqCgtTM3NDmgiJ/NCqmOJMTF+9lA1xvxv66osMCXYKeqvhE9XFkkX4KsQBd3H2VYo4dxIietlXxFE7waRxsO+iOq6RjmpPlkWHwpqO5AcSq+KfeBECy0uKygUaJc430DRzOvqFlX6omOSm7Rn1GN40k+xm8V3QZLlywWUuBbLkVmaK5RFVNyuE9TUplK6KvsvYSpvADkilMktJ5WKAUnwVoMqcHGP2gNeY1WfKq5N+mlu4OThWkLplSrTaQwmOINxqEY+43A49uHNT4vDgUyI5aDqFkeZDD4aVo22Cw4o02Um6xE9eJRKkN0ADiqWGcCS8/oQpcBiC57ieFh2CT98su0I4INdab2JN04pkN043lEK1OWmOUquw8OgKhlVIGCSY0mY4BU82okMIOpEwOfBEcQAHDjpAUgwu9cx5Tp15KU65CWeWbcUSx1EH/1z8Ss1WbYLTfaJUJxhbwa1oHwlZerVkAL0Omv40I9Q7mxi6y4lOmhaTOODCTzKRauQFxwkXyLKzWeAHbvHiUJhaPZpxY9h/aHbihZm1B0atJFSyKzav2ep+EBBJA1PE8ysS7LCXua0GRw6r0ik+Wx0QOtgd2tvDndJ8WZxbsfZMCn2ZJ+TvGrTe9v1qoxktSY3T09V6fgcM1+o6/FGqOVMaZAvx4q71sl6M8tNjR5C/ZmvIhhdNhHPqr+E2OrS3eZAsb8fRerPIjl2VR1PihS1k2i0MME7oz+E2eY2IbeIJ6cQsvttlRo1adVo8uhtaQV6Wylz7n8lldu8yaygWQCXWAP1hUwZZfIgmanB/oee59nnikBohoaLdeJQYsOqI5ZlwqO80wZIvGnVSZpgg1siRoAOZ435J5Bxg9qEuWM8ieSQK3req7oVC2/NRtbdd1TP5dkZmVcckbrlJILtlIk2U9FUrY1NslajI8Ad9g4RJ6BDKGTPESLE+pvyWpweB8EPiZDfmsWoyqqQ10mBp2yxvb7zEWgW+aWYEFjuOnCfeCgoHwqIGr3kx66lWKmGiiZ5Dr7w5Jf0xp6Nth2wL8rBRZed17wea6w7/7dlEBFbuFhBMP0HyENZiQKz2cR+assq7pI56dCgWBIbjsTJkgMi/EhclYJLkMOpSYGp1PJTBgA5rrDs56m5P5Luqzl2Va4Os8u+0vJz47ag0e2/wDE3VYFy922kw7ThnucAd0OcCe0LxTMcCWbpIs5s+vJO9Dl3R2v0LdViryRSBSBSSKYmElpOj0XNRl7JmFHtmMo8erB0An1VJyUFbD44PI1FAFhIK1+Dwm9hGVG+0x3yMlCdpcEKbyAIvBWu2KLamELPeB+SyajJeNTRv0mPbkcWEcixge0GbxcK9XoTBhBcrp+HXcw2GrfitG29uPNKcnErQ5T4siw8tdyWhpYgFouhQpc1YpsAQWymRKRZKao2LpmPXNaqPT81QGuzipUgE9OP5LzDbTGb9TdBkzC2O0ubGnSc7kPmdFkMoy+WOxVXWPwx+8TE/Nb9LHb5srl5WxexsBlswLltMDxHDhq7d7lAtocZvvAGjR6DoOy12Mq/dsMQNXgk8yXCB+awdSmQ6Xazdb9P5ScmYtW9sVBFYJnuld1G3UcXhbxQ0JqO5Fgg6pJ9lgv1OiEUaes+nxWkyExSeeO9Y+gQc8qjwbdHBOfIawOXkv3jbvwEWCKVq8MdGu6ddOAVjL6X4QJ1IknuqGfVgN1oPAAnqT+ikrlvlTHvCR1l43iA4eyBymTJ+iIZthQKDjppAv+0OSq7P0IZJ1Mm/X/AAr+c1Pwn6cOMe8OSHJ+dHS6CWGZIaey5q+0Dy/ynSQfYAt1id0Gfeb8ygWAE5niAeTT8AkkiYvf7FGatjbqV4ukkh+gT7M1t44twbo4uYD2LhKyu12XtGFIHuuDm20kQR2TpLZp+Nv7lZ/TL9jzotSLUkk+EwmhbLYt+4174kgjpbRJJZdV/DN2h/iA3bOtNYwCJ6yif2f5h4bnDdmRzjjCSSDL+XDYv5gPZ1jgKjXhkGf2v8IthM2Eexw/a/6pJJZJeKG6+klfmgHun+Yf/lN/5YW8h/m/6p0kOkTSO25uB7p/m/6qN+bgiNw/zf8AVJJRtR1GF20zNz6jKejJFpnjHJFcxxLQyjTa2Gb1xIvukAcEkkyaWyP5Maf/AKS/AM2jxu85jd2Bvgm8zGnBBMycHNeYvI49eySSNg6Rn1P9QHc7RKk/dNtdEkkwYp9jPPmK0uSYsCgG7sy+CZ148k6SBn+k16Nvew/Xz8tYAG/P/CrZnjZDbG7S4+bU89EkksjFWhxJsKYDMw1rfL19rp2XWNzOaThum4F9794Hl0SSQtq3BJdH/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3" name="Rectangle 3"/>
          <p:cNvSpPr>
            <a:spLocks noChangeArrowheads="1"/>
          </p:cNvSpPr>
          <p:nvPr/>
        </p:nvSpPr>
        <p:spPr bwMode="auto">
          <a:xfrm>
            <a:off x="3759199" y="4156369"/>
            <a:ext cx="4741835" cy="2123275"/>
          </a:xfrm>
          <a:prstGeom prst="rect">
            <a:avLst/>
          </a:prstGeom>
          <a:noFill/>
          <a:ln w="9525">
            <a:noFill/>
            <a:miter lim="800000"/>
            <a:headEnd/>
            <a:tailEnd/>
          </a:ln>
          <a:effectLst/>
        </p:spPr>
        <p:txBody>
          <a:bodyPr wrap="square">
            <a:spAutoFit/>
          </a:bodyPr>
          <a:lstStyle/>
          <a:p>
            <a:pPr algn="r">
              <a:spcBef>
                <a:spcPct val="50000"/>
              </a:spcBef>
              <a:defRPr/>
            </a:pPr>
            <a:r>
              <a:rPr lang="es-ES" sz="3200" b="1" dirty="0" smtClean="0">
                <a:solidFill>
                  <a:schemeClr val="bg1"/>
                </a:solidFill>
                <a:effectLst>
                  <a:glow rad="101600">
                    <a:srgbClr val="100800">
                      <a:alpha val="4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Le </a:t>
            </a:r>
            <a:r>
              <a:rPr lang="es-ES" sz="3200" b="1" dirty="0">
                <a:solidFill>
                  <a:schemeClr val="bg1"/>
                </a:solidFill>
                <a:effectLst>
                  <a:glow rad="101600">
                    <a:srgbClr val="100800">
                      <a:alpha val="4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contestó: </a:t>
            </a:r>
            <a:r>
              <a:rPr lang="es-ES" sz="3200" b="1" dirty="0" smtClean="0">
                <a:solidFill>
                  <a:schemeClr val="bg1"/>
                </a:solidFill>
                <a:effectLst>
                  <a:glow rad="101600">
                    <a:srgbClr val="100800">
                      <a:alpha val="4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Deja </a:t>
            </a:r>
            <a:r>
              <a:rPr lang="es-ES" sz="3200" b="1" dirty="0">
                <a:solidFill>
                  <a:schemeClr val="bg1"/>
                </a:solidFill>
                <a:effectLst>
                  <a:glow rad="101600">
                    <a:srgbClr val="100800">
                      <a:alpha val="4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que los muertos entierren a sus muertos; tú vete a anunciar el reino de </a:t>
            </a:r>
            <a:r>
              <a:rPr lang="es-ES" sz="3200" b="1" dirty="0" smtClean="0">
                <a:solidFill>
                  <a:schemeClr val="bg1"/>
                </a:solidFill>
                <a:effectLst>
                  <a:glow rad="101600">
                    <a:srgbClr val="100800">
                      <a:alpha val="4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Dios.</a:t>
            </a:r>
            <a:endParaRPr lang="es-ES" sz="3200" b="1" dirty="0">
              <a:solidFill>
                <a:schemeClr val="bg1"/>
              </a:solidFill>
              <a:effectLst>
                <a:glow rad="101600">
                  <a:srgbClr val="100800">
                    <a:alpha val="4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151415952"/>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2467"/>
                                        </p:tgtEl>
                                        <p:attrNameLst>
                                          <p:attrName>style.visibility</p:attrName>
                                        </p:attrNameLst>
                                      </p:cBhvr>
                                      <p:to>
                                        <p:strVal val="visible"/>
                                      </p:to>
                                    </p:set>
                                    <p:anim calcmode="lin" valueType="num">
                                      <p:cBhvr>
                                        <p:cTn id="7" dur="1750" fill="hold"/>
                                        <p:tgtEl>
                                          <p:spTgt spid="62467"/>
                                        </p:tgtEl>
                                        <p:attrNameLst>
                                          <p:attrName>ppt_w</p:attrName>
                                        </p:attrNameLst>
                                      </p:cBhvr>
                                      <p:tavLst>
                                        <p:tav tm="0">
                                          <p:val>
                                            <p:fltVal val="0"/>
                                          </p:val>
                                        </p:tav>
                                        <p:tav tm="100000">
                                          <p:val>
                                            <p:strVal val="#ppt_w"/>
                                          </p:val>
                                        </p:tav>
                                      </p:tavLst>
                                    </p:anim>
                                    <p:anim calcmode="lin" valueType="num">
                                      <p:cBhvr>
                                        <p:cTn id="8" dur="1750" fill="hold"/>
                                        <p:tgtEl>
                                          <p:spTgt spid="62467"/>
                                        </p:tgtEl>
                                        <p:attrNameLst>
                                          <p:attrName>ppt_h</p:attrName>
                                        </p:attrNameLst>
                                      </p:cBhvr>
                                      <p:tavLst>
                                        <p:tav tm="0">
                                          <p:val>
                                            <p:fltVal val="0"/>
                                          </p:val>
                                        </p:tav>
                                        <p:tav tm="100000">
                                          <p:val>
                                            <p:strVal val="#ppt_h"/>
                                          </p:val>
                                        </p:tav>
                                      </p:tavLst>
                                    </p:anim>
                                    <p:anim calcmode="lin" valueType="num">
                                      <p:cBhvr>
                                        <p:cTn id="9" dur="1750" fill="hold"/>
                                        <p:tgtEl>
                                          <p:spTgt spid="62467"/>
                                        </p:tgtEl>
                                        <p:attrNameLst>
                                          <p:attrName>ppt_x</p:attrName>
                                        </p:attrNameLst>
                                      </p:cBhvr>
                                      <p:tavLst>
                                        <p:tav tm="0">
                                          <p:val>
                                            <p:fltVal val="0.5"/>
                                          </p:val>
                                        </p:tav>
                                        <p:tav tm="100000">
                                          <p:val>
                                            <p:strVal val="#ppt_x"/>
                                          </p:val>
                                        </p:tav>
                                      </p:tavLst>
                                    </p:anim>
                                    <p:anim calcmode="lin" valueType="num">
                                      <p:cBhvr>
                                        <p:cTn id="10" dur="1750" fill="hold"/>
                                        <p:tgtEl>
                                          <p:spTgt spid="62467"/>
                                        </p:tgtEl>
                                        <p:attrNameLst>
                                          <p:attrName>ppt_y</p:attrName>
                                        </p:attrNameLst>
                                      </p:cBhvr>
                                      <p:tavLst>
                                        <p:tav tm="0">
                                          <p:val>
                                            <p:fltVal val="0.5"/>
                                          </p:val>
                                        </p:tav>
                                        <p:tav tm="100000">
                                          <p:val>
                                            <p:strVal val="#ppt_y"/>
                                          </p:val>
                                        </p:tav>
                                      </p:tavLst>
                                    </p:anim>
                                  </p:childTnLst>
                                </p:cTn>
                              </p:par>
                            </p:childTnLst>
                          </p:cTn>
                        </p:par>
                        <p:par>
                          <p:cTn id="11" fill="hold">
                            <p:stCondLst>
                              <p:cond delay="38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1750" fill="hold"/>
                                        <p:tgtEl>
                                          <p:spTgt spid="3"/>
                                        </p:tgtEl>
                                        <p:attrNameLst>
                                          <p:attrName>ppt_w</p:attrName>
                                        </p:attrNameLst>
                                      </p:cBhvr>
                                      <p:tavLst>
                                        <p:tav tm="0">
                                          <p:val>
                                            <p:fltVal val="0"/>
                                          </p:val>
                                        </p:tav>
                                        <p:tav tm="100000">
                                          <p:val>
                                            <p:strVal val="#ppt_w"/>
                                          </p:val>
                                        </p:tav>
                                      </p:tavLst>
                                    </p:anim>
                                    <p:anim calcmode="lin" valueType="num">
                                      <p:cBhvr>
                                        <p:cTn id="15" dur="1750" fill="hold"/>
                                        <p:tgtEl>
                                          <p:spTgt spid="3"/>
                                        </p:tgtEl>
                                        <p:attrNameLst>
                                          <p:attrName>ppt_h</p:attrName>
                                        </p:attrNameLst>
                                      </p:cBhvr>
                                      <p:tavLst>
                                        <p:tav tm="0">
                                          <p:val>
                                            <p:fltVal val="0"/>
                                          </p:val>
                                        </p:tav>
                                        <p:tav tm="100000">
                                          <p:val>
                                            <p:strVal val="#ppt_h"/>
                                          </p:val>
                                        </p:tav>
                                      </p:tavLst>
                                    </p:anim>
                                    <p:anim calcmode="lin" valueType="num">
                                      <p:cBhvr>
                                        <p:cTn id="16" dur="1750" fill="hold"/>
                                        <p:tgtEl>
                                          <p:spTgt spid="3"/>
                                        </p:tgtEl>
                                        <p:attrNameLst>
                                          <p:attrName>ppt_x</p:attrName>
                                        </p:attrNameLst>
                                      </p:cBhvr>
                                      <p:tavLst>
                                        <p:tav tm="0">
                                          <p:val>
                                            <p:fltVal val="0.5"/>
                                          </p:val>
                                        </p:tav>
                                        <p:tav tm="100000">
                                          <p:val>
                                            <p:strVal val="#ppt_x"/>
                                          </p:val>
                                        </p:tav>
                                      </p:tavLst>
                                    </p:anim>
                                    <p:anim calcmode="lin" valueType="num">
                                      <p:cBhvr>
                                        <p:cTn id="17" dur="1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flipH="1">
            <a:off x="640889" y="578924"/>
            <a:ext cx="7930456" cy="5721657"/>
          </a:xfrm>
          <a:prstGeom prst="rect">
            <a:avLst/>
          </a:prstGeom>
        </p:spPr>
      </p:pic>
      <p:sp>
        <p:nvSpPr>
          <p:cNvPr id="64515" name="Rectangle 3"/>
          <p:cNvSpPr>
            <a:spLocks noChangeArrowheads="1"/>
          </p:cNvSpPr>
          <p:nvPr/>
        </p:nvSpPr>
        <p:spPr bwMode="auto">
          <a:xfrm>
            <a:off x="4323717" y="578924"/>
            <a:ext cx="3878173" cy="2554545"/>
          </a:xfrm>
          <a:prstGeom prst="rect">
            <a:avLst/>
          </a:prstGeom>
          <a:noFill/>
          <a:ln w="9525">
            <a:noFill/>
            <a:miter lim="800000"/>
            <a:headEnd/>
            <a:tailEnd/>
          </a:ln>
          <a:effectLst/>
        </p:spPr>
        <p:txBody>
          <a:bodyPr wrap="square">
            <a:spAutoFit/>
          </a:bodyPr>
          <a:lstStyle/>
          <a:p>
            <a:pPr algn="ctr">
              <a:spcBef>
                <a:spcPct val="50000"/>
              </a:spcBef>
              <a:defRPr/>
            </a:pPr>
            <a:r>
              <a:rPr lang="es-ES" sz="3200" b="1" dirty="0" smtClean="0">
                <a:solidFill>
                  <a:schemeClr val="bg1"/>
                </a:solidFill>
                <a:effectLst>
                  <a:glow rad="101600">
                    <a:schemeClr val="tx1">
                      <a:lumMod val="95000"/>
                      <a:lumOff val="5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Otro </a:t>
            </a:r>
            <a:r>
              <a:rPr lang="es-ES" sz="3200" b="1" dirty="0">
                <a:solidFill>
                  <a:schemeClr val="bg1"/>
                </a:solidFill>
                <a:effectLst>
                  <a:glow rad="101600">
                    <a:schemeClr val="tx1">
                      <a:lumMod val="95000"/>
                      <a:lumOff val="5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le dijo: </a:t>
            </a:r>
            <a:r>
              <a:rPr lang="es-ES" sz="3200" b="1" dirty="0" smtClean="0">
                <a:solidFill>
                  <a:schemeClr val="bg1"/>
                </a:solidFill>
                <a:effectLst>
                  <a:glow rad="101600">
                    <a:schemeClr val="tx1">
                      <a:lumMod val="95000"/>
                      <a:lumOff val="5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 Te </a:t>
            </a:r>
            <a:r>
              <a:rPr lang="es-ES" sz="3200" b="1" dirty="0">
                <a:solidFill>
                  <a:schemeClr val="bg1"/>
                </a:solidFill>
                <a:effectLst>
                  <a:glow rad="101600">
                    <a:schemeClr val="tx1">
                      <a:lumMod val="95000"/>
                      <a:lumOff val="5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seguiré, </a:t>
            </a:r>
            <a:r>
              <a:rPr lang="es-ES" sz="3200" b="1" dirty="0" smtClean="0">
                <a:solidFill>
                  <a:schemeClr val="bg1"/>
                </a:solidFill>
                <a:effectLst>
                  <a:glow rad="101600">
                    <a:schemeClr val="tx1">
                      <a:lumMod val="95000"/>
                      <a:lumOff val="5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Señor, pero </a:t>
            </a:r>
            <a:r>
              <a:rPr lang="es-ES" sz="3200" b="1" dirty="0">
                <a:solidFill>
                  <a:schemeClr val="bg1"/>
                </a:solidFill>
                <a:effectLst>
                  <a:glow rad="101600">
                    <a:schemeClr val="tx1">
                      <a:lumMod val="95000"/>
                      <a:lumOff val="5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déjame primero despedirme de mi familia</a:t>
            </a:r>
            <a:r>
              <a:rPr lang="es-ES" sz="3200" b="1" dirty="0" smtClean="0">
                <a:solidFill>
                  <a:schemeClr val="bg1"/>
                </a:solidFill>
                <a:effectLst>
                  <a:glow rad="101600">
                    <a:schemeClr val="tx1">
                      <a:lumMod val="95000"/>
                      <a:lumOff val="5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rPr>
              <a:t>. </a:t>
            </a:r>
            <a:endParaRPr lang="es-ES" sz="3200" b="1" dirty="0">
              <a:solidFill>
                <a:schemeClr val="bg1"/>
              </a:solidFill>
              <a:effectLst>
                <a:glow rad="101600">
                  <a:schemeClr val="tx1">
                    <a:lumMod val="95000"/>
                    <a:lumOff val="5000"/>
                    <a:alpha val="60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6896592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4515"/>
                                        </p:tgtEl>
                                        <p:attrNameLst>
                                          <p:attrName>style.visibility</p:attrName>
                                        </p:attrNameLst>
                                      </p:cBhvr>
                                      <p:to>
                                        <p:strVal val="visible"/>
                                      </p:to>
                                    </p:set>
                                    <p:anim calcmode="lin" valueType="num">
                                      <p:cBhvr>
                                        <p:cTn id="7" dur="1750" fill="hold"/>
                                        <p:tgtEl>
                                          <p:spTgt spid="64515"/>
                                        </p:tgtEl>
                                        <p:attrNameLst>
                                          <p:attrName>ppt_w</p:attrName>
                                        </p:attrNameLst>
                                      </p:cBhvr>
                                      <p:tavLst>
                                        <p:tav tm="0">
                                          <p:val>
                                            <p:fltVal val="0"/>
                                          </p:val>
                                        </p:tav>
                                        <p:tav tm="100000">
                                          <p:val>
                                            <p:strVal val="#ppt_w"/>
                                          </p:val>
                                        </p:tav>
                                      </p:tavLst>
                                    </p:anim>
                                    <p:anim calcmode="lin" valueType="num">
                                      <p:cBhvr>
                                        <p:cTn id="8" dur="1750" fill="hold"/>
                                        <p:tgtEl>
                                          <p:spTgt spid="64515"/>
                                        </p:tgtEl>
                                        <p:attrNameLst>
                                          <p:attrName>ppt_h</p:attrName>
                                        </p:attrNameLst>
                                      </p:cBhvr>
                                      <p:tavLst>
                                        <p:tav tm="0">
                                          <p:val>
                                            <p:fltVal val="0"/>
                                          </p:val>
                                        </p:tav>
                                        <p:tav tm="100000">
                                          <p:val>
                                            <p:strVal val="#ppt_h"/>
                                          </p:val>
                                        </p:tav>
                                      </p:tavLst>
                                    </p:anim>
                                    <p:anim calcmode="lin" valueType="num">
                                      <p:cBhvr>
                                        <p:cTn id="9" dur="1750" fill="hold"/>
                                        <p:tgtEl>
                                          <p:spTgt spid="64515"/>
                                        </p:tgtEl>
                                        <p:attrNameLst>
                                          <p:attrName>ppt_x</p:attrName>
                                        </p:attrNameLst>
                                      </p:cBhvr>
                                      <p:tavLst>
                                        <p:tav tm="0">
                                          <p:val>
                                            <p:fltVal val="0.5"/>
                                          </p:val>
                                        </p:tav>
                                        <p:tav tm="100000">
                                          <p:val>
                                            <p:strVal val="#ppt_x"/>
                                          </p:val>
                                        </p:tav>
                                      </p:tavLst>
                                    </p:anim>
                                    <p:anim calcmode="lin" valueType="num">
                                      <p:cBhvr>
                                        <p:cTn id="10" dur="1750" fill="hold"/>
                                        <p:tgtEl>
                                          <p:spTgt spid="645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6544" y="609599"/>
            <a:ext cx="7878618" cy="5675291"/>
          </a:xfrm>
          <a:prstGeom prst="rect">
            <a:avLst/>
          </a:prstGeom>
        </p:spPr>
      </p:pic>
      <p:sp>
        <p:nvSpPr>
          <p:cNvPr id="64515" name="Rectangle 3"/>
          <p:cNvSpPr>
            <a:spLocks noChangeArrowheads="1"/>
          </p:cNvSpPr>
          <p:nvPr/>
        </p:nvSpPr>
        <p:spPr bwMode="auto">
          <a:xfrm>
            <a:off x="500330" y="502731"/>
            <a:ext cx="8076999" cy="954107"/>
          </a:xfrm>
          <a:prstGeom prst="rect">
            <a:avLst/>
          </a:prstGeom>
          <a:noFill/>
          <a:ln w="9525">
            <a:noFill/>
            <a:miter lim="800000"/>
            <a:headEnd/>
            <a:tailEnd/>
          </a:ln>
          <a:effectLst/>
        </p:spPr>
        <p:txBody>
          <a:bodyPr wrap="square">
            <a:spAutoFit/>
          </a:bodyPr>
          <a:lstStyle/>
          <a:p>
            <a:pPr algn="ctr">
              <a:spcBef>
                <a:spcPct val="50000"/>
              </a:spcBef>
              <a:defRPr/>
            </a:pPr>
            <a:r>
              <a:rPr lang="es-ES" sz="2800" dirty="0" smtClean="0">
                <a:ln w="18415" cmpd="sng">
                  <a:solidFill>
                    <a:srgbClr val="FFFFFF"/>
                  </a:solidFill>
                  <a:prstDash val="solid"/>
                </a:ln>
                <a:solidFill>
                  <a:srgbClr val="FFFFFF"/>
                </a:solidFill>
                <a:effectLst>
                  <a:glow rad="101600">
                    <a:schemeClr val="tx1">
                      <a:lumMod val="95000"/>
                      <a:lumOff val="5000"/>
                      <a:alpha val="60000"/>
                    </a:schemeClr>
                  </a:glow>
                  <a:outerShdw blurRad="50800" dist="38100" algn="l" rotWithShape="0">
                    <a:srgbClr val="FF0000"/>
                  </a:outerShdw>
                </a:effectLst>
                <a:latin typeface="Arial Unicode MS" pitchFamily="34" charset="-128"/>
                <a:ea typeface="Arial Unicode MS" pitchFamily="34" charset="-128"/>
                <a:cs typeface="Arial Unicode MS" pitchFamily="34" charset="-128"/>
              </a:rPr>
              <a:t>Jesús </a:t>
            </a:r>
            <a:r>
              <a:rPr lang="es-ES" sz="2800" dirty="0">
                <a:ln w="18415" cmpd="sng">
                  <a:solidFill>
                    <a:srgbClr val="FFFFFF"/>
                  </a:solidFill>
                  <a:prstDash val="solid"/>
                </a:ln>
                <a:solidFill>
                  <a:srgbClr val="FFFFFF"/>
                </a:solidFill>
                <a:effectLst>
                  <a:glow rad="101600">
                    <a:schemeClr val="tx1">
                      <a:lumMod val="95000"/>
                      <a:lumOff val="5000"/>
                      <a:alpha val="60000"/>
                    </a:schemeClr>
                  </a:glow>
                  <a:outerShdw blurRad="50800" dist="38100" algn="l" rotWithShape="0">
                    <a:srgbClr val="FF0000"/>
                  </a:outerShdw>
                </a:effectLst>
                <a:latin typeface="Arial Unicode MS" pitchFamily="34" charset="-128"/>
                <a:ea typeface="Arial Unicode MS" pitchFamily="34" charset="-128"/>
                <a:cs typeface="Arial Unicode MS" pitchFamily="34" charset="-128"/>
              </a:rPr>
              <a:t>le contestó: </a:t>
            </a:r>
            <a:r>
              <a:rPr lang="es-ES" sz="2800" dirty="0" smtClean="0">
                <a:ln w="18415" cmpd="sng">
                  <a:solidFill>
                    <a:srgbClr val="FFFFFF"/>
                  </a:solidFill>
                  <a:prstDash val="solid"/>
                </a:ln>
                <a:solidFill>
                  <a:srgbClr val="FFFFFF"/>
                </a:solidFill>
                <a:effectLst>
                  <a:glow rad="101600">
                    <a:schemeClr val="tx1">
                      <a:lumMod val="95000"/>
                      <a:lumOff val="5000"/>
                      <a:alpha val="60000"/>
                    </a:schemeClr>
                  </a:glow>
                  <a:outerShdw blurRad="50800" dist="38100" algn="l" rotWithShape="0">
                    <a:srgbClr val="FF0000"/>
                  </a:outerShdw>
                </a:effectLst>
                <a:latin typeface="Arial Unicode MS" pitchFamily="34" charset="-128"/>
                <a:ea typeface="Arial Unicode MS" pitchFamily="34" charset="-128"/>
                <a:cs typeface="Arial Unicode MS" pitchFamily="34" charset="-128"/>
              </a:rPr>
              <a:t>El </a:t>
            </a:r>
            <a:r>
              <a:rPr lang="es-ES" sz="2800" dirty="0">
                <a:ln w="18415" cmpd="sng">
                  <a:solidFill>
                    <a:srgbClr val="FFFFFF"/>
                  </a:solidFill>
                  <a:prstDash val="solid"/>
                </a:ln>
                <a:solidFill>
                  <a:srgbClr val="FFFFFF"/>
                </a:solidFill>
                <a:effectLst>
                  <a:glow rad="101600">
                    <a:schemeClr val="tx1">
                      <a:lumMod val="95000"/>
                      <a:lumOff val="5000"/>
                      <a:alpha val="60000"/>
                    </a:schemeClr>
                  </a:glow>
                  <a:outerShdw blurRad="50800" dist="38100" algn="l" rotWithShape="0">
                    <a:srgbClr val="FF0000"/>
                  </a:outerShdw>
                </a:effectLst>
                <a:latin typeface="Arial Unicode MS" pitchFamily="34" charset="-128"/>
                <a:ea typeface="Arial Unicode MS" pitchFamily="34" charset="-128"/>
                <a:cs typeface="Arial Unicode MS" pitchFamily="34" charset="-128"/>
              </a:rPr>
              <a:t>que </a:t>
            </a:r>
            <a:r>
              <a:rPr lang="es-ES" sz="2800" dirty="0" smtClean="0">
                <a:ln w="18415" cmpd="sng">
                  <a:solidFill>
                    <a:srgbClr val="FFFFFF"/>
                  </a:solidFill>
                  <a:prstDash val="solid"/>
                </a:ln>
                <a:solidFill>
                  <a:srgbClr val="FFFFFF"/>
                </a:solidFill>
                <a:effectLst>
                  <a:glow rad="101600">
                    <a:schemeClr val="tx1">
                      <a:lumMod val="95000"/>
                      <a:lumOff val="5000"/>
                      <a:alpha val="60000"/>
                    </a:schemeClr>
                  </a:glow>
                  <a:outerShdw blurRad="50800" dist="38100" algn="l" rotWithShape="0">
                    <a:srgbClr val="FF0000"/>
                  </a:outerShdw>
                </a:effectLst>
                <a:latin typeface="Arial Unicode MS" pitchFamily="34" charset="-128"/>
                <a:ea typeface="Arial Unicode MS" pitchFamily="34" charset="-128"/>
                <a:cs typeface="Arial Unicode MS" pitchFamily="34" charset="-128"/>
              </a:rPr>
              <a:t>pone </a:t>
            </a:r>
            <a:r>
              <a:rPr lang="es-ES" sz="2800" dirty="0">
                <a:ln w="18415" cmpd="sng">
                  <a:solidFill>
                    <a:srgbClr val="FFFFFF"/>
                  </a:solidFill>
                  <a:prstDash val="solid"/>
                </a:ln>
                <a:solidFill>
                  <a:srgbClr val="FFFFFF"/>
                </a:solidFill>
                <a:effectLst>
                  <a:glow rad="101600">
                    <a:schemeClr val="tx1">
                      <a:lumMod val="95000"/>
                      <a:lumOff val="5000"/>
                      <a:alpha val="60000"/>
                    </a:schemeClr>
                  </a:glow>
                  <a:outerShdw blurRad="50800" dist="38100" algn="l" rotWithShape="0">
                    <a:srgbClr val="FF0000"/>
                  </a:outerShdw>
                </a:effectLst>
                <a:latin typeface="Arial Unicode MS" pitchFamily="34" charset="-128"/>
                <a:ea typeface="Arial Unicode MS" pitchFamily="34" charset="-128"/>
                <a:cs typeface="Arial Unicode MS" pitchFamily="34" charset="-128"/>
              </a:rPr>
              <a:t>mano </a:t>
            </a:r>
            <a:r>
              <a:rPr lang="es-ES" sz="2800" dirty="0" smtClean="0">
                <a:ln w="18415" cmpd="sng">
                  <a:solidFill>
                    <a:srgbClr val="FFFFFF"/>
                  </a:solidFill>
                  <a:prstDash val="solid"/>
                </a:ln>
                <a:solidFill>
                  <a:srgbClr val="FFFFFF"/>
                </a:solidFill>
                <a:effectLst>
                  <a:glow rad="101600">
                    <a:schemeClr val="tx1">
                      <a:lumMod val="95000"/>
                      <a:lumOff val="5000"/>
                      <a:alpha val="60000"/>
                    </a:schemeClr>
                  </a:glow>
                  <a:outerShdw blurRad="50800" dist="38100" algn="l" rotWithShape="0">
                    <a:srgbClr val="FF0000"/>
                  </a:outerShdw>
                </a:effectLst>
                <a:latin typeface="Arial Unicode MS" pitchFamily="34" charset="-128"/>
                <a:ea typeface="Arial Unicode MS" pitchFamily="34" charset="-128"/>
                <a:cs typeface="Arial Unicode MS" pitchFamily="34" charset="-128"/>
              </a:rPr>
              <a:t>en el </a:t>
            </a:r>
            <a:r>
              <a:rPr lang="es-ES" sz="2800" dirty="0">
                <a:ln w="18415" cmpd="sng">
                  <a:solidFill>
                    <a:srgbClr val="FFFFFF"/>
                  </a:solidFill>
                  <a:prstDash val="solid"/>
                </a:ln>
                <a:solidFill>
                  <a:srgbClr val="FFFFFF"/>
                </a:solidFill>
                <a:effectLst>
                  <a:glow rad="101600">
                    <a:schemeClr val="tx1">
                      <a:lumMod val="95000"/>
                      <a:lumOff val="5000"/>
                      <a:alpha val="60000"/>
                    </a:schemeClr>
                  </a:glow>
                  <a:outerShdw blurRad="50800" dist="38100" algn="l" rotWithShape="0">
                    <a:srgbClr val="FF0000"/>
                  </a:outerShdw>
                </a:effectLst>
                <a:latin typeface="Arial Unicode MS" pitchFamily="34" charset="-128"/>
                <a:ea typeface="Arial Unicode MS" pitchFamily="34" charset="-128"/>
                <a:cs typeface="Arial Unicode MS" pitchFamily="34" charset="-128"/>
              </a:rPr>
              <a:t>arado y </a:t>
            </a:r>
            <a:r>
              <a:rPr lang="es-ES" sz="2800" dirty="0" smtClean="0">
                <a:ln w="18415" cmpd="sng">
                  <a:solidFill>
                    <a:srgbClr val="FFFFFF"/>
                  </a:solidFill>
                  <a:prstDash val="solid"/>
                </a:ln>
                <a:solidFill>
                  <a:srgbClr val="FFFFFF"/>
                </a:solidFill>
                <a:effectLst>
                  <a:glow rad="101600">
                    <a:schemeClr val="tx1">
                      <a:lumMod val="95000"/>
                      <a:lumOff val="5000"/>
                      <a:alpha val="60000"/>
                    </a:schemeClr>
                  </a:glow>
                  <a:outerShdw blurRad="50800" dist="38100" algn="l" rotWithShape="0">
                    <a:srgbClr val="FF0000"/>
                  </a:outerShdw>
                </a:effectLst>
                <a:latin typeface="Arial Unicode MS" pitchFamily="34" charset="-128"/>
                <a:ea typeface="Arial Unicode MS" pitchFamily="34" charset="-128"/>
                <a:cs typeface="Arial Unicode MS" pitchFamily="34" charset="-128"/>
              </a:rPr>
              <a:t> mira hacia </a:t>
            </a:r>
            <a:r>
              <a:rPr lang="es-ES" sz="2800" dirty="0">
                <a:ln w="18415" cmpd="sng">
                  <a:solidFill>
                    <a:srgbClr val="FFFFFF"/>
                  </a:solidFill>
                  <a:prstDash val="solid"/>
                </a:ln>
                <a:solidFill>
                  <a:srgbClr val="FFFFFF"/>
                </a:solidFill>
                <a:effectLst>
                  <a:glow rad="101600">
                    <a:schemeClr val="tx1">
                      <a:lumMod val="95000"/>
                      <a:lumOff val="5000"/>
                      <a:alpha val="60000"/>
                    </a:schemeClr>
                  </a:glow>
                  <a:outerShdw blurRad="50800" dist="38100" algn="l" rotWithShape="0">
                    <a:srgbClr val="FF0000"/>
                  </a:outerShdw>
                </a:effectLst>
                <a:latin typeface="Arial Unicode MS" pitchFamily="34" charset="-128"/>
                <a:ea typeface="Arial Unicode MS" pitchFamily="34" charset="-128"/>
                <a:cs typeface="Arial Unicode MS" pitchFamily="34" charset="-128"/>
              </a:rPr>
              <a:t>atrás no vale para el reino de </a:t>
            </a:r>
            <a:r>
              <a:rPr lang="es-ES" sz="2800" dirty="0" smtClean="0">
                <a:ln w="18415" cmpd="sng">
                  <a:solidFill>
                    <a:srgbClr val="FFFFFF"/>
                  </a:solidFill>
                  <a:prstDash val="solid"/>
                </a:ln>
                <a:solidFill>
                  <a:srgbClr val="FFFFFF"/>
                </a:solidFill>
                <a:effectLst>
                  <a:glow rad="101600">
                    <a:schemeClr val="tx1">
                      <a:lumMod val="95000"/>
                      <a:lumOff val="5000"/>
                      <a:alpha val="60000"/>
                    </a:schemeClr>
                  </a:glow>
                  <a:outerShdw blurRad="50800" dist="38100" algn="l" rotWithShape="0">
                    <a:srgbClr val="FF0000"/>
                  </a:outerShdw>
                </a:effectLst>
                <a:latin typeface="Arial Unicode MS" pitchFamily="34" charset="-128"/>
                <a:ea typeface="Arial Unicode MS" pitchFamily="34" charset="-128"/>
                <a:cs typeface="Arial Unicode MS" pitchFamily="34" charset="-128"/>
              </a:rPr>
              <a:t>Dios. </a:t>
            </a:r>
            <a:endParaRPr lang="es-ES" sz="2800" dirty="0">
              <a:ln w="18415" cmpd="sng">
                <a:solidFill>
                  <a:srgbClr val="FFFFFF"/>
                </a:solidFill>
                <a:prstDash val="solid"/>
              </a:ln>
              <a:solidFill>
                <a:srgbClr val="FFFFFF"/>
              </a:solidFill>
              <a:effectLst>
                <a:glow rad="101600">
                  <a:schemeClr val="tx1">
                    <a:lumMod val="95000"/>
                    <a:lumOff val="5000"/>
                    <a:alpha val="60000"/>
                  </a:schemeClr>
                </a:glow>
                <a:outerShdw blurRad="50800" dist="38100" algn="l" rotWithShape="0">
                  <a:srgbClr val="FF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4459865"/>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4515"/>
                                        </p:tgtEl>
                                        <p:attrNameLst>
                                          <p:attrName>style.visibility</p:attrName>
                                        </p:attrNameLst>
                                      </p:cBhvr>
                                      <p:to>
                                        <p:strVal val="visible"/>
                                      </p:to>
                                    </p:set>
                                    <p:anim calcmode="lin" valueType="num">
                                      <p:cBhvr>
                                        <p:cTn id="7" dur="1750" fill="hold"/>
                                        <p:tgtEl>
                                          <p:spTgt spid="64515"/>
                                        </p:tgtEl>
                                        <p:attrNameLst>
                                          <p:attrName>ppt_w</p:attrName>
                                        </p:attrNameLst>
                                      </p:cBhvr>
                                      <p:tavLst>
                                        <p:tav tm="0">
                                          <p:val>
                                            <p:fltVal val="0"/>
                                          </p:val>
                                        </p:tav>
                                        <p:tav tm="100000">
                                          <p:val>
                                            <p:strVal val="#ppt_w"/>
                                          </p:val>
                                        </p:tav>
                                      </p:tavLst>
                                    </p:anim>
                                    <p:anim calcmode="lin" valueType="num">
                                      <p:cBhvr>
                                        <p:cTn id="8" dur="1750" fill="hold"/>
                                        <p:tgtEl>
                                          <p:spTgt spid="64515"/>
                                        </p:tgtEl>
                                        <p:attrNameLst>
                                          <p:attrName>ppt_h</p:attrName>
                                        </p:attrNameLst>
                                      </p:cBhvr>
                                      <p:tavLst>
                                        <p:tav tm="0">
                                          <p:val>
                                            <p:fltVal val="0"/>
                                          </p:val>
                                        </p:tav>
                                        <p:tav tm="100000">
                                          <p:val>
                                            <p:strVal val="#ppt_h"/>
                                          </p:val>
                                        </p:tav>
                                      </p:tavLst>
                                    </p:anim>
                                    <p:anim calcmode="lin" valueType="num">
                                      <p:cBhvr>
                                        <p:cTn id="9" dur="1750" fill="hold"/>
                                        <p:tgtEl>
                                          <p:spTgt spid="64515"/>
                                        </p:tgtEl>
                                        <p:attrNameLst>
                                          <p:attrName>ppt_x</p:attrName>
                                        </p:attrNameLst>
                                      </p:cBhvr>
                                      <p:tavLst>
                                        <p:tav tm="0">
                                          <p:val>
                                            <p:fltVal val="0.5"/>
                                          </p:val>
                                        </p:tav>
                                        <p:tav tm="100000">
                                          <p:val>
                                            <p:strVal val="#ppt_x"/>
                                          </p:val>
                                        </p:tav>
                                      </p:tavLst>
                                    </p:anim>
                                    <p:anim calcmode="lin" valueType="num">
                                      <p:cBhvr>
                                        <p:cTn id="10" dur="1750" fill="hold"/>
                                        <p:tgtEl>
                                          <p:spTgt spid="645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9d/0f/08/9d0f08ce1c3470f61931a3c81e74931b.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52346" y="628509"/>
            <a:ext cx="7891289" cy="56384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5"/>
          <p:cNvSpPr txBox="1">
            <a:spLocks noChangeArrowheads="1"/>
          </p:cNvSpPr>
          <p:nvPr/>
        </p:nvSpPr>
        <p:spPr bwMode="auto">
          <a:xfrm>
            <a:off x="6004547" y="809167"/>
            <a:ext cx="2263761" cy="461665"/>
          </a:xfrm>
          <a:prstGeom prst="rect">
            <a:avLst/>
          </a:prstGeom>
          <a:noFill/>
          <a:ln w="9525">
            <a:noFill/>
            <a:miter lim="800000"/>
            <a:headEnd/>
            <a:tailEnd/>
          </a:ln>
          <a:effectLst/>
        </p:spPr>
        <p:txBody>
          <a:bodyPr wrap="none">
            <a:spAutoFit/>
          </a:bodyPr>
          <a:lstStyle/>
          <a:p>
            <a:r>
              <a:rPr lang="es-ES" sz="2400" dirty="0">
                <a:solidFill>
                  <a:srgbClr val="FFFF00"/>
                </a:solidFill>
                <a:effectLst>
                  <a:outerShdw blurRad="38100" dist="38100" dir="2700000" algn="tl">
                    <a:srgbClr val="000000">
                      <a:alpha val="43137"/>
                    </a:srgbClr>
                  </a:outerShdw>
                </a:effectLst>
                <a:latin typeface="Comic Sans MS" pitchFamily="66" charset="0"/>
              </a:rPr>
              <a:t>Lucas 9, 51-62</a:t>
            </a:r>
          </a:p>
        </p:txBody>
      </p:sp>
      <p:sp>
        <p:nvSpPr>
          <p:cNvPr id="13" name="Título 1"/>
          <p:cNvSpPr txBox="1">
            <a:spLocks/>
          </p:cNvSpPr>
          <p:nvPr/>
        </p:nvSpPr>
        <p:spPr>
          <a:xfrm>
            <a:off x="652346" y="1509702"/>
            <a:ext cx="7772400" cy="1668284"/>
          </a:xfrm>
          <a:prstGeom prst="rect">
            <a:avLst/>
          </a:prstGeom>
          <a:scene3d>
            <a:camera prst="orthographicFront"/>
            <a:lightRig rig="threePt" dir="t"/>
          </a:scene3d>
          <a:sp3d>
            <a:bevelT w="101600" prst="riblet"/>
          </a:sp3d>
        </p:spPr>
        <p:txBody>
          <a:bodyPr>
            <a:prstTxWarp prst="textChevron">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dirty="0">
                <a:solidFill>
                  <a:srgbClr val="FFFF00"/>
                </a:solidFill>
                <a:effectLst>
                  <a:outerShdw blurRad="76200" dist="76200" algn="l" rotWithShape="0">
                    <a:prstClr val="black"/>
                  </a:outerShdw>
                </a:effectLst>
                <a:latin typeface="Arial Rounded MT Bold" panose="020F0704030504030204" pitchFamily="34" charset="0"/>
              </a:rPr>
              <a:t>TE SEGUIRÉ A DONDE </a:t>
            </a:r>
            <a:endParaRPr lang="es-PE" dirty="0" smtClean="0">
              <a:solidFill>
                <a:srgbClr val="FFFF00"/>
              </a:solidFill>
              <a:effectLst>
                <a:outerShdw blurRad="76200" dist="76200" algn="l" rotWithShape="0">
                  <a:prstClr val="black"/>
                </a:outerShdw>
              </a:effectLst>
              <a:latin typeface="Arial Rounded MT Bold" panose="020F0704030504030204" pitchFamily="34" charset="0"/>
            </a:endParaRPr>
          </a:p>
          <a:p>
            <a:pPr algn="ctr"/>
            <a:r>
              <a:rPr lang="es-PE" dirty="0" smtClean="0">
                <a:solidFill>
                  <a:srgbClr val="FFFF00"/>
                </a:solidFill>
                <a:effectLst>
                  <a:outerShdw blurRad="76200" dist="76200" algn="l" rotWithShape="0">
                    <a:prstClr val="black"/>
                  </a:outerShdw>
                </a:effectLst>
                <a:latin typeface="Arial Rounded MT Bold" panose="020F0704030504030204" pitchFamily="34" charset="0"/>
              </a:rPr>
              <a:t>QUIERA </a:t>
            </a:r>
            <a:r>
              <a:rPr lang="es-PE" dirty="0">
                <a:solidFill>
                  <a:srgbClr val="FFFF00"/>
                </a:solidFill>
                <a:effectLst>
                  <a:outerShdw blurRad="76200" dist="76200" algn="l" rotWithShape="0">
                    <a:prstClr val="black"/>
                  </a:outerShdw>
                </a:effectLst>
                <a:latin typeface="Arial Rounded MT Bold" panose="020F0704030504030204" pitchFamily="34" charset="0"/>
              </a:rPr>
              <a:t>QUE VAYAS</a:t>
            </a:r>
          </a:p>
        </p:txBody>
      </p:sp>
      <p:sp>
        <p:nvSpPr>
          <p:cNvPr id="14" name="Text Box 15"/>
          <p:cNvSpPr txBox="1">
            <a:spLocks noChangeArrowheads="1"/>
          </p:cNvSpPr>
          <p:nvPr/>
        </p:nvSpPr>
        <p:spPr bwMode="auto">
          <a:xfrm>
            <a:off x="6156176" y="5805264"/>
            <a:ext cx="2268570" cy="461665"/>
          </a:xfrm>
          <a:prstGeom prst="rect">
            <a:avLst/>
          </a:prstGeom>
          <a:noFill/>
          <a:ln w="9525">
            <a:noFill/>
            <a:miter lim="800000"/>
            <a:headEnd/>
            <a:tailEnd/>
          </a:ln>
          <a:effectLst/>
        </p:spPr>
        <p:txBody>
          <a:bodyPr wrap="none">
            <a:spAutoFit/>
          </a:bodyPr>
          <a:lstStyle/>
          <a:p>
            <a:r>
              <a:rPr lang="es-ES" sz="2400" dirty="0" smtClean="0">
                <a:solidFill>
                  <a:schemeClr val="tx1">
                    <a:lumMod val="95000"/>
                    <a:lumOff val="5000"/>
                  </a:schemeClr>
                </a:solidFill>
                <a:effectLst>
                  <a:outerShdw blurRad="38100" dist="38100" dir="2700000" algn="tl">
                    <a:srgbClr val="000000">
                      <a:alpha val="43137"/>
                    </a:srgbClr>
                  </a:outerShdw>
                </a:effectLst>
                <a:latin typeface="Comic Sans MS" pitchFamily="66" charset="0"/>
              </a:rPr>
              <a:t>26 </a:t>
            </a:r>
            <a:r>
              <a:rPr lang="es-ES" sz="2400" dirty="0">
                <a:solidFill>
                  <a:schemeClr val="tx1">
                    <a:lumMod val="95000"/>
                    <a:lumOff val="5000"/>
                  </a:schemeClr>
                </a:solidFill>
                <a:effectLst>
                  <a:outerShdw blurRad="38100" dist="38100" dir="2700000" algn="tl">
                    <a:srgbClr val="000000">
                      <a:alpha val="43137"/>
                    </a:srgbClr>
                  </a:outerShdw>
                </a:effectLst>
                <a:latin typeface="Comic Sans MS" pitchFamily="66" charset="0"/>
              </a:rPr>
              <a:t>Junio </a:t>
            </a:r>
            <a:r>
              <a:rPr lang="es-ES" sz="2400" dirty="0" smtClean="0">
                <a:solidFill>
                  <a:schemeClr val="tx1">
                    <a:lumMod val="95000"/>
                    <a:lumOff val="5000"/>
                  </a:schemeClr>
                </a:solidFill>
                <a:effectLst>
                  <a:outerShdw blurRad="38100" dist="38100" dir="2700000" algn="tl">
                    <a:srgbClr val="000000">
                      <a:alpha val="43137"/>
                    </a:srgbClr>
                  </a:outerShdw>
                </a:effectLst>
                <a:latin typeface="Comic Sans MS" pitchFamily="66" charset="0"/>
              </a:rPr>
              <a:t>2022</a:t>
            </a:r>
            <a:endParaRPr lang="es-ES" sz="2400" dirty="0">
              <a:solidFill>
                <a:schemeClr val="tx1">
                  <a:lumMod val="95000"/>
                  <a:lumOff val="5000"/>
                </a:schemeClr>
              </a:solidFill>
              <a:effectLst>
                <a:outerShdw blurRad="38100" dist="38100" dir="2700000" algn="tl">
                  <a:srgbClr val="000000">
                    <a:alpha val="43137"/>
                  </a:srgbClr>
                </a:outerShdw>
              </a:effectLst>
              <a:latin typeface="Comic Sans MS" pitchFamily="66" charset="0"/>
            </a:endParaRPr>
          </a:p>
        </p:txBody>
      </p:sp>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2346" y="602530"/>
            <a:ext cx="4221126" cy="815649"/>
          </a:xfrm>
          <a:prstGeom prst="rect">
            <a:avLst/>
          </a:prstGeom>
        </p:spPr>
      </p:pic>
    </p:spTree>
    <p:extLst>
      <p:ext uri="{BB962C8B-B14F-4D97-AF65-F5344CB8AC3E}">
        <p14:creationId xmlns:p14="http://schemas.microsoft.com/office/powerpoint/2010/main" val="1270364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3" presetClass="entr" presetSubtype="528" fill="hold" grpId="0" nodeType="withEffect">
                                  <p:stCondLst>
                                    <p:cond delay="0"/>
                                  </p:stCondLst>
                                  <p:iterate type="wd">
                                    <p:tmPct val="13000"/>
                                  </p:iterate>
                                  <p:childTnLst>
                                    <p:set>
                                      <p:cBhvr>
                                        <p:cTn id="9" dur="1" fill="hold">
                                          <p:stCondLst>
                                            <p:cond delay="0"/>
                                          </p:stCondLst>
                                        </p:cTn>
                                        <p:tgtEl>
                                          <p:spTgt spid="13"/>
                                        </p:tgtEl>
                                        <p:attrNameLst>
                                          <p:attrName>style.visibility</p:attrName>
                                        </p:attrNameLst>
                                      </p:cBhvr>
                                      <p:to>
                                        <p:strVal val="visible"/>
                                      </p:to>
                                    </p:set>
                                    <p:anim calcmode="lin" valueType="num">
                                      <p:cBhvr>
                                        <p:cTn id="10" dur="2000" fill="hold"/>
                                        <p:tgtEl>
                                          <p:spTgt spid="13"/>
                                        </p:tgtEl>
                                        <p:attrNameLst>
                                          <p:attrName>ppt_w</p:attrName>
                                        </p:attrNameLst>
                                      </p:cBhvr>
                                      <p:tavLst>
                                        <p:tav tm="0">
                                          <p:val>
                                            <p:fltVal val="0"/>
                                          </p:val>
                                        </p:tav>
                                        <p:tav tm="100000">
                                          <p:val>
                                            <p:strVal val="#ppt_w"/>
                                          </p:val>
                                        </p:tav>
                                      </p:tavLst>
                                    </p:anim>
                                    <p:anim calcmode="lin" valueType="num">
                                      <p:cBhvr>
                                        <p:cTn id="11" dur="2000" fill="hold"/>
                                        <p:tgtEl>
                                          <p:spTgt spid="13"/>
                                        </p:tgtEl>
                                        <p:attrNameLst>
                                          <p:attrName>ppt_h</p:attrName>
                                        </p:attrNameLst>
                                      </p:cBhvr>
                                      <p:tavLst>
                                        <p:tav tm="0">
                                          <p:val>
                                            <p:fltVal val="0"/>
                                          </p:val>
                                        </p:tav>
                                        <p:tav tm="100000">
                                          <p:val>
                                            <p:strVal val="#ppt_h"/>
                                          </p:val>
                                        </p:tav>
                                      </p:tavLst>
                                    </p:anim>
                                    <p:anim calcmode="lin" valueType="num">
                                      <p:cBhvr>
                                        <p:cTn id="12" dur="2000" fill="hold"/>
                                        <p:tgtEl>
                                          <p:spTgt spid="13"/>
                                        </p:tgtEl>
                                        <p:attrNameLst>
                                          <p:attrName>ppt_x</p:attrName>
                                        </p:attrNameLst>
                                      </p:cBhvr>
                                      <p:tavLst>
                                        <p:tav tm="0">
                                          <p:val>
                                            <p:fltVal val="0.5"/>
                                          </p:val>
                                        </p:tav>
                                        <p:tav tm="100000">
                                          <p:val>
                                            <p:strVal val="#ppt_x"/>
                                          </p:val>
                                        </p:tav>
                                      </p:tavLst>
                                    </p:anim>
                                    <p:anim calcmode="lin" valueType="num">
                                      <p:cBhvr>
                                        <p:cTn id="13" dur="2000" fill="hold"/>
                                        <p:tgtEl>
                                          <p:spTgt spid="13"/>
                                        </p:tgtEl>
                                        <p:attrNameLst>
                                          <p:attrName>ppt_y</p:attrName>
                                        </p:attrNameLst>
                                      </p:cBhvr>
                                      <p:tavLst>
                                        <p:tav tm="0">
                                          <p:val>
                                            <p:fltVal val="0.5"/>
                                          </p:val>
                                        </p:tav>
                                        <p:tav tm="100000">
                                          <p:val>
                                            <p:strVal val="#ppt_y"/>
                                          </p:val>
                                        </p:tav>
                                      </p:tavLst>
                                    </p:anim>
                                  </p:childTnLst>
                                </p:cTn>
                              </p:par>
                            </p:childTnLst>
                          </p:cTn>
                        </p:par>
                        <p:par>
                          <p:cTn id="14" fill="hold">
                            <p:stCondLst>
                              <p:cond delay="356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174" y="602601"/>
            <a:ext cx="7945407" cy="5659654"/>
          </a:xfrm>
          <a:prstGeom prst="rect">
            <a:avLst/>
          </a:prstGeom>
          <a:scene3d>
            <a:camera prst="orthographicFront"/>
            <a:lightRig rig="threePt" dir="t"/>
          </a:scene3d>
          <a:sp3d>
            <a:bevelT w="152400" h="50800" prst="softRound"/>
          </a:sp3d>
        </p:spPr>
      </p:pic>
      <p:sp>
        <p:nvSpPr>
          <p:cNvPr id="3" name="2 Marcador de contenido"/>
          <p:cNvSpPr>
            <a:spLocks noGrp="1"/>
          </p:cNvSpPr>
          <p:nvPr>
            <p:ph idx="1"/>
          </p:nvPr>
        </p:nvSpPr>
        <p:spPr>
          <a:xfrm>
            <a:off x="1520797" y="602601"/>
            <a:ext cx="5868746" cy="449783"/>
          </a:xfrm>
        </p:spPr>
        <p:txBody>
          <a:bodyPr>
            <a:noAutofit/>
          </a:bodyPr>
          <a:lstStyle/>
          <a:p>
            <a:pPr algn="ctr">
              <a:buNone/>
            </a:pPr>
            <a:r>
              <a:rPr lang="es-ES_tradnl" sz="4000" b="1" dirty="0" smtClean="0">
                <a:solidFill>
                  <a:srgbClr val="FFFF00"/>
                </a:solidFill>
                <a:effectLst>
                  <a:outerShdw blurRad="50800" dist="38100" algn="l" rotWithShape="0">
                    <a:srgbClr val="FF0000"/>
                  </a:outerShdw>
                </a:effectLst>
              </a:rPr>
              <a:t>Preguntas para la lectura:</a:t>
            </a:r>
            <a:endParaRPr lang="es-PE" sz="4000" dirty="0" smtClean="0">
              <a:solidFill>
                <a:srgbClr val="FFFF00"/>
              </a:solidFill>
              <a:effectLst>
                <a:outerShdw blurRad="50800" dist="38100" algn="l" rotWithShape="0">
                  <a:srgbClr val="FF0000"/>
                </a:outerShdw>
              </a:effectLst>
            </a:endParaRPr>
          </a:p>
        </p:txBody>
      </p:sp>
      <p:sp>
        <p:nvSpPr>
          <p:cNvPr id="6" name="2 Marcador de contenido"/>
          <p:cNvSpPr txBox="1">
            <a:spLocks/>
          </p:cNvSpPr>
          <p:nvPr/>
        </p:nvSpPr>
        <p:spPr>
          <a:xfrm>
            <a:off x="4829550" y="4005935"/>
            <a:ext cx="3751031" cy="1877629"/>
          </a:xfrm>
          <a:prstGeom prst="rect">
            <a:avLst/>
          </a:prstGeom>
          <a:noFill/>
          <a:scene3d>
            <a:camera prst="orthographicFront"/>
            <a:lightRig rig="threePt" dir="t"/>
          </a:scene3d>
          <a:sp3d>
            <a:bevelT w="152400" h="50800" prst="softRound"/>
          </a:sp3d>
        </p:spPr>
        <p:txBody>
          <a:bodyPr vert="horz" lIns="91440" tIns="45720" rIns="91440" bIns="45720" rtlCol="0">
            <a:noAutofit/>
          </a:bodyPr>
          <a:lstStyle/>
          <a:p>
            <a:pPr marL="457200" indent="-457200" algn="ctr">
              <a:spcBef>
                <a:spcPct val="20000"/>
              </a:spcBef>
              <a:buFont typeface="Wingdings" panose="05000000000000000000" pitchFamily="2" charset="2"/>
              <a:buChar char="Ø"/>
              <a:defRPr/>
            </a:pPr>
            <a:r>
              <a:rPr lang="es-ES_tradnl" sz="2800" dirty="0">
                <a:ln w="18415" cmpd="sng">
                  <a:solidFill>
                    <a:srgbClr val="FFFFFF"/>
                  </a:solidFill>
                  <a:prstDash val="solid"/>
                </a:ln>
                <a:solidFill>
                  <a:srgbClr val="FFFF25"/>
                </a:solidFill>
                <a:effectLst>
                  <a:glow rad="101600">
                    <a:schemeClr val="tx1">
                      <a:lumMod val="95000"/>
                      <a:lumOff val="5000"/>
                      <a:alpha val="6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¿Por qué Jesús decide emprender viaje hacia Jerusalén?</a:t>
            </a:r>
            <a:endParaRPr lang="es-PE" sz="2800" dirty="0">
              <a:ln w="18415" cmpd="sng">
                <a:solidFill>
                  <a:srgbClr val="FFFFFF"/>
                </a:solidFill>
                <a:prstDash val="solid"/>
              </a:ln>
              <a:solidFill>
                <a:srgbClr val="FFFF25"/>
              </a:solidFill>
              <a:effectLst>
                <a:glow rad="101600">
                  <a:schemeClr val="tx1">
                    <a:lumMod val="95000"/>
                    <a:lumOff val="5000"/>
                    <a:alpha val="6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a:p>
            <a:pPr marL="457200" indent="-457200" algn="ctr">
              <a:spcBef>
                <a:spcPct val="20000"/>
              </a:spcBef>
              <a:buFont typeface="Wingdings" panose="05000000000000000000" pitchFamily="2" charset="2"/>
              <a:buChar char="Ø"/>
              <a:defRPr/>
            </a:pPr>
            <a:endParaRPr lang="es-PE" sz="2800" dirty="0">
              <a:ln w="18415" cmpd="sng">
                <a:solidFill>
                  <a:srgbClr val="FFFFFF"/>
                </a:solidFill>
                <a:prstDash val="solid"/>
              </a:ln>
              <a:solidFill>
                <a:srgbClr val="FFFF25"/>
              </a:solidFill>
              <a:effectLst>
                <a:glow rad="101600">
                  <a:schemeClr val="tx1">
                    <a:lumMod val="95000"/>
                    <a:lumOff val="5000"/>
                    <a:alpha val="6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a:p>
            <a:pPr marL="457200" indent="-457200" algn="ctr">
              <a:spcBef>
                <a:spcPct val="20000"/>
              </a:spcBef>
              <a:buFont typeface="Wingdings" panose="05000000000000000000" pitchFamily="2" charset="2"/>
              <a:buChar char="Ø"/>
              <a:defRPr/>
            </a:pPr>
            <a:endParaRPr lang="es-PE" sz="2800" dirty="0">
              <a:ln w="18415" cmpd="sng">
                <a:solidFill>
                  <a:srgbClr val="FFFFFF"/>
                </a:solidFill>
                <a:prstDash val="solid"/>
              </a:ln>
              <a:solidFill>
                <a:srgbClr val="FFFF25"/>
              </a:solidFill>
              <a:effectLst>
                <a:glow rad="101600">
                  <a:schemeClr val="tx1">
                    <a:lumMod val="95000"/>
                    <a:lumOff val="5000"/>
                    <a:alpha val="6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7248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0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8" dur="3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3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0" dur="3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3227" y="581615"/>
            <a:ext cx="7949646" cy="5680639"/>
          </a:xfrm>
          <a:prstGeom prst="rect">
            <a:avLst/>
          </a:prstGeom>
        </p:spPr>
      </p:pic>
      <p:sp>
        <p:nvSpPr>
          <p:cNvPr id="12" name="11 Rectángulo"/>
          <p:cNvSpPr/>
          <p:nvPr/>
        </p:nvSpPr>
        <p:spPr>
          <a:xfrm>
            <a:off x="1017431" y="4858053"/>
            <a:ext cx="7121237" cy="1200329"/>
          </a:xfrm>
          <a:prstGeom prst="rect">
            <a:avLst/>
          </a:prstGeom>
        </p:spPr>
        <p:txBody>
          <a:bodyPr wrap="square">
            <a:spAutoFit/>
          </a:bodyPr>
          <a:lstStyle/>
          <a:p>
            <a:pPr marL="571500" indent="-571500">
              <a:spcBef>
                <a:spcPct val="20000"/>
              </a:spcBef>
              <a:buFont typeface="Wingdings" panose="05000000000000000000" pitchFamily="2" charset="2"/>
              <a:buChar char="Ø"/>
              <a:defRPr/>
            </a:pPr>
            <a:r>
              <a:rPr lang="es-ES_tradnl" sz="3600" dirty="0">
                <a:ln w="18415" cmpd="sng">
                  <a:solidFill>
                    <a:srgbClr val="FFFFFF"/>
                  </a:solidFill>
                  <a:prstDash val="solid"/>
                </a:ln>
                <a:solidFill>
                  <a:srgbClr val="FFFF00"/>
                </a:solidFill>
                <a:effectLst>
                  <a:glow rad="127000">
                    <a:srgbClr val="C00000">
                      <a:alpha val="58000"/>
                    </a:srgbClr>
                  </a:glow>
                  <a:outerShdw blurRad="50800" dist="63500" algn="l" rotWithShape="0">
                    <a:prstClr val="black"/>
                  </a:outerShdw>
                </a:effectLst>
                <a:latin typeface="Arial" panose="020B0604020202020204" pitchFamily="34" charset="0"/>
                <a:cs typeface="Arial" panose="020B0604020202020204" pitchFamily="34" charset="0"/>
              </a:rPr>
              <a:t>¿Qué dificultades encuentra Jesús al iniciar su viaje?</a:t>
            </a:r>
            <a:endParaRPr lang="es-PE" sz="3600" dirty="0">
              <a:ln w="18415" cmpd="sng">
                <a:solidFill>
                  <a:srgbClr val="FFFFFF"/>
                </a:solidFill>
                <a:prstDash val="solid"/>
              </a:ln>
              <a:solidFill>
                <a:srgbClr val="FFFF00"/>
              </a:solidFill>
              <a:effectLst>
                <a:glow rad="127000">
                  <a:srgbClr val="C00000">
                    <a:alpha val="58000"/>
                  </a:srgbClr>
                </a:glow>
                <a:outerShdw blurRad="50800" dist="63500" algn="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1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dow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6670" y="613361"/>
            <a:ext cx="8011512" cy="5658650"/>
          </a:xfrm>
          <a:prstGeom prst="rect">
            <a:avLst/>
          </a:prstGeom>
          <a:scene3d>
            <a:camera prst="orthographicFront"/>
            <a:lightRig rig="threePt" dir="t"/>
          </a:scene3d>
          <a:sp3d>
            <a:bevelT prst="convex"/>
          </a:sp3d>
        </p:spPr>
      </p:pic>
      <p:sp>
        <p:nvSpPr>
          <p:cNvPr id="8" name="2 Marcador de contenido"/>
          <p:cNvSpPr txBox="1">
            <a:spLocks/>
          </p:cNvSpPr>
          <p:nvPr/>
        </p:nvSpPr>
        <p:spPr>
          <a:xfrm>
            <a:off x="566670" y="613361"/>
            <a:ext cx="7903075" cy="1878094"/>
          </a:xfrm>
          <a:prstGeom prst="rect">
            <a:avLst/>
          </a:prstGeom>
          <a:noFill/>
          <a:scene3d>
            <a:camera prst="orthographicFront"/>
            <a:lightRig rig="threePt" dir="t"/>
          </a:scene3d>
          <a:sp3d>
            <a:bevelT w="139700" h="139700" prst="divot"/>
          </a:sp3d>
        </p:spPr>
        <p:txBody>
          <a:bodyPr vert="horz" lIns="91440" tIns="45720" rIns="91440" bIns="45720" rtlCol="0">
            <a:noAutofit/>
          </a:bodyPr>
          <a:lstStyle/>
          <a:p>
            <a:pPr marL="457200" indent="-457200" algn="ctr">
              <a:spcBef>
                <a:spcPct val="20000"/>
              </a:spcBef>
              <a:buFont typeface="Wingdings" panose="05000000000000000000" pitchFamily="2" charset="2"/>
              <a:buChar char="Ø"/>
              <a:defRPr/>
            </a:pPr>
            <a:r>
              <a:rPr lang="es-ES_tradnl" sz="3200" b="1" dirty="0">
                <a:ln w="17780" cmpd="sng">
                  <a:solidFill>
                    <a:srgbClr val="4F81BD">
                      <a:tint val="3000"/>
                    </a:srgbClr>
                  </a:solidFill>
                  <a:prstDash val="solid"/>
                  <a:miter lim="800000"/>
                </a:ln>
                <a:solidFill>
                  <a:srgbClr val="FFFF00"/>
                </a:solidFill>
                <a:effectLst>
                  <a:glow rad="101600">
                    <a:schemeClr val="tx1">
                      <a:lumMod val="95000"/>
                      <a:lumOff val="5000"/>
                      <a:alpha val="60000"/>
                    </a:schemeClr>
                  </a:glow>
                  <a:outerShdw blurRad="55000" dist="50800" dir="5400000" algn="tl">
                    <a:srgbClr val="000000">
                      <a:alpha val="33000"/>
                    </a:srgbClr>
                  </a:outerShdw>
                </a:effectLst>
                <a:latin typeface="Arial" panose="020B0604020202020204" pitchFamily="34" charset="0"/>
                <a:cs typeface="Arial" panose="020B0604020202020204" pitchFamily="34" charset="0"/>
              </a:rPr>
              <a:t>¿Cómo quieren resolverlas sus discípulos? </a:t>
            </a:r>
            <a:r>
              <a:rPr lang="es-PE" sz="3200" b="1" dirty="0">
                <a:ln w="17780" cmpd="sng">
                  <a:solidFill>
                    <a:srgbClr val="4F81BD">
                      <a:tint val="3000"/>
                    </a:srgbClr>
                  </a:solidFill>
                  <a:prstDash val="solid"/>
                  <a:miter lim="800000"/>
                </a:ln>
                <a:solidFill>
                  <a:srgbClr val="FFFF00"/>
                </a:solidFill>
                <a:effectLst>
                  <a:glow rad="101600">
                    <a:schemeClr val="tx1">
                      <a:lumMod val="95000"/>
                      <a:lumOff val="5000"/>
                      <a:alpha val="60000"/>
                    </a:schemeClr>
                  </a:glow>
                  <a:outerShdw blurRad="55000" dist="50800" dir="5400000" algn="tl">
                    <a:srgbClr val="000000">
                      <a:alpha val="33000"/>
                    </a:srgbClr>
                  </a:outerShdw>
                </a:effectLst>
                <a:latin typeface="Arial" panose="020B0604020202020204" pitchFamily="34" charset="0"/>
                <a:cs typeface="Arial" panose="020B0604020202020204" pitchFamily="34" charset="0"/>
              </a:rPr>
              <a:t>¿Cómo reacciona Jesús ante esta actitud?</a:t>
            </a:r>
          </a:p>
          <a:p>
            <a:pPr algn="ctr">
              <a:spcBef>
                <a:spcPct val="20000"/>
              </a:spcBef>
              <a:defRPr/>
            </a:pPr>
            <a:r>
              <a:rPr lang="es-ES_tradnl" sz="3200" b="1" dirty="0">
                <a:ln w="17780" cmpd="sng">
                  <a:solidFill>
                    <a:srgbClr val="4F81BD">
                      <a:tint val="3000"/>
                    </a:srgbClr>
                  </a:solidFill>
                  <a:prstDash val="solid"/>
                  <a:miter lim="800000"/>
                </a:ln>
                <a:solidFill>
                  <a:srgbClr val="FFFF00"/>
                </a:solidFill>
                <a:effectLst>
                  <a:glow rad="101600">
                    <a:schemeClr val="tx1">
                      <a:lumMod val="95000"/>
                      <a:lumOff val="5000"/>
                      <a:alpha val="60000"/>
                    </a:schemeClr>
                  </a:glow>
                  <a:outerShdw blurRad="55000" dist="50800" dir="5400000" algn="tl">
                    <a:srgbClr val="000000">
                      <a:alpha val="33000"/>
                    </a:srgbClr>
                  </a:outerShdw>
                </a:effectLst>
                <a:latin typeface="Arial" panose="020B0604020202020204" pitchFamily="34" charset="0"/>
                <a:cs typeface="Arial" panose="020B0604020202020204" pitchFamily="34" charset="0"/>
              </a:rPr>
              <a:t> </a:t>
            </a:r>
            <a:endParaRPr lang="es-PE" sz="3200" b="1" dirty="0">
              <a:ln w="17780" cmpd="sng">
                <a:solidFill>
                  <a:srgbClr val="4F81BD">
                    <a:tint val="3000"/>
                  </a:srgbClr>
                </a:solidFill>
                <a:prstDash val="solid"/>
                <a:miter lim="800000"/>
              </a:ln>
              <a:solidFill>
                <a:srgbClr val="FFFF00"/>
              </a:solidFill>
              <a:effectLst>
                <a:glow rad="101600">
                  <a:schemeClr val="tx1">
                    <a:lumMod val="95000"/>
                    <a:lumOff val="5000"/>
                    <a:alpha val="60000"/>
                  </a:schemeClr>
                </a:glow>
                <a:outerShdw blurRad="55000" dist="50800" dir="5400000" algn="tl">
                  <a:srgbClr val="000000">
                    <a:alpha val="33000"/>
                  </a:srgbClr>
                </a:outerShdw>
              </a:effectLst>
              <a:latin typeface="Arial" panose="020B0604020202020204" pitchFamily="34" charset="0"/>
              <a:cs typeface="Arial" panose="020B0604020202020204" pitchFamily="34" charset="0"/>
            </a:endParaRPr>
          </a:p>
        </p:txBody>
      </p:sp>
      <p:sp>
        <p:nvSpPr>
          <p:cNvPr id="9" name="2 Marcador de contenido"/>
          <p:cNvSpPr txBox="1">
            <a:spLocks/>
          </p:cNvSpPr>
          <p:nvPr/>
        </p:nvSpPr>
        <p:spPr>
          <a:xfrm rot="21371399">
            <a:off x="4417553" y="2701636"/>
            <a:ext cx="4108260" cy="1000132"/>
          </a:xfrm>
          <a:prstGeom prst="rect">
            <a:avLst/>
          </a:prstGeom>
          <a:noFill/>
          <a:scene3d>
            <a:camera prst="orthographicFront"/>
            <a:lightRig rig="glow" dir="tl">
              <a:rot lat="0" lon="0" rev="5400000"/>
            </a:lightRig>
          </a:scene3d>
          <a:sp3d>
            <a:bevelT w="114300" prst="artDeco"/>
          </a:sp3d>
        </p:spPr>
        <p:txBody>
          <a:bodyPr vert="horz" lIns="91440" tIns="45720" rIns="91440" bIns="45720" rtlCol="0">
            <a:noAutofit/>
            <a:sp3d contourW="12700">
              <a:bevelT w="25400" h="25400"/>
              <a:contourClr>
                <a:schemeClr val="accent6">
                  <a:shade val="73000"/>
                </a:schemeClr>
              </a:contourClr>
            </a:sp3d>
          </a:bodyPr>
          <a:lstStyle/>
          <a:p>
            <a:pPr marL="342900" indent="-342900" algn="ctr">
              <a:spcBef>
                <a:spcPct val="20000"/>
              </a:spcBef>
              <a:defRPr/>
            </a:pPr>
            <a:endParaRPr lang="es-PE" sz="3200" b="1" dirty="0">
              <a:ln w="11430"/>
              <a:solidFill>
                <a:srgbClr val="F79646">
                  <a:lumMod val="60000"/>
                  <a:lumOff val="40000"/>
                </a:srgbClr>
              </a:solidFill>
              <a:effectLst>
                <a:glow rad="139700">
                  <a:srgbClr val="C00000">
                    <a:alpha val="40000"/>
                  </a:srgbClr>
                </a:glow>
                <a:outerShdw blurRad="80000" dist="50800" dir="5040000" algn="tl">
                  <a:srgbClr val="320000"/>
                </a:outerShdw>
              </a:effectLst>
              <a:latin typeface="Rockwell Extra Bold" panose="02060903040505020403" pitchFamily="18" charset="0"/>
            </a:endParaRPr>
          </a:p>
        </p:txBody>
      </p:sp>
    </p:spTree>
    <p:extLst>
      <p:ext uri="{BB962C8B-B14F-4D97-AF65-F5344CB8AC3E}">
        <p14:creationId xmlns:p14="http://schemas.microsoft.com/office/powerpoint/2010/main" val="63281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par>
                          <p:cTn id="8" fill="hold">
                            <p:stCondLst>
                              <p:cond delay="5000"/>
                            </p:stCondLst>
                            <p:childTnLst>
                              <p:par>
                                <p:cTn id="9" presetID="22" presetClass="entr" presetSubtype="4"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9203" y="585399"/>
            <a:ext cx="7969492" cy="5724144"/>
          </a:xfrm>
          <a:prstGeom prst="rect">
            <a:avLst/>
          </a:prstGeom>
          <a:scene3d>
            <a:camera prst="orthographicFront"/>
            <a:lightRig rig="threePt" dir="t"/>
          </a:scene3d>
          <a:sp3d>
            <a:bevelT w="152400" h="50800" prst="softRound"/>
          </a:sp3d>
        </p:spPr>
      </p:pic>
      <p:sp>
        <p:nvSpPr>
          <p:cNvPr id="10" name="2 Marcador de contenido"/>
          <p:cNvSpPr txBox="1">
            <a:spLocks/>
          </p:cNvSpPr>
          <p:nvPr/>
        </p:nvSpPr>
        <p:spPr>
          <a:xfrm>
            <a:off x="329439" y="640778"/>
            <a:ext cx="8209256" cy="1080120"/>
          </a:xfrm>
          <a:prstGeom prst="rect">
            <a:avLst/>
          </a:prstGeom>
          <a:noFill/>
          <a:scene3d>
            <a:camera prst="orthographicFront"/>
            <a:lightRig rig="soft" dir="tl">
              <a:rot lat="0" lon="0" rev="0"/>
            </a:lightRig>
          </a:scene3d>
          <a:sp3d>
            <a:bevelT w="114300" prst="artDeco"/>
          </a:sp3d>
        </p:spPr>
        <p:txBody>
          <a:bodyPr vert="horz" lIns="91440" tIns="45720" rIns="91440" bIns="45720" rtlCol="0">
            <a:noAutofit/>
            <a:sp3d contourW="25400" prstMaterial="matte">
              <a:bevelT w="25400" h="55880" prst="artDeco"/>
              <a:contourClr>
                <a:schemeClr val="accent2">
                  <a:tint val="20000"/>
                </a:schemeClr>
              </a:contourClr>
            </a:sp3d>
          </a:bodyPr>
          <a:lstStyle/>
          <a:p>
            <a:pPr marL="457200" indent="-457200" algn="ctr">
              <a:spcBef>
                <a:spcPct val="20000"/>
              </a:spcBef>
              <a:buFont typeface="Wingdings" panose="05000000000000000000" pitchFamily="2" charset="2"/>
              <a:buChar char="Ø"/>
              <a:defRPr/>
            </a:pPr>
            <a:r>
              <a:rPr lang="es-ES_tradnl" sz="3200" b="1" spc="50" dirty="0">
                <a:ln w="11430"/>
                <a:solidFill>
                  <a:srgbClr val="FFFF00"/>
                </a:solidFill>
                <a:effectLst>
                  <a:glow rad="101600">
                    <a:schemeClr val="tx2">
                      <a:lumMod val="50000"/>
                      <a:alpha val="60000"/>
                    </a:schemeClr>
                  </a:glow>
                  <a:outerShdw blurRad="76200" dist="50800" dir="5400000" algn="tl" rotWithShape="0">
                    <a:srgbClr val="000000">
                      <a:alpha val="65000"/>
                    </a:srgbClr>
                  </a:outerShdw>
                </a:effectLst>
                <a:latin typeface="Arial" panose="020B0604020202020204" pitchFamily="34" charset="0"/>
                <a:cs typeface="Arial" panose="020B0604020202020204" pitchFamily="34" charset="0"/>
              </a:rPr>
              <a:t>¿Qué exigencias pone Jesús a quienes quieren seguirle?</a:t>
            </a:r>
            <a:endParaRPr lang="es-PE" sz="3200" b="1" spc="50" dirty="0">
              <a:ln w="11430"/>
              <a:solidFill>
                <a:srgbClr val="FFFF00"/>
              </a:solidFill>
              <a:effectLst>
                <a:glow rad="101600">
                  <a:schemeClr val="tx2">
                    <a:lumMod val="50000"/>
                    <a:alpha val="60000"/>
                  </a:schemeClr>
                </a:glow>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a:p>
            <a:pPr marL="342900" indent="-342900" algn="ctr">
              <a:spcBef>
                <a:spcPct val="20000"/>
              </a:spcBef>
              <a:defRPr/>
            </a:pPr>
            <a:endParaRPr lang="es-PE" sz="3200" b="1" spc="50" dirty="0">
              <a:ln w="11430"/>
              <a:solidFill>
                <a:srgbClr val="FFFF00"/>
              </a:solidFill>
              <a:effectLst>
                <a:glow rad="101600">
                  <a:schemeClr val="tx2">
                    <a:lumMod val="50000"/>
                    <a:alpha val="60000"/>
                  </a:schemeClr>
                </a:glow>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6087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0364" y="605620"/>
            <a:ext cx="7989843" cy="5675107"/>
          </a:xfrm>
          <a:prstGeom prst="rect">
            <a:avLst/>
          </a:prstGeom>
          <a:scene3d>
            <a:camera prst="orthographicFront"/>
            <a:lightRig rig="threePt" dir="t"/>
          </a:scene3d>
          <a:sp3d>
            <a:bevelT prst="convex"/>
          </a:sp3d>
        </p:spPr>
      </p:pic>
      <p:sp>
        <p:nvSpPr>
          <p:cNvPr id="7" name="2 Marcador de contenido"/>
          <p:cNvSpPr txBox="1">
            <a:spLocks/>
          </p:cNvSpPr>
          <p:nvPr/>
        </p:nvSpPr>
        <p:spPr>
          <a:xfrm>
            <a:off x="672446" y="1954731"/>
            <a:ext cx="2218536" cy="529851"/>
          </a:xfrm>
          <a:prstGeom prst="rect">
            <a:avLst/>
          </a:prstGeom>
          <a:noFill/>
          <a:effectLst>
            <a:softEdge rad="317500"/>
          </a:effectLst>
        </p:spPr>
        <p:txBody>
          <a:bodyPr vert="horz" lIns="91440" tIns="45720" rIns="91440" bIns="45720" rtlCol="0">
            <a:noAutofit/>
          </a:bodyPr>
          <a:lstStyle/>
          <a:p>
            <a:pPr marL="342900" indent="-342900" algn="ctr">
              <a:spcBef>
                <a:spcPct val="20000"/>
              </a:spcBef>
              <a:defRPr/>
            </a:pPr>
            <a:r>
              <a:rPr lang="es-PE" sz="2400" u="sng" dirty="0">
                <a:ln w="18415" cmpd="sng">
                  <a:solidFill>
                    <a:srgbClr val="FFFFFF"/>
                  </a:solidFill>
                  <a:prstDash val="solid"/>
                </a:ln>
                <a:solidFill>
                  <a:srgbClr val="FFFF00"/>
                </a:solidFill>
                <a:effectLst>
                  <a:glow rad="101600">
                    <a:prstClr val="black">
                      <a:lumMod val="95000"/>
                      <a:lumOff val="5000"/>
                      <a:alpha val="60000"/>
                    </a:prstClr>
                  </a:glow>
                  <a:outerShdw blurRad="63500" dir="3600000" algn="tl" rotWithShape="0">
                    <a:srgbClr val="000000">
                      <a:alpha val="70000"/>
                    </a:srgbClr>
                  </a:outerShdw>
                </a:effectLst>
                <a:latin typeface="Arial Narrow" panose="020B0606020202030204" pitchFamily="34" charset="0"/>
                <a:cs typeface="Times New Roman" pitchFamily="18" charset="0"/>
              </a:rPr>
              <a:t>Motivación</a:t>
            </a:r>
            <a:r>
              <a:rPr lang="es-PE" sz="2400" dirty="0" smtClean="0">
                <a:ln w="18415" cmpd="sng">
                  <a:solidFill>
                    <a:srgbClr val="FFFFFF"/>
                  </a:solidFill>
                  <a:prstDash val="solid"/>
                </a:ln>
                <a:solidFill>
                  <a:srgbClr val="FFFFFF"/>
                </a:solidFill>
                <a:effectLst>
                  <a:glow rad="101600">
                    <a:prstClr val="black">
                      <a:lumMod val="95000"/>
                      <a:lumOff val="5000"/>
                      <a:alpha val="60000"/>
                    </a:prstClr>
                  </a:glow>
                  <a:outerShdw blurRad="63500" dir="3600000" algn="tl" rotWithShape="0">
                    <a:srgbClr val="000000">
                      <a:alpha val="70000"/>
                    </a:srgbClr>
                  </a:outerShdw>
                </a:effectLst>
                <a:latin typeface="Arial Narrow" panose="020B0606020202030204" pitchFamily="34" charset="0"/>
                <a:cs typeface="Times New Roman" pitchFamily="18" charset="0"/>
              </a:rPr>
              <a:t>:</a:t>
            </a:r>
            <a:endParaRPr lang="es-PE" sz="2400" dirty="0">
              <a:ln w="18415" cmpd="sng">
                <a:solidFill>
                  <a:srgbClr val="FFFFFF"/>
                </a:solidFill>
                <a:prstDash val="solid"/>
              </a:ln>
              <a:solidFill>
                <a:srgbClr val="FFFFFF"/>
              </a:solidFill>
              <a:effectLst>
                <a:glow rad="101600">
                  <a:prstClr val="black">
                    <a:lumMod val="95000"/>
                    <a:lumOff val="5000"/>
                    <a:alpha val="60000"/>
                  </a:prstClr>
                </a:glow>
                <a:outerShdw blurRad="63500" dir="3600000" algn="tl" rotWithShape="0">
                  <a:srgbClr val="000000">
                    <a:alpha val="70000"/>
                  </a:srgbClr>
                </a:outerShdw>
              </a:effectLst>
              <a:latin typeface="Arial Narrow" panose="020B0606020202030204" pitchFamily="34" charset="0"/>
              <a:cs typeface="Times New Roman" pitchFamily="18" charset="0"/>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2446" y="642564"/>
            <a:ext cx="2902027" cy="926592"/>
          </a:xfrm>
          <a:prstGeom prst="roundRect">
            <a:avLst/>
          </a:prstGeom>
        </p:spPr>
      </p:pic>
      <p:sp>
        <p:nvSpPr>
          <p:cNvPr id="9" name="2 Marcador de contenido"/>
          <p:cNvSpPr txBox="1">
            <a:spLocks/>
          </p:cNvSpPr>
          <p:nvPr/>
        </p:nvSpPr>
        <p:spPr>
          <a:xfrm>
            <a:off x="448069" y="4566342"/>
            <a:ext cx="8058621" cy="1274223"/>
          </a:xfrm>
          <a:prstGeom prst="rect">
            <a:avLst/>
          </a:prstGeom>
          <a:noFill/>
          <a:effectLst>
            <a:softEdge rad="317500"/>
          </a:effectLst>
        </p:spPr>
        <p:txBody>
          <a:bodyPr vert="horz" lIns="91440" tIns="45720" rIns="91440" bIns="45720" rtlCol="0">
            <a:noAutofit/>
          </a:bodyPr>
          <a:lstStyle/>
          <a:p>
            <a:pPr marL="342900" indent="-342900" algn="ctr">
              <a:spcBef>
                <a:spcPct val="20000"/>
              </a:spcBef>
              <a:defRPr/>
            </a:pPr>
            <a:r>
              <a:rPr lang="es-PE" sz="2800" i="1" dirty="0" smtClean="0">
                <a:ln w="18415" cmpd="sng">
                  <a:solidFill>
                    <a:srgbClr val="FFFFFF"/>
                  </a:solidFill>
                  <a:prstDash val="solid"/>
                </a:ln>
                <a:solidFill>
                  <a:srgbClr val="FFFFFF"/>
                </a:solidFill>
                <a:effectLst>
                  <a:glow rad="101600">
                    <a:prstClr val="black">
                      <a:lumMod val="95000"/>
                      <a:lumOff val="5000"/>
                      <a:alpha val="60000"/>
                    </a:prstClr>
                  </a:glow>
                  <a:outerShdw blurRad="63500" dir="3600000" algn="tl" rotWithShape="0">
                    <a:srgbClr val="000000">
                      <a:alpha val="70000"/>
                    </a:srgbClr>
                  </a:outerShdw>
                </a:effectLst>
                <a:latin typeface="Arial Narrow" panose="020B0606020202030204" pitchFamily="34" charset="0"/>
                <a:cs typeface="Times New Roman" pitchFamily="18" charset="0"/>
              </a:rPr>
              <a:t>La </a:t>
            </a:r>
            <a:r>
              <a:rPr lang="es-PE" sz="2800" i="1" dirty="0">
                <a:ln w="18415" cmpd="sng">
                  <a:solidFill>
                    <a:srgbClr val="FFFFFF"/>
                  </a:solidFill>
                  <a:prstDash val="solid"/>
                </a:ln>
                <a:solidFill>
                  <a:srgbClr val="FFFFFF"/>
                </a:solidFill>
                <a:effectLst>
                  <a:glow rad="101600">
                    <a:prstClr val="black">
                      <a:lumMod val="95000"/>
                      <a:lumOff val="5000"/>
                      <a:alpha val="60000"/>
                    </a:prstClr>
                  </a:glow>
                  <a:outerShdw blurRad="63500" dir="3600000" algn="tl" rotWithShape="0">
                    <a:srgbClr val="000000">
                      <a:alpha val="70000"/>
                    </a:srgbClr>
                  </a:outerShdw>
                </a:effectLst>
                <a:latin typeface="Arial Narrow" panose="020B0606020202030204" pitchFamily="34" charset="0"/>
                <a:cs typeface="Times New Roman" pitchFamily="18" charset="0"/>
              </a:rPr>
              <a:t>vida cristiana es un camino. Ser cristianos implica un compromiso muy serio que nos obliga a asumir riesgos y replantearnos con radicalidad nuestras prioridades.</a:t>
            </a:r>
          </a:p>
        </p:txBody>
      </p:sp>
    </p:spTree>
    <p:extLst>
      <p:ext uri="{BB962C8B-B14F-4D97-AF65-F5344CB8AC3E}">
        <p14:creationId xmlns:p14="http://schemas.microsoft.com/office/powerpoint/2010/main" val="3470754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strVal val="2/3*#ppt_w"/>
                                          </p:val>
                                        </p:tav>
                                        <p:tav tm="100000">
                                          <p:val>
                                            <p:strVal val="#ppt_w"/>
                                          </p:val>
                                        </p:tav>
                                      </p:tavLst>
                                    </p:anim>
                                    <p:anim calcmode="lin" valueType="num">
                                      <p:cBhvr>
                                        <p:cTn id="8" dur="1750" fill="hold"/>
                                        <p:tgtEl>
                                          <p:spTgt spid="7"/>
                                        </p:tgtEl>
                                        <p:attrNameLst>
                                          <p:attrName>ppt_h</p:attrName>
                                        </p:attrNameLst>
                                      </p:cBhvr>
                                      <p:tavLst>
                                        <p:tav tm="0">
                                          <p:val>
                                            <p:strVal val="2/3*#ppt_h"/>
                                          </p:val>
                                        </p:tav>
                                        <p:tav tm="100000">
                                          <p:val>
                                            <p:strVal val="#ppt_h"/>
                                          </p:val>
                                        </p:tav>
                                      </p:tavLst>
                                    </p:anim>
                                  </p:childTnLst>
                                </p:cTn>
                              </p:par>
                            </p:childTnLst>
                          </p:cTn>
                        </p:par>
                        <p:par>
                          <p:cTn id="9" fill="hold">
                            <p:stCondLst>
                              <p:cond delay="1925"/>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1750" fill="hold"/>
                                        <p:tgtEl>
                                          <p:spTgt spid="9"/>
                                        </p:tgtEl>
                                        <p:attrNameLst>
                                          <p:attrName>ppt_w</p:attrName>
                                        </p:attrNameLst>
                                      </p:cBhvr>
                                      <p:tavLst>
                                        <p:tav tm="0">
                                          <p:val>
                                            <p:strVal val="2/3*#ppt_w"/>
                                          </p:val>
                                        </p:tav>
                                        <p:tav tm="100000">
                                          <p:val>
                                            <p:strVal val="#ppt_w"/>
                                          </p:val>
                                        </p:tav>
                                      </p:tavLst>
                                    </p:anim>
                                    <p:anim calcmode="lin" valueType="num">
                                      <p:cBhvr>
                                        <p:cTn id="13" dur="1750" fill="hold"/>
                                        <p:tgtEl>
                                          <p:spTgt spid="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CTO DE CONTRICIÓN - ORACIÓN DE LA IGLESIA CATÓLICA - : Misioneros Oblatos o.cc.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58" y="575906"/>
            <a:ext cx="7943414" cy="573253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5455953" y="2789852"/>
            <a:ext cx="3026536" cy="3046988"/>
          </a:xfrm>
          <a:prstGeom prst="rect">
            <a:avLst/>
          </a:prstGeom>
          <a:noFill/>
          <a:ln w="9525">
            <a:noFill/>
            <a:miter lim="800000"/>
            <a:headEnd/>
            <a:tailEnd/>
          </a:ln>
        </p:spPr>
        <p:txBody>
          <a:bodyPr wrap="square">
            <a:spAutoFit/>
          </a:bodyPr>
          <a:lstStyle/>
          <a:p>
            <a:pPr algn="ctr">
              <a:defRPr/>
            </a:pPr>
            <a:r>
              <a:rPr lang="es-PE" sz="3200" b="1" dirty="0">
                <a:solidFill>
                  <a:srgbClr val="FFFFFF"/>
                </a:solidFill>
                <a:effectLst>
                  <a:glow rad="152400">
                    <a:srgbClr val="000000">
                      <a:satMod val="175000"/>
                      <a:alpha val="40000"/>
                    </a:srgbClr>
                  </a:glow>
                  <a:outerShdw blurRad="38100" dist="38100" dir="2700000" algn="tl">
                    <a:srgbClr val="000000">
                      <a:alpha val="43137"/>
                    </a:srgbClr>
                  </a:outerShdw>
                </a:effectLst>
                <a:latin typeface="Comic Sans MS" panose="030F0702030302020204" pitchFamily="66" charset="0"/>
              </a:rPr>
              <a:t>¿Soy  capaz de renunciar  a las cosas que tengo por seguir a Jesús?</a:t>
            </a:r>
            <a:endParaRPr lang="es-ES" sz="3200" b="1" dirty="0">
              <a:solidFill>
                <a:srgbClr val="FFFFFF"/>
              </a:solidFill>
              <a:effectLst>
                <a:glow rad="152400">
                  <a:srgbClr val="000000">
                    <a:satMod val="175000"/>
                    <a:alpha val="40000"/>
                  </a:srgbClr>
                </a:glow>
                <a:outerShdw blurRad="38100" dist="38100" dir="2700000" algn="tl">
                  <a:srgbClr val="000000">
                    <a:alpha val="43137"/>
                  </a:srgbClr>
                </a:outerShdw>
              </a:effectLst>
              <a:latin typeface="Comic Sans MS" panose="030F0702030302020204" pitchFamily="66" charset="0"/>
            </a:endParaRPr>
          </a:p>
        </p:txBody>
      </p:sp>
      <p:sp>
        <p:nvSpPr>
          <p:cNvPr id="5" name="Text Box 4"/>
          <p:cNvSpPr txBox="1">
            <a:spLocks noChangeArrowheads="1"/>
          </p:cNvSpPr>
          <p:nvPr/>
        </p:nvSpPr>
        <p:spPr bwMode="auto">
          <a:xfrm>
            <a:off x="785611" y="705215"/>
            <a:ext cx="7765961" cy="1569660"/>
          </a:xfrm>
          <a:prstGeom prst="rect">
            <a:avLst/>
          </a:prstGeom>
          <a:noFill/>
          <a:ln w="9525">
            <a:noFill/>
            <a:miter lim="800000"/>
            <a:headEnd/>
            <a:tailEnd/>
          </a:ln>
          <a:effectLst/>
        </p:spPr>
        <p:txBody>
          <a:bodyPr wrap="square">
            <a:spAutoFit/>
          </a:bodyPr>
          <a:lstStyle/>
          <a:p>
            <a:pPr marL="457200" indent="-457200">
              <a:buFont typeface="Wingdings" panose="05000000000000000000" pitchFamily="2" charset="2"/>
              <a:buChar char="ü"/>
              <a:defRPr/>
            </a:pPr>
            <a:r>
              <a:rPr lang="es-PE" sz="3200" b="1" dirty="0">
                <a:solidFill>
                  <a:srgbClr val="FFFFFF"/>
                </a:solidFill>
                <a:effectLst>
                  <a:glow rad="127000">
                    <a:srgbClr val="C00000">
                      <a:alpha val="40000"/>
                    </a:srgbClr>
                  </a:glow>
                  <a:outerShdw blurRad="50800" dist="50800" dir="10800000" algn="r" rotWithShape="0">
                    <a:srgbClr val="3F330C"/>
                  </a:outerShdw>
                </a:effectLst>
                <a:latin typeface="Comic Sans MS" panose="030F0702030302020204" pitchFamily="66" charset="0"/>
              </a:rPr>
              <a:t>Jesús no tiene una morada estable, su condición es caminar, </a:t>
            </a:r>
            <a:r>
              <a:rPr lang="es-PE" sz="3200" b="1" i="1" dirty="0">
                <a:solidFill>
                  <a:srgbClr val="FFFFFF"/>
                </a:solidFill>
                <a:effectLst>
                  <a:glow rad="127000">
                    <a:srgbClr val="C00000">
                      <a:alpha val="40000"/>
                    </a:srgbClr>
                  </a:glow>
                  <a:outerShdw blurRad="50800" dist="50800" dir="10800000" algn="r" rotWithShape="0">
                    <a:srgbClr val="3F330C"/>
                  </a:outerShdw>
                </a:effectLst>
                <a:latin typeface="Comic Sans MS" panose="030F0702030302020204" pitchFamily="66" charset="0"/>
              </a:rPr>
              <a:t>“no tiene donde reclinar la cabeza”</a:t>
            </a:r>
            <a:r>
              <a:rPr lang="es-PE" sz="3200" b="1" dirty="0">
                <a:solidFill>
                  <a:srgbClr val="FFFFFF"/>
                </a:solidFill>
                <a:effectLst>
                  <a:glow rad="127000">
                    <a:srgbClr val="C00000">
                      <a:alpha val="40000"/>
                    </a:srgbClr>
                  </a:glow>
                  <a:outerShdw blurRad="50800" dist="50800" dir="10800000" algn="r" rotWithShape="0">
                    <a:srgbClr val="3F330C"/>
                  </a:outerShdw>
                </a:effectLst>
                <a:latin typeface="Comic Sans MS" panose="030F0702030302020204" pitchFamily="66" charset="0"/>
              </a:rPr>
              <a:t> </a:t>
            </a:r>
            <a:r>
              <a:rPr lang="es-PE" sz="2000" b="1" dirty="0">
                <a:solidFill>
                  <a:srgbClr val="FFFFFF"/>
                </a:solidFill>
                <a:effectLst>
                  <a:glow rad="127000">
                    <a:srgbClr val="C00000">
                      <a:alpha val="40000"/>
                    </a:srgbClr>
                  </a:glow>
                  <a:outerShdw blurRad="50800" dist="50800" dir="10800000" algn="r" rotWithShape="0">
                    <a:srgbClr val="3F330C"/>
                  </a:outerShdw>
                </a:effectLst>
                <a:latin typeface="Comic Sans MS" panose="030F0702030302020204" pitchFamily="66" charset="0"/>
              </a:rPr>
              <a:t>(v. 58):</a:t>
            </a:r>
            <a:endParaRPr lang="es-ES" sz="2000" b="1" dirty="0">
              <a:solidFill>
                <a:srgbClr val="FFFFFF"/>
              </a:solidFill>
              <a:effectLst>
                <a:glow rad="127000">
                  <a:srgbClr val="C00000">
                    <a:alpha val="40000"/>
                  </a:srgbClr>
                </a:glow>
                <a:outerShdw blurRad="50800" dist="50800" dir="10800000" algn="r" rotWithShape="0">
                  <a:srgbClr val="3F330C"/>
                </a:outerShdw>
              </a:effectLst>
              <a:latin typeface="Comic Sans MS" panose="030F0702030302020204" pitchFamily="66" charset="0"/>
            </a:endParaRPr>
          </a:p>
        </p:txBody>
      </p:sp>
    </p:spTree>
    <p:extLst>
      <p:ext uri="{BB962C8B-B14F-4D97-AF65-F5344CB8AC3E}">
        <p14:creationId xmlns:p14="http://schemas.microsoft.com/office/powerpoint/2010/main" val="1344177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59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750" fill="hold"/>
                                        <p:tgtEl>
                                          <p:spTgt spid="6"/>
                                        </p:tgtEl>
                                        <p:attrNameLst>
                                          <p:attrName>ppt_w</p:attrName>
                                        </p:attrNameLst>
                                      </p:cBhvr>
                                      <p:tavLst>
                                        <p:tav tm="0">
                                          <p:val>
                                            <p:fltVal val="0"/>
                                          </p:val>
                                        </p:tav>
                                        <p:tav tm="100000">
                                          <p:val>
                                            <p:strVal val="#ppt_w"/>
                                          </p:val>
                                        </p:tav>
                                      </p:tavLst>
                                    </p:anim>
                                    <p:anim calcmode="lin" valueType="num">
                                      <p:cBhvr>
                                        <p:cTn id="15" dur="1750" fill="hold"/>
                                        <p:tgtEl>
                                          <p:spTgt spid="6"/>
                                        </p:tgtEl>
                                        <p:attrNameLst>
                                          <p:attrName>ppt_h</p:attrName>
                                        </p:attrNameLst>
                                      </p:cBhvr>
                                      <p:tavLst>
                                        <p:tav tm="0">
                                          <p:val>
                                            <p:fltVal val="0"/>
                                          </p:val>
                                        </p:tav>
                                        <p:tav tm="100000">
                                          <p:val>
                                            <p:strVal val="#ppt_h"/>
                                          </p:val>
                                        </p:tav>
                                      </p:tavLst>
                                    </p:anim>
                                    <p:anim calcmode="lin" valueType="num">
                                      <p:cBhvr>
                                        <p:cTn id="16" dur="1750" fill="hold"/>
                                        <p:tgtEl>
                                          <p:spTgt spid="6"/>
                                        </p:tgtEl>
                                        <p:attrNameLst>
                                          <p:attrName>ppt_x</p:attrName>
                                        </p:attrNameLst>
                                      </p:cBhvr>
                                      <p:tavLst>
                                        <p:tav tm="0">
                                          <p:val>
                                            <p:fltVal val="0.5"/>
                                          </p:val>
                                        </p:tav>
                                        <p:tav tm="100000">
                                          <p:val>
                                            <p:strVal val="#ppt_x"/>
                                          </p:val>
                                        </p:tav>
                                      </p:tavLst>
                                    </p:anim>
                                    <p:anim calcmode="lin" valueType="num">
                                      <p:cBhvr>
                                        <p:cTn id="17" dur="1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Seguir a Jesú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2428" y="596462"/>
            <a:ext cx="7951208" cy="571197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592429" y="596462"/>
            <a:ext cx="3425390" cy="3108543"/>
          </a:xfrm>
          <a:prstGeom prst="rect">
            <a:avLst/>
          </a:prstGeom>
          <a:noFill/>
          <a:ln w="9525">
            <a:noFill/>
            <a:miter lim="800000"/>
            <a:headEnd/>
            <a:tailEnd/>
          </a:ln>
          <a:effectLst/>
        </p:spPr>
        <p:txBody>
          <a:bodyPr wrap="square">
            <a:spAutoFit/>
          </a:bodyPr>
          <a:lstStyle/>
          <a:p>
            <a:pPr marL="457200" indent="-457200">
              <a:buFont typeface="Wingdings" panose="05000000000000000000" pitchFamily="2" charset="2"/>
              <a:buChar char="ü"/>
              <a:defRPr/>
            </a:pPr>
            <a:r>
              <a:rPr lang="es-PE" sz="2800" b="1" dirty="0">
                <a:solidFill>
                  <a:schemeClr val="bg1"/>
                </a:solidFill>
                <a:effectLst>
                  <a:glow rad="127000">
                    <a:srgbClr val="006000"/>
                  </a:glow>
                  <a:outerShdw blurRad="50800" dist="76200" dir="8100000" algn="tr" rotWithShape="0">
                    <a:srgbClr val="001400"/>
                  </a:outerShdw>
                </a:effectLst>
                <a:latin typeface="Comic Sans MS" panose="030F0702030302020204" pitchFamily="66" charset="0"/>
              </a:rPr>
              <a:t>Seguir a Jesús es estar preparados para ir detrás de él  “contra viento y marea”:</a:t>
            </a:r>
            <a:endParaRPr lang="es-ES" sz="2800" b="1" dirty="0">
              <a:solidFill>
                <a:schemeClr val="bg1"/>
              </a:solidFill>
              <a:effectLst>
                <a:glow rad="127000">
                  <a:srgbClr val="006000"/>
                </a:glow>
                <a:outerShdw blurRad="50800" dist="76200" dir="8100000" algn="tr" rotWithShape="0">
                  <a:srgbClr val="001400"/>
                </a:outerShdw>
              </a:effectLst>
              <a:latin typeface="Comic Sans MS" panose="030F0702030302020204" pitchFamily="66" charset="0"/>
            </a:endParaRPr>
          </a:p>
        </p:txBody>
      </p:sp>
      <p:sp>
        <p:nvSpPr>
          <p:cNvPr id="5" name="Text Box 3"/>
          <p:cNvSpPr txBox="1">
            <a:spLocks noChangeArrowheads="1"/>
          </p:cNvSpPr>
          <p:nvPr/>
        </p:nvSpPr>
        <p:spPr bwMode="auto">
          <a:xfrm>
            <a:off x="5582486" y="596462"/>
            <a:ext cx="2961150" cy="1938992"/>
          </a:xfrm>
          <a:prstGeom prst="rect">
            <a:avLst/>
          </a:prstGeom>
          <a:noFill/>
          <a:ln w="9525">
            <a:noFill/>
            <a:miter lim="800000"/>
            <a:headEnd/>
            <a:tailEnd/>
          </a:ln>
        </p:spPr>
        <p:txBody>
          <a:bodyPr wrap="square">
            <a:spAutoFit/>
          </a:bodyPr>
          <a:lstStyle/>
          <a:p>
            <a:pPr algn="ctr">
              <a:defRPr/>
            </a:pPr>
            <a:r>
              <a:rPr lang="es-ES" sz="3000" b="1" dirty="0">
                <a:solidFill>
                  <a:srgbClr val="FFFF00"/>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rPr>
              <a:t>¿Somos así?, </a:t>
            </a:r>
            <a:r>
              <a:rPr lang="es-PE" sz="3000" b="1" dirty="0">
                <a:solidFill>
                  <a:srgbClr val="FFFF00"/>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rPr>
              <a:t>¿Cuesta mucho ser discípulos  de Jesús?, </a:t>
            </a:r>
            <a:endParaRPr lang="es-ES" sz="3000" b="1" dirty="0">
              <a:solidFill>
                <a:srgbClr val="FFFF00"/>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endParaRPr>
          </a:p>
        </p:txBody>
      </p:sp>
      <p:sp>
        <p:nvSpPr>
          <p:cNvPr id="7" name="Text Box 3"/>
          <p:cNvSpPr txBox="1">
            <a:spLocks noChangeArrowheads="1"/>
          </p:cNvSpPr>
          <p:nvPr/>
        </p:nvSpPr>
        <p:spPr bwMode="auto">
          <a:xfrm>
            <a:off x="682602" y="3796849"/>
            <a:ext cx="3621549" cy="2400657"/>
          </a:xfrm>
          <a:prstGeom prst="rect">
            <a:avLst/>
          </a:prstGeom>
          <a:noFill/>
          <a:ln w="9525">
            <a:noFill/>
            <a:miter lim="800000"/>
            <a:headEnd/>
            <a:tailEnd/>
          </a:ln>
        </p:spPr>
        <p:txBody>
          <a:bodyPr wrap="square">
            <a:spAutoFit/>
          </a:bodyPr>
          <a:lstStyle/>
          <a:p>
            <a:pPr>
              <a:defRPr/>
            </a:pPr>
            <a:r>
              <a:rPr lang="es-PE" sz="3000" b="1" dirty="0" smtClean="0">
                <a:solidFill>
                  <a:srgbClr val="FFFF00"/>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rPr>
              <a:t>¿</a:t>
            </a:r>
            <a:r>
              <a:rPr lang="es-PE" sz="3000" b="1" dirty="0">
                <a:solidFill>
                  <a:srgbClr val="FFFF00"/>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rPr>
              <a:t>Por qué cuesta tanto tener tiempo  para hacer las cosas de Dios</a:t>
            </a:r>
            <a:r>
              <a:rPr lang="es-PE" sz="3000" b="1" dirty="0" smtClean="0">
                <a:solidFill>
                  <a:srgbClr val="FFFF00"/>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rPr>
              <a:t>?</a:t>
            </a:r>
            <a:endParaRPr lang="es-ES" sz="3000" b="1" dirty="0">
              <a:solidFill>
                <a:srgbClr val="FFFF00"/>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41649286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455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fltVal val="0"/>
                                          </p:val>
                                        </p:tav>
                                        <p:tav tm="100000">
                                          <p:val>
                                            <p:strVal val="#ppt_w"/>
                                          </p:val>
                                        </p:tav>
                                      </p:tavLst>
                                    </p:anim>
                                    <p:anim calcmode="lin" valueType="num">
                                      <p:cBhvr>
                                        <p:cTn id="13" dur="175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8225"/>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1750" fill="hold"/>
                                        <p:tgtEl>
                                          <p:spTgt spid="7"/>
                                        </p:tgtEl>
                                        <p:attrNameLst>
                                          <p:attrName>ppt_w</p:attrName>
                                        </p:attrNameLst>
                                      </p:cBhvr>
                                      <p:tavLst>
                                        <p:tav tm="0">
                                          <p:val>
                                            <p:fltVal val="0"/>
                                          </p:val>
                                        </p:tav>
                                        <p:tav tm="100000">
                                          <p:val>
                                            <p:strVal val="#ppt_w"/>
                                          </p:val>
                                        </p:tav>
                                      </p:tavLst>
                                    </p:anim>
                                    <p:anim calcmode="lin" valueType="num">
                                      <p:cBhvr>
                                        <p:cTn id="18"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 y="559915"/>
            <a:ext cx="7936635" cy="5720811"/>
          </a:xfrm>
          <a:prstGeom prst="rect">
            <a:avLst/>
          </a:prstGeom>
        </p:spPr>
      </p:pic>
      <p:sp>
        <p:nvSpPr>
          <p:cNvPr id="3" name="2 Marcador de contenido"/>
          <p:cNvSpPr>
            <a:spLocks noGrp="1"/>
          </p:cNvSpPr>
          <p:nvPr>
            <p:ph idx="1"/>
          </p:nvPr>
        </p:nvSpPr>
        <p:spPr>
          <a:xfrm>
            <a:off x="609600" y="559916"/>
            <a:ext cx="7890455" cy="1167284"/>
          </a:xfrm>
        </p:spPr>
        <p:txBody>
          <a:bodyPr>
            <a:noAutofit/>
          </a:bodyPr>
          <a:lstStyle/>
          <a:p>
            <a:pPr algn="ctr">
              <a:spcBef>
                <a:spcPts val="0"/>
              </a:spcBef>
              <a:buFont typeface="Wingdings" panose="05000000000000000000" pitchFamily="2" charset="2"/>
              <a:buChar char="ü"/>
            </a:pPr>
            <a:r>
              <a:rPr lang="es-ES_tradnl" b="1" dirty="0" smtClean="0">
                <a:ln w="6600">
                  <a:solidFill>
                    <a:schemeClr val="accent2"/>
                  </a:solidFill>
                  <a:prstDash val="solid"/>
                </a:ln>
                <a:solidFill>
                  <a:schemeClr val="bg1"/>
                </a:solidFill>
                <a:effectLst>
                  <a:outerShdw blurRad="50800" dist="38100" algn="l" rotWithShape="0">
                    <a:schemeClr val="accent2">
                      <a:lumMod val="50000"/>
                    </a:schemeClr>
                  </a:outerShdw>
                </a:effectLst>
                <a:latin typeface="Comic Sans MS" panose="030F0702030302020204" pitchFamily="66" charset="0"/>
              </a:rPr>
              <a:t>¿Miramos siempre nuestro pasado o vemos para adelante? </a:t>
            </a:r>
            <a:endParaRPr lang="es-PE" b="1" dirty="0" smtClean="0">
              <a:ln w="6600">
                <a:solidFill>
                  <a:schemeClr val="accent2"/>
                </a:solidFill>
                <a:prstDash val="solid"/>
              </a:ln>
              <a:solidFill>
                <a:schemeClr val="bg1"/>
              </a:solidFill>
              <a:effectLst>
                <a:outerShdw blurRad="50800" dist="38100" algn="l" rotWithShape="0">
                  <a:schemeClr val="accent2">
                    <a:lumMod val="50000"/>
                  </a:schemeClr>
                </a:outerShdw>
              </a:effectLst>
              <a:latin typeface="Comic Sans MS" panose="030F0702030302020204" pitchFamily="66" charset="0"/>
            </a:endParaRPr>
          </a:p>
          <a:p>
            <a:pPr marL="0" indent="0" algn="ctr">
              <a:spcBef>
                <a:spcPts val="0"/>
              </a:spcBef>
              <a:buNone/>
            </a:pPr>
            <a:endParaRPr lang="es-PE" b="1" dirty="0">
              <a:ln w="6600">
                <a:solidFill>
                  <a:schemeClr val="accent2"/>
                </a:solidFill>
                <a:prstDash val="solid"/>
              </a:ln>
              <a:solidFill>
                <a:schemeClr val="bg1"/>
              </a:solidFill>
              <a:effectLst>
                <a:outerShdw blurRad="50800" dist="38100" algn="l" rotWithShape="0">
                  <a:schemeClr val="accent2">
                    <a:lumMod val="50000"/>
                  </a:schemeClr>
                </a:outerShdw>
              </a:effectLst>
              <a:latin typeface="Comic Sans MS" panose="030F0702030302020204" pitchFamily="66" charset="0"/>
            </a:endParaRPr>
          </a:p>
        </p:txBody>
      </p:sp>
      <p:sp>
        <p:nvSpPr>
          <p:cNvPr id="5" name="2 Marcador de contenido"/>
          <p:cNvSpPr txBox="1">
            <a:spLocks/>
          </p:cNvSpPr>
          <p:nvPr/>
        </p:nvSpPr>
        <p:spPr>
          <a:xfrm>
            <a:off x="539179" y="4226329"/>
            <a:ext cx="8179221" cy="2064291"/>
          </a:xfrm>
          <a:prstGeom prst="rect">
            <a:avLst/>
          </a:prstGeom>
        </p:spPr>
        <p:txBody>
          <a:bodyPr vert="horz" lIns="91440" tIns="45720" rIns="91440" bIns="45720" rtlCol="0">
            <a:noAutofit/>
          </a:bodyPr>
          <a:lstStyle/>
          <a:p>
            <a:pPr algn="ctr">
              <a:defRPr/>
            </a:pPr>
            <a:r>
              <a:rPr lang="es-ES_tradnl" sz="3200" b="1" dirty="0">
                <a:ln w="6600">
                  <a:solidFill>
                    <a:srgbClr val="C0504D"/>
                  </a:solidFill>
                  <a:prstDash val="solid"/>
                </a:ln>
                <a:solidFill>
                  <a:schemeClr val="bg1"/>
                </a:solidFill>
                <a:effectLst>
                  <a:outerShdw blurRad="50800" dist="38100" algn="l" rotWithShape="0">
                    <a:prstClr val="black"/>
                  </a:outerShdw>
                </a:effectLst>
              </a:rPr>
              <a:t>¿Nos cuesta mucho vivir este presente de cristianos?  ¿Me despedí de mi vida pasada o sigo con las mismas actitudes que tenía antes de convertirme?</a:t>
            </a:r>
            <a:endParaRPr lang="es-PE" sz="3200" b="1" dirty="0">
              <a:ln w="6600">
                <a:solidFill>
                  <a:srgbClr val="C0504D"/>
                </a:solidFill>
                <a:prstDash val="solid"/>
              </a:ln>
              <a:solidFill>
                <a:schemeClr val="bg1"/>
              </a:solidFill>
              <a:effectLst>
                <a:outerShdw blurRad="50800" dist="38100" algn="l" rotWithShape="0">
                  <a:prstClr val="black"/>
                </a:outerShdw>
              </a:effectLst>
            </a:endParaRPr>
          </a:p>
          <a:p>
            <a:pPr marL="342900" indent="-342900" algn="ctr">
              <a:spcBef>
                <a:spcPct val="20000"/>
              </a:spcBef>
              <a:defRPr/>
            </a:pPr>
            <a:r>
              <a:rPr lang="es-ES_tradnl" sz="3200" b="1" dirty="0">
                <a:ln w="6600">
                  <a:solidFill>
                    <a:srgbClr val="C0504D"/>
                  </a:solidFill>
                  <a:prstDash val="solid"/>
                </a:ln>
                <a:solidFill>
                  <a:schemeClr val="bg1"/>
                </a:solidFill>
                <a:effectLst>
                  <a:outerShdw blurRad="50800" dist="38100" algn="l" rotWithShape="0">
                    <a:prstClr val="black"/>
                  </a:outerShdw>
                </a:effectLst>
              </a:rPr>
              <a:t> </a:t>
            </a:r>
            <a:endParaRPr lang="es-PE" sz="3200" b="1" dirty="0">
              <a:ln w="6600">
                <a:solidFill>
                  <a:srgbClr val="C0504D"/>
                </a:solidFill>
                <a:prstDash val="solid"/>
              </a:ln>
              <a:solidFill>
                <a:schemeClr val="bg1"/>
              </a:solidFill>
              <a:effectLst>
                <a:outerShdw blurRad="50800" dist="38100" algn="l" rotWithShape="0">
                  <a:prstClr val="black"/>
                </a:outerShdw>
              </a:effectLst>
            </a:endParaRPr>
          </a:p>
          <a:p>
            <a:pPr algn="ctr">
              <a:defRPr/>
            </a:pPr>
            <a:endParaRPr lang="es-PE" sz="3200" b="1" dirty="0">
              <a:ln w="6600">
                <a:solidFill>
                  <a:srgbClr val="C0504D"/>
                </a:solidFill>
                <a:prstDash val="solid"/>
              </a:ln>
              <a:solidFill>
                <a:schemeClr val="bg1"/>
              </a:solidFill>
              <a:effectLst>
                <a:outerShdw blurRad="50800" dist="38100" algn="l" rotWithShape="0">
                  <a:prstClr val="black"/>
                </a:outerShdw>
              </a:effectLst>
            </a:endParaRPr>
          </a:p>
        </p:txBody>
      </p:sp>
      <p:sp>
        <p:nvSpPr>
          <p:cNvPr id="7" name="2 Marcador de contenido"/>
          <p:cNvSpPr txBox="1">
            <a:spLocks/>
          </p:cNvSpPr>
          <p:nvPr/>
        </p:nvSpPr>
        <p:spPr>
          <a:xfrm>
            <a:off x="399244" y="4848156"/>
            <a:ext cx="8100811" cy="1165384"/>
          </a:xfrm>
          <a:prstGeom prst="rect">
            <a:avLst/>
          </a:prstGeom>
        </p:spPr>
        <p:txBody>
          <a:bodyPr vert="horz" lIns="91440" tIns="45720" rIns="91440" bIns="45720" rtlCol="0">
            <a:noAutofit/>
          </a:bodyPr>
          <a:lstStyle/>
          <a:p>
            <a:pPr marL="342900" indent="-342900" algn="ctr">
              <a:spcBef>
                <a:spcPct val="20000"/>
              </a:spcBef>
              <a:defRPr/>
            </a:pPr>
            <a:endParaRPr lang="es-PE" sz="2800" b="1" dirty="0">
              <a:ln w="6600">
                <a:solidFill>
                  <a:srgbClr val="C0504D"/>
                </a:solidFill>
                <a:prstDash val="solid"/>
              </a:ln>
              <a:solidFill>
                <a:srgbClr val="FFFFFF"/>
              </a:solidFill>
              <a:effectLst>
                <a:outerShdw dist="38100" dir="2700000" algn="tl" rotWithShape="0">
                  <a:srgbClr val="C0504D"/>
                </a:outerShdw>
              </a:effectLst>
            </a:endParaRPr>
          </a:p>
        </p:txBody>
      </p:sp>
    </p:spTree>
    <p:extLst>
      <p:ext uri="{BB962C8B-B14F-4D97-AF65-F5344CB8AC3E}">
        <p14:creationId xmlns:p14="http://schemas.microsoft.com/office/powerpoint/2010/main" val="14366189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3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3" presetClass="entr" presetSubtype="528" fill="hold" grpId="0" nodeType="after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1750" fill="hold"/>
                                        <p:tgtEl>
                                          <p:spTgt spid="3"/>
                                        </p:tgtEl>
                                        <p:attrNameLst>
                                          <p:attrName>ppt_w</p:attrName>
                                        </p:attrNameLst>
                                      </p:cBhvr>
                                      <p:tavLst>
                                        <p:tav tm="0">
                                          <p:val>
                                            <p:fltVal val="0"/>
                                          </p:val>
                                        </p:tav>
                                        <p:tav tm="100000">
                                          <p:val>
                                            <p:strVal val="#ppt_w"/>
                                          </p:val>
                                        </p:tav>
                                      </p:tavLst>
                                    </p:anim>
                                    <p:anim calcmode="lin" valueType="num">
                                      <p:cBhvr>
                                        <p:cTn id="13" dur="1750" fill="hold"/>
                                        <p:tgtEl>
                                          <p:spTgt spid="3"/>
                                        </p:tgtEl>
                                        <p:attrNameLst>
                                          <p:attrName>ppt_h</p:attrName>
                                        </p:attrNameLst>
                                      </p:cBhvr>
                                      <p:tavLst>
                                        <p:tav tm="0">
                                          <p:val>
                                            <p:fltVal val="0"/>
                                          </p:val>
                                        </p:tav>
                                        <p:tav tm="100000">
                                          <p:val>
                                            <p:strVal val="#ppt_h"/>
                                          </p:val>
                                        </p:tav>
                                      </p:tavLst>
                                    </p:anim>
                                    <p:anim calcmode="lin" valueType="num">
                                      <p:cBhvr>
                                        <p:cTn id="14" dur="1750" fill="hold"/>
                                        <p:tgtEl>
                                          <p:spTgt spid="3"/>
                                        </p:tgtEl>
                                        <p:attrNameLst>
                                          <p:attrName>ppt_x</p:attrName>
                                        </p:attrNameLst>
                                      </p:cBhvr>
                                      <p:tavLst>
                                        <p:tav tm="0">
                                          <p:val>
                                            <p:fltVal val="0.5"/>
                                          </p:val>
                                        </p:tav>
                                        <p:tav tm="100000">
                                          <p:val>
                                            <p:strVal val="#ppt_x"/>
                                          </p:val>
                                        </p:tav>
                                      </p:tavLst>
                                    </p:anim>
                                    <p:anim calcmode="lin" valueType="num">
                                      <p:cBhvr>
                                        <p:cTn id="15" dur="17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325"/>
                            </p:stCondLst>
                            <p:childTnLst>
                              <p:par>
                                <p:cTn id="17" presetID="23" presetClass="entr" presetSubtype="528" fill="hold" grpId="0" nodeType="afterEffect">
                                  <p:stCondLst>
                                    <p:cond delay="0"/>
                                  </p:stCondLst>
                                  <p:iterate type="wd">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1750" fill="hold"/>
                                        <p:tgtEl>
                                          <p:spTgt spid="5"/>
                                        </p:tgtEl>
                                        <p:attrNameLst>
                                          <p:attrName>ppt_w</p:attrName>
                                        </p:attrNameLst>
                                      </p:cBhvr>
                                      <p:tavLst>
                                        <p:tav tm="0">
                                          <p:val>
                                            <p:fltVal val="0"/>
                                          </p:val>
                                        </p:tav>
                                        <p:tav tm="100000">
                                          <p:val>
                                            <p:strVal val="#ppt_w"/>
                                          </p:val>
                                        </p:tav>
                                      </p:tavLst>
                                    </p:anim>
                                    <p:anim calcmode="lin" valueType="num">
                                      <p:cBhvr>
                                        <p:cTn id="20" dur="1750" fill="hold"/>
                                        <p:tgtEl>
                                          <p:spTgt spid="5"/>
                                        </p:tgtEl>
                                        <p:attrNameLst>
                                          <p:attrName>ppt_h</p:attrName>
                                        </p:attrNameLst>
                                      </p:cBhvr>
                                      <p:tavLst>
                                        <p:tav tm="0">
                                          <p:val>
                                            <p:fltVal val="0"/>
                                          </p:val>
                                        </p:tav>
                                        <p:tav tm="100000">
                                          <p:val>
                                            <p:strVal val="#ppt_h"/>
                                          </p:val>
                                        </p:tav>
                                      </p:tavLst>
                                    </p:anim>
                                    <p:anim calcmode="lin" valueType="num">
                                      <p:cBhvr>
                                        <p:cTn id="21" dur="1750" fill="hold"/>
                                        <p:tgtEl>
                                          <p:spTgt spid="5"/>
                                        </p:tgtEl>
                                        <p:attrNameLst>
                                          <p:attrName>ppt_x</p:attrName>
                                        </p:attrNameLst>
                                      </p:cBhvr>
                                      <p:tavLst>
                                        <p:tav tm="0">
                                          <p:val>
                                            <p:fltVal val="0.5"/>
                                          </p:val>
                                        </p:tav>
                                        <p:tav tm="100000">
                                          <p:val>
                                            <p:strVal val="#ppt_x"/>
                                          </p:val>
                                        </p:tav>
                                      </p:tavLst>
                                    </p:anim>
                                    <p:anim calcmode="lin" valueType="num">
                                      <p:cBhvr>
                                        <p:cTn id="22"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pinimg.com/564x/d6/7c/d6/d67cd6455660291b6599b3ca13028a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47" y="554181"/>
            <a:ext cx="7947431" cy="571731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268500" y="1791341"/>
            <a:ext cx="2790554" cy="676136"/>
          </a:xfrm>
        </p:spPr>
        <p:txBody>
          <a:bodyPr>
            <a:noAutofit/>
          </a:bodyPr>
          <a:lstStyle/>
          <a:p>
            <a:pPr algn="ctr">
              <a:buNone/>
            </a:pPr>
            <a:r>
              <a:rPr lang="es-PE" sz="2800" i="1" u="sng" dirty="0">
                <a:solidFill>
                  <a:schemeClr val="bg1"/>
                </a:solidFill>
                <a:effectLst>
                  <a:glow rad="63500">
                    <a:schemeClr val="bg2">
                      <a:lumMod val="10000"/>
                      <a:alpha val="40000"/>
                    </a:schemeClr>
                  </a:glow>
                  <a:outerShdw blurRad="50800" dist="38100" algn="l" rotWithShape="0">
                    <a:prstClr val="black"/>
                  </a:outerShdw>
                </a:effectLst>
                <a:latin typeface="Comic Sans MS" panose="030F0702030302020204" pitchFamily="66" charset="0"/>
              </a:rPr>
              <a:t>Motivación</a:t>
            </a:r>
            <a:r>
              <a:rPr lang="es-PE" sz="2800" i="1" dirty="0" smtClean="0">
                <a:solidFill>
                  <a:schemeClr val="bg1"/>
                </a:solidFill>
                <a:effectLst>
                  <a:glow rad="63500">
                    <a:schemeClr val="bg2">
                      <a:lumMod val="10000"/>
                      <a:alpha val="40000"/>
                    </a:schemeClr>
                  </a:glow>
                  <a:outerShdw blurRad="50800" dist="38100" algn="l" rotWithShape="0">
                    <a:prstClr val="black"/>
                  </a:outerShdw>
                </a:effectLst>
                <a:latin typeface="Comic Sans MS" panose="030F0702030302020204" pitchFamily="66" charset="0"/>
              </a:rPr>
              <a:t>:</a:t>
            </a:r>
            <a:endParaRPr lang="es-PE" sz="2800" i="1" dirty="0">
              <a:solidFill>
                <a:schemeClr val="bg1"/>
              </a:solidFill>
              <a:effectLst>
                <a:glow rad="63500">
                  <a:schemeClr val="bg2">
                    <a:lumMod val="10000"/>
                    <a:alpha val="40000"/>
                  </a:schemeClr>
                </a:glow>
                <a:outerShdw blurRad="50800" dist="38100" algn="l" rotWithShape="0">
                  <a:prstClr val="black"/>
                </a:outerShdw>
              </a:effectLst>
              <a:latin typeface="Comic Sans MS" panose="030F0702030302020204" pitchFamily="66" charset="0"/>
            </a:endParaRPr>
          </a:p>
        </p:txBody>
      </p:sp>
      <p:sp>
        <p:nvSpPr>
          <p:cNvPr id="8" name="2 Marcador de contenido"/>
          <p:cNvSpPr txBox="1">
            <a:spLocks/>
          </p:cNvSpPr>
          <p:nvPr/>
        </p:nvSpPr>
        <p:spPr>
          <a:xfrm>
            <a:off x="544882" y="4380773"/>
            <a:ext cx="796070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s-PE" sz="2800" b="1" i="1" dirty="0" smtClean="0">
                <a:solidFill>
                  <a:schemeClr val="bg1"/>
                </a:solidFill>
                <a:effectLst>
                  <a:glow rad="63500">
                    <a:schemeClr val="tx1">
                      <a:lumMod val="95000"/>
                      <a:lumOff val="5000"/>
                      <a:alpha val="40000"/>
                    </a:schemeClr>
                  </a:glow>
                  <a:outerShdw blurRad="50800" dist="38100" algn="l" rotWithShape="0">
                    <a:prstClr val="black"/>
                  </a:outerShdw>
                </a:effectLst>
                <a:latin typeface="Comic Sans MS" panose="030F0702030302020204" pitchFamily="66" charset="0"/>
              </a:rPr>
              <a:t>No es poca cosa seguir a Jesús, por eso necesitamos orar al Padre para que nos ayude a mantenernos en este camino que exige fidelidad y renuncias.</a:t>
            </a:r>
            <a:endParaRPr lang="es-PE" sz="2800" b="1" i="1" dirty="0">
              <a:solidFill>
                <a:schemeClr val="bg1"/>
              </a:solidFill>
              <a:effectLst>
                <a:glow rad="63500">
                  <a:schemeClr val="tx1">
                    <a:lumMod val="95000"/>
                    <a:lumOff val="5000"/>
                    <a:alpha val="40000"/>
                  </a:schemeClr>
                </a:glow>
                <a:outerShdw blurRad="50800" dist="38100" algn="l" rotWithShape="0">
                  <a:prstClr val="black"/>
                </a:outerShdw>
              </a:effectLst>
              <a:latin typeface="Comic Sans MS" panose="030F0702030302020204" pitchFamily="66" charset="0"/>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0518" y="586603"/>
            <a:ext cx="2702282" cy="918924"/>
          </a:xfrm>
          <a:prstGeom prst="roundRect">
            <a:avLst/>
          </a:prstGeom>
        </p:spPr>
      </p:pic>
    </p:spTree>
    <p:extLst>
      <p:ext uri="{BB962C8B-B14F-4D97-AF65-F5344CB8AC3E}">
        <p14:creationId xmlns:p14="http://schemas.microsoft.com/office/powerpoint/2010/main" val="4107186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ppt_x</p:attrName>
                                        </p:attrNameLst>
                                      </p:cBhvr>
                                      <p:tavLst>
                                        <p:tav tm="0">
                                          <p:val>
                                            <p:fltVal val="0.5"/>
                                          </p:val>
                                        </p:tav>
                                        <p:tav tm="100000">
                                          <p:val>
                                            <p:strVal val="#ppt_x"/>
                                          </p:val>
                                        </p:tav>
                                      </p:tavLst>
                                    </p:anim>
                                    <p:anim calcmode="lin" valueType="num">
                                      <p:cBhvr>
                                        <p:cTn id="10" dur="25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8"/>
                                        </p:tgtEl>
                                        <p:attrNameLst>
                                          <p:attrName>style.visibility</p:attrName>
                                        </p:attrNameLst>
                                      </p:cBhvr>
                                      <p:to>
                                        <p:strVal val="visible"/>
                                      </p:to>
                                    </p:set>
                                    <p:anim calcmode="lin" valueType="num">
                                      <p:cBhvr>
                                        <p:cTn id="14" dur="250" fill="hold"/>
                                        <p:tgtEl>
                                          <p:spTgt spid="8"/>
                                        </p:tgtEl>
                                        <p:attrNameLst>
                                          <p:attrName>ppt_w</p:attrName>
                                        </p:attrNameLst>
                                      </p:cBhvr>
                                      <p:tavLst>
                                        <p:tav tm="0">
                                          <p:val>
                                            <p:fltVal val="0"/>
                                          </p:val>
                                        </p:tav>
                                        <p:tav tm="100000">
                                          <p:val>
                                            <p:strVal val="#ppt_w"/>
                                          </p:val>
                                        </p:tav>
                                      </p:tavLst>
                                    </p:anim>
                                    <p:anim calcmode="lin" valueType="num">
                                      <p:cBhvr>
                                        <p:cTn id="15" dur="250" fill="hold"/>
                                        <p:tgtEl>
                                          <p:spTgt spid="8"/>
                                        </p:tgtEl>
                                        <p:attrNameLst>
                                          <p:attrName>ppt_h</p:attrName>
                                        </p:attrNameLst>
                                      </p:cBhvr>
                                      <p:tavLst>
                                        <p:tav tm="0">
                                          <p:val>
                                            <p:fltVal val="0"/>
                                          </p:val>
                                        </p:tav>
                                        <p:tav tm="100000">
                                          <p:val>
                                            <p:strVal val="#ppt_h"/>
                                          </p:val>
                                        </p:tav>
                                      </p:tavLst>
                                    </p:anim>
                                    <p:anim calcmode="lin" valueType="num">
                                      <p:cBhvr>
                                        <p:cTn id="16" dur="250" fill="hold"/>
                                        <p:tgtEl>
                                          <p:spTgt spid="8"/>
                                        </p:tgtEl>
                                        <p:attrNameLst>
                                          <p:attrName>ppt_x</p:attrName>
                                        </p:attrNameLst>
                                      </p:cBhvr>
                                      <p:tavLst>
                                        <p:tav tm="0">
                                          <p:val>
                                            <p:fltVal val="0.5"/>
                                          </p:val>
                                        </p:tav>
                                        <p:tav tm="100000">
                                          <p:val>
                                            <p:strVal val="#ppt_x"/>
                                          </p:val>
                                        </p:tav>
                                      </p:tavLst>
                                    </p:anim>
                                    <p:anim calcmode="lin" valueType="num">
                                      <p:cBhvr>
                                        <p:cTn id="17" dur="2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08" y="581891"/>
            <a:ext cx="7934037" cy="5714549"/>
          </a:xfrm>
          <a:prstGeom prst="rect">
            <a:avLst/>
          </a:prstGeom>
          <a:noFill/>
          <a:extLst>
            <a:ext uri="{909E8E84-426E-40DD-AFC4-6F175D3DCCD1}">
              <a14:hiddenFill xmlns:a14="http://schemas.microsoft.com/office/drawing/2010/main">
                <a:solidFill>
                  <a:srgbClr val="FFFFFF"/>
                </a:solidFill>
              </a14:hiddenFill>
            </a:ext>
          </a:extLst>
        </p:spPr>
      </p:pic>
      <p:sp>
        <p:nvSpPr>
          <p:cNvPr id="10" name="2 Marcador de contenido"/>
          <p:cNvSpPr>
            <a:spLocks noGrp="1"/>
          </p:cNvSpPr>
          <p:nvPr>
            <p:ph idx="1"/>
          </p:nvPr>
        </p:nvSpPr>
        <p:spPr>
          <a:xfrm>
            <a:off x="542242" y="5050892"/>
            <a:ext cx="8103474" cy="549309"/>
          </a:xfrm>
        </p:spPr>
        <p:txBody>
          <a:bodyPr>
            <a:noAutofit/>
          </a:bodyPr>
          <a:lstStyle/>
          <a:p>
            <a:pPr marL="0" indent="0" algn="ctr">
              <a:buNone/>
            </a:pPr>
            <a:r>
              <a:rPr lang="es-PE" sz="2400" b="1" i="1" dirty="0" smtClean="0">
                <a:solidFill>
                  <a:schemeClr val="bg1"/>
                </a:solidFill>
                <a:effectLst>
                  <a:glow rad="101600">
                    <a:srgbClr val="422100">
                      <a:alpha val="60000"/>
                    </a:srgbClr>
                  </a:glow>
                  <a:outerShdw blurRad="38100" dist="38100" dir="2700000" algn="tl">
                    <a:srgbClr val="000000">
                      <a:alpha val="43137"/>
                    </a:srgbClr>
                  </a:outerShdw>
                </a:effectLst>
                <a:latin typeface="Arial Narrow" panose="020B0606020202030204" pitchFamily="34" charset="0"/>
              </a:rPr>
              <a:t>Luego </a:t>
            </a:r>
            <a:r>
              <a:rPr lang="es-PE" sz="2400" b="1" i="1" dirty="0">
                <a:solidFill>
                  <a:schemeClr val="bg1"/>
                </a:solidFill>
                <a:effectLst>
                  <a:glow rad="101600">
                    <a:srgbClr val="422100">
                      <a:alpha val="60000"/>
                    </a:srgbClr>
                  </a:glow>
                  <a:outerShdw blurRad="38100" dist="38100" dir="2700000" algn="tl">
                    <a:srgbClr val="000000">
                      <a:alpha val="43137"/>
                    </a:srgbClr>
                  </a:outerShdw>
                </a:effectLst>
                <a:latin typeface="Arial Narrow" panose="020B0606020202030204" pitchFamily="34" charset="0"/>
              </a:rPr>
              <a:t>de un tiempo de oración personal, podemos compartir en voz alta nuestra oración, siempre dirigiéndonos a Dios mediante la alabanza, la acción de gracias o la súplica confiada.</a:t>
            </a:r>
            <a:endParaRPr lang="es-PE" sz="2400" b="1" i="1" dirty="0" smtClean="0">
              <a:solidFill>
                <a:schemeClr val="bg1"/>
              </a:solidFill>
              <a:effectLst>
                <a:glow rad="101600">
                  <a:srgbClr val="422100">
                    <a:alpha val="60000"/>
                  </a:srgb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6295507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10">
                                            <p:txEl>
                                              <p:pRg st="0" end="0"/>
                                            </p:txEl>
                                          </p:spTgt>
                                        </p:tgtEl>
                                      </p:cBhvr>
                                    </p:animEffect>
                                    <p:set>
                                      <p:cBhvr>
                                        <p:cTn id="14"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0"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0622" y="614496"/>
            <a:ext cx="7963777" cy="5646037"/>
          </a:xfrm>
          <a:prstGeom prst="rect">
            <a:avLst/>
          </a:prstGeom>
        </p:spPr>
      </p:pic>
      <p:sp>
        <p:nvSpPr>
          <p:cNvPr id="1025" name="Rectangle 1"/>
          <p:cNvSpPr>
            <a:spLocks noChangeArrowheads="1"/>
          </p:cNvSpPr>
          <p:nvPr/>
        </p:nvSpPr>
        <p:spPr bwMode="auto">
          <a:xfrm>
            <a:off x="487493" y="614496"/>
            <a:ext cx="7751343"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_tradnl" sz="2800" b="1" u="sng" dirty="0">
                <a:solidFill>
                  <a:schemeClr val="bg1"/>
                </a:solidFill>
                <a:effectLst>
                  <a:glow rad="101600">
                    <a:srgbClr val="320000">
                      <a:alpha val="40000"/>
                    </a:srgb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Ambientación</a:t>
            </a:r>
            <a:r>
              <a:rPr lang="es-ES_tradnl" sz="2800" b="1" dirty="0">
                <a:solidFill>
                  <a:schemeClr val="bg1"/>
                </a:solidFill>
                <a:effectLst>
                  <a:glow rad="101600">
                    <a:srgbClr val="320000">
                      <a:alpha val="40000"/>
                    </a:srgb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 </a:t>
            </a:r>
            <a:r>
              <a:rPr lang="es-ES_tradnl" sz="2800" dirty="0">
                <a:solidFill>
                  <a:schemeClr val="bg1"/>
                </a:solidFill>
                <a:effectLst>
                  <a:glow rad="101600">
                    <a:srgbClr val="320000">
                      <a:alpha val="40000"/>
                    </a:srgb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Imagen de Jesús. Camino de papel. </a:t>
            </a:r>
            <a:r>
              <a:rPr lang="es-ES_tradnl" sz="2800" i="1" u="sng" dirty="0">
                <a:solidFill>
                  <a:schemeClr val="bg1"/>
                </a:solidFill>
                <a:effectLst>
                  <a:glow rad="101600">
                    <a:srgbClr val="320000">
                      <a:alpha val="40000"/>
                    </a:srgb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Frase</a:t>
            </a:r>
            <a:r>
              <a:rPr lang="es-ES_tradnl" sz="2800" i="1" dirty="0">
                <a:solidFill>
                  <a:schemeClr val="bg1"/>
                </a:solidFill>
                <a:effectLst>
                  <a:glow rad="101600">
                    <a:srgbClr val="320000">
                      <a:alpha val="40000"/>
                    </a:srgb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 Sígueme</a:t>
            </a:r>
            <a:r>
              <a:rPr lang="es-ES_tradnl" sz="2800" i="1" dirty="0" smtClean="0">
                <a:solidFill>
                  <a:schemeClr val="bg1"/>
                </a:solidFill>
                <a:effectLst>
                  <a:glow rad="101600">
                    <a:srgbClr val="320000">
                      <a:alpha val="40000"/>
                    </a:srgb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a:t>
            </a:r>
            <a:endParaRPr lang="es-PE" sz="2400" dirty="0">
              <a:solidFill>
                <a:schemeClr val="bg1"/>
              </a:solidFill>
              <a:effectLst>
                <a:glow rad="101600">
                  <a:srgbClr val="320000">
                    <a:alpha val="40000"/>
                  </a:srgbClr>
                </a:glow>
                <a:outerShdw blurRad="50800" dist="38100" algn="l" rotWithShape="0">
                  <a:prstClr val="black"/>
                </a:outerShdw>
              </a:effectLst>
              <a:latin typeface="Arial" pitchFamily="34" charset="0"/>
              <a:cs typeface="Arial" pitchFamily="34" charset="0"/>
            </a:endParaRPr>
          </a:p>
        </p:txBody>
      </p:sp>
      <p:sp>
        <p:nvSpPr>
          <p:cNvPr id="2" name="Rectángulo 1"/>
          <p:cNvSpPr/>
          <p:nvPr/>
        </p:nvSpPr>
        <p:spPr>
          <a:xfrm>
            <a:off x="4995765" y="3206682"/>
            <a:ext cx="3470887" cy="707886"/>
          </a:xfrm>
          <a:prstGeom prst="rect">
            <a:avLst/>
          </a:prstGeom>
        </p:spPr>
        <p:txBody>
          <a:bodyPr vert="horz" wrap="square">
            <a:prstTxWarp prst="textStop">
              <a:avLst/>
            </a:prstTxWarp>
            <a:spAutoFit/>
          </a:bodyPr>
          <a:lstStyle/>
          <a:p>
            <a:pPr fontAlgn="base">
              <a:spcBef>
                <a:spcPct val="0"/>
              </a:spcBef>
              <a:spcAft>
                <a:spcPct val="0"/>
              </a:spcAft>
            </a:pPr>
            <a:r>
              <a:rPr lang="es-ES_tradnl" sz="4000" b="1" dirty="0">
                <a:solidFill>
                  <a:srgbClr val="FFFF00"/>
                </a:solidFill>
                <a:effectLst>
                  <a:glow rad="114300">
                    <a:srgbClr val="320000">
                      <a:alpha val="37000"/>
                    </a:srgb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Sígueme</a:t>
            </a:r>
            <a:endParaRPr lang="es-PE" sz="3600" b="1" dirty="0">
              <a:solidFill>
                <a:srgbClr val="FFFF00"/>
              </a:solidFill>
              <a:effectLst>
                <a:glow rad="114300">
                  <a:srgbClr val="320000">
                    <a:alpha val="37000"/>
                  </a:srgbClr>
                </a:glow>
                <a:outerShdw blurRad="50800" dist="38100" algn="l" rotWithShape="0">
                  <a:prstClr val="black"/>
                </a:outerShdw>
              </a:effectLst>
              <a:latin typeface="Arial" panose="020B0604020202020204" pitchFamily="34" charset="0"/>
              <a:cs typeface="Arial" panose="020B0604020202020204" pitchFamily="34" charset="0"/>
            </a:endParaRPr>
          </a:p>
        </p:txBody>
      </p:sp>
      <p:sp>
        <p:nvSpPr>
          <p:cNvPr id="5" name="Rectangle 1"/>
          <p:cNvSpPr>
            <a:spLocks noChangeArrowheads="1"/>
          </p:cNvSpPr>
          <p:nvPr/>
        </p:nvSpPr>
        <p:spPr bwMode="auto">
          <a:xfrm>
            <a:off x="570622" y="5798868"/>
            <a:ext cx="796377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PE" sz="2400" u="sng" dirty="0" smtClean="0">
                <a:solidFill>
                  <a:schemeClr val="bg1"/>
                </a:solidFill>
                <a:effectLst>
                  <a:glow rad="101600">
                    <a:srgbClr val="320000">
                      <a:alpha val="40000"/>
                    </a:srgbClr>
                  </a:glow>
                  <a:outerShdw blurRad="50800" dist="38100" algn="l" rotWithShape="0">
                    <a:prstClr val="black"/>
                  </a:outerShdw>
                </a:effectLst>
                <a:latin typeface="Arial" pitchFamily="34" charset="0"/>
                <a:cs typeface="Arial" pitchFamily="34" charset="0"/>
              </a:rPr>
              <a:t>Cantos </a:t>
            </a:r>
            <a:r>
              <a:rPr lang="es-PE" sz="2400" u="sng" dirty="0">
                <a:solidFill>
                  <a:schemeClr val="bg1"/>
                </a:solidFill>
                <a:effectLst>
                  <a:glow rad="101600">
                    <a:srgbClr val="320000">
                      <a:alpha val="40000"/>
                    </a:srgbClr>
                  </a:glow>
                  <a:outerShdw blurRad="50800" dist="38100" algn="l" rotWithShape="0">
                    <a:prstClr val="black"/>
                  </a:outerShdw>
                </a:effectLst>
                <a:latin typeface="Arial" pitchFamily="34" charset="0"/>
                <a:cs typeface="Arial" pitchFamily="34" charset="0"/>
              </a:rPr>
              <a:t>sugeridos</a:t>
            </a:r>
            <a:r>
              <a:rPr lang="es-PE" sz="2400" dirty="0">
                <a:solidFill>
                  <a:schemeClr val="bg1"/>
                </a:solidFill>
                <a:effectLst>
                  <a:glow rad="101600">
                    <a:srgbClr val="320000">
                      <a:alpha val="40000"/>
                    </a:srgbClr>
                  </a:glow>
                  <a:outerShdw blurRad="50800" dist="38100" algn="l" rotWithShape="0">
                    <a:prstClr val="black"/>
                  </a:outerShdw>
                </a:effectLst>
                <a:latin typeface="Arial" pitchFamily="34" charset="0"/>
                <a:cs typeface="Arial" pitchFamily="34" charset="0"/>
              </a:rPr>
              <a:t>: Jesús te seguiré;  A quién </a:t>
            </a:r>
            <a:r>
              <a:rPr lang="es-PE" sz="2400" dirty="0" smtClean="0">
                <a:solidFill>
                  <a:schemeClr val="bg1"/>
                </a:solidFill>
                <a:effectLst>
                  <a:glow rad="101600">
                    <a:srgbClr val="320000">
                      <a:alpha val="40000"/>
                    </a:srgbClr>
                  </a:glow>
                  <a:outerShdw blurRad="50800" dist="38100" algn="l" rotWithShape="0">
                    <a:prstClr val="black"/>
                  </a:outerShdw>
                </a:effectLst>
                <a:latin typeface="Arial" pitchFamily="34" charset="0"/>
                <a:cs typeface="Arial" pitchFamily="34" charset="0"/>
              </a:rPr>
              <a:t>enviaré</a:t>
            </a:r>
            <a:endParaRPr lang="es-PE" sz="2400" dirty="0">
              <a:solidFill>
                <a:schemeClr val="bg1"/>
              </a:solidFill>
              <a:effectLst>
                <a:glow rad="101600">
                  <a:srgbClr val="320000">
                    <a:alpha val="40000"/>
                  </a:srgbClr>
                </a:glow>
                <a:outerShdw blurRad="50800" dist="38100" algn="l" rotWithShape="0">
                  <a:prstClr val="black"/>
                </a:outerShdw>
              </a:effectLst>
              <a:latin typeface="Arial" pitchFamily="34" charset="0"/>
              <a:cs typeface="Arial" pitchFamily="34" charset="0"/>
            </a:endParaRPr>
          </a:p>
        </p:txBody>
      </p:sp>
    </p:spTree>
    <p:extLst>
      <p:ext uri="{BB962C8B-B14F-4D97-AF65-F5344CB8AC3E}">
        <p14:creationId xmlns:p14="http://schemas.microsoft.com/office/powerpoint/2010/main" val="3464641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025"/>
                                        </p:tgtEl>
                                        <p:attrNameLst>
                                          <p:attrName>style.visibility</p:attrName>
                                        </p:attrNameLst>
                                      </p:cBhvr>
                                      <p:to>
                                        <p:strVal val="visible"/>
                                      </p:to>
                                    </p:set>
                                    <p:anim calcmode="lin" valueType="num">
                                      <p:cBhvr>
                                        <p:cTn id="7" dur="1750" fill="hold"/>
                                        <p:tgtEl>
                                          <p:spTgt spid="1025"/>
                                        </p:tgtEl>
                                        <p:attrNameLst>
                                          <p:attrName>ppt_w</p:attrName>
                                        </p:attrNameLst>
                                      </p:cBhvr>
                                      <p:tavLst>
                                        <p:tav tm="0">
                                          <p:val>
                                            <p:fltVal val="0"/>
                                          </p:val>
                                        </p:tav>
                                        <p:tav tm="100000">
                                          <p:val>
                                            <p:strVal val="#ppt_w"/>
                                          </p:val>
                                        </p:tav>
                                      </p:tavLst>
                                    </p:anim>
                                    <p:anim calcmode="lin" valueType="num">
                                      <p:cBhvr>
                                        <p:cTn id="8" dur="1750" fill="hold"/>
                                        <p:tgtEl>
                                          <p:spTgt spid="1025"/>
                                        </p:tgtEl>
                                        <p:attrNameLst>
                                          <p:attrName>ppt_h</p:attrName>
                                        </p:attrNameLst>
                                      </p:cBhvr>
                                      <p:tavLst>
                                        <p:tav tm="0">
                                          <p:val>
                                            <p:fltVal val="0"/>
                                          </p:val>
                                        </p:tav>
                                        <p:tav tm="100000">
                                          <p:val>
                                            <p:strVal val="#ppt_h"/>
                                          </p:val>
                                        </p:tav>
                                      </p:tavLst>
                                    </p:anim>
                                  </p:childTnLst>
                                </p:cTn>
                              </p:par>
                            </p:childTnLst>
                          </p:cTn>
                        </p:par>
                        <p:par>
                          <p:cTn id="9" fill="hold">
                            <p:stCondLst>
                              <p:cond delay="40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1750" fill="hold"/>
                                        <p:tgtEl>
                                          <p:spTgt spid="2"/>
                                        </p:tgtEl>
                                        <p:attrNameLst>
                                          <p:attrName>ppt_w</p:attrName>
                                        </p:attrNameLst>
                                      </p:cBhvr>
                                      <p:tavLst>
                                        <p:tav tm="0">
                                          <p:val>
                                            <p:fltVal val="0"/>
                                          </p:val>
                                        </p:tav>
                                        <p:tav tm="100000">
                                          <p:val>
                                            <p:strVal val="#ppt_w"/>
                                          </p:val>
                                        </p:tav>
                                      </p:tavLst>
                                    </p:anim>
                                    <p:anim calcmode="lin" valueType="num">
                                      <p:cBhvr>
                                        <p:cTn id="13" dur="175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5775"/>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1750" fill="hold"/>
                                        <p:tgtEl>
                                          <p:spTgt spid="5"/>
                                        </p:tgtEl>
                                        <p:attrNameLst>
                                          <p:attrName>ppt_w</p:attrName>
                                        </p:attrNameLst>
                                      </p:cBhvr>
                                      <p:tavLst>
                                        <p:tav tm="0">
                                          <p:val>
                                            <p:fltVal val="0"/>
                                          </p:val>
                                        </p:tav>
                                        <p:tav tm="100000">
                                          <p:val>
                                            <p:strVal val="#ppt_w"/>
                                          </p:val>
                                        </p:tav>
                                      </p:tavLst>
                                    </p:anim>
                                    <p:anim calcmode="lin" valueType="num">
                                      <p:cBhvr>
                                        <p:cTn id="1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46/83/85/46838590ea0960702848aae54de2fc3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43" y="613006"/>
            <a:ext cx="7930450" cy="5671127"/>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3487052" y="613006"/>
            <a:ext cx="2023311" cy="584775"/>
          </a:xfrm>
          <a:prstGeom prst="rect">
            <a:avLst/>
          </a:prstGeom>
          <a:noFill/>
          <a:ln w="9525">
            <a:noFill/>
            <a:miter lim="800000"/>
            <a:headEnd/>
            <a:tailEnd/>
          </a:ln>
          <a:effectLst>
            <a:outerShdw dist="35921" dir="2700000" algn="ctr" rotWithShape="0">
              <a:srgbClr val="FF072C"/>
            </a:outerShdw>
          </a:effectLst>
        </p:spPr>
        <p:txBody>
          <a:bodyPr wrap="none">
            <a:spAutoFit/>
          </a:bodyPr>
          <a:lstStyle/>
          <a:p>
            <a:pPr>
              <a:defRPr/>
            </a:pPr>
            <a:r>
              <a:rPr lang="ca-ES" sz="3200" b="1" i="1" dirty="0" err="1">
                <a:solidFill>
                  <a:srgbClr val="FFFF00"/>
                </a:solidFill>
                <a:latin typeface="Comic Sans MS" pitchFamily="66" charset="0"/>
              </a:rPr>
              <a:t>Salmo</a:t>
            </a:r>
            <a:r>
              <a:rPr lang="ca-ES" sz="3200" b="1" i="1" dirty="0">
                <a:solidFill>
                  <a:srgbClr val="FFFF00"/>
                </a:solidFill>
                <a:latin typeface="Comic Sans MS" pitchFamily="66" charset="0"/>
              </a:rPr>
              <a:t> 15</a:t>
            </a:r>
          </a:p>
        </p:txBody>
      </p:sp>
      <p:sp>
        <p:nvSpPr>
          <p:cNvPr id="7174" name="Rectangle 6"/>
          <p:cNvSpPr>
            <a:spLocks noChangeArrowheads="1"/>
          </p:cNvSpPr>
          <p:nvPr/>
        </p:nvSpPr>
        <p:spPr bwMode="auto">
          <a:xfrm>
            <a:off x="614543" y="1047113"/>
            <a:ext cx="7855202" cy="1815882"/>
          </a:xfrm>
          <a:prstGeom prst="rect">
            <a:avLst/>
          </a:prstGeom>
          <a:noFill/>
          <a:ln w="9525">
            <a:noFill/>
            <a:miter lim="800000"/>
            <a:headEnd/>
            <a:tailEnd/>
          </a:ln>
        </p:spPr>
        <p:txBody>
          <a:bodyPr wrap="square">
            <a:spAutoFit/>
          </a:bodyPr>
          <a:lstStyle/>
          <a:p>
            <a:r>
              <a:rPr lang="ca-ES" sz="1400"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 </a:t>
            </a:r>
            <a:r>
              <a:rPr lang="ca-ES" sz="2800"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Protégeme</a:t>
            </a:r>
            <a:r>
              <a:rPr lang="ca-ES" sz="2800"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 </a:t>
            </a:r>
            <a:r>
              <a:rPr lang="ca-ES" sz="2800"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Dios</a:t>
            </a:r>
            <a:r>
              <a:rPr lang="ca-ES" sz="2800"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 </a:t>
            </a:r>
            <a:r>
              <a:rPr lang="ca-ES" sz="2800"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mío</a:t>
            </a:r>
            <a:r>
              <a:rPr lang="ca-ES" sz="2800"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 que me refugio en </a:t>
            </a:r>
            <a:r>
              <a:rPr lang="ca-ES" sz="2800"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ti</a:t>
            </a:r>
            <a:r>
              <a:rPr lang="ca-ES" sz="2800"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 </a:t>
            </a:r>
            <a:r>
              <a:rPr lang="ca-ES" sz="2800"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yo</a:t>
            </a:r>
            <a:r>
              <a:rPr lang="ca-ES" sz="2800"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 </a:t>
            </a:r>
            <a:r>
              <a:rPr lang="ca-ES" sz="2800"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digo</a:t>
            </a:r>
            <a:r>
              <a:rPr lang="ca-ES" sz="2800"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 al Señor: </a:t>
            </a:r>
            <a:r>
              <a:rPr lang="ca-ES" sz="2800" i="1" dirty="0" smtClean="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a:t>
            </a:r>
            <a:r>
              <a:rPr lang="ca-ES" sz="2800" i="1" dirty="0" err="1" smtClean="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Tú</a:t>
            </a:r>
            <a:r>
              <a:rPr lang="ca-ES" sz="2800" i="1" dirty="0" smtClean="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 </a:t>
            </a:r>
            <a:r>
              <a:rPr lang="ca-ES" sz="2800"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eres mi </a:t>
            </a:r>
            <a:r>
              <a:rPr lang="ca-ES" sz="2800"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bien</a:t>
            </a:r>
            <a:r>
              <a:rPr lang="ca-ES" sz="2800"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 El </a:t>
            </a:r>
            <a:r>
              <a:rPr lang="ca-ES" sz="2800"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Señor</a:t>
            </a:r>
            <a:r>
              <a:rPr lang="ca-ES" sz="2800"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 es la </a:t>
            </a:r>
            <a:r>
              <a:rPr lang="ca-ES" sz="2800"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parte</a:t>
            </a:r>
            <a:r>
              <a:rPr lang="ca-ES" sz="2800"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 de mi </a:t>
            </a:r>
            <a:r>
              <a:rPr lang="ca-ES" sz="2800"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herencia</a:t>
            </a:r>
            <a:r>
              <a:rPr lang="ca-ES" sz="2800"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 y mi copa; mi </a:t>
            </a:r>
            <a:r>
              <a:rPr lang="ca-ES" sz="2800"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suerte</a:t>
            </a:r>
            <a:r>
              <a:rPr lang="ca-ES" sz="2800"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 </a:t>
            </a:r>
            <a:r>
              <a:rPr lang="ca-ES" sz="2800"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está</a:t>
            </a:r>
            <a:r>
              <a:rPr lang="ca-ES" sz="2800"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 en tus </a:t>
            </a:r>
            <a:r>
              <a:rPr lang="ca-ES" sz="2800"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manos</a:t>
            </a:r>
            <a:r>
              <a:rPr lang="ca-ES" sz="2800"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itchFamily="66" charset="0"/>
              </a:rPr>
              <a:t>.</a:t>
            </a:r>
          </a:p>
        </p:txBody>
      </p:sp>
      <p:sp>
        <p:nvSpPr>
          <p:cNvPr id="6" name="Rectangle 5"/>
          <p:cNvSpPr>
            <a:spLocks noChangeArrowheads="1"/>
          </p:cNvSpPr>
          <p:nvPr/>
        </p:nvSpPr>
        <p:spPr bwMode="auto">
          <a:xfrm>
            <a:off x="614543" y="5535835"/>
            <a:ext cx="8104584" cy="584775"/>
          </a:xfrm>
          <a:prstGeom prst="rect">
            <a:avLst/>
          </a:prstGeom>
          <a:noFill/>
          <a:ln w="9525">
            <a:noFill/>
            <a:miter lim="800000"/>
            <a:headEnd/>
            <a:tailEnd/>
          </a:ln>
        </p:spPr>
        <p:txBody>
          <a:bodyPr wrap="square">
            <a:spAutoFit/>
          </a:bodyPr>
          <a:lstStyle/>
          <a:p>
            <a:r>
              <a:rPr lang="ca-ES" sz="3200" b="1" i="1" dirty="0" err="1" smtClean="0">
                <a:ln w="12700">
                  <a:solidFill>
                    <a:srgbClr val="1F497D">
                      <a:satMod val="155000"/>
                    </a:srgbClr>
                  </a:solidFill>
                  <a:prstDash val="solid"/>
                </a:ln>
                <a:solidFill>
                  <a:schemeClr val="bg1"/>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Tú,Señor,eres</a:t>
            </a:r>
            <a:r>
              <a:rPr lang="ca-ES" sz="3200" b="1" i="1" dirty="0" smtClean="0">
                <a:ln w="12700">
                  <a:solidFill>
                    <a:srgbClr val="1F497D">
                      <a:satMod val="155000"/>
                    </a:srgbClr>
                  </a:solidFill>
                  <a:prstDash val="solid"/>
                </a:ln>
                <a:solidFill>
                  <a:schemeClr val="bg1"/>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 </a:t>
            </a:r>
            <a:r>
              <a:rPr lang="ca-ES" sz="3200" b="1" i="1" dirty="0">
                <a:ln w="12700">
                  <a:solidFill>
                    <a:srgbClr val="1F497D">
                      <a:satMod val="155000"/>
                    </a:srgbClr>
                  </a:solidFill>
                  <a:prstDash val="solid"/>
                </a:ln>
                <a:solidFill>
                  <a:schemeClr val="bg1"/>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la </a:t>
            </a:r>
            <a:r>
              <a:rPr lang="ca-ES" sz="3200" b="1" i="1" dirty="0" err="1">
                <a:ln w="12700">
                  <a:solidFill>
                    <a:srgbClr val="1F497D">
                      <a:satMod val="155000"/>
                    </a:srgbClr>
                  </a:solidFill>
                  <a:prstDash val="solid"/>
                </a:ln>
                <a:solidFill>
                  <a:schemeClr val="bg1"/>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parte</a:t>
            </a:r>
            <a:r>
              <a:rPr lang="ca-ES" sz="3200" b="1" i="1" dirty="0">
                <a:ln w="12700">
                  <a:solidFill>
                    <a:srgbClr val="1F497D">
                      <a:satMod val="155000"/>
                    </a:srgbClr>
                  </a:solidFill>
                  <a:prstDash val="solid"/>
                </a:ln>
                <a:solidFill>
                  <a:schemeClr val="bg1"/>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 de mi </a:t>
            </a:r>
            <a:r>
              <a:rPr lang="ca-ES" sz="3200" b="1" i="1" dirty="0" err="1" smtClean="0">
                <a:ln w="12700">
                  <a:solidFill>
                    <a:srgbClr val="1F497D">
                      <a:satMod val="155000"/>
                    </a:srgbClr>
                  </a:solidFill>
                  <a:prstDash val="solid"/>
                </a:ln>
                <a:solidFill>
                  <a:schemeClr val="bg1"/>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herencia</a:t>
            </a:r>
            <a:r>
              <a:rPr lang="ca-ES" sz="3200" b="1" i="1" dirty="0" smtClean="0">
                <a:ln w="12700">
                  <a:solidFill>
                    <a:srgbClr val="1F497D">
                      <a:satMod val="155000"/>
                    </a:srgbClr>
                  </a:solidFill>
                  <a:prstDash val="solid"/>
                </a:ln>
                <a:solidFill>
                  <a:schemeClr val="bg1"/>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a:t>
            </a:r>
            <a:endParaRPr lang="ca-ES" sz="3200" b="1" i="1" dirty="0">
              <a:ln w="12700">
                <a:solidFill>
                  <a:srgbClr val="1F497D">
                    <a:satMod val="155000"/>
                  </a:srgbClr>
                </a:solidFill>
                <a:prstDash val="solid"/>
              </a:ln>
              <a:solidFill>
                <a:schemeClr val="bg1"/>
              </a:solidFill>
              <a:effectLst>
                <a:glow rad="101600">
                  <a:srgbClr val="100800">
                    <a:alpha val="60000"/>
                  </a:srgbClr>
                </a:glow>
                <a:outerShdw blurRad="41275" dist="20320" dir="1800000" algn="tl" rotWithShape="0">
                  <a:srgbClr val="000000">
                    <a:alpha val="40000"/>
                  </a:srgbClr>
                </a:outerShdw>
              </a:effectLst>
              <a:latin typeface="Comic Sans MS" pitchFamily="66" charset="0"/>
            </a:endParaRPr>
          </a:p>
        </p:txBody>
      </p:sp>
    </p:spTree>
    <p:extLst>
      <p:ext uri="{BB962C8B-B14F-4D97-AF65-F5344CB8AC3E}">
        <p14:creationId xmlns:p14="http://schemas.microsoft.com/office/powerpoint/2010/main" val="4891676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7174"/>
                                        </p:tgtEl>
                                        <p:attrNameLst>
                                          <p:attrName>style.visibility</p:attrName>
                                        </p:attrNameLst>
                                      </p:cBhvr>
                                      <p:to>
                                        <p:strVal val="visible"/>
                                      </p:to>
                                    </p:set>
                                    <p:anim calcmode="lin" valueType="num">
                                      <p:cBhvr>
                                        <p:cTn id="7" dur="250" fill="hold"/>
                                        <p:tgtEl>
                                          <p:spTgt spid="7174"/>
                                        </p:tgtEl>
                                        <p:attrNameLst>
                                          <p:attrName>ppt_w</p:attrName>
                                        </p:attrNameLst>
                                      </p:cBhvr>
                                      <p:tavLst>
                                        <p:tav tm="0">
                                          <p:val>
                                            <p:fltVal val="0"/>
                                          </p:val>
                                        </p:tav>
                                        <p:tav tm="100000">
                                          <p:val>
                                            <p:strVal val="#ppt_w"/>
                                          </p:val>
                                        </p:tav>
                                      </p:tavLst>
                                    </p:anim>
                                    <p:anim calcmode="lin" valueType="num">
                                      <p:cBhvr>
                                        <p:cTn id="8" dur="250" fill="hold"/>
                                        <p:tgtEl>
                                          <p:spTgt spid="7174"/>
                                        </p:tgtEl>
                                        <p:attrNameLst>
                                          <p:attrName>ppt_h</p:attrName>
                                        </p:attrNameLst>
                                      </p:cBhvr>
                                      <p:tavLst>
                                        <p:tav tm="0">
                                          <p:val>
                                            <p:fltVal val="0"/>
                                          </p:val>
                                        </p:tav>
                                        <p:tav tm="100000">
                                          <p:val>
                                            <p:strVal val="#ppt_h"/>
                                          </p:val>
                                        </p:tav>
                                      </p:tavLst>
                                    </p:anim>
                                    <p:anim calcmode="lin" valueType="num">
                                      <p:cBhvr>
                                        <p:cTn id="9" dur="250" fill="hold"/>
                                        <p:tgtEl>
                                          <p:spTgt spid="7174"/>
                                        </p:tgtEl>
                                        <p:attrNameLst>
                                          <p:attrName>ppt_x</p:attrName>
                                        </p:attrNameLst>
                                      </p:cBhvr>
                                      <p:tavLst>
                                        <p:tav tm="0">
                                          <p:val>
                                            <p:fltVal val="0.5"/>
                                          </p:val>
                                        </p:tav>
                                        <p:tav tm="100000">
                                          <p:val>
                                            <p:strVal val="#ppt_x"/>
                                          </p:val>
                                        </p:tav>
                                      </p:tavLst>
                                    </p:anim>
                                    <p:anim calcmode="lin" valueType="num">
                                      <p:cBhvr>
                                        <p:cTn id="10" dur="250" fill="hold"/>
                                        <p:tgtEl>
                                          <p:spTgt spid="7174"/>
                                        </p:tgtEl>
                                        <p:attrNameLst>
                                          <p:attrName>ppt_y</p:attrName>
                                        </p:attrNameLst>
                                      </p:cBhvr>
                                      <p:tavLst>
                                        <p:tav tm="0">
                                          <p:val>
                                            <p:fltVal val="0.5"/>
                                          </p:val>
                                        </p:tav>
                                        <p:tav tm="100000">
                                          <p:val>
                                            <p:strVal val="#ppt_y"/>
                                          </p:val>
                                        </p:tav>
                                      </p:tavLst>
                                    </p:anim>
                                  </p:childTnLst>
                                </p:cTn>
                              </p:par>
                            </p:childTnLst>
                          </p:cTn>
                        </p:par>
                        <p:par>
                          <p:cTn id="11" fill="hold">
                            <p:stCondLst>
                              <p:cond delay="1075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50" fill="hold"/>
                                        <p:tgtEl>
                                          <p:spTgt spid="6"/>
                                        </p:tgtEl>
                                        <p:attrNameLst>
                                          <p:attrName>ppt_w</p:attrName>
                                        </p:attrNameLst>
                                      </p:cBhvr>
                                      <p:tavLst>
                                        <p:tav tm="0">
                                          <p:val>
                                            <p:fltVal val="0"/>
                                          </p:val>
                                        </p:tav>
                                        <p:tav tm="100000">
                                          <p:val>
                                            <p:strVal val="#ppt_w"/>
                                          </p:val>
                                        </p:tav>
                                      </p:tavLst>
                                    </p:anim>
                                    <p:anim calcmode="lin" valueType="num">
                                      <p:cBhvr>
                                        <p:cTn id="15" dur="250" fill="hold"/>
                                        <p:tgtEl>
                                          <p:spTgt spid="6"/>
                                        </p:tgtEl>
                                        <p:attrNameLst>
                                          <p:attrName>ppt_h</p:attrName>
                                        </p:attrNameLst>
                                      </p:cBhvr>
                                      <p:tavLst>
                                        <p:tav tm="0">
                                          <p:val>
                                            <p:fltVal val="0"/>
                                          </p:val>
                                        </p:tav>
                                        <p:tav tm="100000">
                                          <p:val>
                                            <p:strVal val="#ppt_h"/>
                                          </p:val>
                                        </p:tav>
                                      </p:tavLst>
                                    </p:anim>
                                    <p:anim calcmode="lin" valueType="num">
                                      <p:cBhvr>
                                        <p:cTn id="16" dur="250" fill="hold"/>
                                        <p:tgtEl>
                                          <p:spTgt spid="6"/>
                                        </p:tgtEl>
                                        <p:attrNameLst>
                                          <p:attrName>ppt_x</p:attrName>
                                        </p:attrNameLst>
                                      </p:cBhvr>
                                      <p:tavLst>
                                        <p:tav tm="0">
                                          <p:val>
                                            <p:fltVal val="0.5"/>
                                          </p:val>
                                        </p:tav>
                                        <p:tav tm="100000">
                                          <p:val>
                                            <p:strVal val="#ppt_x"/>
                                          </p:val>
                                        </p:tav>
                                      </p:tavLst>
                                    </p:anim>
                                    <p:anim calcmode="lin" valueType="num">
                                      <p:cBhvr>
                                        <p:cTn id="17" dur="2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ndeciré al Señor (salmo 33) - YouTube"/>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00551" y="618836"/>
            <a:ext cx="7934292" cy="5661891"/>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9220" name="Rectangle 4"/>
          <p:cNvSpPr>
            <a:spLocks noChangeArrowheads="1"/>
          </p:cNvSpPr>
          <p:nvPr/>
        </p:nvSpPr>
        <p:spPr bwMode="auto">
          <a:xfrm>
            <a:off x="600552" y="589832"/>
            <a:ext cx="7934291" cy="2246769"/>
          </a:xfrm>
          <a:prstGeom prst="rect">
            <a:avLst/>
          </a:prstGeom>
          <a:noFill/>
          <a:ln w="9525">
            <a:noFill/>
            <a:miter lim="800000"/>
            <a:headEnd/>
            <a:tailEnd/>
          </a:ln>
        </p:spPr>
        <p:txBody>
          <a:bodyPr wrap="square">
            <a:spAutoFit/>
          </a:bodyPr>
          <a:lstStyle/>
          <a:p>
            <a:r>
              <a:rPr lang="ca-ES" sz="2800" b="1"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 </a:t>
            </a:r>
            <a:r>
              <a:rPr lang="ca-ES" sz="2800" b="1"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Bendeciré</a:t>
            </a:r>
            <a:r>
              <a:rPr lang="ca-ES" sz="2800" b="1"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 al Señor que me </a:t>
            </a:r>
            <a:r>
              <a:rPr lang="ca-ES" sz="2800" b="1"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aconseja</a:t>
            </a:r>
            <a:r>
              <a:rPr lang="ca-ES" sz="2800" b="1"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 hasta de </a:t>
            </a:r>
            <a:r>
              <a:rPr lang="ca-ES" sz="2800" b="1"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noche</a:t>
            </a:r>
            <a:r>
              <a:rPr lang="ca-ES" sz="2800" b="1"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 me </a:t>
            </a:r>
            <a:r>
              <a:rPr lang="ca-ES" sz="2800" b="1"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instruye</a:t>
            </a:r>
            <a:r>
              <a:rPr lang="ca-ES" sz="2800" b="1"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 </a:t>
            </a:r>
            <a:r>
              <a:rPr lang="ca-ES" sz="2800" b="1"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internamente</a:t>
            </a:r>
            <a:r>
              <a:rPr lang="ca-ES" sz="2800" b="1"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 Tengo </a:t>
            </a:r>
            <a:r>
              <a:rPr lang="ca-ES" sz="2800" b="1"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siempre</a:t>
            </a:r>
            <a:r>
              <a:rPr lang="ca-ES" sz="2800" b="1"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 </a:t>
            </a:r>
            <a:r>
              <a:rPr lang="ca-ES" sz="2800" b="1"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presente</a:t>
            </a:r>
            <a:r>
              <a:rPr lang="ca-ES" sz="2800" b="1"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 al </a:t>
            </a:r>
          </a:p>
          <a:p>
            <a:r>
              <a:rPr lang="ca-ES" sz="2800" b="1"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Señor, con </a:t>
            </a:r>
            <a:r>
              <a:rPr lang="ca-ES" sz="2800" b="1"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él</a:t>
            </a:r>
            <a:r>
              <a:rPr lang="ca-ES" sz="2800" b="1"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 a mi </a:t>
            </a:r>
          </a:p>
          <a:p>
            <a:r>
              <a:rPr lang="ca-ES" sz="2800" b="1"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derecha</a:t>
            </a:r>
            <a:r>
              <a:rPr lang="ca-ES" sz="2800" b="1"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 no </a:t>
            </a:r>
            <a:r>
              <a:rPr lang="ca-ES" sz="2800" b="1" i="1" dirty="0" err="1">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vacilaré</a:t>
            </a:r>
            <a:r>
              <a:rPr lang="ca-ES" sz="2800" b="1"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rPr>
              <a:t>.</a:t>
            </a:r>
          </a:p>
        </p:txBody>
      </p:sp>
      <p:sp>
        <p:nvSpPr>
          <p:cNvPr id="11" name="Rectangle 5"/>
          <p:cNvSpPr>
            <a:spLocks noChangeArrowheads="1"/>
          </p:cNvSpPr>
          <p:nvPr/>
        </p:nvSpPr>
        <p:spPr bwMode="auto">
          <a:xfrm>
            <a:off x="896565" y="4768039"/>
            <a:ext cx="4672963" cy="1077218"/>
          </a:xfrm>
          <a:prstGeom prst="rect">
            <a:avLst/>
          </a:prstGeom>
          <a:noFill/>
          <a:ln w="9525">
            <a:noFill/>
            <a:miter lim="800000"/>
            <a:headEnd/>
            <a:tailEnd/>
          </a:ln>
        </p:spPr>
        <p:txBody>
          <a:bodyPr wrap="square">
            <a:spAutoFit/>
          </a:bodyPr>
          <a:lstStyle/>
          <a:p>
            <a:pPr algn="ctr"/>
            <a:r>
              <a:rPr lang="ca-ES" sz="3200" b="1" i="1" dirty="0" err="1">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Tú</a:t>
            </a:r>
            <a:r>
              <a:rPr lang="ca-ES" sz="3200" b="1" i="1" dirty="0">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 </a:t>
            </a:r>
            <a:r>
              <a:rPr lang="ca-ES" sz="3200" b="1" i="1" dirty="0" err="1">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Señor</a:t>
            </a:r>
            <a:r>
              <a:rPr lang="ca-ES" sz="3200" b="1" i="1" dirty="0">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 eres la </a:t>
            </a:r>
            <a:r>
              <a:rPr lang="ca-ES" sz="3200" b="1" i="1" dirty="0" err="1">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parte</a:t>
            </a:r>
            <a:r>
              <a:rPr lang="ca-ES" sz="3200" b="1" i="1" dirty="0">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 de mi </a:t>
            </a:r>
            <a:r>
              <a:rPr lang="ca-ES" sz="3200" b="1" i="1" dirty="0" err="1" smtClean="0">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herencia</a:t>
            </a:r>
            <a:r>
              <a:rPr lang="ca-ES" sz="3200" b="1" i="1" dirty="0" smtClean="0">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rPr>
              <a:t>.</a:t>
            </a:r>
            <a:endParaRPr lang="ca-ES" sz="3200" b="1" i="1" dirty="0">
              <a:ln w="12700">
                <a:solidFill>
                  <a:srgbClr val="1F497D">
                    <a:satMod val="155000"/>
                  </a:srgbClr>
                </a:solidFill>
                <a:prstDash val="solid"/>
              </a:ln>
              <a:solidFill>
                <a:srgbClr val="FFFF00"/>
              </a:solidFill>
              <a:effectLst>
                <a:glow rad="101600">
                  <a:srgbClr val="100800">
                    <a:alpha val="60000"/>
                  </a:srgbClr>
                </a:glow>
                <a:outerShdw blurRad="41275" dist="20320" dir="1800000" algn="tl" rotWithShape="0">
                  <a:srgbClr val="000000">
                    <a:alpha val="40000"/>
                  </a:srgbClr>
                </a:outerShdw>
              </a:effectLst>
              <a:latin typeface="Comic Sans MS" pitchFamily="66" charset="0"/>
            </a:endParaRPr>
          </a:p>
        </p:txBody>
      </p:sp>
    </p:spTree>
    <p:extLst>
      <p:ext uri="{BB962C8B-B14F-4D97-AF65-F5344CB8AC3E}">
        <p14:creationId xmlns:p14="http://schemas.microsoft.com/office/powerpoint/2010/main" val="28403488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9220"/>
                                        </p:tgtEl>
                                        <p:attrNameLst>
                                          <p:attrName>style.visibility</p:attrName>
                                        </p:attrNameLst>
                                      </p:cBhvr>
                                      <p:to>
                                        <p:strVal val="visible"/>
                                      </p:to>
                                    </p:set>
                                    <p:anim calcmode="lin" valueType="num">
                                      <p:cBhvr>
                                        <p:cTn id="7" dur="250" fill="hold"/>
                                        <p:tgtEl>
                                          <p:spTgt spid="9220"/>
                                        </p:tgtEl>
                                        <p:attrNameLst>
                                          <p:attrName>ppt_w</p:attrName>
                                        </p:attrNameLst>
                                      </p:cBhvr>
                                      <p:tavLst>
                                        <p:tav tm="0">
                                          <p:val>
                                            <p:fltVal val="0"/>
                                          </p:val>
                                        </p:tav>
                                        <p:tav tm="100000">
                                          <p:val>
                                            <p:strVal val="#ppt_w"/>
                                          </p:val>
                                        </p:tav>
                                      </p:tavLst>
                                    </p:anim>
                                    <p:anim calcmode="lin" valueType="num">
                                      <p:cBhvr>
                                        <p:cTn id="8" dur="250" fill="hold"/>
                                        <p:tgtEl>
                                          <p:spTgt spid="9220"/>
                                        </p:tgtEl>
                                        <p:attrNameLst>
                                          <p:attrName>ppt_h</p:attrName>
                                        </p:attrNameLst>
                                      </p:cBhvr>
                                      <p:tavLst>
                                        <p:tav tm="0">
                                          <p:val>
                                            <p:fltVal val="0"/>
                                          </p:val>
                                        </p:tav>
                                        <p:tav tm="100000">
                                          <p:val>
                                            <p:strVal val="#ppt_h"/>
                                          </p:val>
                                        </p:tav>
                                      </p:tavLst>
                                    </p:anim>
                                    <p:anim calcmode="lin" valueType="num">
                                      <p:cBhvr>
                                        <p:cTn id="9" dur="250" fill="hold"/>
                                        <p:tgtEl>
                                          <p:spTgt spid="9220"/>
                                        </p:tgtEl>
                                        <p:attrNameLst>
                                          <p:attrName>ppt_x</p:attrName>
                                        </p:attrNameLst>
                                      </p:cBhvr>
                                      <p:tavLst>
                                        <p:tav tm="0">
                                          <p:val>
                                            <p:fltVal val="0.5"/>
                                          </p:val>
                                        </p:tav>
                                        <p:tav tm="100000">
                                          <p:val>
                                            <p:strVal val="#ppt_x"/>
                                          </p:val>
                                        </p:tav>
                                      </p:tavLst>
                                    </p:anim>
                                    <p:anim calcmode="lin" valueType="num">
                                      <p:cBhvr>
                                        <p:cTn id="10" dur="250" fill="hold"/>
                                        <p:tgtEl>
                                          <p:spTgt spid="9220"/>
                                        </p:tgtEl>
                                        <p:attrNameLst>
                                          <p:attrName>ppt_y</p:attrName>
                                        </p:attrNameLst>
                                      </p:cBhvr>
                                      <p:tavLst>
                                        <p:tav tm="0">
                                          <p:val>
                                            <p:fltVal val="0.5"/>
                                          </p:val>
                                        </p:tav>
                                        <p:tav tm="100000">
                                          <p:val>
                                            <p:strVal val="#ppt_y"/>
                                          </p:val>
                                        </p:tav>
                                      </p:tavLst>
                                    </p:anim>
                                  </p:childTnLst>
                                </p:cTn>
                              </p:par>
                            </p:childTnLst>
                          </p:cTn>
                        </p:par>
                        <p:par>
                          <p:cTn id="11" fill="hold">
                            <p:stCondLst>
                              <p:cond delay="725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250" fill="hold"/>
                                        <p:tgtEl>
                                          <p:spTgt spid="11"/>
                                        </p:tgtEl>
                                        <p:attrNameLst>
                                          <p:attrName>ppt_w</p:attrName>
                                        </p:attrNameLst>
                                      </p:cBhvr>
                                      <p:tavLst>
                                        <p:tav tm="0">
                                          <p:val>
                                            <p:fltVal val="0"/>
                                          </p:val>
                                        </p:tav>
                                        <p:tav tm="100000">
                                          <p:val>
                                            <p:strVal val="#ppt_w"/>
                                          </p:val>
                                        </p:tav>
                                      </p:tavLst>
                                    </p:anim>
                                    <p:anim calcmode="lin" valueType="num">
                                      <p:cBhvr>
                                        <p:cTn id="15" dur="250" fill="hold"/>
                                        <p:tgtEl>
                                          <p:spTgt spid="11"/>
                                        </p:tgtEl>
                                        <p:attrNameLst>
                                          <p:attrName>ppt_h</p:attrName>
                                        </p:attrNameLst>
                                      </p:cBhvr>
                                      <p:tavLst>
                                        <p:tav tm="0">
                                          <p:val>
                                            <p:fltVal val="0"/>
                                          </p:val>
                                        </p:tav>
                                        <p:tav tm="100000">
                                          <p:val>
                                            <p:strVal val="#ppt_h"/>
                                          </p:val>
                                        </p:tav>
                                      </p:tavLst>
                                    </p:anim>
                                    <p:anim calcmode="lin" valueType="num">
                                      <p:cBhvr>
                                        <p:cTn id="16" dur="250" fill="hold"/>
                                        <p:tgtEl>
                                          <p:spTgt spid="11"/>
                                        </p:tgtEl>
                                        <p:attrNameLst>
                                          <p:attrName>ppt_x</p:attrName>
                                        </p:attrNameLst>
                                      </p:cBhvr>
                                      <p:tavLst>
                                        <p:tav tm="0">
                                          <p:val>
                                            <p:fltVal val="0.5"/>
                                          </p:val>
                                        </p:tav>
                                        <p:tav tm="100000">
                                          <p:val>
                                            <p:strVal val="#ppt_x"/>
                                          </p:val>
                                        </p:tav>
                                      </p:tavLst>
                                    </p:anim>
                                    <p:anim calcmode="lin" valueType="num">
                                      <p:cBhvr>
                                        <p:cTn id="17" dur="25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57/ea/71/57ea71ebf62825b4481444de5096c90b.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55783" y="618837"/>
            <a:ext cx="7869382" cy="564029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783" y="2212662"/>
            <a:ext cx="7869382" cy="2599484"/>
          </a:xfrm>
          <a:prstGeom prst="rect">
            <a:avLst/>
          </a:prstGeom>
          <a:ln>
            <a:noFill/>
          </a:ln>
          <a:effectLst>
            <a:softEdge rad="112500"/>
          </a:effectLst>
        </p:spPr>
      </p:pic>
      <p:sp>
        <p:nvSpPr>
          <p:cNvPr id="5" name="Rectangle 3"/>
          <p:cNvSpPr>
            <a:spLocks noChangeArrowheads="1"/>
          </p:cNvSpPr>
          <p:nvPr/>
        </p:nvSpPr>
        <p:spPr bwMode="auto">
          <a:xfrm>
            <a:off x="2245380" y="4997029"/>
            <a:ext cx="5379999" cy="1077218"/>
          </a:xfrm>
          <a:prstGeom prst="rect">
            <a:avLst/>
          </a:prstGeom>
          <a:noFill/>
          <a:ln w="9525">
            <a:noFill/>
            <a:miter lim="800000"/>
            <a:headEnd/>
            <a:tailEnd/>
          </a:ln>
          <a:effectLst/>
        </p:spPr>
        <p:txBody>
          <a:bodyPr wrap="none">
            <a:spAutoFit/>
          </a:bodyPr>
          <a:lstStyle/>
          <a:p>
            <a:pPr>
              <a:defRPr/>
            </a:pPr>
            <a:r>
              <a:rPr lang="ca-ES" sz="3200" b="1" i="1" dirty="0" err="1">
                <a:ln w="6600">
                  <a:solidFill>
                    <a:srgbClr val="C0504D"/>
                  </a:solidFill>
                  <a:prstDash val="solid"/>
                </a:ln>
                <a:solidFill>
                  <a:srgbClr val="132133"/>
                </a:solidFill>
                <a:latin typeface="Comic Sans MS" pitchFamily="66" charset="0"/>
              </a:rPr>
              <a:t>Tú</a:t>
            </a:r>
            <a:r>
              <a:rPr lang="ca-ES" sz="3200" b="1" i="1" dirty="0">
                <a:ln w="6600">
                  <a:solidFill>
                    <a:srgbClr val="C0504D"/>
                  </a:solidFill>
                  <a:prstDash val="solid"/>
                </a:ln>
                <a:solidFill>
                  <a:srgbClr val="132133"/>
                </a:solidFill>
                <a:latin typeface="Comic Sans MS" pitchFamily="66" charset="0"/>
              </a:rPr>
              <a:t>, </a:t>
            </a:r>
            <a:r>
              <a:rPr lang="ca-ES" sz="3200" b="1" i="1" dirty="0" err="1">
                <a:ln w="6600">
                  <a:solidFill>
                    <a:srgbClr val="C0504D"/>
                  </a:solidFill>
                  <a:prstDash val="solid"/>
                </a:ln>
                <a:solidFill>
                  <a:srgbClr val="132133"/>
                </a:solidFill>
                <a:latin typeface="Comic Sans MS" pitchFamily="66" charset="0"/>
              </a:rPr>
              <a:t>Señor</a:t>
            </a:r>
            <a:r>
              <a:rPr lang="ca-ES" sz="3200" b="1" i="1" dirty="0">
                <a:ln w="6600">
                  <a:solidFill>
                    <a:srgbClr val="C0504D"/>
                  </a:solidFill>
                  <a:prstDash val="solid"/>
                </a:ln>
                <a:solidFill>
                  <a:srgbClr val="132133"/>
                </a:solidFill>
                <a:latin typeface="Comic Sans MS" pitchFamily="66" charset="0"/>
              </a:rPr>
              <a:t>, eres mi copa </a:t>
            </a:r>
            <a:br>
              <a:rPr lang="ca-ES" sz="3200" b="1" i="1" dirty="0">
                <a:ln w="6600">
                  <a:solidFill>
                    <a:srgbClr val="C0504D"/>
                  </a:solidFill>
                  <a:prstDash val="solid"/>
                </a:ln>
                <a:solidFill>
                  <a:srgbClr val="132133"/>
                </a:solidFill>
                <a:latin typeface="Comic Sans MS" pitchFamily="66" charset="0"/>
              </a:rPr>
            </a:br>
            <a:r>
              <a:rPr lang="ca-ES" sz="3200" b="1" i="1" dirty="0">
                <a:ln w="6600">
                  <a:solidFill>
                    <a:srgbClr val="C0504D"/>
                  </a:solidFill>
                  <a:prstDash val="solid"/>
                </a:ln>
                <a:solidFill>
                  <a:srgbClr val="132133"/>
                </a:solidFill>
                <a:latin typeface="Comic Sans MS" pitchFamily="66" charset="0"/>
              </a:rPr>
              <a:t>y el </a:t>
            </a:r>
            <a:r>
              <a:rPr lang="ca-ES" sz="3200" b="1" i="1" dirty="0" err="1">
                <a:ln w="6600">
                  <a:solidFill>
                    <a:srgbClr val="C0504D"/>
                  </a:solidFill>
                  <a:prstDash val="solid"/>
                </a:ln>
                <a:solidFill>
                  <a:srgbClr val="132133"/>
                </a:solidFill>
                <a:latin typeface="Comic Sans MS" pitchFamily="66" charset="0"/>
              </a:rPr>
              <a:t>lote</a:t>
            </a:r>
            <a:r>
              <a:rPr lang="ca-ES" sz="3200" b="1" i="1" dirty="0">
                <a:ln w="6600">
                  <a:solidFill>
                    <a:srgbClr val="C0504D"/>
                  </a:solidFill>
                  <a:prstDash val="solid"/>
                </a:ln>
                <a:solidFill>
                  <a:srgbClr val="132133"/>
                </a:solidFill>
                <a:latin typeface="Comic Sans MS" pitchFamily="66" charset="0"/>
              </a:rPr>
              <a:t> de mi </a:t>
            </a:r>
            <a:r>
              <a:rPr lang="ca-ES" sz="3200" b="1" i="1" dirty="0" err="1" smtClean="0">
                <a:ln w="6600">
                  <a:solidFill>
                    <a:srgbClr val="C0504D"/>
                  </a:solidFill>
                  <a:prstDash val="solid"/>
                </a:ln>
                <a:solidFill>
                  <a:srgbClr val="132133"/>
                </a:solidFill>
                <a:latin typeface="Comic Sans MS" pitchFamily="66" charset="0"/>
              </a:rPr>
              <a:t>herencia</a:t>
            </a:r>
            <a:r>
              <a:rPr lang="ca-ES" sz="3200" b="1" i="1" dirty="0" smtClean="0">
                <a:ln w="6600">
                  <a:solidFill>
                    <a:srgbClr val="C0504D"/>
                  </a:solidFill>
                  <a:prstDash val="solid"/>
                </a:ln>
                <a:solidFill>
                  <a:srgbClr val="132133"/>
                </a:solidFill>
                <a:latin typeface="Comic Sans MS" pitchFamily="66" charset="0"/>
              </a:rPr>
              <a:t>.</a:t>
            </a:r>
            <a:endParaRPr lang="ca-ES" sz="3200" b="1" i="1" dirty="0">
              <a:ln w="6600">
                <a:solidFill>
                  <a:srgbClr val="C0504D"/>
                </a:solidFill>
                <a:prstDash val="solid"/>
              </a:ln>
              <a:solidFill>
                <a:srgbClr val="132133"/>
              </a:solidFill>
              <a:latin typeface="Comic Sans MS" pitchFamily="66" charset="0"/>
            </a:endParaRPr>
          </a:p>
        </p:txBody>
      </p:sp>
      <p:sp>
        <p:nvSpPr>
          <p:cNvPr id="4100" name="Rectangle 4"/>
          <p:cNvSpPr>
            <a:spLocks noChangeArrowheads="1"/>
          </p:cNvSpPr>
          <p:nvPr/>
        </p:nvSpPr>
        <p:spPr bwMode="auto">
          <a:xfrm>
            <a:off x="1127467" y="581893"/>
            <a:ext cx="6751151" cy="1569660"/>
          </a:xfrm>
          <a:prstGeom prst="rect">
            <a:avLst/>
          </a:prstGeom>
          <a:noFill/>
          <a:ln w="9525">
            <a:noFill/>
            <a:miter lim="800000"/>
            <a:headEnd/>
            <a:tailEnd/>
          </a:ln>
          <a:effectLst/>
        </p:spPr>
        <p:txBody>
          <a:bodyPr wrap="square">
            <a:spAutoFit/>
          </a:bodyPr>
          <a:lstStyle/>
          <a:p>
            <a:pPr algn="ctr">
              <a:defRPr/>
            </a:pPr>
            <a:r>
              <a:rPr lang="ca-ES" sz="2400" b="1" i="1" dirty="0">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Por </a:t>
            </a:r>
            <a:r>
              <a:rPr lang="ca-ES" sz="2400" b="1" i="1" dirty="0" err="1">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eso</a:t>
            </a:r>
            <a:r>
              <a:rPr lang="ca-ES" sz="2400" b="1" i="1" dirty="0">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 se me alegra el </a:t>
            </a:r>
            <a:r>
              <a:rPr lang="ca-ES" sz="2400" b="1" i="1" dirty="0" err="1">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corazón</a:t>
            </a:r>
            <a:r>
              <a:rPr lang="ca-ES" sz="2400" b="1" i="1" dirty="0">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 se </a:t>
            </a:r>
            <a:r>
              <a:rPr lang="ca-ES" sz="2400" b="1" i="1" dirty="0" err="1">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gozan</a:t>
            </a:r>
            <a:r>
              <a:rPr lang="ca-ES" sz="2400" b="1" i="1" dirty="0">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 mis </a:t>
            </a:r>
            <a:r>
              <a:rPr lang="ca-ES" sz="2400" b="1" i="1" dirty="0" err="1">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entrañas</a:t>
            </a:r>
            <a:r>
              <a:rPr lang="ca-ES" sz="2400" b="1" i="1" dirty="0">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 y mi </a:t>
            </a:r>
            <a:r>
              <a:rPr lang="ca-ES" sz="2400" b="1" i="1" dirty="0" err="1">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carne</a:t>
            </a:r>
            <a:r>
              <a:rPr lang="ca-ES" sz="2400" b="1" i="1" dirty="0">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 descansa serena. </a:t>
            </a:r>
            <a:r>
              <a:rPr lang="ca-ES" sz="2400" b="1" i="1" dirty="0" err="1">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Porque</a:t>
            </a:r>
            <a:r>
              <a:rPr lang="ca-ES" sz="2400" b="1" i="1" dirty="0">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 no me </a:t>
            </a:r>
            <a:r>
              <a:rPr lang="ca-ES" sz="2400" b="1" i="1" dirty="0" err="1">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entregarás</a:t>
            </a:r>
            <a:r>
              <a:rPr lang="ca-ES" sz="2400" b="1" i="1" dirty="0">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 a la </a:t>
            </a:r>
            <a:r>
              <a:rPr lang="ca-ES" sz="2400" b="1" i="1" dirty="0" err="1">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muerte</a:t>
            </a:r>
            <a:r>
              <a:rPr lang="ca-ES" sz="2400" b="1" i="1" dirty="0">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 ni </a:t>
            </a:r>
            <a:r>
              <a:rPr lang="ca-ES" sz="2400" b="1" i="1" dirty="0" err="1">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dejarás</a:t>
            </a:r>
            <a:r>
              <a:rPr lang="ca-ES" sz="2400" b="1" i="1" dirty="0">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 a tu </a:t>
            </a:r>
            <a:r>
              <a:rPr lang="ca-ES" sz="2400" b="1" i="1" dirty="0" err="1">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fiel</a:t>
            </a:r>
            <a:r>
              <a:rPr lang="ca-ES" sz="2400" b="1" i="1" dirty="0">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 </a:t>
            </a:r>
            <a:r>
              <a:rPr lang="ca-ES" sz="2400" b="1" i="1" dirty="0" err="1">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conocer</a:t>
            </a:r>
            <a:r>
              <a:rPr lang="ca-ES" sz="2400" b="1" i="1" dirty="0">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 la </a:t>
            </a:r>
            <a:r>
              <a:rPr lang="ca-ES" sz="2400" b="1" i="1" dirty="0" err="1">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corrupción</a:t>
            </a:r>
            <a:r>
              <a:rPr lang="ca-ES" sz="2400" b="1" i="1" dirty="0">
                <a:solidFill>
                  <a:prstClr val="white"/>
                </a:solidFill>
                <a:effectLst>
                  <a:glow rad="63500">
                    <a:schemeClr val="bg2">
                      <a:lumMod val="10000"/>
                      <a:alpha val="40000"/>
                    </a:schemeClr>
                  </a:glow>
                  <a:outerShdw blurRad="50800" dist="63500" algn="l" rotWithShape="0">
                    <a:prstClr val="black"/>
                  </a:outerShdw>
                </a:effectLst>
                <a:latin typeface="Comic Sans MS" panose="030F0702030302020204" pitchFamily="66" charset="0"/>
                <a:cs typeface="Times New Roman" pitchFamily="18" charset="0"/>
              </a:rPr>
              <a:t>.</a:t>
            </a:r>
          </a:p>
        </p:txBody>
      </p:sp>
    </p:spTree>
    <p:extLst>
      <p:ext uri="{BB962C8B-B14F-4D97-AF65-F5344CB8AC3E}">
        <p14:creationId xmlns:p14="http://schemas.microsoft.com/office/powerpoint/2010/main" val="303175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4100"/>
                                        </p:tgtEl>
                                        <p:attrNameLst>
                                          <p:attrName>style.visibility</p:attrName>
                                        </p:attrNameLst>
                                      </p:cBhvr>
                                      <p:to>
                                        <p:strVal val="visible"/>
                                      </p:to>
                                    </p:set>
                                    <p:anim calcmode="lin" valueType="num">
                                      <p:cBhvr>
                                        <p:cTn id="7" dur="250" fill="hold"/>
                                        <p:tgtEl>
                                          <p:spTgt spid="4100"/>
                                        </p:tgtEl>
                                        <p:attrNameLst>
                                          <p:attrName>ppt_w</p:attrName>
                                        </p:attrNameLst>
                                      </p:cBhvr>
                                      <p:tavLst>
                                        <p:tav tm="0">
                                          <p:val>
                                            <p:fltVal val="0"/>
                                          </p:val>
                                        </p:tav>
                                        <p:tav tm="100000">
                                          <p:val>
                                            <p:strVal val="#ppt_w"/>
                                          </p:val>
                                        </p:tav>
                                      </p:tavLst>
                                    </p:anim>
                                    <p:anim calcmode="lin" valueType="num">
                                      <p:cBhvr>
                                        <p:cTn id="8" dur="250" fill="hold"/>
                                        <p:tgtEl>
                                          <p:spTgt spid="4100"/>
                                        </p:tgtEl>
                                        <p:attrNameLst>
                                          <p:attrName>ppt_h</p:attrName>
                                        </p:attrNameLst>
                                      </p:cBhvr>
                                      <p:tavLst>
                                        <p:tav tm="0">
                                          <p:val>
                                            <p:fltVal val="0"/>
                                          </p:val>
                                        </p:tav>
                                        <p:tav tm="100000">
                                          <p:val>
                                            <p:strVal val="#ppt_h"/>
                                          </p:val>
                                        </p:tav>
                                      </p:tavLst>
                                    </p:anim>
                                    <p:anim calcmode="lin" valueType="num">
                                      <p:cBhvr>
                                        <p:cTn id="9" dur="250" fill="hold"/>
                                        <p:tgtEl>
                                          <p:spTgt spid="4100"/>
                                        </p:tgtEl>
                                        <p:attrNameLst>
                                          <p:attrName>ppt_x</p:attrName>
                                        </p:attrNameLst>
                                      </p:cBhvr>
                                      <p:tavLst>
                                        <p:tav tm="0">
                                          <p:val>
                                            <p:fltVal val="0.5"/>
                                          </p:val>
                                        </p:tav>
                                        <p:tav tm="100000">
                                          <p:val>
                                            <p:strVal val="#ppt_x"/>
                                          </p:val>
                                        </p:tav>
                                      </p:tavLst>
                                    </p:anim>
                                    <p:anim calcmode="lin" valueType="num">
                                      <p:cBhvr>
                                        <p:cTn id="10" dur="250" fill="hold"/>
                                        <p:tgtEl>
                                          <p:spTgt spid="4100"/>
                                        </p:tgtEl>
                                        <p:attrNameLst>
                                          <p:attrName>ppt_y</p:attrName>
                                        </p:attrNameLst>
                                      </p:cBhvr>
                                      <p:tavLst>
                                        <p:tav tm="0">
                                          <p:val>
                                            <p:fltVal val="0.5"/>
                                          </p:val>
                                        </p:tav>
                                        <p:tav tm="100000">
                                          <p:val>
                                            <p:strVal val="#ppt_y"/>
                                          </p:val>
                                        </p:tav>
                                      </p:tavLst>
                                    </p:anim>
                                  </p:childTnLst>
                                </p:cTn>
                              </p:par>
                            </p:childTnLst>
                          </p:cTn>
                        </p:par>
                        <p:par>
                          <p:cTn id="11" fill="hold">
                            <p:stCondLst>
                              <p:cond delay="90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fltVal val="0"/>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anim calcmode="lin" valueType="num">
                                      <p:cBhvr>
                                        <p:cTn id="16" dur="250" fill="hold"/>
                                        <p:tgtEl>
                                          <p:spTgt spid="5"/>
                                        </p:tgtEl>
                                        <p:attrNameLst>
                                          <p:attrName>ppt_x</p:attrName>
                                        </p:attrNameLst>
                                      </p:cBhvr>
                                      <p:tavLst>
                                        <p:tav tm="0">
                                          <p:val>
                                            <p:fltVal val="0.5"/>
                                          </p:val>
                                        </p:tav>
                                        <p:tav tm="100000">
                                          <p:val>
                                            <p:strVal val="#ppt_x"/>
                                          </p:val>
                                        </p:tav>
                                      </p:tavLst>
                                    </p:anim>
                                    <p:anim calcmode="lin" valueType="num">
                                      <p:cBhvr>
                                        <p:cTn id="17" dur="2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1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4922" y="607518"/>
            <a:ext cx="7974895" cy="5682446"/>
          </a:xfrm>
          <a:prstGeom prst="rect">
            <a:avLst/>
          </a:prstGeom>
        </p:spPr>
      </p:pic>
      <p:sp>
        <p:nvSpPr>
          <p:cNvPr id="9" name="Rectangle 3"/>
          <p:cNvSpPr>
            <a:spLocks noChangeArrowheads="1"/>
          </p:cNvSpPr>
          <p:nvPr/>
        </p:nvSpPr>
        <p:spPr bwMode="auto">
          <a:xfrm>
            <a:off x="1002270" y="5144447"/>
            <a:ext cx="7135546" cy="1077218"/>
          </a:xfrm>
          <a:prstGeom prst="rect">
            <a:avLst/>
          </a:prstGeom>
          <a:noFill/>
          <a:ln w="9525">
            <a:noFill/>
            <a:miter lim="800000"/>
            <a:headEnd/>
            <a:tailEnd/>
          </a:ln>
          <a:effectLst/>
        </p:spPr>
        <p:txBody>
          <a:bodyPr wrap="square">
            <a:spAutoFit/>
          </a:bodyPr>
          <a:lstStyle/>
          <a:p>
            <a:pPr algn="ctr">
              <a:defRPr/>
            </a:pPr>
            <a:r>
              <a:rPr lang="ca-ES" sz="3200" b="1" i="1" dirty="0" err="1">
                <a:ln w="6600">
                  <a:solidFill>
                    <a:srgbClr val="C0504D"/>
                  </a:solidFill>
                  <a:prstDash val="solid"/>
                </a:ln>
                <a:solidFill>
                  <a:schemeClr val="bg1"/>
                </a:solidFill>
                <a:effectLst>
                  <a:outerShdw blurRad="50800" dist="63500" algn="l" rotWithShape="0">
                    <a:prstClr val="black"/>
                  </a:outerShdw>
                </a:effectLst>
                <a:latin typeface="Comic Sans MS" pitchFamily="66" charset="0"/>
              </a:rPr>
              <a:t>Tú</a:t>
            </a:r>
            <a:r>
              <a:rPr lang="ca-ES" sz="3200" b="1" i="1" dirty="0">
                <a:ln w="6600">
                  <a:solidFill>
                    <a:srgbClr val="C0504D"/>
                  </a:solidFill>
                  <a:prstDash val="solid"/>
                </a:ln>
                <a:solidFill>
                  <a:schemeClr val="bg1"/>
                </a:solidFill>
                <a:effectLst>
                  <a:outerShdw blurRad="50800" dist="63500" algn="l" rotWithShape="0">
                    <a:prstClr val="black"/>
                  </a:outerShdw>
                </a:effectLst>
                <a:latin typeface="Comic Sans MS" pitchFamily="66" charset="0"/>
              </a:rPr>
              <a:t>, Señor, eres mi copa y el </a:t>
            </a:r>
            <a:r>
              <a:rPr lang="ca-ES" sz="3200" b="1" i="1" dirty="0" err="1">
                <a:ln w="6600">
                  <a:solidFill>
                    <a:srgbClr val="C0504D"/>
                  </a:solidFill>
                  <a:prstDash val="solid"/>
                </a:ln>
                <a:solidFill>
                  <a:schemeClr val="bg1"/>
                </a:solidFill>
                <a:effectLst>
                  <a:outerShdw blurRad="50800" dist="63500" algn="l" rotWithShape="0">
                    <a:prstClr val="black"/>
                  </a:outerShdw>
                </a:effectLst>
                <a:latin typeface="Comic Sans MS" pitchFamily="66" charset="0"/>
              </a:rPr>
              <a:t>lote</a:t>
            </a:r>
            <a:r>
              <a:rPr lang="ca-ES" sz="3200" b="1" i="1" dirty="0">
                <a:ln w="6600">
                  <a:solidFill>
                    <a:srgbClr val="C0504D"/>
                  </a:solidFill>
                  <a:prstDash val="solid"/>
                </a:ln>
                <a:solidFill>
                  <a:schemeClr val="bg1"/>
                </a:solidFill>
                <a:effectLst>
                  <a:outerShdw blurRad="50800" dist="63500" algn="l" rotWithShape="0">
                    <a:prstClr val="black"/>
                  </a:outerShdw>
                </a:effectLst>
                <a:latin typeface="Comic Sans MS" pitchFamily="66" charset="0"/>
              </a:rPr>
              <a:t> de mi </a:t>
            </a:r>
            <a:r>
              <a:rPr lang="ca-ES" sz="3200" b="1" i="1" dirty="0" err="1" smtClean="0">
                <a:ln w="6600">
                  <a:solidFill>
                    <a:srgbClr val="C0504D"/>
                  </a:solidFill>
                  <a:prstDash val="solid"/>
                </a:ln>
                <a:solidFill>
                  <a:schemeClr val="bg1"/>
                </a:solidFill>
                <a:effectLst>
                  <a:outerShdw blurRad="50800" dist="63500" algn="l" rotWithShape="0">
                    <a:prstClr val="black"/>
                  </a:outerShdw>
                </a:effectLst>
                <a:latin typeface="Comic Sans MS" pitchFamily="66" charset="0"/>
              </a:rPr>
              <a:t>herencia</a:t>
            </a:r>
            <a:r>
              <a:rPr lang="ca-ES" sz="3200" b="1" i="1" dirty="0" smtClean="0">
                <a:ln w="6600">
                  <a:solidFill>
                    <a:srgbClr val="C0504D"/>
                  </a:solidFill>
                  <a:prstDash val="solid"/>
                </a:ln>
                <a:solidFill>
                  <a:schemeClr val="bg1"/>
                </a:solidFill>
                <a:effectLst>
                  <a:outerShdw blurRad="50800" dist="63500" algn="l" rotWithShape="0">
                    <a:prstClr val="black"/>
                  </a:outerShdw>
                </a:effectLst>
                <a:latin typeface="Comic Sans MS" pitchFamily="66" charset="0"/>
              </a:rPr>
              <a:t>.</a:t>
            </a:r>
            <a:endParaRPr lang="ca-ES" sz="3200" b="1" i="1" dirty="0">
              <a:ln w="6600">
                <a:solidFill>
                  <a:srgbClr val="C0504D"/>
                </a:solidFill>
                <a:prstDash val="solid"/>
              </a:ln>
              <a:solidFill>
                <a:schemeClr val="bg1"/>
              </a:solidFill>
              <a:effectLst>
                <a:outerShdw blurRad="50800" dist="63500" algn="l" rotWithShape="0">
                  <a:prstClr val="black"/>
                </a:outerShdw>
              </a:effectLst>
              <a:latin typeface="Comic Sans MS" pitchFamily="66" charset="0"/>
            </a:endParaRPr>
          </a:p>
        </p:txBody>
      </p:sp>
      <p:sp>
        <p:nvSpPr>
          <p:cNvPr id="5124" name="Rectangle 4"/>
          <p:cNvSpPr>
            <a:spLocks noChangeArrowheads="1"/>
          </p:cNvSpPr>
          <p:nvPr/>
        </p:nvSpPr>
        <p:spPr bwMode="auto">
          <a:xfrm>
            <a:off x="596451" y="515155"/>
            <a:ext cx="8071029" cy="1569660"/>
          </a:xfrm>
          <a:prstGeom prst="rect">
            <a:avLst/>
          </a:prstGeom>
          <a:noFill/>
          <a:ln w="9525">
            <a:noFill/>
            <a:miter lim="800000"/>
            <a:headEnd/>
            <a:tailEnd/>
          </a:ln>
        </p:spPr>
        <p:txBody>
          <a:bodyPr wrap="square">
            <a:spAutoFit/>
          </a:bodyPr>
          <a:lstStyle/>
          <a:p>
            <a:pPr algn="ctr"/>
            <a:r>
              <a:rPr lang="ca-ES" sz="1400" b="1" i="1" dirty="0">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 </a:t>
            </a:r>
            <a:r>
              <a:rPr lang="ca-ES" sz="3200" b="1" i="1" dirty="0">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Me </a:t>
            </a:r>
            <a:r>
              <a:rPr lang="ca-ES" sz="3200" b="1" i="1" dirty="0" err="1">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enseñarás</a:t>
            </a:r>
            <a:r>
              <a:rPr lang="ca-ES" sz="3200" b="1" i="1" dirty="0">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 el </a:t>
            </a:r>
            <a:r>
              <a:rPr lang="ca-ES" sz="3200" b="1" i="1" dirty="0" err="1">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sendero</a:t>
            </a:r>
            <a:r>
              <a:rPr lang="ca-ES" sz="3200" b="1" i="1" dirty="0">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 de la vida, me </a:t>
            </a:r>
            <a:r>
              <a:rPr lang="ca-ES" sz="3200" b="1" i="1" dirty="0" err="1">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saciarás</a:t>
            </a:r>
            <a:r>
              <a:rPr lang="ca-ES" sz="3200" b="1" i="1" dirty="0">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 de </a:t>
            </a:r>
            <a:r>
              <a:rPr lang="ca-ES" sz="3200" b="1" i="1" dirty="0" err="1">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gozo</a:t>
            </a:r>
            <a:r>
              <a:rPr lang="ca-ES" sz="3200" b="1" i="1" dirty="0">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 en tu presencia, de </a:t>
            </a:r>
            <a:r>
              <a:rPr lang="ca-ES" sz="3200" b="1" i="1" dirty="0" err="1">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alegría</a:t>
            </a:r>
            <a:r>
              <a:rPr lang="ca-ES" sz="3200" b="1" i="1" dirty="0">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 perpetua a tu </a:t>
            </a:r>
            <a:r>
              <a:rPr lang="ca-ES" sz="3200" b="1" i="1" dirty="0" err="1">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derecha</a:t>
            </a:r>
            <a:r>
              <a:rPr lang="ca-ES" sz="3200" b="1" i="1" dirty="0">
                <a:ln w="12700">
                  <a:solidFill>
                    <a:srgbClr val="1F497D">
                      <a:satMod val="155000"/>
                    </a:srgbClr>
                  </a:solidFill>
                  <a:prstDash val="solid"/>
                </a:ln>
                <a:solidFill>
                  <a:prstClr val="white"/>
                </a:solidFill>
                <a:effectLst>
                  <a:glow rad="101600">
                    <a:srgbClr val="1F497D">
                      <a:lumMod val="50000"/>
                      <a:alpha val="60000"/>
                    </a:srgbClr>
                  </a:glow>
                  <a:outerShdw blurRad="41275" dist="20320" dir="1800000" algn="tl" rotWithShape="0">
                    <a:srgbClr val="000000">
                      <a:alpha val="40000"/>
                    </a:srgbClr>
                  </a:outerShdw>
                </a:effectLst>
                <a:latin typeface="Comic Sans MS" pitchFamily="66" charset="0"/>
              </a:rPr>
              <a:t>. </a:t>
            </a:r>
          </a:p>
        </p:txBody>
      </p:sp>
    </p:spTree>
    <p:extLst>
      <p:ext uri="{BB962C8B-B14F-4D97-AF65-F5344CB8AC3E}">
        <p14:creationId xmlns:p14="http://schemas.microsoft.com/office/powerpoint/2010/main" val="3174101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124"/>
                                        </p:tgtEl>
                                        <p:attrNameLst>
                                          <p:attrName>style.visibility</p:attrName>
                                        </p:attrNameLst>
                                      </p:cBhvr>
                                      <p:to>
                                        <p:strVal val="visible"/>
                                      </p:to>
                                    </p:set>
                                    <p:anim calcmode="lin" valueType="num">
                                      <p:cBhvr>
                                        <p:cTn id="7" dur="250" fill="hold"/>
                                        <p:tgtEl>
                                          <p:spTgt spid="5124"/>
                                        </p:tgtEl>
                                        <p:attrNameLst>
                                          <p:attrName>ppt_w</p:attrName>
                                        </p:attrNameLst>
                                      </p:cBhvr>
                                      <p:tavLst>
                                        <p:tav tm="0">
                                          <p:val>
                                            <p:fltVal val="0"/>
                                          </p:val>
                                        </p:tav>
                                        <p:tav tm="100000">
                                          <p:val>
                                            <p:strVal val="#ppt_w"/>
                                          </p:val>
                                        </p:tav>
                                      </p:tavLst>
                                    </p:anim>
                                    <p:anim calcmode="lin" valueType="num">
                                      <p:cBhvr>
                                        <p:cTn id="8" dur="250" fill="hold"/>
                                        <p:tgtEl>
                                          <p:spTgt spid="5124"/>
                                        </p:tgtEl>
                                        <p:attrNameLst>
                                          <p:attrName>ppt_h</p:attrName>
                                        </p:attrNameLst>
                                      </p:cBhvr>
                                      <p:tavLst>
                                        <p:tav tm="0">
                                          <p:val>
                                            <p:fltVal val="0"/>
                                          </p:val>
                                        </p:tav>
                                        <p:tav tm="100000">
                                          <p:val>
                                            <p:strVal val="#ppt_h"/>
                                          </p:val>
                                        </p:tav>
                                      </p:tavLst>
                                    </p:anim>
                                    <p:anim calcmode="lin" valueType="num">
                                      <p:cBhvr>
                                        <p:cTn id="9" dur="250" fill="hold"/>
                                        <p:tgtEl>
                                          <p:spTgt spid="5124"/>
                                        </p:tgtEl>
                                        <p:attrNameLst>
                                          <p:attrName>ppt_x</p:attrName>
                                        </p:attrNameLst>
                                      </p:cBhvr>
                                      <p:tavLst>
                                        <p:tav tm="0">
                                          <p:val>
                                            <p:fltVal val="0.5"/>
                                          </p:val>
                                        </p:tav>
                                        <p:tav tm="100000">
                                          <p:val>
                                            <p:strVal val="#ppt_x"/>
                                          </p:val>
                                        </p:tav>
                                      </p:tavLst>
                                    </p:anim>
                                    <p:anim calcmode="lin" valueType="num">
                                      <p:cBhvr>
                                        <p:cTn id="10" dur="250" fill="hold"/>
                                        <p:tgtEl>
                                          <p:spTgt spid="5124"/>
                                        </p:tgtEl>
                                        <p:attrNameLst>
                                          <p:attrName>ppt_y</p:attrName>
                                        </p:attrNameLst>
                                      </p:cBhvr>
                                      <p:tavLst>
                                        <p:tav tm="0">
                                          <p:val>
                                            <p:fltVal val="0.5"/>
                                          </p:val>
                                        </p:tav>
                                        <p:tav tm="100000">
                                          <p:val>
                                            <p:strVal val="#ppt_y"/>
                                          </p:val>
                                        </p:tav>
                                      </p:tavLst>
                                    </p:anim>
                                  </p:childTnLst>
                                </p:cTn>
                              </p:par>
                            </p:childTnLst>
                          </p:cTn>
                        </p:par>
                        <p:par>
                          <p:cTn id="11" fill="hold">
                            <p:stCondLst>
                              <p:cond delay="60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9"/>
                                        </p:tgtEl>
                                        <p:attrNameLst>
                                          <p:attrName>style.visibility</p:attrName>
                                        </p:attrNameLst>
                                      </p:cBhvr>
                                      <p:to>
                                        <p:strVal val="visible"/>
                                      </p:to>
                                    </p:set>
                                    <p:anim calcmode="lin" valueType="num">
                                      <p:cBhvr>
                                        <p:cTn id="14" dur="250" fill="hold"/>
                                        <p:tgtEl>
                                          <p:spTgt spid="9"/>
                                        </p:tgtEl>
                                        <p:attrNameLst>
                                          <p:attrName>ppt_w</p:attrName>
                                        </p:attrNameLst>
                                      </p:cBhvr>
                                      <p:tavLst>
                                        <p:tav tm="0">
                                          <p:val>
                                            <p:fltVal val="0"/>
                                          </p:val>
                                        </p:tav>
                                        <p:tav tm="100000">
                                          <p:val>
                                            <p:strVal val="#ppt_w"/>
                                          </p:val>
                                        </p:tav>
                                      </p:tavLst>
                                    </p:anim>
                                    <p:anim calcmode="lin" valueType="num">
                                      <p:cBhvr>
                                        <p:cTn id="15" dur="250" fill="hold"/>
                                        <p:tgtEl>
                                          <p:spTgt spid="9"/>
                                        </p:tgtEl>
                                        <p:attrNameLst>
                                          <p:attrName>ppt_h</p:attrName>
                                        </p:attrNameLst>
                                      </p:cBhvr>
                                      <p:tavLst>
                                        <p:tav tm="0">
                                          <p:val>
                                            <p:fltVal val="0"/>
                                          </p:val>
                                        </p:tav>
                                        <p:tav tm="100000">
                                          <p:val>
                                            <p:strVal val="#ppt_h"/>
                                          </p:val>
                                        </p:tav>
                                      </p:tavLst>
                                    </p:anim>
                                    <p:anim calcmode="lin" valueType="num">
                                      <p:cBhvr>
                                        <p:cTn id="16" dur="250" fill="hold"/>
                                        <p:tgtEl>
                                          <p:spTgt spid="9"/>
                                        </p:tgtEl>
                                        <p:attrNameLst>
                                          <p:attrName>ppt_x</p:attrName>
                                        </p:attrNameLst>
                                      </p:cBhvr>
                                      <p:tavLst>
                                        <p:tav tm="0">
                                          <p:val>
                                            <p:fltVal val="0.5"/>
                                          </p:val>
                                        </p:tav>
                                        <p:tav tm="100000">
                                          <p:val>
                                            <p:strVal val="#ppt_x"/>
                                          </p:val>
                                        </p:tav>
                                      </p:tavLst>
                                    </p:anim>
                                    <p:anim calcmode="lin" valueType="num">
                                      <p:cBhvr>
                                        <p:cTn id="17" dur="2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1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atrón Diseño Arte Fondos De Pantalla Antecedente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79547" y="600367"/>
            <a:ext cx="8001036" cy="5652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2455443" y="554189"/>
            <a:ext cx="5607902" cy="1384995"/>
          </a:xfrm>
          <a:prstGeom prst="rect">
            <a:avLst/>
          </a:prstGeom>
          <a:ln>
            <a:noFill/>
          </a:ln>
        </p:spPr>
        <p:txBody>
          <a:bodyPr wrap="square">
            <a:spAutoFit/>
          </a:bodyPr>
          <a:lstStyle/>
          <a:p>
            <a:pPr marL="342900" indent="-342900" algn="ctr" fontAlgn="base">
              <a:spcBef>
                <a:spcPct val="20000"/>
              </a:spcBef>
              <a:spcAft>
                <a:spcPct val="0"/>
              </a:spcAft>
              <a:defRPr/>
            </a:pPr>
            <a:r>
              <a:rPr lang="es-ES_tradnl" sz="2100" u="sng" kern="0" dirty="0">
                <a:solidFill>
                  <a:srgbClr val="F2FC6A"/>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rPr>
              <a:t>Motivación</a:t>
            </a:r>
            <a:r>
              <a:rPr lang="es-ES_tradnl" sz="2100" kern="0" dirty="0">
                <a:solidFill>
                  <a:srgbClr val="F2FC6A"/>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rPr>
              <a:t>: San Vicente, en una conferencia habla sobre la </a:t>
            </a:r>
            <a:r>
              <a:rPr lang="es-ES_tradnl" sz="2100" kern="0" dirty="0" smtClean="0">
                <a:solidFill>
                  <a:srgbClr val="F2FC6A"/>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rPr>
              <a:t>vocación                  </a:t>
            </a:r>
            <a:r>
              <a:rPr lang="es-ES_tradnl" sz="2100" kern="0" dirty="0">
                <a:solidFill>
                  <a:srgbClr val="F2FC6A"/>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rPr>
              <a:t>del misionero y de las exigencias del seguimiento: </a:t>
            </a:r>
          </a:p>
        </p:txBody>
      </p:sp>
      <p:sp>
        <p:nvSpPr>
          <p:cNvPr id="8" name="Rectángulo 7"/>
          <p:cNvSpPr/>
          <p:nvPr/>
        </p:nvSpPr>
        <p:spPr>
          <a:xfrm>
            <a:off x="644201" y="1816464"/>
            <a:ext cx="7659290" cy="4493538"/>
          </a:xfrm>
          <a:prstGeom prst="rect">
            <a:avLst/>
          </a:prstGeom>
          <a:ln>
            <a:noFill/>
          </a:ln>
        </p:spPr>
        <p:txBody>
          <a:bodyPr wrap="square">
            <a:spAutoFit/>
          </a:bodyPr>
          <a:lstStyle/>
          <a:p>
            <a:pPr marL="342900" indent="-342900" algn="ctr" fontAlgn="base">
              <a:spcBef>
                <a:spcPct val="20000"/>
              </a:spcBef>
              <a:spcAft>
                <a:spcPct val="0"/>
              </a:spcAft>
              <a:defRPr/>
            </a:pPr>
            <a:r>
              <a:rPr lang="es-ES_tradnl" sz="2200" i="1" kern="0" dirty="0">
                <a:solidFill>
                  <a:srgbClr val="FFFFFF"/>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rPr>
              <a:t>El estado de los misioneros es un estado conforme </a:t>
            </a:r>
            <a:r>
              <a:rPr lang="es-ES_tradnl" sz="2200" i="1" kern="0" dirty="0" smtClean="0">
                <a:solidFill>
                  <a:srgbClr val="FFFFFF"/>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rPr>
              <a:t>con </a:t>
            </a:r>
            <a:r>
              <a:rPr lang="es-ES_tradnl" sz="2200" i="1" kern="0" dirty="0">
                <a:solidFill>
                  <a:srgbClr val="FFFFFF"/>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rPr>
              <a:t>las máximas evangélicas, que consiste en dejarlo y abandonarlo todo, como los apóstoles, para seguir a Jesucristo y para hacer lo que conviene, a imitación suya. </a:t>
            </a:r>
            <a:r>
              <a:rPr lang="es-PE" sz="2200" i="1" kern="0" dirty="0">
                <a:solidFill>
                  <a:srgbClr val="FFFFFF"/>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rPr>
              <a:t>Así pues, como me decía una persona en cierta ocasión, solamente el diablo tiene que decir algo en contra de este estado; porque ¿acaso hay algo más propio de un cristiano que ir de aldea en aldea ayudando al pobre pueblo a salvarse, como ven que se hace, con tantas fatigas e incomodidades? Fíjense en esos hermanos nuestros que están trabajando ahora en un pueblo de la diócesis de </a:t>
            </a:r>
            <a:r>
              <a:rPr lang="es-PE" sz="2200" i="1" kern="0" dirty="0" err="1">
                <a:solidFill>
                  <a:srgbClr val="FFFFFF"/>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rPr>
              <a:t>Evreux</a:t>
            </a:r>
            <a:r>
              <a:rPr lang="es-PE" sz="2200" i="1" kern="0" dirty="0">
                <a:solidFill>
                  <a:srgbClr val="FFFFFF"/>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rPr>
              <a:t>, donde tienen que dormir sobre paja. </a:t>
            </a:r>
            <a:endParaRPr lang="es-PE" sz="2200" kern="0" dirty="0">
              <a:solidFill>
                <a:srgbClr val="FFFFFF"/>
              </a:solidFill>
              <a:effectLst>
                <a:glow rad="127000">
                  <a:srgbClr val="000000">
                    <a:satMod val="175000"/>
                    <a:alpha val="39000"/>
                  </a:srgbClr>
                </a:glow>
                <a:outerShdw blurRad="50800" dist="38100" algn="l" rotWithShape="0">
                  <a:prstClr val="black"/>
                </a:outerShdw>
              </a:effectLst>
              <a:latin typeface="Comic Sans MS" panose="030F0702030302020204" pitchFamily="66" charset="0"/>
            </a:endParaRP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16491" y="621213"/>
            <a:ext cx="2523872" cy="909957"/>
          </a:xfrm>
          <a:prstGeom prst="roundRect">
            <a:avLst/>
          </a:prstGeom>
        </p:spPr>
      </p:pic>
    </p:spTree>
    <p:extLst>
      <p:ext uri="{BB962C8B-B14F-4D97-AF65-F5344CB8AC3E}">
        <p14:creationId xmlns:p14="http://schemas.microsoft.com/office/powerpoint/2010/main" val="2998592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anim calcmode="lin" valueType="num">
                                      <p:cBhvr>
                                        <p:cTn id="9" dur="1750" fill="hold"/>
                                        <p:tgtEl>
                                          <p:spTgt spid="7"/>
                                        </p:tgtEl>
                                        <p:attrNameLst>
                                          <p:attrName>ppt_x</p:attrName>
                                        </p:attrNameLst>
                                      </p:cBhvr>
                                      <p:tavLst>
                                        <p:tav tm="0">
                                          <p:val>
                                            <p:fltVal val="0.5"/>
                                          </p:val>
                                        </p:tav>
                                        <p:tav tm="100000">
                                          <p:val>
                                            <p:strVal val="#ppt_x"/>
                                          </p:val>
                                        </p:tav>
                                      </p:tavLst>
                                    </p:anim>
                                    <p:anim calcmode="lin" valueType="num">
                                      <p:cBhvr>
                                        <p:cTn id="10" dur="1750" fill="hold"/>
                                        <p:tgtEl>
                                          <p:spTgt spid="7"/>
                                        </p:tgtEl>
                                        <p:attrNameLst>
                                          <p:attrName>ppt_y</p:attrName>
                                        </p:attrNameLst>
                                      </p:cBhvr>
                                      <p:tavLst>
                                        <p:tav tm="0">
                                          <p:val>
                                            <p:fltVal val="0.5"/>
                                          </p:val>
                                        </p:tav>
                                        <p:tav tm="100000">
                                          <p:val>
                                            <p:strVal val="#ppt_y"/>
                                          </p:val>
                                        </p:tav>
                                      </p:tavLst>
                                    </p:anim>
                                  </p:childTnLst>
                                </p:cTn>
                              </p:par>
                            </p:childTnLst>
                          </p:cTn>
                        </p:par>
                        <p:par>
                          <p:cTn id="11" fill="hold">
                            <p:stCondLst>
                              <p:cond delay="52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750" fill="hold"/>
                                        <p:tgtEl>
                                          <p:spTgt spid="8"/>
                                        </p:tgtEl>
                                        <p:attrNameLst>
                                          <p:attrName>ppt_w</p:attrName>
                                        </p:attrNameLst>
                                      </p:cBhvr>
                                      <p:tavLst>
                                        <p:tav tm="0">
                                          <p:val>
                                            <p:fltVal val="0"/>
                                          </p:val>
                                        </p:tav>
                                        <p:tav tm="100000">
                                          <p:val>
                                            <p:strVal val="#ppt_w"/>
                                          </p:val>
                                        </p:tav>
                                      </p:tavLst>
                                    </p:anim>
                                    <p:anim calcmode="lin" valueType="num">
                                      <p:cBhvr>
                                        <p:cTn id="15" dur="1750" fill="hold"/>
                                        <p:tgtEl>
                                          <p:spTgt spid="8"/>
                                        </p:tgtEl>
                                        <p:attrNameLst>
                                          <p:attrName>ppt_h</p:attrName>
                                        </p:attrNameLst>
                                      </p:cBhvr>
                                      <p:tavLst>
                                        <p:tav tm="0">
                                          <p:val>
                                            <p:fltVal val="0"/>
                                          </p:val>
                                        </p:tav>
                                        <p:tav tm="100000">
                                          <p:val>
                                            <p:strVal val="#ppt_h"/>
                                          </p:val>
                                        </p:tav>
                                      </p:tavLst>
                                    </p:anim>
                                    <p:anim calcmode="lin" valueType="num">
                                      <p:cBhvr>
                                        <p:cTn id="16" dur="1750" fill="hold"/>
                                        <p:tgtEl>
                                          <p:spTgt spid="8"/>
                                        </p:tgtEl>
                                        <p:attrNameLst>
                                          <p:attrName>ppt_x</p:attrName>
                                        </p:attrNameLst>
                                      </p:cBhvr>
                                      <p:tavLst>
                                        <p:tav tm="0">
                                          <p:val>
                                            <p:fltVal val="0.5"/>
                                          </p:val>
                                        </p:tav>
                                        <p:tav tm="100000">
                                          <p:val>
                                            <p:strVal val="#ppt_x"/>
                                          </p:val>
                                        </p:tav>
                                      </p:tavLst>
                                    </p:anim>
                                    <p:anim calcmode="lin" valueType="num">
                                      <p:cBhvr>
                                        <p:cTn id="17"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39/fc/c0/39fcc093a9401ecd0017db64d70cf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683" y="602529"/>
            <a:ext cx="7972425" cy="5715144"/>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802842" y="758734"/>
            <a:ext cx="7509164" cy="4432115"/>
          </a:xfrm>
          <a:prstGeom prst="rect">
            <a:avLst/>
          </a:prstGeom>
          <a:noFill/>
          <a:effectLst>
            <a:softEdge rad="317500"/>
          </a:effectLst>
        </p:spPr>
        <p:txBody>
          <a:bodyPr/>
          <a:lstStyle/>
          <a:p>
            <a:pPr algn="ctr" fontAlgn="base">
              <a:spcAft>
                <a:spcPct val="0"/>
              </a:spcAft>
              <a:defRPr/>
            </a:pPr>
            <a:r>
              <a:rPr lang="es-PE" sz="2400" i="1" kern="0" dirty="0">
                <a:solidFill>
                  <a:srgbClr val="FFFFFF"/>
                </a:solidFill>
                <a:effectLst>
                  <a:glow rad="127000">
                    <a:srgbClr val="000000">
                      <a:satMod val="175000"/>
                      <a:alpha val="40000"/>
                    </a:srgbClr>
                  </a:glow>
                  <a:outerShdw blurRad="50800" dist="88900" algn="l" rotWithShape="0">
                    <a:prstClr val="black"/>
                  </a:outerShdw>
                </a:effectLst>
                <a:latin typeface="Arial Narrow" panose="020B0606020202030204" pitchFamily="34" charset="0"/>
                <a:cs typeface="Times New Roman" pitchFamily="18" charset="0"/>
              </a:rPr>
              <a:t>¿Y para qué? </a:t>
            </a:r>
            <a:endParaRPr lang="es-PE" sz="2400" i="1" kern="0" dirty="0" smtClean="0">
              <a:solidFill>
                <a:srgbClr val="FFFFFF"/>
              </a:solidFill>
              <a:effectLst>
                <a:glow rad="127000">
                  <a:srgbClr val="000000">
                    <a:satMod val="175000"/>
                    <a:alpha val="40000"/>
                  </a:srgbClr>
                </a:glow>
                <a:outerShdw blurRad="50800" dist="88900" algn="l" rotWithShape="0">
                  <a:prstClr val="black"/>
                </a:outerShdw>
              </a:effectLst>
              <a:latin typeface="Arial Narrow" panose="020B0606020202030204" pitchFamily="34" charset="0"/>
              <a:cs typeface="Times New Roman" pitchFamily="18" charset="0"/>
            </a:endParaRPr>
          </a:p>
          <a:p>
            <a:pPr algn="ctr" fontAlgn="base">
              <a:spcAft>
                <a:spcPct val="0"/>
              </a:spcAft>
              <a:defRPr/>
            </a:pPr>
            <a:r>
              <a:rPr lang="es-PE" sz="2400" i="1" kern="0" dirty="0" smtClean="0">
                <a:solidFill>
                  <a:srgbClr val="FFFFFF"/>
                </a:solidFill>
                <a:effectLst>
                  <a:glow rad="127000">
                    <a:srgbClr val="000000">
                      <a:satMod val="175000"/>
                      <a:alpha val="40000"/>
                    </a:srgbClr>
                  </a:glow>
                  <a:outerShdw blurRad="50800" dist="88900" algn="l" rotWithShape="0">
                    <a:prstClr val="black"/>
                  </a:outerShdw>
                </a:effectLst>
                <a:latin typeface="Arial Narrow" panose="020B0606020202030204" pitchFamily="34" charset="0"/>
                <a:cs typeface="Times New Roman" pitchFamily="18" charset="0"/>
              </a:rPr>
              <a:t>Para </a:t>
            </a:r>
            <a:r>
              <a:rPr lang="es-PE" sz="2400" i="1" kern="0" dirty="0">
                <a:solidFill>
                  <a:srgbClr val="FFFFFF"/>
                </a:solidFill>
                <a:effectLst>
                  <a:glow rad="127000">
                    <a:srgbClr val="000000">
                      <a:satMod val="175000"/>
                      <a:alpha val="40000"/>
                    </a:srgbClr>
                  </a:glow>
                  <a:outerShdw blurRad="50800" dist="88900" algn="l" rotWithShape="0">
                    <a:prstClr val="black"/>
                  </a:outerShdw>
                </a:effectLst>
                <a:latin typeface="Arial Narrow" panose="020B0606020202030204" pitchFamily="34" charset="0"/>
                <a:cs typeface="Times New Roman" pitchFamily="18" charset="0"/>
              </a:rPr>
              <a:t>hacer que vayan las almas                </a:t>
            </a:r>
            <a:r>
              <a:rPr lang="es-PE" sz="2400" i="1" kern="0" dirty="0" smtClean="0">
                <a:solidFill>
                  <a:srgbClr val="FFFFFF"/>
                </a:solidFill>
                <a:effectLst>
                  <a:glow rad="127000">
                    <a:srgbClr val="000000">
                      <a:satMod val="175000"/>
                      <a:alpha val="40000"/>
                    </a:srgbClr>
                  </a:glow>
                  <a:outerShdw blurRad="50800" dist="88900" algn="l" rotWithShape="0">
                    <a:prstClr val="black"/>
                  </a:outerShdw>
                </a:effectLst>
                <a:latin typeface="Arial Narrow" panose="020B0606020202030204" pitchFamily="34" charset="0"/>
                <a:cs typeface="Times New Roman" pitchFamily="18" charset="0"/>
              </a:rPr>
              <a:t>                                               al </a:t>
            </a:r>
            <a:r>
              <a:rPr lang="es-PE" sz="2400" i="1" kern="0" dirty="0">
                <a:solidFill>
                  <a:srgbClr val="FFFFFF"/>
                </a:solidFill>
                <a:effectLst>
                  <a:glow rad="127000">
                    <a:srgbClr val="000000">
                      <a:satMod val="175000"/>
                      <a:alpha val="40000"/>
                    </a:srgbClr>
                  </a:glow>
                  <a:outerShdw blurRad="50800" dist="88900" algn="l" rotWithShape="0">
                    <a:prstClr val="black"/>
                  </a:outerShdw>
                </a:effectLst>
                <a:latin typeface="Arial Narrow" panose="020B0606020202030204" pitchFamily="34" charset="0"/>
                <a:cs typeface="Times New Roman" pitchFamily="18" charset="0"/>
              </a:rPr>
              <a:t>cielo mediante la instrucción y el sufrimiento. </a:t>
            </a:r>
          </a:p>
          <a:p>
            <a:pPr algn="ctr" fontAlgn="base">
              <a:spcAft>
                <a:spcPct val="0"/>
              </a:spcAft>
              <a:defRPr/>
            </a:pPr>
            <a:r>
              <a:rPr lang="es-PE" sz="2400" i="1" kern="0" dirty="0">
                <a:solidFill>
                  <a:srgbClr val="FFFFFF"/>
                </a:solidFill>
                <a:effectLst>
                  <a:glow rad="127000">
                    <a:srgbClr val="000000">
                      <a:satMod val="175000"/>
                      <a:alpha val="40000"/>
                    </a:srgbClr>
                  </a:glow>
                  <a:outerShdw blurRad="50800" dist="88900" algn="l" rotWithShape="0">
                    <a:prstClr val="black"/>
                  </a:outerShdw>
                </a:effectLst>
                <a:latin typeface="Arial Narrow" panose="020B0606020202030204" pitchFamily="34" charset="0"/>
                <a:cs typeface="Times New Roman" pitchFamily="18" charset="0"/>
              </a:rPr>
              <a:t>¿No está esto muy cerca de lo que vino a hacer nuestro Señor? Él ni siquiera tenía una piedra donde reposar su cabeza, e iba y venía de un sitio a otro para ganarle almas a Dios, hasta que murió por ellas. Ciertamente, no podía hacernos comprender mejor cuánto las quiere, ni convencernos con mayor eficacia para que no ahorráramos esfuerzos para instruirlas en su doctrina y lavarlas en la fuente de su preciosa sangre. Si queremos que nos conceda esta gracia, hemos de esforzarnos en la humildad, pues cuanto más humilde sea uno, más caritativo será con el </a:t>
            </a:r>
            <a:r>
              <a:rPr lang="es-PE" sz="2400" i="1" kern="0" dirty="0" smtClean="0">
                <a:solidFill>
                  <a:srgbClr val="FFFFFF"/>
                </a:solidFill>
                <a:effectLst>
                  <a:glow rad="127000">
                    <a:srgbClr val="000000">
                      <a:satMod val="175000"/>
                      <a:alpha val="40000"/>
                    </a:srgbClr>
                  </a:glow>
                  <a:outerShdw blurRad="50800" dist="88900" algn="l" rotWithShape="0">
                    <a:prstClr val="black"/>
                  </a:outerShdw>
                </a:effectLst>
                <a:latin typeface="Arial Narrow" panose="020B0606020202030204" pitchFamily="34" charset="0"/>
                <a:cs typeface="Times New Roman" pitchFamily="18" charset="0"/>
              </a:rPr>
              <a:t>                                prójimo</a:t>
            </a:r>
            <a:r>
              <a:rPr lang="es-PE" sz="2400" i="1" kern="0" dirty="0">
                <a:solidFill>
                  <a:srgbClr val="FFFFFF"/>
                </a:solidFill>
                <a:effectLst>
                  <a:glow rad="127000">
                    <a:srgbClr val="000000">
                      <a:satMod val="175000"/>
                      <a:alpha val="40000"/>
                    </a:srgbClr>
                  </a:glow>
                  <a:outerShdw blurRad="50800" dist="88900" algn="l" rotWithShape="0">
                    <a:prstClr val="black"/>
                  </a:outerShdw>
                </a:effectLst>
                <a:latin typeface="Arial Narrow" panose="020B0606020202030204" pitchFamily="34" charset="0"/>
                <a:cs typeface="Times New Roman" pitchFamily="18" charset="0"/>
              </a:rPr>
              <a:t>.</a:t>
            </a:r>
            <a:r>
              <a:rPr lang="es-PE" sz="1600" i="1" kern="0" dirty="0">
                <a:solidFill>
                  <a:srgbClr val="FFFFFF"/>
                </a:solidFill>
                <a:effectLst>
                  <a:glow rad="127000">
                    <a:srgbClr val="000000">
                      <a:satMod val="175000"/>
                      <a:alpha val="40000"/>
                    </a:srgbClr>
                  </a:glow>
                  <a:outerShdw blurRad="50800" dist="88900" algn="l" rotWithShape="0">
                    <a:prstClr val="black"/>
                  </a:outerShdw>
                </a:effectLst>
                <a:latin typeface="Arial Narrow" panose="020B0606020202030204" pitchFamily="34" charset="0"/>
                <a:cs typeface="Times New Roman" pitchFamily="18" charset="0"/>
              </a:rPr>
              <a:t> (San Vicente de Paul XI,697)</a:t>
            </a:r>
          </a:p>
        </p:txBody>
      </p:sp>
    </p:spTree>
    <p:extLst>
      <p:ext uri="{BB962C8B-B14F-4D97-AF65-F5344CB8AC3E}">
        <p14:creationId xmlns:p14="http://schemas.microsoft.com/office/powerpoint/2010/main" val="20274372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b0/5c/0e/b05c0ee1e1652750871d67a01423b62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94" y="598571"/>
            <a:ext cx="7935479" cy="5672919"/>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2" name="Rectángulo 1"/>
          <p:cNvSpPr/>
          <p:nvPr/>
        </p:nvSpPr>
        <p:spPr>
          <a:xfrm>
            <a:off x="1791855" y="2231306"/>
            <a:ext cx="5832958" cy="2062103"/>
          </a:xfrm>
          <a:prstGeom prst="rect">
            <a:avLst/>
          </a:prstGeom>
        </p:spPr>
        <p:txBody>
          <a:bodyPr wrap="square">
            <a:spAutoFit/>
          </a:bodyPr>
          <a:lstStyle/>
          <a:p>
            <a:pPr algn="ctr"/>
            <a:r>
              <a:rPr lang="es-ES" sz="3200" b="1" dirty="0">
                <a:solidFill>
                  <a:schemeClr val="bg1"/>
                </a:solidFill>
                <a:effectLst>
                  <a:glow rad="114300">
                    <a:srgbClr val="320000">
                      <a:alpha val="38000"/>
                    </a:srgbClr>
                  </a:glow>
                  <a:outerShdw blurRad="50800" dist="76200" algn="l" rotWithShape="0">
                    <a:prstClr val="black"/>
                  </a:outerShdw>
                </a:effectLst>
                <a:latin typeface="Rockwell Extra Bold" panose="02060903040505020403" pitchFamily="18" charset="0"/>
                <a:ea typeface="Times New Roman" panose="02020603050405020304" pitchFamily="18" charset="0"/>
                <a:cs typeface="Lucida Calligraphy" panose="03010101010101010101" pitchFamily="66" charset="0"/>
              </a:rPr>
              <a:t>¿Cuáles son las cosas que debo abandonar y renunciar para seguir al Señor? </a:t>
            </a:r>
            <a:endParaRPr lang="es-PE" sz="4400" dirty="0">
              <a:solidFill>
                <a:schemeClr val="bg1"/>
              </a:solidFill>
              <a:effectLst>
                <a:glow rad="114300">
                  <a:srgbClr val="320000">
                    <a:alpha val="38000"/>
                  </a:srgbClr>
                </a:glow>
                <a:outerShdw blurRad="50800" dist="76200" algn="l" rotWithShape="0">
                  <a:prstClr val="black"/>
                </a:outerShdw>
              </a:effectLst>
              <a:latin typeface="Rockwell Extra Bold" panose="02060903040505020403" pitchFamily="18" charset="0"/>
              <a:ea typeface="Times New Roman" panose="02020603050405020304" pitchFamily="18" charset="0"/>
              <a:cs typeface="Lucida Calligraphy" panose="03010101010101010101" pitchFamily="66" charset="0"/>
            </a:endParaRPr>
          </a:p>
        </p:txBody>
      </p:sp>
      <p:sp>
        <p:nvSpPr>
          <p:cNvPr id="3" name="Rectángulo 2"/>
          <p:cNvSpPr/>
          <p:nvPr/>
        </p:nvSpPr>
        <p:spPr>
          <a:xfrm>
            <a:off x="3452024" y="598571"/>
            <a:ext cx="3625928" cy="584775"/>
          </a:xfrm>
          <a:prstGeom prst="rect">
            <a:avLst/>
          </a:prstGeom>
        </p:spPr>
        <p:txBody>
          <a:bodyPr wrap="none">
            <a:spAutoFit/>
          </a:bodyPr>
          <a:lstStyle/>
          <a:p>
            <a:pPr algn="ctr"/>
            <a:r>
              <a:rPr lang="es-ES" sz="3200" b="1" dirty="0">
                <a:solidFill>
                  <a:schemeClr val="bg1"/>
                </a:solidFill>
                <a:effectLst>
                  <a:glow rad="114300">
                    <a:srgbClr val="320000">
                      <a:alpha val="38000"/>
                    </a:srgbClr>
                  </a:glow>
                  <a:outerShdw blurRad="50800" dist="76200" algn="l" rotWithShape="0">
                    <a:prstClr val="black"/>
                  </a:outerShdw>
                </a:effectLst>
                <a:latin typeface="Rockwell Extra Bold" panose="02060903040505020403" pitchFamily="18" charset="0"/>
                <a:ea typeface="Times New Roman" panose="02020603050405020304" pitchFamily="18" charset="0"/>
                <a:cs typeface="Lucida Calligraphy" panose="03010101010101010101" pitchFamily="66" charset="0"/>
              </a:rPr>
              <a:t>Compromiso: </a:t>
            </a:r>
          </a:p>
        </p:txBody>
      </p:sp>
    </p:spTree>
    <p:extLst>
      <p:ext uri="{BB962C8B-B14F-4D97-AF65-F5344CB8AC3E}">
        <p14:creationId xmlns:p14="http://schemas.microsoft.com/office/powerpoint/2010/main" val="124606518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strVal val="4/3*#ppt_w"/>
                                          </p:val>
                                        </p:tav>
                                        <p:tav tm="100000">
                                          <p:val>
                                            <p:strVal val="#ppt_w"/>
                                          </p:val>
                                        </p:tav>
                                      </p:tavLst>
                                    </p:anim>
                                    <p:anim calcmode="lin" valueType="num">
                                      <p:cBhvr>
                                        <p:cTn id="8" dur="175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lgunas cosas simplemente no se olvid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09598" y="590506"/>
            <a:ext cx="7952510" cy="571962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376380" y="571412"/>
            <a:ext cx="1410964" cy="461665"/>
          </a:xfrm>
          <a:prstGeom prst="rect">
            <a:avLst/>
          </a:prstGeom>
        </p:spPr>
        <p:txBody>
          <a:bodyPr wrap="none">
            <a:spAutoFit/>
          </a:bodyPr>
          <a:lstStyle/>
          <a:p>
            <a:r>
              <a:rPr lang="es-ES_tradnl" sz="2400" b="1" dirty="0">
                <a:solidFill>
                  <a:srgbClr val="FFFF00"/>
                </a:solidFill>
                <a:effectLst>
                  <a:glow rad="63500">
                    <a:prstClr val="black">
                      <a:lumMod val="95000"/>
                      <a:lumOff val="5000"/>
                      <a:alpha val="40000"/>
                    </a:prstClr>
                  </a:glow>
                  <a:outerShdw blurRad="50800" dist="38100" algn="l" rotWithShape="0">
                    <a:prstClr val="black"/>
                  </a:outerShdw>
                </a:effectLst>
                <a:latin typeface="Kristen ITC" panose="03050502040202030202" pitchFamily="66" charset="0"/>
                <a:ea typeface="Times New Roman" panose="02020603050405020304" pitchFamily="18" charset="0"/>
              </a:rPr>
              <a:t>Oración</a:t>
            </a:r>
            <a:endParaRPr lang="es-PE" sz="2400" dirty="0">
              <a:solidFill>
                <a:srgbClr val="FFFF00"/>
              </a:solidFill>
              <a:latin typeface="Kristen ITC" panose="03050502040202030202" pitchFamily="66" charset="0"/>
            </a:endParaRPr>
          </a:p>
        </p:txBody>
      </p:sp>
      <p:sp>
        <p:nvSpPr>
          <p:cNvPr id="13" name="Rectángulo 12"/>
          <p:cNvSpPr/>
          <p:nvPr/>
        </p:nvSpPr>
        <p:spPr>
          <a:xfrm>
            <a:off x="609598" y="978283"/>
            <a:ext cx="5449895" cy="4401205"/>
          </a:xfrm>
          <a:prstGeom prst="rect">
            <a:avLst/>
          </a:prstGeom>
        </p:spPr>
        <p:txBody>
          <a:bodyPr wrap="square">
            <a:spAutoFit/>
          </a:bodyPr>
          <a:lstStyle/>
          <a:p>
            <a:r>
              <a:rPr lang="es-ES_tradnl" sz="2800" b="1" dirty="0">
                <a:solidFill>
                  <a:prstClr val="white"/>
                </a:solidFill>
                <a:effectLst>
                  <a:glow rad="63500">
                    <a:prstClr val="black">
                      <a:lumMod val="95000"/>
                      <a:lumOff val="5000"/>
                      <a:alpha val="40000"/>
                    </a:prstClr>
                  </a:glow>
                  <a:outerShdw blurRad="50800" dist="38100" algn="l" rotWithShape="0">
                    <a:prstClr val="black"/>
                  </a:outerShdw>
                </a:effectLst>
                <a:latin typeface="Arial Narrow" panose="020B0606020202030204" pitchFamily="34" charset="0"/>
                <a:ea typeface="Times New Roman" panose="02020603050405020304" pitchFamily="18" charset="0"/>
              </a:rPr>
              <a:t>Señor Jesús, nos pides seguirte a ti, </a:t>
            </a:r>
            <a:endParaRPr lang="es-PE" sz="2800" b="1" dirty="0">
              <a:solidFill>
                <a:prstClr val="white"/>
              </a:solidFill>
              <a:effectLst>
                <a:glow rad="63500">
                  <a:prstClr val="black">
                    <a:lumMod val="95000"/>
                    <a:lumOff val="5000"/>
                    <a:alpha val="40000"/>
                  </a:prst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a:solidFill>
                  <a:prstClr val="white"/>
                </a:solidFill>
                <a:effectLst>
                  <a:glow rad="63500">
                    <a:prstClr val="black">
                      <a:lumMod val="95000"/>
                      <a:lumOff val="5000"/>
                      <a:alpha val="40000"/>
                    </a:prstClr>
                  </a:glow>
                  <a:outerShdw blurRad="50800" dist="38100" algn="l" rotWithShape="0">
                    <a:prstClr val="black"/>
                  </a:outerShdw>
                </a:effectLst>
                <a:latin typeface="Arial Narrow" panose="020B0606020202030204" pitchFamily="34" charset="0"/>
                <a:ea typeface="Times New Roman" panose="02020603050405020304" pitchFamily="18" charset="0"/>
              </a:rPr>
              <a:t>seguirte incondicionalmente, </a:t>
            </a:r>
            <a:endParaRPr lang="es-PE" sz="2800" b="1" dirty="0">
              <a:solidFill>
                <a:prstClr val="white"/>
              </a:solidFill>
              <a:effectLst>
                <a:glow rad="63500">
                  <a:prstClr val="black">
                    <a:lumMod val="95000"/>
                    <a:lumOff val="5000"/>
                    <a:alpha val="40000"/>
                  </a:prst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a:solidFill>
                  <a:prstClr val="white"/>
                </a:solidFill>
                <a:effectLst>
                  <a:glow rad="63500">
                    <a:prstClr val="black">
                      <a:lumMod val="95000"/>
                      <a:lumOff val="5000"/>
                      <a:alpha val="40000"/>
                    </a:prstClr>
                  </a:glow>
                  <a:outerShdw blurRad="50800" dist="38100" algn="l" rotWithShape="0">
                    <a:prstClr val="black"/>
                  </a:outerShdw>
                </a:effectLst>
                <a:latin typeface="Arial Narrow" panose="020B0606020202030204" pitchFamily="34" charset="0"/>
                <a:ea typeface="Times New Roman" panose="02020603050405020304" pitchFamily="18" charset="0"/>
              </a:rPr>
              <a:t>seguirte, asumiendo tu estilo de vida, seguirte, viviendo con tus actitudes, viviendo con tus disposiciones; </a:t>
            </a:r>
          </a:p>
          <a:p>
            <a:r>
              <a:rPr lang="es-ES_tradnl" sz="2800" b="1" dirty="0">
                <a:solidFill>
                  <a:prstClr val="white"/>
                </a:solidFill>
                <a:effectLst>
                  <a:glow rad="63500">
                    <a:prstClr val="black">
                      <a:lumMod val="95000"/>
                      <a:lumOff val="5000"/>
                      <a:alpha val="40000"/>
                    </a:prstClr>
                  </a:glow>
                  <a:outerShdw blurRad="50800" dist="38100" algn="l" rotWithShape="0">
                    <a:prstClr val="black"/>
                  </a:outerShdw>
                </a:effectLst>
                <a:latin typeface="Arial Narrow" panose="020B0606020202030204" pitchFamily="34" charset="0"/>
                <a:ea typeface="Times New Roman" panose="02020603050405020304" pitchFamily="18" charset="0"/>
              </a:rPr>
              <a:t>Hoy nos invitas a seguirte </a:t>
            </a:r>
            <a:endParaRPr lang="es-PE" sz="2800" b="1" dirty="0">
              <a:solidFill>
                <a:prstClr val="white"/>
              </a:solidFill>
              <a:effectLst>
                <a:glow rad="63500">
                  <a:prstClr val="black">
                    <a:lumMod val="95000"/>
                    <a:lumOff val="5000"/>
                    <a:alpha val="40000"/>
                  </a:prst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smtClean="0">
                <a:solidFill>
                  <a:prstClr val="white"/>
                </a:solidFill>
                <a:effectLst>
                  <a:glow rad="63500">
                    <a:prstClr val="black">
                      <a:lumMod val="95000"/>
                      <a:lumOff val="5000"/>
                      <a:alpha val="40000"/>
                    </a:prstClr>
                  </a:glow>
                  <a:outerShdw blurRad="50800" dist="38100" algn="l" rotWithShape="0">
                    <a:prstClr val="black"/>
                  </a:outerShdw>
                </a:effectLst>
                <a:latin typeface="Arial Narrow" panose="020B0606020202030204" pitchFamily="34" charset="0"/>
                <a:ea typeface="Times New Roman" panose="02020603050405020304" pitchFamily="18" charset="0"/>
              </a:rPr>
              <a:t>para que nuestra vida refleje lo que eres Tú, para que nosotros te hagamos conocer con nuestra            vida y nuestras actitudes. </a:t>
            </a:r>
            <a:endParaRPr lang="es-PE" sz="2800" b="1" dirty="0">
              <a:solidFill>
                <a:prstClr val="white"/>
              </a:solidFill>
              <a:effectLst>
                <a:glow rad="63500">
                  <a:prstClr val="black">
                    <a:lumMod val="95000"/>
                    <a:lumOff val="5000"/>
                    <a:alpha val="40000"/>
                  </a:prstClr>
                </a:glow>
                <a:outerShdw blurRad="50800" dist="38100" algn="l" rotWithShape="0">
                  <a:prstClr val="black"/>
                </a:outerShdw>
              </a:effectLst>
              <a:latin typeface="Arial Narrow" panose="020B0606020202030204" pitchFamily="34" charset="0"/>
              <a:ea typeface="Times New Roman" panose="02020603050405020304" pitchFamily="18" charset="0"/>
            </a:endParaRPr>
          </a:p>
        </p:txBody>
      </p:sp>
      <p:pic>
        <p:nvPicPr>
          <p:cNvPr id="8196" name="Picture 4" descr="https://i.pinimg.com/564x/fb/a7/fb/fba7fbae6fe1e56c859edad3293a40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034" y="767600"/>
            <a:ext cx="4070717" cy="547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9767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 calcmode="lin" valueType="num">
                                      <p:cBhvr>
                                        <p:cTn id="9" dur="1750" fill="hold"/>
                                        <p:tgtEl>
                                          <p:spTgt spid="13"/>
                                        </p:tgtEl>
                                        <p:attrNameLst>
                                          <p:attrName>ppt_x</p:attrName>
                                        </p:attrNameLst>
                                      </p:cBhvr>
                                      <p:tavLst>
                                        <p:tav tm="0">
                                          <p:val>
                                            <p:fltVal val="0.5"/>
                                          </p:val>
                                        </p:tav>
                                        <p:tav tm="100000">
                                          <p:val>
                                            <p:strVal val="#ppt_x"/>
                                          </p:val>
                                        </p:tav>
                                      </p:tavLst>
                                    </p:anim>
                                    <p:anim calcmode="lin" valueType="num">
                                      <p:cBhvr>
                                        <p:cTn id="10" dur="175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lgunas cosas simplemente no se olvid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09598" y="590506"/>
            <a:ext cx="7952510" cy="5719621"/>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515155" y="521259"/>
            <a:ext cx="5009881" cy="5693866"/>
          </a:xfrm>
          <a:prstGeom prst="rect">
            <a:avLst/>
          </a:prstGeom>
        </p:spPr>
        <p:txBody>
          <a:bodyPr wrap="square">
            <a:spAutoFit/>
          </a:bodyPr>
          <a:lstStyle/>
          <a:p>
            <a:r>
              <a:rPr lang="es-ES_tradnl"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Por eso, Señor, te pido que me llenes de tu amor, que me des la gracia de confiar plenamente en ti, y así te siga, asumiendo tu estilo de vida, </a:t>
            </a:r>
            <a:endParaRPr lang="es-PE"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viviendo con tus mismos sentimientos, </a:t>
            </a:r>
            <a:endParaRPr lang="es-PE"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mirando la vida con tus ojos, </a:t>
            </a:r>
            <a:endParaRPr lang="es-PE"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mostrando tu proyecto de amor </a:t>
            </a:r>
            <a:endParaRPr lang="es-PE"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en mis gestos, en mis obras, </a:t>
            </a:r>
            <a:endParaRPr lang="es-PE"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en mis actitudes, </a:t>
            </a:r>
            <a:endParaRPr lang="es-PE"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mostrando así mi fe en ti. </a:t>
            </a:r>
            <a:endParaRPr lang="es-PE"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endParaRPr>
          </a:p>
          <a:p>
            <a:r>
              <a:rPr lang="es-ES_tradnl"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Que así sea.</a:t>
            </a:r>
            <a:endParaRPr lang="es-PE" sz="2800" b="1" dirty="0">
              <a:solidFill>
                <a:prstClr val="white"/>
              </a:solidFill>
              <a:effectLst>
                <a:glow rad="63500">
                  <a:srgbClr val="320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endParaRPr>
          </a:p>
        </p:txBody>
      </p:sp>
      <p:pic>
        <p:nvPicPr>
          <p:cNvPr id="9218" name="Picture 2" descr="Esto contiene una imagen de: Depiction of Jesus Resurrection of Jesus, Jesus Christ , Jesus Christ opening arms wide transparent background PNG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709" y="590506"/>
            <a:ext cx="3454399" cy="5719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491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2138513" y="6368614"/>
            <a:ext cx="5257646" cy="415498"/>
          </a:xfrm>
          <a:prstGeom prst="rect">
            <a:avLst/>
          </a:prstGeom>
          <a:solidFill>
            <a:srgbClr val="376429"/>
          </a:solidFill>
          <a:ln w="9525">
            <a:noFill/>
            <a:miter lim="800000"/>
            <a:headEnd/>
            <a:tailEnd/>
          </a:ln>
          <a:scene3d>
            <a:camera prst="orthographicFront"/>
            <a:lightRig rig="threePt" dir="t"/>
          </a:scene3d>
          <a:sp3d>
            <a:bevelT w="152400" h="50800" prst="softRound"/>
          </a:sp3d>
        </p:spPr>
        <p:txBody>
          <a:bodyPr wrap="square">
            <a:spAutoFit/>
          </a:bodyPr>
          <a:lstStyle/>
          <a:p>
            <a:pPr algn="ctr">
              <a:defRPr/>
            </a:pPr>
            <a:r>
              <a:rPr lang="es-PE" sz="1050" dirty="0">
                <a:solidFill>
                  <a:srgbClr val="FFFF00"/>
                </a:solidFill>
                <a:latin typeface="Poor Richard" pitchFamily="18" charset="0"/>
              </a:rPr>
              <a:t>Texto de </a:t>
            </a:r>
            <a:r>
              <a:rPr lang="es-PE" sz="1050" dirty="0" err="1">
                <a:solidFill>
                  <a:srgbClr val="FFFF00"/>
                </a:solidFill>
                <a:latin typeface="Poor Richard" pitchFamily="18" charset="0"/>
              </a:rPr>
              <a:t>Lectio</a:t>
            </a:r>
            <a:r>
              <a:rPr lang="es-PE" sz="1050" dirty="0">
                <a:solidFill>
                  <a:srgbClr val="FFFF00"/>
                </a:solidFill>
                <a:latin typeface="Poor Richard" pitchFamily="18" charset="0"/>
              </a:rPr>
              <a:t> Divina:  Padre César Chávez  </a:t>
            </a:r>
            <a:r>
              <a:rPr lang="es-PE" sz="1050" dirty="0" err="1">
                <a:solidFill>
                  <a:srgbClr val="FFFF00"/>
                </a:solidFill>
                <a:latin typeface="Poor Richard" pitchFamily="18" charset="0"/>
              </a:rPr>
              <a:t>Alva</a:t>
            </a:r>
            <a:r>
              <a:rPr lang="es-PE" sz="1050" dirty="0">
                <a:solidFill>
                  <a:srgbClr val="FFFF00"/>
                </a:solidFill>
                <a:latin typeface="Poor Richard" pitchFamily="18" charset="0"/>
              </a:rPr>
              <a:t> (Chuno) </a:t>
            </a:r>
            <a:r>
              <a:rPr lang="es-PE" sz="1050" dirty="0" err="1">
                <a:solidFill>
                  <a:srgbClr val="FFFF00"/>
                </a:solidFill>
                <a:latin typeface="Poor Richard" pitchFamily="18" charset="0"/>
              </a:rPr>
              <a:t>C.ongregación</a:t>
            </a:r>
            <a:r>
              <a:rPr lang="es-PE" sz="1050" dirty="0">
                <a:solidFill>
                  <a:srgbClr val="FFFF00"/>
                </a:solidFill>
                <a:latin typeface="Poor Richard" pitchFamily="18" charset="0"/>
              </a:rPr>
              <a:t> de la Misión.</a:t>
            </a:r>
          </a:p>
          <a:p>
            <a:pPr algn="ctr">
              <a:defRPr/>
            </a:pPr>
            <a:r>
              <a:rPr lang="es-PE" sz="1050" dirty="0">
                <a:solidFill>
                  <a:srgbClr val="FFFF00"/>
                </a:solidFill>
                <a:latin typeface="Poor Richard" pitchFamily="18" charset="0"/>
              </a:rPr>
              <a:t> </a:t>
            </a:r>
            <a:r>
              <a:rPr lang="es-PE" sz="1050" dirty="0" err="1">
                <a:solidFill>
                  <a:srgbClr val="FFFF00"/>
                </a:solidFill>
                <a:latin typeface="Poor Richard" pitchFamily="18" charset="0"/>
              </a:rPr>
              <a:t>Power</a:t>
            </a:r>
            <a:r>
              <a:rPr lang="es-PE" sz="1050" dirty="0">
                <a:solidFill>
                  <a:srgbClr val="FFFF00"/>
                </a:solidFill>
                <a:latin typeface="Poor Richard" pitchFamily="18" charset="0"/>
              </a:rPr>
              <a:t> Point :  Sor Pilar Caycho Vela  - Hija de la Caridad de San Vicente de Paúl</a:t>
            </a:r>
          </a:p>
        </p:txBody>
      </p:sp>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72655" y="383450"/>
            <a:ext cx="8081818" cy="5915750"/>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678729860"/>
      </p:ext>
    </p:extLst>
  </p:cSld>
  <p:clrMapOvr>
    <a:masterClrMapping/>
  </p:clrMapOvr>
  <mc:AlternateContent xmlns:mc="http://schemas.openxmlformats.org/markup-compatibility/2006" xmlns:p14="http://schemas.microsoft.com/office/powerpoint/2010/main">
    <mc:Choice Requires="p14">
      <p:transition spd="slow" p14:dur="4000" advClick="0">
        <p14:vortex/>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originals/2e/7a/51/2e7a51e87f6cdf354c7ac1a799cfd38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02" y="609601"/>
            <a:ext cx="7928034" cy="5689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857545" y="873012"/>
            <a:ext cx="3888432" cy="414631"/>
          </a:xfrm>
        </p:spPr>
        <p:txBody>
          <a:bodyPr>
            <a:noAutofit/>
          </a:bodyPr>
          <a:lstStyle/>
          <a:p>
            <a:pPr algn="l"/>
            <a:r>
              <a:rPr lang="es-ES_tradnl" sz="2800" b="1" dirty="0" smtClean="0">
                <a:ln w="6600">
                  <a:solidFill>
                    <a:schemeClr val="accent2"/>
                  </a:solidFill>
                  <a:prstDash val="solid"/>
                </a:ln>
                <a:solidFill>
                  <a:srgbClr val="FFFFFF"/>
                </a:solidFill>
                <a:effectLst>
                  <a:outerShdw dist="38100" dir="2700000" algn="tl" rotWithShape="0">
                    <a:schemeClr val="accent2"/>
                  </a:outerShdw>
                </a:effectLst>
              </a:rPr>
              <a:t>AMBIENTACIÓN: </a:t>
            </a:r>
            <a:r>
              <a:rPr lang="es-PE" sz="2800" b="1" dirty="0" smtClean="0">
                <a:ln w="6600">
                  <a:solidFill>
                    <a:schemeClr val="accent2"/>
                  </a:solidFill>
                  <a:prstDash val="solid"/>
                </a:ln>
                <a:solidFill>
                  <a:srgbClr val="FFFFFF"/>
                </a:solidFill>
                <a:effectLst>
                  <a:outerShdw dist="38100" dir="2700000" algn="tl" rotWithShape="0">
                    <a:schemeClr val="accent2"/>
                  </a:outerShdw>
                </a:effectLst>
              </a:rPr>
              <a:t/>
            </a:r>
            <a:br>
              <a:rPr lang="es-PE" sz="2800" b="1" dirty="0" smtClean="0">
                <a:ln w="6600">
                  <a:solidFill>
                    <a:schemeClr val="accent2"/>
                  </a:solidFill>
                  <a:prstDash val="solid"/>
                </a:ln>
                <a:solidFill>
                  <a:srgbClr val="FFFFFF"/>
                </a:solidFill>
                <a:effectLst>
                  <a:outerShdw dist="38100" dir="2700000" algn="tl" rotWithShape="0">
                    <a:schemeClr val="accent2"/>
                  </a:outerShdw>
                </a:effectLst>
              </a:rPr>
            </a:br>
            <a:r>
              <a:rPr lang="es-ES_tradnl" sz="2800" b="1" i="1" dirty="0" smtClean="0">
                <a:ln w="6600">
                  <a:solidFill>
                    <a:schemeClr val="accent2"/>
                  </a:solidFill>
                  <a:prstDash val="solid"/>
                </a:ln>
                <a:solidFill>
                  <a:srgbClr val="FFFFFF"/>
                </a:solidFill>
                <a:effectLst>
                  <a:outerShdw dist="38100" dir="2700000" algn="tl" rotWithShape="0">
                    <a:schemeClr val="accent2"/>
                  </a:outerShdw>
                </a:effectLst>
              </a:rPr>
              <a:t> </a:t>
            </a:r>
            <a:endParaRPr lang="es-PE" sz="2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2 Marcador de contenido"/>
          <p:cNvSpPr txBox="1">
            <a:spLocks/>
          </p:cNvSpPr>
          <p:nvPr/>
        </p:nvSpPr>
        <p:spPr>
          <a:xfrm>
            <a:off x="592653" y="991372"/>
            <a:ext cx="4413456" cy="5307827"/>
          </a:xfrm>
          <a:prstGeom prst="rect">
            <a:avLst/>
          </a:prstGeom>
          <a:effectLst>
            <a:glow rad="215900">
              <a:srgbClr val="FFFFFF">
                <a:alpha val="88000"/>
              </a:srgbClr>
            </a:glow>
          </a:effectLst>
        </p:spPr>
        <p:txBody>
          <a:bodyPr vert="horz" lIns="91440" tIns="45720" rIns="91440" bIns="45720" rtlCol="0">
            <a:noAutofit/>
          </a:bodyPr>
          <a:lstStyle/>
          <a:p>
            <a:pPr>
              <a:defRPr/>
            </a:pPr>
            <a:r>
              <a:rPr lang="es-PE" sz="2400" b="1" i="1" dirty="0">
                <a:solidFill>
                  <a:prstClr val="white"/>
                </a:solidFill>
                <a:effectLst>
                  <a:glow rad="139700">
                    <a:srgbClr val="320000">
                      <a:alpha val="40000"/>
                    </a:srgbClr>
                  </a:glow>
                  <a:outerShdw blurRad="50800" dist="50800" algn="l" rotWithShape="0">
                    <a:prstClr val="black"/>
                  </a:outerShdw>
                </a:effectLst>
                <a:latin typeface="Arial Narrow" panose="020B0606020202030204" pitchFamily="34" charset="0"/>
              </a:rPr>
              <a:t>La fidelidad a la propia </a:t>
            </a:r>
            <a:r>
              <a:rPr lang="es-PE" sz="2400" b="1" i="1" dirty="0" smtClean="0">
                <a:solidFill>
                  <a:prstClr val="white"/>
                </a:solidFill>
                <a:effectLst>
                  <a:glow rad="139700">
                    <a:srgbClr val="320000">
                      <a:alpha val="40000"/>
                    </a:srgbClr>
                  </a:glow>
                  <a:outerShdw blurRad="50800" dist="50800" algn="l" rotWithShape="0">
                    <a:prstClr val="black"/>
                  </a:outerShdw>
                </a:effectLst>
                <a:latin typeface="Arial Narrow" panose="020B0606020202030204" pitchFamily="34" charset="0"/>
              </a:rPr>
              <a:t>                     vocación </a:t>
            </a:r>
            <a:r>
              <a:rPr lang="es-PE" sz="2400" b="1" i="1" dirty="0">
                <a:solidFill>
                  <a:prstClr val="white"/>
                </a:solidFill>
                <a:effectLst>
                  <a:glow rad="139700">
                    <a:srgbClr val="320000">
                      <a:alpha val="40000"/>
                    </a:srgbClr>
                  </a:glow>
                  <a:outerShdw blurRad="50800" dist="50800" algn="l" rotWithShape="0">
                    <a:prstClr val="black"/>
                  </a:outerShdw>
                </a:effectLst>
                <a:latin typeface="Arial Narrow" panose="020B0606020202030204" pitchFamily="34" charset="0"/>
              </a:rPr>
              <a:t>lleva consigo </a:t>
            </a:r>
            <a:r>
              <a:rPr lang="es-PE" sz="2400" b="1" i="1" dirty="0" smtClean="0">
                <a:solidFill>
                  <a:prstClr val="white"/>
                </a:solidFill>
                <a:effectLst>
                  <a:glow rad="139700">
                    <a:srgbClr val="320000">
                      <a:alpha val="40000"/>
                    </a:srgbClr>
                  </a:glow>
                  <a:outerShdw blurRad="50800" dist="50800" algn="l" rotWithShape="0">
                    <a:prstClr val="black"/>
                  </a:outerShdw>
                </a:effectLst>
                <a:latin typeface="Arial Narrow" panose="020B0606020202030204" pitchFamily="34" charset="0"/>
              </a:rPr>
              <a:t>                         responder </a:t>
            </a:r>
            <a:r>
              <a:rPr lang="es-PE" sz="2400" b="1" i="1" dirty="0">
                <a:solidFill>
                  <a:prstClr val="white"/>
                </a:solidFill>
                <a:effectLst>
                  <a:glow rad="139700">
                    <a:srgbClr val="320000">
                      <a:alpha val="40000"/>
                    </a:srgbClr>
                  </a:glow>
                  <a:outerShdw blurRad="50800" dist="50800" algn="l" rotWithShape="0">
                    <a:prstClr val="black"/>
                  </a:outerShdw>
                </a:effectLst>
                <a:latin typeface="Arial Narrow" panose="020B0606020202030204" pitchFamily="34" charset="0"/>
              </a:rPr>
              <a:t>a las llamadas que Dios hace a lo largo de la vida. Habitualmente se trata de una fidelidad en lo pequeño de cada jornada, de amar a Dios en el trabajo, en las alegrías y </a:t>
            </a:r>
            <a:r>
              <a:rPr lang="es-PE" sz="2400" b="1" i="1" dirty="0" smtClean="0">
                <a:solidFill>
                  <a:prstClr val="white"/>
                </a:solidFill>
                <a:effectLst>
                  <a:glow rad="139700">
                    <a:srgbClr val="320000">
                      <a:alpha val="40000"/>
                    </a:srgbClr>
                  </a:glow>
                  <a:outerShdw blurRad="50800" dist="50800" algn="l" rotWithShape="0">
                    <a:prstClr val="black"/>
                  </a:outerShdw>
                </a:effectLst>
                <a:latin typeface="Arial Narrow" panose="020B0606020202030204" pitchFamily="34" charset="0"/>
              </a:rPr>
              <a:t>         penas </a:t>
            </a:r>
            <a:r>
              <a:rPr lang="es-PE" sz="2400" b="1" i="1" dirty="0">
                <a:solidFill>
                  <a:prstClr val="white"/>
                </a:solidFill>
                <a:effectLst>
                  <a:glow rad="139700">
                    <a:srgbClr val="320000">
                      <a:alpha val="40000"/>
                    </a:srgbClr>
                  </a:glow>
                  <a:outerShdw blurRad="50800" dist="50800" algn="l" rotWithShape="0">
                    <a:prstClr val="black"/>
                  </a:outerShdw>
                </a:effectLst>
                <a:latin typeface="Arial Narrow" panose="020B0606020202030204" pitchFamily="34" charset="0"/>
              </a:rPr>
              <a:t>que conlleva toda existencia, </a:t>
            </a:r>
            <a:endParaRPr lang="es-PE" sz="2400" b="1" i="1" dirty="0" smtClean="0">
              <a:solidFill>
                <a:prstClr val="white"/>
              </a:solidFill>
              <a:effectLst>
                <a:glow rad="139700">
                  <a:srgbClr val="320000">
                    <a:alpha val="40000"/>
                  </a:srgbClr>
                </a:glow>
                <a:outerShdw blurRad="50800" dist="50800" algn="l" rotWithShape="0">
                  <a:prstClr val="black"/>
                </a:outerShdw>
              </a:effectLst>
              <a:latin typeface="Arial Narrow" panose="020B0606020202030204" pitchFamily="34" charset="0"/>
            </a:endParaRPr>
          </a:p>
          <a:p>
            <a:pPr>
              <a:defRPr/>
            </a:pPr>
            <a:r>
              <a:rPr lang="es-PE" sz="2400" b="1" i="1" dirty="0">
                <a:solidFill>
                  <a:prstClr val="white"/>
                </a:solidFill>
                <a:effectLst>
                  <a:glow rad="139700">
                    <a:srgbClr val="320000">
                      <a:alpha val="40000"/>
                    </a:srgbClr>
                  </a:glow>
                  <a:outerShdw blurRad="50800" dist="50800" algn="l" rotWithShape="0">
                    <a:prstClr val="black"/>
                  </a:outerShdw>
                </a:effectLst>
                <a:latin typeface="Arial Narrow" panose="020B0606020202030204" pitchFamily="34" charset="0"/>
              </a:rPr>
              <a:t>de rechazar con firmeza aquello que de alguna manera signifique             mirar donde no podemos </a:t>
            </a:r>
            <a:r>
              <a:rPr lang="es-PE" sz="2400" b="1" i="1" dirty="0" smtClean="0">
                <a:solidFill>
                  <a:prstClr val="white"/>
                </a:solidFill>
                <a:effectLst>
                  <a:glow rad="139700">
                    <a:srgbClr val="320000">
                      <a:alpha val="40000"/>
                    </a:srgbClr>
                  </a:glow>
                  <a:outerShdw blurRad="50800" dist="50800" algn="l" rotWithShape="0">
                    <a:prstClr val="black"/>
                  </a:outerShdw>
                </a:effectLst>
                <a:latin typeface="Arial Narrow" panose="020B0606020202030204" pitchFamily="34" charset="0"/>
              </a:rPr>
              <a:t>     encontrar </a:t>
            </a:r>
            <a:r>
              <a:rPr lang="es-PE" sz="2400" b="1" i="1" dirty="0">
                <a:solidFill>
                  <a:prstClr val="white"/>
                </a:solidFill>
                <a:effectLst>
                  <a:glow rad="139700">
                    <a:srgbClr val="320000">
                      <a:alpha val="40000"/>
                    </a:srgbClr>
                  </a:glow>
                  <a:outerShdw blurRad="50800" dist="50800" algn="l" rotWithShape="0">
                    <a:prstClr val="black"/>
                  </a:outerShdw>
                </a:effectLst>
                <a:latin typeface="Arial Narrow" panose="020B0606020202030204" pitchFamily="34" charset="0"/>
              </a:rPr>
              <a:t>a Cristo.</a:t>
            </a:r>
          </a:p>
          <a:p>
            <a:pPr>
              <a:defRPr/>
            </a:pPr>
            <a:endParaRPr lang="es-PE" sz="2400" b="1" i="1" dirty="0">
              <a:solidFill>
                <a:prstClr val="white"/>
              </a:solidFill>
              <a:effectLst>
                <a:glow rad="139700">
                  <a:srgbClr val="320000">
                    <a:alpha val="40000"/>
                  </a:srgbClr>
                </a:glow>
                <a:outerShdw blurRad="50800" dist="50800" algn="l" rotWithShape="0">
                  <a:prstClr val="black"/>
                </a:outerShdw>
              </a:effectLst>
              <a:latin typeface="Arial Narrow" panose="020B0606020202030204" pitchFamily="34" charset="0"/>
            </a:endParaRPr>
          </a:p>
        </p:txBody>
      </p:sp>
      <p:sp>
        <p:nvSpPr>
          <p:cNvPr id="6" name="2 Marcador de contenido"/>
          <p:cNvSpPr txBox="1">
            <a:spLocks/>
          </p:cNvSpPr>
          <p:nvPr/>
        </p:nvSpPr>
        <p:spPr>
          <a:xfrm>
            <a:off x="5551055" y="5110789"/>
            <a:ext cx="2992581" cy="1188411"/>
          </a:xfrm>
          <a:prstGeom prst="rect">
            <a:avLst/>
          </a:prstGeom>
          <a:effectLst>
            <a:glow rad="215900">
              <a:srgbClr val="FFFFFF">
                <a:alpha val="88000"/>
              </a:srgbClr>
            </a:glow>
          </a:effectLst>
        </p:spPr>
        <p:txBody>
          <a:bodyPr vert="horz" lIns="91440" tIns="45720" rIns="91440" bIns="45720" rtlCol="0">
            <a:noAutofit/>
          </a:bodyPr>
          <a:lstStyle/>
          <a:p>
            <a:pPr algn="r">
              <a:defRPr/>
            </a:pPr>
            <a:endParaRPr lang="es-PE" sz="2400" i="1" dirty="0">
              <a:solidFill>
                <a:prstClr val="white"/>
              </a:solidFill>
              <a:effectLst>
                <a:glow rad="139700">
                  <a:srgbClr val="320000">
                    <a:alpha val="40000"/>
                  </a:srgbClr>
                </a:glow>
                <a:outerShdw blurRad="50800" dist="50800" algn="l" rotWithShape="0">
                  <a:prstClr val="black"/>
                </a:outerShdw>
              </a:effectLst>
              <a:latin typeface="Arial Narrow" panose="020B0606020202030204" pitchFamily="34" charset="0"/>
            </a:endParaRPr>
          </a:p>
        </p:txBody>
      </p:sp>
    </p:spTree>
    <p:extLst>
      <p:ext uri="{BB962C8B-B14F-4D97-AF65-F5344CB8AC3E}">
        <p14:creationId xmlns:p14="http://schemas.microsoft.com/office/powerpoint/2010/main" val="1932477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anim calcmode="lin" valueType="num">
                                      <p:cBhvr>
                                        <p:cTn id="9" dur="1750" fill="hold"/>
                                        <p:tgtEl>
                                          <p:spTgt spid="7"/>
                                        </p:tgtEl>
                                        <p:attrNameLst>
                                          <p:attrName>ppt_x</p:attrName>
                                        </p:attrNameLst>
                                      </p:cBhvr>
                                      <p:tavLst>
                                        <p:tav tm="0">
                                          <p:val>
                                            <p:fltVal val="0.5"/>
                                          </p:val>
                                        </p:tav>
                                        <p:tav tm="100000">
                                          <p:val>
                                            <p:strVal val="#ppt_x"/>
                                          </p:val>
                                        </p:tav>
                                      </p:tavLst>
                                    </p:anim>
                                    <p:anim calcmode="lin" valueType="num">
                                      <p:cBhvr>
                                        <p:cTn id="10" dur="1750" fill="hold"/>
                                        <p:tgtEl>
                                          <p:spTgt spid="7"/>
                                        </p:tgtEl>
                                        <p:attrNameLst>
                                          <p:attrName>ppt_y</p:attrName>
                                        </p:attrNameLst>
                                      </p:cBhvr>
                                      <p:tavLst>
                                        <p:tav tm="0">
                                          <p:val>
                                            <p:fltVal val="0.5"/>
                                          </p:val>
                                        </p:tav>
                                        <p:tav tm="100000">
                                          <p:val>
                                            <p:strVal val="#ppt_y"/>
                                          </p:val>
                                        </p:tav>
                                      </p:tavLst>
                                    </p:anim>
                                  </p:childTnLst>
                                </p:cTn>
                              </p:par>
                            </p:childTnLst>
                          </p:cTn>
                        </p:par>
                        <p:par>
                          <p:cTn id="11" fill="hold">
                            <p:stCondLst>
                              <p:cond delay="14000"/>
                            </p:stCondLst>
                            <p:childTnLst>
                              <p:par>
                                <p:cTn id="12" presetID="23" presetClass="entr" presetSubtype="528" fill="hold" grpId="0" nodeType="afterEffect" nodePh="1">
                                  <p:stCondLst>
                                    <p:cond delay="0"/>
                                  </p:stCondLst>
                                  <p:endCondLst>
                                    <p:cond evt="begin" delay="0">
                                      <p:tn val="12"/>
                                    </p:cond>
                                  </p:end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750" fill="hold"/>
                                        <p:tgtEl>
                                          <p:spTgt spid="6"/>
                                        </p:tgtEl>
                                        <p:attrNameLst>
                                          <p:attrName>ppt_w</p:attrName>
                                        </p:attrNameLst>
                                      </p:cBhvr>
                                      <p:tavLst>
                                        <p:tav tm="0">
                                          <p:val>
                                            <p:fltVal val="0"/>
                                          </p:val>
                                        </p:tav>
                                        <p:tav tm="100000">
                                          <p:val>
                                            <p:strVal val="#ppt_w"/>
                                          </p:val>
                                        </p:tav>
                                      </p:tavLst>
                                    </p:anim>
                                    <p:anim calcmode="lin" valueType="num">
                                      <p:cBhvr>
                                        <p:cTn id="15" dur="1750" fill="hold"/>
                                        <p:tgtEl>
                                          <p:spTgt spid="6"/>
                                        </p:tgtEl>
                                        <p:attrNameLst>
                                          <p:attrName>ppt_h</p:attrName>
                                        </p:attrNameLst>
                                      </p:cBhvr>
                                      <p:tavLst>
                                        <p:tav tm="0">
                                          <p:val>
                                            <p:fltVal val="0"/>
                                          </p:val>
                                        </p:tav>
                                        <p:tav tm="100000">
                                          <p:val>
                                            <p:strVal val="#ppt_h"/>
                                          </p:val>
                                        </p:tav>
                                      </p:tavLst>
                                    </p:anim>
                                    <p:anim calcmode="lin" valueType="num">
                                      <p:cBhvr>
                                        <p:cTn id="16" dur="1750" fill="hold"/>
                                        <p:tgtEl>
                                          <p:spTgt spid="6"/>
                                        </p:tgtEl>
                                        <p:attrNameLst>
                                          <p:attrName>ppt_x</p:attrName>
                                        </p:attrNameLst>
                                      </p:cBhvr>
                                      <p:tavLst>
                                        <p:tav tm="0">
                                          <p:val>
                                            <p:fltVal val="0.5"/>
                                          </p:val>
                                        </p:tav>
                                        <p:tav tm="100000">
                                          <p:val>
                                            <p:strVal val="#ppt_x"/>
                                          </p:val>
                                        </p:tav>
                                      </p:tavLst>
                                    </p:anim>
                                    <p:anim calcmode="lin" valueType="num">
                                      <p:cBhvr>
                                        <p:cTn id="17" dur="1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09600" y="585990"/>
            <a:ext cx="7943273" cy="5694737"/>
          </a:xfrm>
          <a:prstGeom prst="rect">
            <a:avLst/>
          </a:prstGeom>
        </p:spPr>
      </p:pic>
      <p:sp>
        <p:nvSpPr>
          <p:cNvPr id="3" name="2 Marcador de contenido"/>
          <p:cNvSpPr>
            <a:spLocks noGrp="1"/>
          </p:cNvSpPr>
          <p:nvPr>
            <p:ph idx="1"/>
          </p:nvPr>
        </p:nvSpPr>
        <p:spPr>
          <a:xfrm>
            <a:off x="579548" y="1032533"/>
            <a:ext cx="3696887" cy="5146594"/>
          </a:xfrm>
          <a:noFill/>
          <a:effectLst>
            <a:softEdge rad="127000"/>
          </a:effectLst>
        </p:spPr>
        <p:txBody>
          <a:bodyPr>
            <a:noAutofit/>
          </a:bodyPr>
          <a:lstStyle/>
          <a:p>
            <a:pPr marL="0" indent="0">
              <a:spcBef>
                <a:spcPts val="0"/>
              </a:spcBef>
              <a:buNone/>
            </a:pP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Señor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Jesús</a:t>
            </a: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 de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camino hacia Jerusalén, </a:t>
            </a: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donde                                ibas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a </a:t>
            </a: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mostrarnos                                     el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límite de tu amor, </a:t>
            </a:r>
          </a:p>
          <a:p>
            <a:pPr marL="0" indent="0">
              <a:spcBef>
                <a:spcPts val="0"/>
              </a:spcBef>
              <a:buNone/>
            </a:pP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nos has </a:t>
            </a: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iluminado                                                para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que </a:t>
            </a: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tus discípulos </a:t>
            </a:r>
          </a:p>
          <a:p>
            <a:pPr marL="0" indent="0">
              <a:spcBef>
                <a:spcPts val="0"/>
              </a:spcBef>
              <a:buNone/>
            </a:pP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y nosotros aprendiéramos                   de ti tu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manera </a:t>
            </a: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de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ser y de actuar</a:t>
            </a: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 tu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disponibilidad </a:t>
            </a:r>
            <a:endPar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endParaRPr>
          </a:p>
          <a:p>
            <a:pPr marL="0" indent="0">
              <a:spcBef>
                <a:spcPts val="0"/>
              </a:spcBef>
              <a:buNone/>
            </a:pP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y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tu entrega total. </a:t>
            </a:r>
          </a:p>
          <a:p>
            <a:pPr marL="0" indent="0">
              <a:spcBef>
                <a:spcPts val="0"/>
              </a:spcBef>
              <a:buNone/>
            </a:pP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Te pedimos, </a:t>
            </a: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que</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 al </a:t>
            </a: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reflexionar estos llamados, tengamos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de ti</a:t>
            </a: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 la </a:t>
            </a:r>
            <a:r>
              <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gracia de seguirte incondicionalmente, </a:t>
            </a:r>
          </a:p>
        </p:txBody>
      </p:sp>
      <p:sp>
        <p:nvSpPr>
          <p:cNvPr id="5" name="4 Rectángulo"/>
          <p:cNvSpPr/>
          <p:nvPr/>
        </p:nvSpPr>
        <p:spPr>
          <a:xfrm>
            <a:off x="579549" y="515156"/>
            <a:ext cx="2601033" cy="523220"/>
          </a:xfrm>
          <a:prstGeom prst="rect">
            <a:avLst/>
          </a:prstGeom>
        </p:spPr>
        <p:txBody>
          <a:bodyPr wrap="none">
            <a:spAutoFit/>
          </a:bodyPr>
          <a:lstStyle/>
          <a:p>
            <a:pPr marL="342900" indent="-342900">
              <a:spcBef>
                <a:spcPct val="20000"/>
              </a:spcBef>
            </a:pPr>
            <a:r>
              <a:rPr lang="es-PE" sz="2800" dirty="0">
                <a:solidFill>
                  <a:prstClr val="white"/>
                </a:solidFill>
                <a:effectLst>
                  <a:outerShdw blurRad="38100" dist="38100" dir="2700000" algn="tl">
                    <a:srgbClr val="000000">
                      <a:alpha val="43137"/>
                    </a:srgbClr>
                  </a:outerShdw>
                </a:effectLst>
              </a:rPr>
              <a:t>1. Oración inicial</a:t>
            </a:r>
          </a:p>
        </p:txBody>
      </p:sp>
      <p:sp>
        <p:nvSpPr>
          <p:cNvPr id="10" name="2 Marcador de contenido"/>
          <p:cNvSpPr txBox="1">
            <a:spLocks/>
          </p:cNvSpPr>
          <p:nvPr/>
        </p:nvSpPr>
        <p:spPr>
          <a:xfrm>
            <a:off x="5430982" y="1358186"/>
            <a:ext cx="3223023" cy="4516116"/>
          </a:xfrm>
          <a:prstGeom prst="rect">
            <a:avLst/>
          </a:prstGeom>
          <a:noFill/>
          <a:effectLst>
            <a:softEdge rad="127000"/>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Font typeface="Arial" pitchFamily="34" charset="0"/>
              <a:buNone/>
            </a:pP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viviendo con alegría nuestra entrega, </a:t>
            </a:r>
          </a:p>
          <a:p>
            <a:pPr marL="0" indent="0" algn="r">
              <a:spcBef>
                <a:spcPts val="0"/>
              </a:spcBef>
              <a:buFont typeface="Arial" pitchFamily="34" charset="0"/>
              <a:buNone/>
            </a:pP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asumiendo tu estilo de vida, aun sabiendo                    que no tenías ni un </a:t>
            </a:r>
          </a:p>
          <a:p>
            <a:pPr marL="0" indent="0" algn="r">
              <a:spcBef>
                <a:spcPts val="0"/>
              </a:spcBef>
              <a:buFont typeface="Arial" pitchFamily="34" charset="0"/>
              <a:buNone/>
            </a:pP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 lugar donde reclinar                tu cabeza. </a:t>
            </a:r>
          </a:p>
          <a:p>
            <a:pPr marL="0" indent="0" algn="r">
              <a:spcBef>
                <a:spcPts val="0"/>
              </a:spcBef>
              <a:buFont typeface="Arial" pitchFamily="34" charset="0"/>
              <a:buNone/>
            </a:pP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Ayúdanos a vivir                           lo que nos pides, </a:t>
            </a:r>
          </a:p>
          <a:p>
            <a:pPr marL="0" indent="0" algn="r">
              <a:spcBef>
                <a:spcPts val="0"/>
              </a:spcBef>
              <a:buFont typeface="Arial" pitchFamily="34" charset="0"/>
              <a:buNone/>
            </a:pP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y a imitar tu                             entrega y tu        disponibilidad.                             Que así sea.</a:t>
            </a:r>
          </a:p>
          <a:p>
            <a:pPr marL="0" indent="0" algn="r">
              <a:spcBef>
                <a:spcPts val="0"/>
              </a:spcBef>
              <a:buFont typeface="Arial" pitchFamily="34" charset="0"/>
              <a:buNone/>
            </a:pPr>
            <a:endPar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endParaRPr>
          </a:p>
          <a:p>
            <a:pPr marL="0" indent="0" algn="r">
              <a:spcBef>
                <a:spcPts val="0"/>
              </a:spcBef>
              <a:buFont typeface="Arial" pitchFamily="34" charset="0"/>
              <a:buNone/>
            </a:pPr>
            <a:r>
              <a:rPr lang="es-PE" sz="2400" dirty="0" smtClean="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rPr>
              <a:t>  </a:t>
            </a:r>
            <a:endParaRPr lang="es-PE" sz="2400" dirty="0">
              <a:solidFill>
                <a:schemeClr val="bg1"/>
              </a:solidFill>
              <a:effectLst>
                <a:glow rad="101600">
                  <a:srgbClr val="663300">
                    <a:alpha val="60000"/>
                  </a:srgbClr>
                </a:glow>
                <a:outerShdw blurRad="50800" dist="38100" algn="l" rotWithShape="0">
                  <a:srgbClr val="FF0000"/>
                </a:outerShdw>
              </a:effectLst>
              <a:latin typeface="Arial Narrow" panose="020B0606020202030204" pitchFamily="34" charset="0"/>
            </a:endParaRPr>
          </a:p>
        </p:txBody>
      </p:sp>
    </p:spTree>
    <p:extLst>
      <p:ext uri="{BB962C8B-B14F-4D97-AF65-F5344CB8AC3E}">
        <p14:creationId xmlns:p14="http://schemas.microsoft.com/office/powerpoint/2010/main" val="2933324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129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1750" fill="hold"/>
                                        <p:tgtEl>
                                          <p:spTgt spid="10"/>
                                        </p:tgtEl>
                                        <p:attrNameLst>
                                          <p:attrName>ppt_w</p:attrName>
                                        </p:attrNameLst>
                                      </p:cBhvr>
                                      <p:tavLst>
                                        <p:tav tm="0">
                                          <p:val>
                                            <p:fltVal val="0"/>
                                          </p:val>
                                        </p:tav>
                                        <p:tav tm="100000">
                                          <p:val>
                                            <p:strVal val="#ppt_w"/>
                                          </p:val>
                                        </p:tav>
                                      </p:tavLst>
                                    </p:anim>
                                    <p:anim calcmode="lin" valueType="num">
                                      <p:cBhvr>
                                        <p:cTn id="15" dur="1750" fill="hold"/>
                                        <p:tgtEl>
                                          <p:spTgt spid="10"/>
                                        </p:tgtEl>
                                        <p:attrNameLst>
                                          <p:attrName>ppt_h</p:attrName>
                                        </p:attrNameLst>
                                      </p:cBhvr>
                                      <p:tavLst>
                                        <p:tav tm="0">
                                          <p:val>
                                            <p:fltVal val="0"/>
                                          </p:val>
                                        </p:tav>
                                        <p:tav tm="100000">
                                          <p:val>
                                            <p:strVal val="#ppt_h"/>
                                          </p:val>
                                        </p:tav>
                                      </p:tavLst>
                                    </p:anim>
                                    <p:anim calcmode="lin" valueType="num">
                                      <p:cBhvr>
                                        <p:cTn id="16" dur="1750" fill="hold"/>
                                        <p:tgtEl>
                                          <p:spTgt spid="10"/>
                                        </p:tgtEl>
                                        <p:attrNameLst>
                                          <p:attrName>ppt_x</p:attrName>
                                        </p:attrNameLst>
                                      </p:cBhvr>
                                      <p:tavLst>
                                        <p:tav tm="0">
                                          <p:val>
                                            <p:fltVal val="0.5"/>
                                          </p:val>
                                        </p:tav>
                                        <p:tav tm="100000">
                                          <p:val>
                                            <p:strVal val="#ppt_x"/>
                                          </p:val>
                                        </p:tav>
                                      </p:tavLst>
                                    </p:anim>
                                    <p:anim calcmode="lin" valueType="num">
                                      <p:cBhvr>
                                        <p:cTn id="17" dur="175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flipH="1">
            <a:off x="601142" y="600585"/>
            <a:ext cx="7939433" cy="5700366"/>
          </a:xfrm>
          <a:prstGeom prst="rect">
            <a:avLst/>
          </a:prstGeom>
          <a:scene3d>
            <a:camera prst="orthographicFront"/>
            <a:lightRig rig="threePt" dir="t"/>
          </a:scene3d>
          <a:sp3d>
            <a:bevelT w="152400" h="50800" prst="softRound"/>
          </a:sp3d>
        </p:spPr>
      </p:pic>
      <p:sp>
        <p:nvSpPr>
          <p:cNvPr id="7" name="2 Marcador de contenido"/>
          <p:cNvSpPr txBox="1">
            <a:spLocks/>
          </p:cNvSpPr>
          <p:nvPr/>
        </p:nvSpPr>
        <p:spPr>
          <a:xfrm>
            <a:off x="710519" y="3857371"/>
            <a:ext cx="7891646" cy="2280245"/>
          </a:xfrm>
          <a:prstGeom prst="rect">
            <a:avLst/>
          </a:prstGeom>
        </p:spPr>
        <p:txBody>
          <a:bodyPr vert="horz" lIns="91440" tIns="45720" rIns="91440" bIns="45720" rtlCol="0">
            <a:noAutofit/>
          </a:bodyPr>
          <a:lstStyle/>
          <a:p>
            <a:pPr algn="ctr">
              <a:defRPr/>
            </a:pPr>
            <a:r>
              <a:rPr lang="es-PE" sz="3000" b="1" i="1" dirty="0" smtClean="0">
                <a:ln w="6600">
                  <a:solidFill>
                    <a:srgbClr val="C0504D"/>
                  </a:solidFill>
                  <a:prstDash val="solid"/>
                </a:ln>
                <a:solidFill>
                  <a:srgbClr val="FFFFFF"/>
                </a:solidFill>
                <a:effectLst>
                  <a:glow rad="63500">
                    <a:srgbClr val="C0504D">
                      <a:lumMod val="50000"/>
                      <a:alpha val="40000"/>
                    </a:srgbClr>
                  </a:glow>
                  <a:outerShdw blurRad="50800" dist="38100" algn="l" rotWithShape="0">
                    <a:srgbClr val="C0504D">
                      <a:lumMod val="50000"/>
                    </a:srgbClr>
                  </a:outerShdw>
                </a:effectLst>
              </a:rPr>
              <a:t>Jesús </a:t>
            </a:r>
            <a:r>
              <a:rPr lang="es-PE" sz="3000" b="1" i="1" dirty="0">
                <a:ln w="6600">
                  <a:solidFill>
                    <a:srgbClr val="C0504D"/>
                  </a:solidFill>
                  <a:prstDash val="solid"/>
                </a:ln>
                <a:solidFill>
                  <a:srgbClr val="FFFFFF"/>
                </a:solidFill>
                <a:effectLst>
                  <a:glow rad="63500">
                    <a:srgbClr val="C0504D">
                      <a:lumMod val="50000"/>
                      <a:alpha val="40000"/>
                    </a:srgbClr>
                  </a:glow>
                  <a:outerShdw blurRad="50800" dist="38100" algn="l" rotWithShape="0">
                    <a:srgbClr val="C0504D">
                      <a:lumMod val="50000"/>
                    </a:srgbClr>
                  </a:outerShdw>
                </a:effectLst>
              </a:rPr>
              <a:t>decide firmemente encaminarse hacia Jerusalén para consumar allí su misterio pascual. Este viaje será, además, la ocasión para instruir a sus pobres seguidores sobre las exigencias del discipulado. Escuchemos. </a:t>
            </a:r>
          </a:p>
          <a:p>
            <a:pPr algn="ctr">
              <a:defRPr/>
            </a:pPr>
            <a:r>
              <a:rPr lang="es-PE" sz="3000" b="1" i="1" dirty="0" smtClean="0">
                <a:ln w="6600">
                  <a:solidFill>
                    <a:srgbClr val="C0504D"/>
                  </a:solidFill>
                  <a:prstDash val="solid"/>
                </a:ln>
                <a:solidFill>
                  <a:srgbClr val="FFFFFF"/>
                </a:solidFill>
                <a:effectLst>
                  <a:glow rad="63500">
                    <a:srgbClr val="C0504D">
                      <a:lumMod val="50000"/>
                      <a:alpha val="40000"/>
                    </a:srgbClr>
                  </a:glow>
                  <a:outerShdw blurRad="50800" dist="38100" algn="l" rotWithShape="0">
                    <a:srgbClr val="C0504D">
                      <a:lumMod val="50000"/>
                    </a:srgbClr>
                  </a:outerShdw>
                </a:effectLst>
              </a:rPr>
              <a:t> </a:t>
            </a:r>
            <a:endParaRPr lang="es-PE" sz="3000" b="1" i="1" dirty="0">
              <a:ln w="6600">
                <a:solidFill>
                  <a:srgbClr val="C0504D"/>
                </a:solidFill>
                <a:prstDash val="solid"/>
              </a:ln>
              <a:solidFill>
                <a:srgbClr val="FFFFFF"/>
              </a:solidFill>
              <a:effectLst>
                <a:glow rad="63500">
                  <a:srgbClr val="C0504D">
                    <a:lumMod val="50000"/>
                    <a:alpha val="40000"/>
                  </a:srgbClr>
                </a:glow>
                <a:outerShdw blurRad="50800" dist="38100" algn="l" rotWithShape="0">
                  <a:srgbClr val="C0504D">
                    <a:lumMod val="50000"/>
                  </a:srgbClr>
                </a:outerShdw>
              </a:effectLst>
            </a:endParaRPr>
          </a:p>
        </p:txBody>
      </p:sp>
      <p:sp>
        <p:nvSpPr>
          <p:cNvPr id="8" name="2 Marcador de contenido"/>
          <p:cNvSpPr txBox="1">
            <a:spLocks/>
          </p:cNvSpPr>
          <p:nvPr/>
        </p:nvSpPr>
        <p:spPr>
          <a:xfrm>
            <a:off x="539552" y="4694834"/>
            <a:ext cx="8018115" cy="1614486"/>
          </a:xfrm>
          <a:prstGeom prst="rect">
            <a:avLst/>
          </a:prstGeom>
        </p:spPr>
        <p:txBody>
          <a:bodyPr vert="horz" lIns="91440" tIns="45720" rIns="91440" bIns="45720" rtlCol="0">
            <a:normAutofit/>
          </a:bodyPr>
          <a:lstStyle/>
          <a:p>
            <a:pPr marL="342900" indent="-342900">
              <a:spcBef>
                <a:spcPct val="20000"/>
              </a:spcBef>
              <a:defRPr/>
            </a:pPr>
            <a:r>
              <a:rPr lang="es-ES_tradnl" sz="3200" b="1" i="1" dirty="0">
                <a:ln w="12700">
                  <a:solidFill>
                    <a:srgbClr val="1F497D">
                      <a:satMod val="155000"/>
                    </a:srgbClr>
                  </a:solidFill>
                  <a:prstDash val="solid"/>
                </a:ln>
                <a:solidFill>
                  <a:prstClr val="white"/>
                </a:solidFill>
                <a:effectLst>
                  <a:outerShdw blurRad="50800" dist="38100" algn="l" rotWithShape="0">
                    <a:srgbClr val="002A00"/>
                  </a:outerShdw>
                </a:effectLst>
              </a:rPr>
              <a:t>    </a:t>
            </a:r>
            <a:endParaRPr lang="es-PE" sz="3200" b="1" dirty="0">
              <a:ln w="12700">
                <a:solidFill>
                  <a:srgbClr val="1F497D">
                    <a:satMod val="155000"/>
                  </a:srgbClr>
                </a:solidFill>
                <a:prstDash val="solid"/>
              </a:ln>
              <a:solidFill>
                <a:prstClr val="white"/>
              </a:solidFill>
              <a:effectLst>
                <a:outerShdw blurRad="50800" dist="38100" algn="l" rotWithShape="0">
                  <a:srgbClr val="002A00"/>
                </a:outerShdw>
              </a:effectLst>
            </a:endParaRPr>
          </a:p>
        </p:txBody>
      </p:sp>
      <p:sp>
        <p:nvSpPr>
          <p:cNvPr id="9" name="2 Marcador de contenido"/>
          <p:cNvSpPr txBox="1">
            <a:spLocks/>
          </p:cNvSpPr>
          <p:nvPr/>
        </p:nvSpPr>
        <p:spPr>
          <a:xfrm>
            <a:off x="5643444" y="5661248"/>
            <a:ext cx="2990872" cy="757230"/>
          </a:xfrm>
          <a:prstGeom prst="rect">
            <a:avLst/>
          </a:prstGeom>
        </p:spPr>
        <p:txBody>
          <a:bodyPr vert="horz" lIns="91440" tIns="45720" rIns="91440" bIns="45720" rtlCol="0">
            <a:normAutofit/>
          </a:bodyPr>
          <a:lstStyle/>
          <a:p>
            <a:pPr marL="342900" indent="-342900">
              <a:spcBef>
                <a:spcPct val="20000"/>
              </a:spcBef>
              <a:defRPr/>
            </a:pPr>
            <a:endParaRPr lang="es-PE" sz="32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endParaRP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50384" y="600585"/>
            <a:ext cx="2813248" cy="914179"/>
          </a:xfrm>
          <a:prstGeom prst="roundRect">
            <a:avLst/>
          </a:prstGeom>
        </p:spPr>
      </p:pic>
      <p:sp>
        <p:nvSpPr>
          <p:cNvPr id="3" name="Rectángulo 2"/>
          <p:cNvSpPr/>
          <p:nvPr/>
        </p:nvSpPr>
        <p:spPr>
          <a:xfrm>
            <a:off x="5826928" y="600585"/>
            <a:ext cx="2051716" cy="523220"/>
          </a:xfrm>
          <a:prstGeom prst="rect">
            <a:avLst/>
          </a:prstGeom>
        </p:spPr>
        <p:txBody>
          <a:bodyPr wrap="none">
            <a:spAutoFit/>
          </a:bodyPr>
          <a:lstStyle/>
          <a:p>
            <a:r>
              <a:rPr lang="es-PE" sz="2800" b="1" u="sng" dirty="0">
                <a:ln w="6600">
                  <a:solidFill>
                    <a:srgbClr val="C0504D"/>
                  </a:solidFill>
                  <a:prstDash val="solid"/>
                </a:ln>
                <a:solidFill>
                  <a:schemeClr val="bg1"/>
                </a:solidFill>
                <a:effectLst>
                  <a:glow rad="63500">
                    <a:srgbClr val="C0504D">
                      <a:lumMod val="50000"/>
                      <a:alpha val="40000"/>
                    </a:srgbClr>
                  </a:glow>
                  <a:outerShdw blurRad="50800" dist="38100" algn="l" rotWithShape="0">
                    <a:srgbClr val="C0504D">
                      <a:lumMod val="50000"/>
                    </a:srgbClr>
                  </a:outerShdw>
                </a:effectLst>
              </a:rPr>
              <a:t>Motivación</a:t>
            </a:r>
            <a:r>
              <a:rPr lang="es-PE" sz="2800" b="1" dirty="0">
                <a:ln w="6600">
                  <a:solidFill>
                    <a:srgbClr val="C0504D"/>
                  </a:solidFill>
                  <a:prstDash val="solid"/>
                </a:ln>
                <a:solidFill>
                  <a:schemeClr val="bg1"/>
                </a:solidFill>
                <a:effectLst>
                  <a:glow rad="63500">
                    <a:srgbClr val="C0504D">
                      <a:lumMod val="50000"/>
                      <a:alpha val="40000"/>
                    </a:srgbClr>
                  </a:glow>
                  <a:outerShdw blurRad="50800" dist="38100" algn="l" rotWithShape="0">
                    <a:srgbClr val="C0504D">
                      <a:lumMod val="50000"/>
                    </a:srgbClr>
                  </a:outerShdw>
                </a:effectLst>
              </a:rPr>
              <a:t>: </a:t>
            </a:r>
            <a:endParaRPr lang="en-US" sz="2800" dirty="0">
              <a:solidFill>
                <a:schemeClr val="bg1"/>
              </a:solidFill>
            </a:endParaRPr>
          </a:p>
        </p:txBody>
      </p:sp>
      <p:sp>
        <p:nvSpPr>
          <p:cNvPr id="11" name="2 Marcador de contenido"/>
          <p:cNvSpPr txBox="1">
            <a:spLocks/>
          </p:cNvSpPr>
          <p:nvPr/>
        </p:nvSpPr>
        <p:spPr>
          <a:xfrm>
            <a:off x="507058" y="4792647"/>
            <a:ext cx="8127258" cy="1344969"/>
          </a:xfrm>
          <a:prstGeom prst="rect">
            <a:avLst/>
          </a:prstGeom>
        </p:spPr>
        <p:txBody>
          <a:bodyPr vert="horz" lIns="91440" tIns="45720" rIns="91440" bIns="45720" rtlCol="0">
            <a:noAutofit/>
          </a:bodyPr>
          <a:lstStyle/>
          <a:p>
            <a:pPr algn="ctr">
              <a:defRPr/>
            </a:pPr>
            <a:endParaRPr lang="es-PE" sz="3000" b="1" i="1" dirty="0">
              <a:ln w="6600">
                <a:solidFill>
                  <a:srgbClr val="C0504D"/>
                </a:solidFill>
                <a:prstDash val="solid"/>
              </a:ln>
              <a:solidFill>
                <a:srgbClr val="FFFFFF"/>
              </a:solidFill>
              <a:effectLst>
                <a:glow rad="63500">
                  <a:srgbClr val="C0504D">
                    <a:lumMod val="50000"/>
                    <a:alpha val="40000"/>
                  </a:srgbClr>
                </a:glow>
                <a:outerShdw blurRad="50800" dist="38100" algn="l" rotWithShape="0">
                  <a:srgbClr val="C0504D">
                    <a:lumMod val="50000"/>
                  </a:srgbClr>
                </a:outerShdw>
              </a:effectLst>
            </a:endParaRPr>
          </a:p>
        </p:txBody>
      </p:sp>
    </p:spTree>
    <p:extLst>
      <p:ext uri="{BB962C8B-B14F-4D97-AF65-F5344CB8AC3E}">
        <p14:creationId xmlns:p14="http://schemas.microsoft.com/office/powerpoint/2010/main" val="1540633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7875"/>
                            </p:stCondLst>
                            <p:childTnLst>
                              <p:par>
                                <p:cTn id="10" presetID="23" presetClass="entr" presetSubtype="16" fill="hold" grpId="0" nodeType="afterEffect" nodePh="1">
                                  <p:stCondLst>
                                    <p:cond delay="0"/>
                                  </p:stCondLst>
                                  <p:endCondLst>
                                    <p:cond evt="begin" delay="0">
                                      <p:tn val="10"/>
                                    </p:cond>
                                  </p:endCondLst>
                                  <p:iterate type="wd">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1750" fill="hold"/>
                                        <p:tgtEl>
                                          <p:spTgt spid="11"/>
                                        </p:tgtEl>
                                        <p:attrNameLst>
                                          <p:attrName>ppt_w</p:attrName>
                                        </p:attrNameLst>
                                      </p:cBhvr>
                                      <p:tavLst>
                                        <p:tav tm="0">
                                          <p:val>
                                            <p:fltVal val="0"/>
                                          </p:val>
                                        </p:tav>
                                        <p:tav tm="100000">
                                          <p:val>
                                            <p:strVal val="#ppt_w"/>
                                          </p:val>
                                        </p:tav>
                                      </p:tavLst>
                                    </p:anim>
                                    <p:anim calcmode="lin" valueType="num">
                                      <p:cBhvr>
                                        <p:cTn id="13" dur="1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e5/78/7e/e5787efe22f24116ae44a856fb6373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837" y="606558"/>
            <a:ext cx="7906328" cy="5655697"/>
          </a:xfrm>
          <a:prstGeom prst="rect">
            <a:avLst/>
          </a:prstGeom>
          <a:noFill/>
          <a:extLst>
            <a:ext uri="{909E8E84-426E-40DD-AFC4-6F175D3DCCD1}">
              <a14:hiddenFill xmlns:a14="http://schemas.microsoft.com/office/drawing/2010/main">
                <a:solidFill>
                  <a:srgbClr val="FFFFFF"/>
                </a:solidFill>
              </a14:hiddenFill>
            </a:ext>
          </a:extLst>
        </p:spPr>
      </p:pic>
      <p:sp>
        <p:nvSpPr>
          <p:cNvPr id="34819" name="Rectangle 3"/>
          <p:cNvSpPr>
            <a:spLocks noChangeArrowheads="1"/>
          </p:cNvSpPr>
          <p:nvPr/>
        </p:nvSpPr>
        <p:spPr bwMode="auto">
          <a:xfrm>
            <a:off x="557190" y="535611"/>
            <a:ext cx="4107173" cy="523220"/>
          </a:xfrm>
          <a:prstGeom prst="rect">
            <a:avLst/>
          </a:prstGeom>
          <a:noFill/>
          <a:ln w="9525">
            <a:noFill/>
            <a:miter lim="800000"/>
            <a:headEnd/>
            <a:tailEnd/>
          </a:ln>
          <a:effectLst/>
        </p:spPr>
        <p:txBody>
          <a:bodyPr wrap="square">
            <a:spAutoFit/>
          </a:bodyPr>
          <a:lstStyle/>
          <a:p>
            <a:pPr algn="ctr">
              <a:spcBef>
                <a:spcPct val="50000"/>
              </a:spcBef>
              <a:defRPr/>
            </a:pPr>
            <a:r>
              <a:rPr lang="es-ES" sz="2800" b="1" dirty="0" smtClean="0">
                <a:solidFill>
                  <a:schemeClr val="tx1">
                    <a:lumMod val="95000"/>
                    <a:lumOff val="5000"/>
                  </a:schemeClr>
                </a:solidFill>
                <a:latin typeface="Arial Black" panose="020B0A04020102020204" pitchFamily="34" charset="0"/>
                <a:ea typeface="Arial Unicode MS" pitchFamily="34" charset="-128"/>
                <a:cs typeface="Arial Unicode MS" pitchFamily="34" charset="-128"/>
              </a:rPr>
              <a:t>San Lucas </a:t>
            </a:r>
            <a:r>
              <a:rPr lang="es-ES" sz="2800" b="1" dirty="0">
                <a:solidFill>
                  <a:schemeClr val="tx1">
                    <a:lumMod val="95000"/>
                    <a:lumOff val="5000"/>
                  </a:schemeClr>
                </a:solidFill>
                <a:latin typeface="Arial Black" panose="020B0A04020102020204" pitchFamily="34" charset="0"/>
                <a:ea typeface="Arial Unicode MS" pitchFamily="34" charset="-128"/>
                <a:cs typeface="Arial Unicode MS" pitchFamily="34" charset="-128"/>
              </a:rPr>
              <a:t>9, </a:t>
            </a:r>
            <a:r>
              <a:rPr lang="es-ES" sz="2800" b="1" dirty="0" smtClean="0">
                <a:solidFill>
                  <a:schemeClr val="tx1">
                    <a:lumMod val="95000"/>
                    <a:lumOff val="5000"/>
                  </a:schemeClr>
                </a:solidFill>
                <a:latin typeface="Arial Black" panose="020B0A04020102020204" pitchFamily="34" charset="0"/>
                <a:ea typeface="Arial Unicode MS" pitchFamily="34" charset="-128"/>
                <a:cs typeface="Arial Unicode MS" pitchFamily="34" charset="-128"/>
              </a:rPr>
              <a:t>51-62</a:t>
            </a:r>
            <a:endParaRPr lang="es-ES" sz="2800" b="1" dirty="0">
              <a:solidFill>
                <a:schemeClr val="tx1">
                  <a:lumMod val="95000"/>
                  <a:lumOff val="5000"/>
                </a:schemeClr>
              </a:solidFill>
              <a:latin typeface="Arial Black" panose="020B0A04020102020204" pitchFamily="34" charset="0"/>
              <a:ea typeface="Arial Unicode MS" pitchFamily="34" charset="-128"/>
              <a:cs typeface="Arial Unicode MS" pitchFamily="34" charset="-128"/>
            </a:endParaRPr>
          </a:p>
        </p:txBody>
      </p:sp>
      <p:sp>
        <p:nvSpPr>
          <p:cNvPr id="5" name="Rectangle 3"/>
          <p:cNvSpPr>
            <a:spLocks noChangeArrowheads="1"/>
          </p:cNvSpPr>
          <p:nvPr/>
        </p:nvSpPr>
        <p:spPr bwMode="auto">
          <a:xfrm>
            <a:off x="504554" y="5021181"/>
            <a:ext cx="8099284" cy="1200329"/>
          </a:xfrm>
          <a:prstGeom prst="rect">
            <a:avLst/>
          </a:prstGeom>
          <a:noFill/>
          <a:ln w="9525">
            <a:noFill/>
            <a:miter lim="800000"/>
            <a:headEnd/>
            <a:tailEnd/>
          </a:ln>
          <a:effectLst/>
        </p:spPr>
        <p:txBody>
          <a:bodyPr wrap="square">
            <a:spAutoFit/>
          </a:bodyPr>
          <a:lstStyle/>
          <a:p>
            <a:pPr algn="ctr">
              <a:spcBef>
                <a:spcPct val="50000"/>
              </a:spcBef>
              <a:defRPr/>
            </a:pPr>
            <a:r>
              <a:rPr lang="es-ES" sz="2400" b="1"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a typeface="Arial Unicode MS" pitchFamily="34" charset="-128"/>
                <a:cs typeface="Arial Unicode MS" pitchFamily="34" charset="-128"/>
              </a:rPr>
              <a:t>Cuando ya se acercaba el </a:t>
            </a:r>
            <a:r>
              <a:rPr lang="es-ES" sz="24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a typeface="Arial Unicode MS" pitchFamily="34" charset="-128"/>
                <a:cs typeface="Arial Unicode MS" pitchFamily="34" charset="-128"/>
              </a:rPr>
              <a:t>tiempo de ser llevado al cielo, Jesús tomó la decisión de ir a Jerusalén. </a:t>
            </a:r>
          </a:p>
        </p:txBody>
      </p:sp>
    </p:spTree>
    <p:extLst>
      <p:ext uri="{BB962C8B-B14F-4D97-AF65-F5344CB8AC3E}">
        <p14:creationId xmlns:p14="http://schemas.microsoft.com/office/powerpoint/2010/main" val="295739839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fade">
                                      <p:cBhvr>
                                        <p:cTn id="7" dur="1000"/>
                                        <p:tgtEl>
                                          <p:spTgt spid="34819"/>
                                        </p:tgtEl>
                                      </p:cBhvr>
                                    </p:animEffect>
                                  </p:childTnLst>
                                </p:cTn>
                              </p:par>
                            </p:childTnLst>
                          </p:cTn>
                        </p:par>
                        <p:par>
                          <p:cTn id="8" fill="hold">
                            <p:stCondLst>
                              <p:cond delay="1000"/>
                            </p:stCondLst>
                            <p:childTnLst>
                              <p:par>
                                <p:cTn id="9" presetID="23" presetClass="entr" presetSubtype="528"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1750" fill="hold"/>
                                        <p:tgtEl>
                                          <p:spTgt spid="5"/>
                                        </p:tgtEl>
                                        <p:attrNameLst>
                                          <p:attrName>ppt_w</p:attrName>
                                        </p:attrNameLst>
                                      </p:cBhvr>
                                      <p:tavLst>
                                        <p:tav tm="0">
                                          <p:val>
                                            <p:fltVal val="0"/>
                                          </p:val>
                                        </p:tav>
                                        <p:tav tm="100000">
                                          <p:val>
                                            <p:strVal val="#ppt_w"/>
                                          </p:val>
                                        </p:tav>
                                      </p:tavLst>
                                    </p:anim>
                                    <p:anim calcmode="lin" valueType="num">
                                      <p:cBhvr>
                                        <p:cTn id="12" dur="1750" fill="hold"/>
                                        <p:tgtEl>
                                          <p:spTgt spid="5"/>
                                        </p:tgtEl>
                                        <p:attrNameLst>
                                          <p:attrName>ppt_h</p:attrName>
                                        </p:attrNameLst>
                                      </p:cBhvr>
                                      <p:tavLst>
                                        <p:tav tm="0">
                                          <p:val>
                                            <p:fltVal val="0"/>
                                          </p:val>
                                        </p:tav>
                                        <p:tav tm="100000">
                                          <p:val>
                                            <p:strVal val="#ppt_h"/>
                                          </p:val>
                                        </p:tav>
                                      </p:tavLst>
                                    </p:anim>
                                    <p:anim calcmode="lin" valueType="num">
                                      <p:cBhvr>
                                        <p:cTn id="13" dur="1750" fill="hold"/>
                                        <p:tgtEl>
                                          <p:spTgt spid="5"/>
                                        </p:tgtEl>
                                        <p:attrNameLst>
                                          <p:attrName>ppt_x</p:attrName>
                                        </p:attrNameLst>
                                      </p:cBhvr>
                                      <p:tavLst>
                                        <p:tav tm="0">
                                          <p:val>
                                            <p:fltVal val="0.5"/>
                                          </p:val>
                                        </p:tav>
                                        <p:tav tm="100000">
                                          <p:val>
                                            <p:strVal val="#ppt_x"/>
                                          </p:val>
                                        </p:tav>
                                      </p:tavLst>
                                    </p:anim>
                                    <p:anim calcmode="lin" valueType="num">
                                      <p:cBhvr>
                                        <p:cTn id="14"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8396" y="562707"/>
            <a:ext cx="7967207" cy="5732585"/>
          </a:xfrm>
          <a:prstGeom prst="rect">
            <a:avLst/>
          </a:prstGeom>
        </p:spPr>
      </p:pic>
      <p:sp>
        <p:nvSpPr>
          <p:cNvPr id="5" name="Rectangle 3"/>
          <p:cNvSpPr>
            <a:spLocks noChangeArrowheads="1"/>
          </p:cNvSpPr>
          <p:nvPr/>
        </p:nvSpPr>
        <p:spPr bwMode="auto">
          <a:xfrm>
            <a:off x="827763" y="581891"/>
            <a:ext cx="2358782" cy="3785652"/>
          </a:xfrm>
          <a:prstGeom prst="rect">
            <a:avLst/>
          </a:prstGeom>
          <a:noFill/>
          <a:ln w="9525">
            <a:noFill/>
            <a:miter lim="800000"/>
            <a:headEnd/>
            <a:tailEnd/>
          </a:ln>
          <a:effectLst/>
        </p:spPr>
        <p:txBody>
          <a:bodyPr wrap="square">
            <a:spAutoFit/>
          </a:bodyPr>
          <a:lstStyle/>
          <a:p>
            <a:pPr algn="ctr">
              <a:spcBef>
                <a:spcPct val="50000"/>
              </a:spcBef>
              <a:defRPr/>
            </a:pPr>
            <a:r>
              <a:rPr lang="es-ES" sz="2400" b="1" dirty="0" smtClean="0">
                <a:solidFill>
                  <a:schemeClr val="bg2">
                    <a:lumMod val="10000"/>
                  </a:schemeClr>
                </a:solidFill>
                <a:effectLst>
                  <a:glow rad="101600">
                    <a:srgbClr val="FFFFFF">
                      <a:alpha val="60000"/>
                    </a:srgbClr>
                  </a:glow>
                  <a:outerShdw blurRad="50800" dist="38100" algn="l" rotWithShape="0">
                    <a:schemeClr val="bg1"/>
                  </a:outerShdw>
                </a:effectLst>
                <a:latin typeface="Arial Black" panose="020B0A04020102020204" pitchFamily="34" charset="0"/>
                <a:ea typeface="Arial Unicode MS" pitchFamily="34" charset="-128"/>
                <a:cs typeface="Arial Unicode MS" pitchFamily="34" charset="-128"/>
              </a:rPr>
              <a:t>Y </a:t>
            </a:r>
            <a:r>
              <a:rPr lang="es-ES" sz="2400" b="1" dirty="0">
                <a:solidFill>
                  <a:schemeClr val="bg2">
                    <a:lumMod val="10000"/>
                  </a:schemeClr>
                </a:solidFill>
                <a:effectLst>
                  <a:glow rad="101600">
                    <a:srgbClr val="FFFFFF">
                      <a:alpha val="60000"/>
                    </a:srgbClr>
                  </a:glow>
                  <a:outerShdw blurRad="50800" dist="38100" algn="l" rotWithShape="0">
                    <a:schemeClr val="bg1"/>
                  </a:outerShdw>
                </a:effectLst>
                <a:latin typeface="Arial Black" panose="020B0A04020102020204" pitchFamily="34" charset="0"/>
                <a:ea typeface="Arial Unicode MS" pitchFamily="34" charset="-128"/>
                <a:cs typeface="Arial Unicode MS" pitchFamily="34" charset="-128"/>
              </a:rPr>
              <a:t>envió mensajeros por delante. De camino, entraron en </a:t>
            </a:r>
            <a:r>
              <a:rPr lang="es-ES" sz="2400" b="1" dirty="0" smtClean="0">
                <a:solidFill>
                  <a:schemeClr val="bg2">
                    <a:lumMod val="10000"/>
                  </a:schemeClr>
                </a:solidFill>
                <a:effectLst>
                  <a:glow rad="101600">
                    <a:srgbClr val="FFFFFF">
                      <a:alpha val="60000"/>
                    </a:srgbClr>
                  </a:glow>
                  <a:outerShdw blurRad="50800" dist="38100" algn="l" rotWithShape="0">
                    <a:schemeClr val="bg1"/>
                  </a:outerShdw>
                </a:effectLst>
                <a:latin typeface="Arial Black" panose="020B0A04020102020204" pitchFamily="34" charset="0"/>
                <a:ea typeface="Arial Unicode MS" pitchFamily="34" charset="-128"/>
                <a:cs typeface="Arial Unicode MS" pitchFamily="34" charset="-128"/>
              </a:rPr>
              <a:t>un pueblo </a:t>
            </a:r>
            <a:r>
              <a:rPr lang="es-ES" sz="2400" b="1" dirty="0">
                <a:solidFill>
                  <a:schemeClr val="bg2">
                    <a:lumMod val="10000"/>
                  </a:schemeClr>
                </a:solidFill>
                <a:effectLst>
                  <a:glow rad="101600">
                    <a:srgbClr val="FFFFFF">
                      <a:alpha val="60000"/>
                    </a:srgbClr>
                  </a:glow>
                  <a:outerShdw blurRad="50800" dist="38100" algn="l" rotWithShape="0">
                    <a:schemeClr val="bg1"/>
                  </a:outerShdw>
                </a:effectLst>
                <a:latin typeface="Arial Black" panose="020B0A04020102020204" pitchFamily="34" charset="0"/>
                <a:ea typeface="Arial Unicode MS" pitchFamily="34" charset="-128"/>
                <a:cs typeface="Arial Unicode MS" pitchFamily="34" charset="-128"/>
              </a:rPr>
              <a:t>de Samaria para prepararle alojamiento. </a:t>
            </a:r>
          </a:p>
        </p:txBody>
      </p:sp>
    </p:spTree>
    <p:extLst>
      <p:ext uri="{BB962C8B-B14F-4D97-AF65-F5344CB8AC3E}">
        <p14:creationId xmlns:p14="http://schemas.microsoft.com/office/powerpoint/2010/main" val="3980395408"/>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98/37/ab/9837abe8e9cc9a12dbcbc769c146fd4f.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98919" y="618837"/>
            <a:ext cx="7963189" cy="564341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501895" y="3531669"/>
            <a:ext cx="2906324" cy="2554545"/>
          </a:xfrm>
          <a:prstGeom prst="rect">
            <a:avLst/>
          </a:prstGeom>
          <a:noFill/>
          <a:ln w="9525">
            <a:noFill/>
            <a:miter lim="800000"/>
            <a:headEnd/>
            <a:tailEnd/>
          </a:ln>
          <a:effectLst/>
        </p:spPr>
        <p:txBody>
          <a:bodyPr wrap="square">
            <a:spAutoFit/>
          </a:bodyPr>
          <a:lstStyle/>
          <a:p>
            <a:pPr algn="ctr">
              <a:spcBef>
                <a:spcPct val="50000"/>
              </a:spcBef>
              <a:defRPr/>
            </a:pPr>
            <a:r>
              <a:rPr lang="es-ES" sz="3200" b="1" dirty="0" smtClean="0">
                <a:solidFill>
                  <a:schemeClr val="bg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Pero </a:t>
            </a:r>
            <a:r>
              <a:rPr lang="es-ES" sz="3200" b="1" dirty="0">
                <a:solidFill>
                  <a:schemeClr val="bg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no lo recibieron, porque se dirigía a Jerusalén. </a:t>
            </a:r>
          </a:p>
        </p:txBody>
      </p:sp>
    </p:spTree>
    <p:extLst>
      <p:ext uri="{BB962C8B-B14F-4D97-AF65-F5344CB8AC3E}">
        <p14:creationId xmlns:p14="http://schemas.microsoft.com/office/powerpoint/2010/main" val="33341436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anim calcmode="lin" valueType="num">
                                      <p:cBhvr>
                                        <p:cTn id="9" dur="1750" fill="hold"/>
                                        <p:tgtEl>
                                          <p:spTgt spid="7"/>
                                        </p:tgtEl>
                                        <p:attrNameLst>
                                          <p:attrName>ppt_x</p:attrName>
                                        </p:attrNameLst>
                                      </p:cBhvr>
                                      <p:tavLst>
                                        <p:tav tm="0">
                                          <p:val>
                                            <p:fltVal val="0.5"/>
                                          </p:val>
                                        </p:tav>
                                        <p:tav tm="100000">
                                          <p:val>
                                            <p:strVal val="#ppt_x"/>
                                          </p:val>
                                        </p:tav>
                                      </p:tavLst>
                                    </p:anim>
                                    <p:anim calcmode="lin" valueType="num">
                                      <p:cBhvr>
                                        <p:cTn id="10" dur="1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800" b="1" i="0" u="none" strike="noStrike" cap="none" normalizeH="0" baseline="0" smtClean="0">
            <a:ln>
              <a:noFill/>
            </a:ln>
            <a:solidFill>
              <a:schemeClr val="tx1"/>
            </a:solidFill>
            <a:effectLst/>
            <a:latin typeface="Arial" charset="0"/>
          </a:defRPr>
        </a:defPPr>
      </a:lstStyle>
    </a:ln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esentación1v">
  <a:themeElements>
    <a:clrScheme name="Presentación1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1v">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ción1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1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1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1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1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1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1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1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1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1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1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1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496</TotalTime>
  <Words>1418</Words>
  <Application>Microsoft Office PowerPoint</Application>
  <PresentationFormat>Presentación en pantalla (4:3)</PresentationFormat>
  <Paragraphs>101</Paragraphs>
  <Slides>39</Slides>
  <Notes>1</Notes>
  <HiddenSlides>0</HiddenSlides>
  <MMClips>0</MMClips>
  <ScaleCrop>false</ScaleCrop>
  <HeadingPairs>
    <vt:vector size="6" baseType="variant">
      <vt:variant>
        <vt:lpstr>Fuentes usadas</vt:lpstr>
      </vt:variant>
      <vt:variant>
        <vt:i4>13</vt:i4>
      </vt:variant>
      <vt:variant>
        <vt:lpstr>Tema</vt:lpstr>
      </vt:variant>
      <vt:variant>
        <vt:i4>5</vt:i4>
      </vt:variant>
      <vt:variant>
        <vt:lpstr>Títulos de diapositiva</vt:lpstr>
      </vt:variant>
      <vt:variant>
        <vt:i4>39</vt:i4>
      </vt:variant>
    </vt:vector>
  </HeadingPairs>
  <TitlesOfParts>
    <vt:vector size="57" baseType="lpstr">
      <vt:lpstr>Arial</vt:lpstr>
      <vt:lpstr>Arial Black</vt:lpstr>
      <vt:lpstr>Arial Narrow</vt:lpstr>
      <vt:lpstr>Arial Rounded MT Bold</vt:lpstr>
      <vt:lpstr>Arial Unicode MS</vt:lpstr>
      <vt:lpstr>Calibri</vt:lpstr>
      <vt:lpstr>Comic Sans MS</vt:lpstr>
      <vt:lpstr>Kristen ITC</vt:lpstr>
      <vt:lpstr>Lucida Calligraphy</vt:lpstr>
      <vt:lpstr>Poor Richard</vt:lpstr>
      <vt:lpstr>Rockwell Extra Bold</vt:lpstr>
      <vt:lpstr>Times New Roman</vt:lpstr>
      <vt:lpstr>Wingdings</vt:lpstr>
      <vt:lpstr>1_Tema de Office</vt:lpstr>
      <vt:lpstr>2_Tema de Office</vt:lpstr>
      <vt:lpstr>Diseño predeterminado</vt:lpstr>
      <vt:lpstr>Design padrão</vt:lpstr>
      <vt:lpstr>Presentación1v</vt:lpstr>
      <vt:lpstr>Presentación de PowerPoint</vt:lpstr>
      <vt:lpstr>Presentación de PowerPoint</vt:lpstr>
      <vt:lpstr>Presentación de PowerPoint</vt:lpstr>
      <vt:lpstr>AMBIENTACIÓN: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87</cp:revision>
  <dcterms:created xsi:type="dcterms:W3CDTF">2019-06-24T16:28:43Z</dcterms:created>
  <dcterms:modified xsi:type="dcterms:W3CDTF">2022-06-20T15:00:56Z</dcterms:modified>
</cp:coreProperties>
</file>