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Lst>
  <p:notesMasterIdLst>
    <p:notesMasterId r:id="rId38"/>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B8075-B784-41B0-A4E4-C6A513B7C05C}" type="datetimeFigureOut">
              <a:rPr lang="en-US" smtClean="0"/>
              <a:t>5/9/2022</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964AC-651C-4748-BD8E-75F327F87EAD}" type="slidenum">
              <a:rPr lang="en-US" smtClean="0"/>
              <a:t>‹Nº›</a:t>
            </a:fld>
            <a:endParaRPr lang="en-US"/>
          </a:p>
        </p:txBody>
      </p:sp>
    </p:spTree>
    <p:extLst>
      <p:ext uri="{BB962C8B-B14F-4D97-AF65-F5344CB8AC3E}">
        <p14:creationId xmlns:p14="http://schemas.microsoft.com/office/powerpoint/2010/main" val="138736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F1614-AF9C-4543-83CC-E0D7E9D425A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0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F1614-AF9C-4543-83CC-E0D7E9D425AD}"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60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F73A9E-433C-4BB3-9029-DDC329E016B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6880786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98BFAA-2820-4CF2-A691-33612DFCFFA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3696551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A72A4F-B7EC-4F49-BC9E-744BE14E103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0612840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6726CC-096A-406B-ABCF-6EBB5D8F3EB8}"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5200657"/>
      </p:ext>
    </p:extLst>
  </p:cSld>
  <p:clrMapOvr>
    <a:masterClrMapping/>
  </p:clrMapOvr>
  <p:transition spd="slow">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7760D7-A6C1-4184-973E-6F13707F8D0F}"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71687702"/>
      </p:ext>
    </p:extLst>
  </p:cSld>
  <p:clrMapOvr>
    <a:masterClrMapping/>
  </p:clrMapOvr>
  <p:transition spd="slow">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55DFAB-E4A8-4DDF-9481-37CEB5F5930B}"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7694744"/>
      </p:ext>
    </p:extLst>
  </p:cSld>
  <p:clrMapOvr>
    <a:masterClrMapping/>
  </p:clrMapOvr>
  <p:transition spd="slow">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D7A746-6D6E-4464-937D-C78602CEDBAC}"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8367881"/>
      </p:ext>
    </p:extLst>
  </p:cSld>
  <p:clrMapOvr>
    <a:masterClrMapping/>
  </p:clrMapOvr>
  <p:transition spd="slow">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F3A9D3-AFDC-4913-84A3-89B3BC57698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6954704"/>
      </p:ext>
    </p:extLst>
  </p:cSld>
  <p:clrMapOvr>
    <a:masterClrMapping/>
  </p:clrMapOvr>
  <p:transition spd="slow">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1792BF-8A87-4849-904F-ED83342C1E9E}"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6656653"/>
      </p:ext>
    </p:extLst>
  </p:cSld>
  <p:clrMapOvr>
    <a:masterClrMapping/>
  </p:clrMapOvr>
  <p:transition spd="slow">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AF45DE-1431-49F6-9208-579206E161C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3728954"/>
      </p:ext>
    </p:extLst>
  </p:cSld>
  <p:clrMapOvr>
    <a:masterClrMapping/>
  </p:clrMapOvr>
  <p:transition spd="slow">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0CCFE3-903F-4AE0-87D2-B41CD532AD99}"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3121378"/>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92082-D80F-4C82-B208-64200045BBB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0512364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82B8DC-CD66-4786-B944-101B8B335276}"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8258936"/>
      </p:ext>
    </p:extLst>
  </p:cSld>
  <p:clrMapOvr>
    <a:masterClrMapping/>
  </p:clrMapOvr>
  <p:transition spd="slow">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AFCB4A-2C7C-4FD4-97DA-C69C901D2F47}"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5922445"/>
      </p:ext>
    </p:extLst>
  </p:cSld>
  <p:clrMapOvr>
    <a:masterClrMapping/>
  </p:clrMapOvr>
  <p:transition spd="slow">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D7D1AC-3DFF-440E-95FD-031E151F7B03}" type="slidenum">
              <a:rPr kumimoji="0" lang="pt-BR"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3644411"/>
      </p:ext>
    </p:extLst>
  </p:cSld>
  <p:clrMapOvr>
    <a:masterClrMapping/>
  </p:clrMapOvr>
  <p:transition spd="slow">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6E7F2F-E65F-4FCA-BEC1-D44CA1FF0BE2}"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4941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FA44B-E4B8-4C17-96F6-C4A02C3A1C0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52453949"/>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063D27-647A-4923-9B01-A17C8CE934F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633293144"/>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83D583-5B12-45C9-A444-3F53D156A40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93555804"/>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FC5739-8217-4F2B-BD51-2DA7BCC464B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631502941"/>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A89083-3679-446B-9B36-A5A522C9D4D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43525318"/>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9F07E-3A09-4DAD-B6E7-64E6A63A7FBC}"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8557577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3D12FA-5123-4647-A1A9-29B64B9E96E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59559998"/>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F2E0BE-C9B0-464C-A79E-1A9D7D95AA8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74800417"/>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57A933-38D8-4642-A45F-6C8A6BF0A94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88380212"/>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ACAAD7-F9C6-440F-AE63-11D86ACD9DC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95428915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2E4FAB-B642-4635-8871-9ED3EA921C9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462096651"/>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54FD77-CFEA-4CEC-BC6D-8516ABF199C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047476949"/>
      </p:ext>
    </p:extLst>
  </p:cSld>
  <p:clrMapOvr>
    <a:masterClrMapping/>
  </p:clrMapOvr>
  <p:transition spd="slow">
    <p:random/>
    <p:sndAc>
      <p:stSnd loop="1">
        <p:snd r:embed="rId1" name="Amor algo maravillosos 96kb.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5A2578-5BA9-4344-BB35-83A885419D6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131887096"/>
      </p:ext>
    </p:extLst>
  </p:cSld>
  <p:clrMapOvr>
    <a:masterClrMapping/>
  </p:clrMapOvr>
  <p:transition spd="slow">
    <p:random/>
    <p:sndAc>
      <p:stSnd loop="1">
        <p:snd r:embed="rId1" name="Amor algo maravillosos 96kb.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99665C-6A08-46A5-B557-FDFB7F4F6DD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90504944"/>
      </p:ext>
    </p:extLst>
  </p:cSld>
  <p:clrMapOvr>
    <a:masterClrMapping/>
  </p:clrMapOvr>
  <p:transition spd="slow">
    <p:random/>
    <p:sndAc>
      <p:stSnd loop="1">
        <p:snd r:embed="rId1" name="Amor algo maravillosos 96kb.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E84B12-9FE9-4DC1-972A-8CC6D3E8AE8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743905074"/>
      </p:ext>
    </p:extLst>
  </p:cSld>
  <p:clrMapOvr>
    <a:masterClrMapping/>
  </p:clrMapOvr>
  <p:transition spd="slow">
    <p:random/>
    <p:sndAc>
      <p:stSnd loop="1">
        <p:snd r:embed="rId1" name="Amor algo maravillosos 96kb.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E48AB0-D206-4A28-BFFE-1DAB3312952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734544521"/>
      </p:ext>
    </p:extLst>
  </p:cSld>
  <p:clrMapOvr>
    <a:masterClrMapping/>
  </p:clrMapOvr>
  <p:transition spd="slow">
    <p:random/>
    <p:sndAc>
      <p:stSnd loop="1">
        <p:snd r:embed="rId1" name="Amor algo maravillosos 96kb.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54D473-75D1-46ED-9185-0E6B5B5A7DC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731336208"/>
      </p:ext>
    </p:extLst>
  </p:cSld>
  <p:clrMapOvr>
    <a:masterClrMapping/>
  </p:clrMapOvr>
  <p:transition spd="slow">
    <p:random/>
    <p:sndAc>
      <p:stSnd loop="1">
        <p:snd r:embed="rId1" name="Amor algo maravillosos 96k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5DEB2-6769-4787-850C-7179F4870FE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45878952"/>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918FC-50C7-4545-A090-6371BBE0842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74286575"/>
      </p:ext>
    </p:extLst>
  </p:cSld>
  <p:clrMapOvr>
    <a:masterClrMapping/>
  </p:clrMapOvr>
  <p:transition spd="slow">
    <p:random/>
    <p:sndAc>
      <p:stSnd loop="1">
        <p:snd r:embed="rId1" name="Amor algo maravillosos 96kb.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A9B963-AF33-4A80-81A1-7DD682DA8BD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40122054"/>
      </p:ext>
    </p:extLst>
  </p:cSld>
  <p:clrMapOvr>
    <a:masterClrMapping/>
  </p:clrMapOvr>
  <p:transition spd="slow">
    <p:random/>
    <p:sndAc>
      <p:stSnd loop="1">
        <p:snd r:embed="rId1" name="Amor algo maravillosos 96kb.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F3C741-DE9D-4CFF-8E8D-91B4595BBC0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03994018"/>
      </p:ext>
    </p:extLst>
  </p:cSld>
  <p:clrMapOvr>
    <a:masterClrMapping/>
  </p:clrMapOvr>
  <p:transition spd="slow">
    <p:random/>
    <p:sndAc>
      <p:stSnd loop="1">
        <p:snd r:embed="rId1" name="Amor algo maravillosos 96kb.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483EFF-9070-489B-AAF8-E41C0E17DC2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203518"/>
      </p:ext>
    </p:extLst>
  </p:cSld>
  <p:clrMapOvr>
    <a:masterClrMapping/>
  </p:clrMapOvr>
  <p:transition spd="slow">
    <p:random/>
    <p:sndAc>
      <p:stSnd loop="1">
        <p:snd r:embed="rId1" name="Amor algo maravillosos 96kb.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FA00D9-A078-4E8C-979C-954DF546957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29151712"/>
      </p:ext>
    </p:extLst>
  </p:cSld>
  <p:clrMapOvr>
    <a:masterClrMapping/>
  </p:clrMapOvr>
  <p:transition spd="slow">
    <p:random/>
    <p:sndAc>
      <p:stSnd loop="1">
        <p:snd r:embed="rId1" name="Amor algo maravillosos 96kb.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CC26E3-7F71-4EC3-8181-350A4E79464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209149092"/>
      </p:ext>
    </p:extLst>
  </p:cSld>
  <p:clrMapOvr>
    <a:masterClrMapping/>
  </p:clrMapOvr>
  <p:transition spd="med">
    <p:comb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0C6A10-0FFF-4C78-928F-22379A3D569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29768935"/>
      </p:ext>
    </p:extLst>
  </p:cSld>
  <p:clrMapOvr>
    <a:masterClrMapping/>
  </p:clrMapOvr>
  <p:transition spd="med">
    <p:comb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4D17C-47DE-4343-81A6-FE57D54BDCB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8405305"/>
      </p:ext>
    </p:extLst>
  </p:cSld>
  <p:clrMapOvr>
    <a:masterClrMapping/>
  </p:clrMapOvr>
  <p:transition spd="med">
    <p:comb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A45EF5-5DFA-4AFF-A77C-68BFEFAE5C6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85530336"/>
      </p:ext>
    </p:extLst>
  </p:cSld>
  <p:clrMapOvr>
    <a:masterClrMapping/>
  </p:clrMapOvr>
  <p:transition spd="med">
    <p:comb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813D1C-F5B6-4FAB-B86F-A6A7354752B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74822356"/>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CEA9F7-7B37-4BD5-BD46-44D7649BAB4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9998237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FAB26F-3262-42F7-A66F-A84C5B447E5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81641138"/>
      </p:ext>
    </p:extLst>
  </p:cSld>
  <p:clrMapOvr>
    <a:masterClrMapping/>
  </p:clrMapOvr>
  <p:transition spd="med">
    <p:comb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140866-A040-4474-BF17-F7222A75845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95238858"/>
      </p:ext>
    </p:extLst>
  </p:cSld>
  <p:clrMapOvr>
    <a:masterClrMapping/>
  </p:clrMapOvr>
  <p:transition spd="med">
    <p:comb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A00595-7946-4BE4-8E30-7DF264D3272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40010363"/>
      </p:ext>
    </p:extLst>
  </p:cSld>
  <p:clrMapOvr>
    <a:masterClrMapping/>
  </p:clrMapOvr>
  <p:transition spd="med">
    <p:comb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A93A37-1E4E-4EA2-8CEA-955CFCC0CF9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93794085"/>
      </p:ext>
    </p:extLst>
  </p:cSld>
  <p:clrMapOvr>
    <a:masterClrMapping/>
  </p:clrMapOvr>
  <p:transition spd="med">
    <p:comb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69816A-A2B4-461E-AF81-1EF719317DE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9754960"/>
      </p:ext>
    </p:extLst>
  </p:cSld>
  <p:clrMapOvr>
    <a:masterClrMapping/>
  </p:clrMapOvr>
  <p:transition spd="med">
    <p:comb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8565DC-039C-43CA-AC27-F92D8897DF4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73023096"/>
      </p:ext>
    </p:extLst>
  </p:cSld>
  <p:clrMapOvr>
    <a:masterClrMapping/>
  </p:clrMapOvr>
  <p:transition spd="med">
    <p:comb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45DDEB-AB04-40FC-BA27-C39B5E86DBE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32815036"/>
      </p:ext>
    </p:extLst>
  </p:cSld>
  <p:clrMapOvr>
    <a:masterClrMapping/>
  </p:clrMapOvr>
  <p:transition spd="med">
    <p:comb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15469B-6BE9-4E0F-A63E-1D31BFCAD89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79641973"/>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0C8293-570D-4F08-94F9-4E7235468DD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62318922"/>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519A67-B765-4778-8B7A-4191AF6F69F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1511955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BAAB3D-19AA-4578-B523-BBD4B969F2A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03993140"/>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3DC148-B870-4C7C-A159-666DDFCE1AC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20224940"/>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D8BE19-2A35-42EE-927F-FC0262587CF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797077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E2627D-20DD-4BBB-BF0E-F4540B72E0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2441931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87FD0-9C9C-439D-8F3D-D366BB7A9AF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82662820"/>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3EA73-1DC8-4EB0-A2F8-C033A2E6D51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89490742"/>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17617C-C0BC-49FE-8DEC-6FA5494E91A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25651809"/>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7D730E-DB3B-43DE-AC10-F1C12A1B0A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3246345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4F3185-2CEC-401F-99AE-C7C8B0218C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3861136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ABFD50-CC08-469B-896E-E1C3FC441DD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2357364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86CB20-1ABF-4BF0-9F82-F9997D775E9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18430636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CF629-282D-44E4-8590-B5EEB9341D6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6798724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D449A6-22B5-4EB0-8167-81F62D36EE5B}"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10624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400" b="0" i="0"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BCAA45-38C9-42E9-BA5A-82D06013410F}" type="slidenum">
              <a:rPr kumimoji="0" lang="pt-BR" sz="1400" b="0" i="0" u="none" strike="noStrike" kern="1200" cap="none" spc="0" normalizeH="0" baseline="0" noProof="0">
                <a:ln>
                  <a:noFill/>
                </a:ln>
                <a:solidFill>
                  <a:srgbClr val="000000"/>
                </a:solidFill>
                <a:effectLst/>
                <a:uLnTx/>
                <a:uFillTx/>
                <a:latin typeface="Arial"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sz="14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1448217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F557A2-454F-4DF4-A27B-65AC3BCEA918}" type="slidenum">
              <a:rPr kumimoji="0" lang="ca-ES" sz="1400" b="0" i="0" u="none" strike="noStrike" kern="1200" cap="none" spc="0" normalizeH="0" baseline="0" noProof="0">
                <a:ln>
                  <a:noFill/>
                </a:ln>
                <a:solidFill>
                  <a:srgbClr val="000000"/>
                </a:solidFill>
                <a:effectLst/>
                <a:uLnTx/>
                <a:uFillTx/>
                <a:latin typeface="Times"/>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Times New Roman" pitchFamily="18" charset="0"/>
            </a:endParaRPr>
          </a:p>
        </p:txBody>
      </p:sp>
    </p:spTree>
    <p:extLst>
      <p:ext uri="{BB962C8B-B14F-4D97-AF65-F5344CB8AC3E}">
        <p14:creationId xmlns:p14="http://schemas.microsoft.com/office/powerpoint/2010/main" val="2324641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5ACC53-B710-40AB-B7D9-486C1FF85F2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7590867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sndAc>
      <p:stSnd loop="1">
        <p:snd r:embed="rId13" name="Amor algo maravillosos 96kb.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23F81A-697F-4C9F-BAF0-24E568F077E8}" type="slidenum">
              <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49625034"/>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773766-2E8D-4327-A55A-A6C1A10568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20798492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9. Un mandamiento nuev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5" name="Imagen 4"/>
          <p:cNvPicPr>
            <a:picLocks noChangeAspect="1"/>
          </p:cNvPicPr>
          <p:nvPr/>
        </p:nvPicPr>
        <p:blipFill rotWithShape="1">
          <a:blip r:embed="rId5"/>
          <a:srcRect l="586" t="20548" r="866" b="13053"/>
          <a:stretch/>
        </p:blipFill>
        <p:spPr>
          <a:xfrm>
            <a:off x="314037" y="377721"/>
            <a:ext cx="8405091" cy="6180103"/>
          </a:xfrm>
          <a:prstGeom prst="rect">
            <a:avLst/>
          </a:prstGeom>
        </p:spPr>
      </p:pic>
      <p:sp>
        <p:nvSpPr>
          <p:cNvPr id="12" name="Rectángulo 11"/>
          <p:cNvSpPr/>
          <p:nvPr/>
        </p:nvSpPr>
        <p:spPr>
          <a:xfrm rot="21138539">
            <a:off x="951804" y="5895643"/>
            <a:ext cx="747319" cy="27699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Imagen portada: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 P. Érick Félix</a:t>
            </a:r>
            <a:endParaRPr kumimoji="0" lang="es-PE" sz="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pic>
        <p:nvPicPr>
          <p:cNvPr id="3" name="Imagen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1930" y="6332252"/>
            <a:ext cx="1414395" cy="225572"/>
          </a:xfrm>
          <a:prstGeom prst="rect">
            <a:avLst/>
          </a:prstGeom>
        </p:spPr>
      </p:pic>
    </p:spTree>
    <p:extLst>
      <p:ext uri="{BB962C8B-B14F-4D97-AF65-F5344CB8AC3E}">
        <p14:creationId xmlns:p14="http://schemas.microsoft.com/office/powerpoint/2010/main" val="1939479146"/>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2325" y="314683"/>
            <a:ext cx="8488401" cy="6206189"/>
          </a:xfrm>
          <a:prstGeom prst="rect">
            <a:avLst/>
          </a:prstGeom>
        </p:spPr>
      </p:pic>
      <p:sp>
        <p:nvSpPr>
          <p:cNvPr id="5122" name="Rectangle 2"/>
          <p:cNvSpPr>
            <a:spLocks noChangeArrowheads="1"/>
          </p:cNvSpPr>
          <p:nvPr/>
        </p:nvSpPr>
        <p:spPr bwMode="auto">
          <a:xfrm>
            <a:off x="1904736" y="5107380"/>
            <a:ext cx="5475119" cy="10772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Times New Roman"/>
              </a:rPr>
              <a:t>que se amen unos a otros; como yo los he amado, </a:t>
            </a:r>
          </a:p>
        </p:txBody>
      </p:sp>
    </p:spTree>
    <p:extLst>
      <p:ext uri="{BB962C8B-B14F-4D97-AF65-F5344CB8AC3E}">
        <p14:creationId xmlns:p14="http://schemas.microsoft.com/office/powerpoint/2010/main" val="2718809619"/>
      </p:ext>
    </p:extLst>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750" fill="hold"/>
                                        <p:tgtEl>
                                          <p:spTgt spid="5122"/>
                                        </p:tgtEl>
                                        <p:attrNameLst>
                                          <p:attrName>ppt_w</p:attrName>
                                        </p:attrNameLst>
                                      </p:cBhvr>
                                      <p:tavLst>
                                        <p:tav tm="0">
                                          <p:val>
                                            <p:fltVal val="0"/>
                                          </p:val>
                                        </p:tav>
                                        <p:tav tm="100000">
                                          <p:val>
                                            <p:strVal val="#ppt_w"/>
                                          </p:val>
                                        </p:tav>
                                      </p:tavLst>
                                    </p:anim>
                                    <p:anim calcmode="lin" valueType="num">
                                      <p:cBhvr>
                                        <p:cTn id="8" dur="175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197" y="342300"/>
            <a:ext cx="8459585" cy="6197045"/>
          </a:xfrm>
          <a:prstGeom prst="rect">
            <a:avLst/>
          </a:prstGeom>
        </p:spPr>
      </p:pic>
      <p:sp>
        <p:nvSpPr>
          <p:cNvPr id="7170" name="Rectangle 2"/>
          <p:cNvSpPr>
            <a:spLocks noChangeArrowheads="1"/>
          </p:cNvSpPr>
          <p:nvPr/>
        </p:nvSpPr>
        <p:spPr bwMode="auto">
          <a:xfrm>
            <a:off x="1422399" y="4849335"/>
            <a:ext cx="6253017" cy="1477328"/>
          </a:xfrm>
          <a:prstGeom prst="rect">
            <a:avLst/>
          </a:prstGeom>
          <a:noFill/>
          <a:ln>
            <a:noFill/>
            <a:headEnd/>
            <a:tailEnd/>
          </a:ln>
          <a:effectLst/>
          <a:scene3d>
            <a:camera prst="orthographicFront">
              <a:rot lat="0" lon="0" rev="0"/>
            </a:camera>
            <a:lightRig rig="glow" dir="t">
              <a:rot lat="0" lon="0" rev="14100000"/>
            </a:lightRig>
          </a:scene3d>
          <a:sp3d prstMaterial="softEdge">
            <a:bevelT w="127000" prst="artDeco"/>
          </a:sp3d>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000" b="0" i="1" u="none" strike="noStrike" kern="1200" cap="none" spc="0" normalizeH="0" baseline="0" noProof="0" dirty="0" smtClean="0">
                <a:ln>
                  <a:noFill/>
                </a:ln>
                <a:solidFill>
                  <a:srgbClr val="FFFFFF"/>
                </a:solidFill>
                <a:effectLst>
                  <a:outerShdw blurRad="50800" dist="114300" dir="2700000" algn="tl" rotWithShape="0">
                    <a:prstClr val="black"/>
                  </a:outerShdw>
                </a:effectLst>
                <a:uLnTx/>
                <a:uFillTx/>
                <a:latin typeface="Comic Sans MS" panose="030F0702030302020204" pitchFamily="66" charset="0"/>
                <a:ea typeface="+mn-ea"/>
                <a:cs typeface="Times New Roman"/>
              </a:rPr>
              <a:t>En </a:t>
            </a:r>
            <a:r>
              <a:rPr kumimoji="0" lang="es-ES" sz="3000" b="0" i="1" u="none" strike="noStrike" kern="1200" cap="none" spc="0" normalizeH="0" baseline="0" noProof="0" dirty="0">
                <a:ln>
                  <a:noFill/>
                </a:ln>
                <a:solidFill>
                  <a:srgbClr val="FFFFFF"/>
                </a:solidFill>
                <a:effectLst>
                  <a:outerShdw blurRad="50800" dist="114300" dir="2700000" algn="tl" rotWithShape="0">
                    <a:prstClr val="black"/>
                  </a:outerShdw>
                </a:effectLst>
                <a:uLnTx/>
                <a:uFillTx/>
                <a:latin typeface="Comic Sans MS" panose="030F0702030302020204" pitchFamily="66" charset="0"/>
                <a:ea typeface="+mn-ea"/>
                <a:cs typeface="Times New Roman"/>
              </a:rPr>
              <a:t>esto reconocerán todos que ustedes son mis discípulos: en el amor que se tengan unos a otros</a:t>
            </a:r>
            <a:r>
              <a:rPr kumimoji="0" lang="es-ES" sz="3000" b="0" i="1" u="none" strike="noStrike" kern="1200" cap="none" spc="0" normalizeH="0" baseline="0" noProof="0" dirty="0" smtClean="0">
                <a:ln>
                  <a:noFill/>
                </a:ln>
                <a:solidFill>
                  <a:srgbClr val="FFFFFF"/>
                </a:solidFill>
                <a:effectLst>
                  <a:outerShdw blurRad="50800" dist="114300" dir="2700000" algn="tl" rotWithShape="0">
                    <a:prstClr val="black"/>
                  </a:outerShdw>
                </a:effectLst>
                <a:uLnTx/>
                <a:uFillTx/>
                <a:latin typeface="Comic Sans MS" panose="030F0702030302020204" pitchFamily="66" charset="0"/>
                <a:ea typeface="+mn-ea"/>
                <a:cs typeface="Times New Roman"/>
              </a:rPr>
              <a:t>.  </a:t>
            </a:r>
            <a:endParaRPr kumimoji="0" lang="es-ES" sz="2400" b="0" i="0" u="none" strike="noStrike" kern="1200" cap="none" spc="0" normalizeH="0" baseline="0" noProof="0" dirty="0">
              <a:ln w="18415" cmpd="sng">
                <a:solidFill>
                  <a:srgbClr val="FFFFFF"/>
                </a:solidFill>
                <a:prstDash val="solid"/>
              </a:ln>
              <a:solidFill>
                <a:srgbClr val="FFFFFF"/>
              </a:solidFill>
              <a:effectLst>
                <a:outerShdw blurRad="50800" dist="38100" dir="2700000" algn="tl" rotWithShape="0">
                  <a:srgbClr val="C00000"/>
                </a:outerShdw>
              </a:effectLst>
              <a:uLnTx/>
              <a:uFillTx/>
              <a:latin typeface="Futura Md BT" panose="020B0602020204020303" pitchFamily="34" charset="0"/>
              <a:ea typeface="+mn-ea"/>
              <a:cs typeface="Times New Roman"/>
            </a:endParaRPr>
          </a:p>
        </p:txBody>
      </p:sp>
    </p:spTree>
    <p:extLst>
      <p:ext uri="{BB962C8B-B14F-4D97-AF65-F5344CB8AC3E}">
        <p14:creationId xmlns:p14="http://schemas.microsoft.com/office/powerpoint/2010/main" val="1371102626"/>
      </p:ext>
    </p:extLst>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750" fill="hold"/>
                                        <p:tgtEl>
                                          <p:spTgt spid="7170"/>
                                        </p:tgtEl>
                                        <p:attrNameLst>
                                          <p:attrName>ppt_w</p:attrName>
                                        </p:attrNameLst>
                                      </p:cBhvr>
                                      <p:tavLst>
                                        <p:tav tm="0">
                                          <p:val>
                                            <p:fltVal val="0"/>
                                          </p:val>
                                        </p:tav>
                                        <p:tav tm="100000">
                                          <p:val>
                                            <p:strVal val="#ppt_w"/>
                                          </p:val>
                                        </p:tav>
                                      </p:tavLst>
                                    </p:anim>
                                    <p:anim calcmode="lin" valueType="num">
                                      <p:cBhvr>
                                        <p:cTn id="8" dur="175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2601" y="322273"/>
            <a:ext cx="8488125" cy="6180123"/>
          </a:xfrm>
          <a:prstGeom prst="rect">
            <a:avLst/>
          </a:prstGeom>
        </p:spPr>
      </p:pic>
      <p:sp>
        <p:nvSpPr>
          <p:cNvPr id="6" name="5 Rectángulo"/>
          <p:cNvSpPr/>
          <p:nvPr/>
        </p:nvSpPr>
        <p:spPr>
          <a:xfrm>
            <a:off x="1618372" y="293599"/>
            <a:ext cx="5924281"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1" i="0" u="none" strike="noStrike" kern="1200" cap="none" spc="0" normalizeH="0" baseline="0" noProof="0" dirty="0">
                <a:ln>
                  <a:noFill/>
                </a:ln>
                <a:solidFill>
                  <a:srgbClr val="FFFFFF"/>
                </a:solidFill>
                <a:effectLst>
                  <a:outerShdw blurRad="50800" dist="101600" dir="2700000" algn="tl" rotWithShape="0">
                    <a:srgbClr val="C00000"/>
                  </a:outerShdw>
                </a:effectLst>
                <a:uLnTx/>
                <a:uFillTx/>
                <a:latin typeface="Adobe Fan Heiti Std B" panose="020B0700000000000000" pitchFamily="34" charset="-128"/>
                <a:ea typeface="Adobe Fan Heiti Std B" panose="020B0700000000000000" pitchFamily="34" charset="-128"/>
                <a:cs typeface="Times New Roman"/>
              </a:rPr>
              <a:t>Preguntas </a:t>
            </a:r>
            <a:r>
              <a:rPr kumimoji="0" lang="es-ES_tradnl" sz="3600" b="1" i="0" u="none" strike="noStrike" kern="1200" cap="none" spc="0" normalizeH="0" baseline="0" noProof="0" dirty="0" smtClean="0">
                <a:ln>
                  <a:noFill/>
                </a:ln>
                <a:solidFill>
                  <a:srgbClr val="FFFFFF"/>
                </a:solidFill>
                <a:effectLst>
                  <a:outerShdw blurRad="50800" dist="101600" dir="2700000" algn="tl" rotWithShape="0">
                    <a:srgbClr val="C00000"/>
                  </a:outerShdw>
                </a:effectLst>
                <a:uLnTx/>
                <a:uFillTx/>
                <a:latin typeface="Adobe Fan Heiti Std B" panose="020B0700000000000000" pitchFamily="34" charset="-128"/>
                <a:ea typeface="Adobe Fan Heiti Std B" panose="020B0700000000000000" pitchFamily="34" charset="-128"/>
                <a:cs typeface="Times New Roman"/>
              </a:rPr>
              <a:t>para </a:t>
            </a:r>
            <a:r>
              <a:rPr kumimoji="0" lang="es-ES_tradnl" sz="3600" b="1" i="0" u="none" strike="noStrike" kern="1200" cap="none" spc="0" normalizeH="0" baseline="0" noProof="0" dirty="0">
                <a:ln>
                  <a:noFill/>
                </a:ln>
                <a:solidFill>
                  <a:srgbClr val="FFFFFF"/>
                </a:solidFill>
                <a:effectLst>
                  <a:outerShdw blurRad="50800" dist="101600" dir="2700000" algn="tl" rotWithShape="0">
                    <a:srgbClr val="C00000"/>
                  </a:outerShdw>
                </a:effectLst>
                <a:uLnTx/>
                <a:uFillTx/>
                <a:latin typeface="Adobe Fan Heiti Std B" panose="020B0700000000000000" pitchFamily="34" charset="-128"/>
                <a:ea typeface="Adobe Fan Heiti Std B" panose="020B0700000000000000" pitchFamily="34" charset="-128"/>
                <a:cs typeface="Times New Roman"/>
              </a:rPr>
              <a:t>la lectura:</a:t>
            </a:r>
            <a:endParaRPr kumimoji="0" lang="es-PE" sz="3600" b="0" i="0" u="none" strike="noStrike" kern="1200" cap="none" spc="0" normalizeH="0" baseline="0" noProof="0" dirty="0">
              <a:ln>
                <a:noFill/>
              </a:ln>
              <a:solidFill>
                <a:srgbClr val="FFFFFF"/>
              </a:solidFill>
              <a:effectLst>
                <a:outerShdw blurRad="50800" dist="101600" dir="2700000" algn="tl" rotWithShape="0">
                  <a:srgbClr val="C00000"/>
                </a:outerShdw>
              </a:effectLst>
              <a:uLnTx/>
              <a:uFillTx/>
              <a:latin typeface="Adobe Fan Heiti Std B" panose="020B0700000000000000" pitchFamily="34" charset="-128"/>
              <a:ea typeface="Adobe Fan Heiti Std B" panose="020B0700000000000000" pitchFamily="34" charset="-128"/>
              <a:cs typeface="Times New Roman"/>
            </a:endParaRPr>
          </a:p>
        </p:txBody>
      </p:sp>
      <p:sp>
        <p:nvSpPr>
          <p:cNvPr id="3" name="2 Marcador de contenido"/>
          <p:cNvSpPr>
            <a:spLocks noGrp="1"/>
          </p:cNvSpPr>
          <p:nvPr>
            <p:ph idx="1"/>
          </p:nvPr>
        </p:nvSpPr>
        <p:spPr>
          <a:xfrm>
            <a:off x="177525" y="5514106"/>
            <a:ext cx="8805974" cy="988291"/>
          </a:xfrm>
          <a:noFill/>
          <a:effectLst>
            <a:innerShdw blurRad="63500" dist="50800" dir="18900000">
              <a:prstClr val="black">
                <a:alpha val="50000"/>
              </a:prstClr>
            </a:innerShdw>
          </a:effectLst>
          <a:scene3d>
            <a:camera prst="orthographicFront"/>
            <a:lightRig rig="threePt" dir="t"/>
          </a:scene3d>
          <a:sp3d>
            <a:bevelT prst="convex"/>
          </a:sp3d>
        </p:spPr>
        <p:txBody>
          <a:bodyPr/>
          <a:lstStyle/>
          <a:p>
            <a:pPr lvl="0" algn="ctr">
              <a:buFont typeface="Wingdings" panose="05000000000000000000" pitchFamily="2" charset="2"/>
              <a:buChar char="§"/>
            </a:pPr>
            <a:r>
              <a:rPr lang="es-ES_tradnl" sz="2800" b="1" dirty="0" smtClean="0">
                <a:solidFill>
                  <a:schemeClr val="bg1"/>
                </a:solidFill>
                <a:effectLst>
                  <a:outerShdw blurRad="50800" dist="76200" dir="2700000" algn="tl" rotWithShape="0">
                    <a:srgbClr val="2A1500"/>
                  </a:outerShdw>
                </a:effectLst>
                <a:latin typeface="Arial Black" panose="020B0A04020102020204" pitchFamily="34" charset="0"/>
              </a:rPr>
              <a:t>Miremos </a:t>
            </a:r>
            <a:r>
              <a:rPr lang="es-ES_tradnl" sz="2800" b="1" dirty="0">
                <a:solidFill>
                  <a:schemeClr val="bg1"/>
                </a:solidFill>
                <a:effectLst>
                  <a:outerShdw blurRad="50800" dist="76200" dir="2700000" algn="tl" rotWithShape="0">
                    <a:srgbClr val="2A1500"/>
                  </a:outerShdw>
                </a:effectLst>
                <a:latin typeface="Arial Black" panose="020B0A04020102020204" pitchFamily="34" charset="0"/>
              </a:rPr>
              <a:t>el contexto del </a:t>
            </a:r>
            <a:r>
              <a:rPr lang="es-ES_tradnl" sz="2800" b="1" dirty="0" smtClean="0">
                <a:solidFill>
                  <a:schemeClr val="bg1"/>
                </a:solidFill>
                <a:effectLst>
                  <a:outerShdw blurRad="50800" dist="76200" dir="2700000" algn="tl" rotWithShape="0">
                    <a:srgbClr val="2A1500"/>
                  </a:outerShdw>
                </a:effectLst>
                <a:latin typeface="Arial Black" panose="020B0A04020102020204" pitchFamily="34" charset="0"/>
              </a:rPr>
              <a:t>pasaje bíblico</a:t>
            </a:r>
            <a:r>
              <a:rPr lang="es-ES_tradnl" sz="2800" b="1" dirty="0">
                <a:solidFill>
                  <a:schemeClr val="bg1"/>
                </a:solidFill>
                <a:effectLst>
                  <a:outerShdw blurRad="50800" dist="76200" dir="2700000" algn="tl" rotWithShape="0">
                    <a:srgbClr val="2A1500"/>
                  </a:outerShdw>
                </a:effectLst>
                <a:latin typeface="Arial Black" panose="020B0A04020102020204" pitchFamily="34" charset="0"/>
              </a:rPr>
              <a:t>: </a:t>
            </a:r>
            <a:r>
              <a:rPr lang="es-ES_tradnl" sz="2800" b="1" dirty="0" smtClean="0">
                <a:solidFill>
                  <a:schemeClr val="bg1"/>
                </a:solidFill>
                <a:effectLst>
                  <a:outerShdw blurRad="50800" dist="76200" dir="2700000" algn="tl" rotWithShape="0">
                    <a:srgbClr val="2A1500"/>
                  </a:outerShdw>
                </a:effectLst>
                <a:latin typeface="Arial Black" panose="020B0A04020102020204" pitchFamily="34" charset="0"/>
              </a:rPr>
              <a:t>¿</a:t>
            </a:r>
            <a:r>
              <a:rPr lang="es-ES_tradnl" sz="2800" b="1" dirty="0">
                <a:solidFill>
                  <a:schemeClr val="bg1"/>
                </a:solidFill>
                <a:effectLst>
                  <a:outerShdw blurRad="50800" dist="76200" dir="2700000" algn="tl" rotWithShape="0">
                    <a:srgbClr val="2A1500"/>
                  </a:outerShdw>
                </a:effectLst>
                <a:latin typeface="Arial Black" panose="020B0A04020102020204" pitchFamily="34" charset="0"/>
              </a:rPr>
              <a:t>Por qué sale Judas</a:t>
            </a:r>
            <a:r>
              <a:rPr lang="es-ES_tradnl" sz="2800" b="1" dirty="0" smtClean="0">
                <a:solidFill>
                  <a:schemeClr val="bg1"/>
                </a:solidFill>
                <a:effectLst>
                  <a:outerShdw blurRad="50800" dist="76200" dir="2700000" algn="tl" rotWithShape="0">
                    <a:srgbClr val="2A1500"/>
                  </a:outerShdw>
                </a:effectLst>
                <a:latin typeface="Arial Black" panose="020B0A04020102020204" pitchFamily="34" charset="0"/>
              </a:rPr>
              <a:t>?  ¿</a:t>
            </a:r>
            <a:r>
              <a:rPr lang="es-ES_tradnl" sz="2800" b="1" dirty="0">
                <a:solidFill>
                  <a:schemeClr val="bg1"/>
                </a:solidFill>
                <a:effectLst>
                  <a:outerShdw blurRad="50800" dist="76200" dir="2700000" algn="tl" rotWithShape="0">
                    <a:srgbClr val="2A1500"/>
                  </a:outerShdw>
                </a:effectLst>
                <a:latin typeface="Arial Black" panose="020B0A04020102020204" pitchFamily="34" charset="0"/>
              </a:rPr>
              <a:t>A dónde va?</a:t>
            </a:r>
          </a:p>
          <a:p>
            <a:pPr lvl="0" algn="ctr">
              <a:buNone/>
            </a:pPr>
            <a:endParaRPr lang="es-PE" sz="2800" b="1" dirty="0" smtClean="0">
              <a:solidFill>
                <a:schemeClr val="bg1"/>
              </a:solidFill>
              <a:effectLst>
                <a:outerShdw blurRad="50800" dist="76200" dir="2700000" algn="tl" rotWithShape="0">
                  <a:srgbClr val="2A1500"/>
                </a:outerShdw>
              </a:effectLst>
              <a:latin typeface="Arial Black" panose="020B0A04020102020204" pitchFamily="34" charset="0"/>
            </a:endParaRPr>
          </a:p>
        </p:txBody>
      </p:sp>
    </p:spTree>
    <p:extLst>
      <p:ext uri="{BB962C8B-B14F-4D97-AF65-F5344CB8AC3E}">
        <p14:creationId xmlns:p14="http://schemas.microsoft.com/office/powerpoint/2010/main" val="1042774903"/>
      </p:ext>
    </p:ext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1829" y="319259"/>
            <a:ext cx="8554315" cy="6210849"/>
          </a:xfrm>
          <a:prstGeom prst="rect">
            <a:avLst/>
          </a:prstGeom>
          <a:scene3d>
            <a:camera prst="orthographicFront"/>
            <a:lightRig rig="threePt" dir="t"/>
          </a:scene3d>
          <a:sp3d>
            <a:bevelT w="152400" h="50800" prst="softRound"/>
          </a:sp3d>
        </p:spPr>
      </p:pic>
      <p:sp>
        <p:nvSpPr>
          <p:cNvPr id="6" name="2 Marcador de contenido"/>
          <p:cNvSpPr txBox="1">
            <a:spLocks/>
          </p:cNvSpPr>
          <p:nvPr/>
        </p:nvSpPr>
        <p:spPr bwMode="auto">
          <a:xfrm>
            <a:off x="1687133" y="5218077"/>
            <a:ext cx="5828867" cy="1041054"/>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PE" sz="3400" b="1" i="0"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a:t>
            </a:r>
            <a:r>
              <a:rPr kumimoji="0" lang="es-PE" sz="3400" b="1" i="0"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Qué significa</a:t>
            </a:r>
            <a:r>
              <a:rPr kumimoji="0" lang="es-PE" sz="3400" b="1" i="0"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 en </a:t>
            </a:r>
            <a:r>
              <a:rPr kumimoji="0" lang="es-PE" sz="3400" b="1" i="0"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este </a:t>
            </a:r>
            <a:r>
              <a:rPr kumimoji="0" lang="es-PE" sz="3400" b="1" i="0"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contexto, glorificar </a:t>
            </a:r>
            <a:r>
              <a:rPr kumimoji="0" lang="es-PE" sz="3400" b="1" i="0"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al </a:t>
            </a:r>
            <a:r>
              <a:rPr kumimoji="0" lang="es-PE" sz="3400" b="1" i="0"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Padre?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3400" b="1" i="0"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endParaRPr>
          </a:p>
        </p:txBody>
      </p:sp>
      <p:sp>
        <p:nvSpPr>
          <p:cNvPr id="5" name="2 Marcador de contenido"/>
          <p:cNvSpPr txBox="1">
            <a:spLocks/>
          </p:cNvSpPr>
          <p:nvPr/>
        </p:nvSpPr>
        <p:spPr bwMode="auto">
          <a:xfrm>
            <a:off x="321830" y="277847"/>
            <a:ext cx="8554315" cy="1347753"/>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marR="0" lvl="0" indent="-457200" algn="ctr"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ES_tradnl" sz="3200" b="1" i="0" u="none" strike="noStrike" kern="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rPr>
              <a:t>Jesús entregará su vida hasta la muerte,                    es decir, obedece al  Padre de manera completa:</a:t>
            </a:r>
            <a:endParaRPr kumimoji="0" lang="es-PE" sz="3200" b="1" i="0" u="none" strike="noStrike" kern="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Times New Roman"/>
            </a:endParaRPr>
          </a:p>
        </p:txBody>
      </p:sp>
      <p:sp>
        <p:nvSpPr>
          <p:cNvPr id="10" name="2 Marcador de contenido"/>
          <p:cNvSpPr txBox="1">
            <a:spLocks/>
          </p:cNvSpPr>
          <p:nvPr/>
        </p:nvSpPr>
        <p:spPr bwMode="auto">
          <a:xfrm>
            <a:off x="4958366" y="4845783"/>
            <a:ext cx="3709302" cy="1413348"/>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PE" sz="3200" b="1" i="0" u="none" strike="noStrike" kern="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a:endParaRPr>
          </a:p>
        </p:txBody>
      </p:sp>
    </p:spTree>
    <p:extLst>
      <p:ext uri="{BB962C8B-B14F-4D97-AF65-F5344CB8AC3E}">
        <p14:creationId xmlns:p14="http://schemas.microsoft.com/office/powerpoint/2010/main" val="3075271251"/>
      </p:ext>
    </p:ext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4100"/>
                            </p:stCondLst>
                            <p:childTnLst>
                              <p:par>
                                <p:cTn id="13" presetID="49" presetClass="entr" presetSubtype="0" decel="10000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0">
                                            <p:txEl>
                                              <p:pRg st="0" end="0"/>
                                            </p:txEl>
                                          </p:spTgt>
                                        </p:tgtEl>
                                      </p:cBhvr>
                                    </p:animEffect>
                                  </p:childTnLst>
                                </p:cTn>
                              </p:par>
                            </p:childTnLst>
                          </p:cTn>
                        </p:par>
                        <p:par>
                          <p:cTn id="19" fill="hold">
                            <p:stCondLst>
                              <p:cond delay="51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9922" y="324568"/>
            <a:ext cx="8555459" cy="6233250"/>
          </a:xfrm>
          <a:prstGeom prst="rect">
            <a:avLst/>
          </a:prstGeom>
        </p:spPr>
      </p:pic>
      <p:sp>
        <p:nvSpPr>
          <p:cNvPr id="6" name="2 Marcador de contenido"/>
          <p:cNvSpPr txBox="1">
            <a:spLocks/>
          </p:cNvSpPr>
          <p:nvPr/>
        </p:nvSpPr>
        <p:spPr bwMode="auto">
          <a:xfrm>
            <a:off x="6465454" y="2011981"/>
            <a:ext cx="2549237" cy="3372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s</a:t>
            </a:r>
            <a:r>
              <a:rPr kumimoji="0" lang="es-ES_tradnl" sz="3600" b="0" i="0" u="none" strike="noStrike" kern="0" cap="none" spc="0" normalizeH="0" baseline="0" noProof="0" dirty="0" smtClean="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us discípulos:                             </a:t>
            </a:r>
            <a:r>
              <a:rPr kumimoji="0" lang="es-PE"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Pero, </a:t>
            </a:r>
            <a:r>
              <a:rPr kumimoji="0" lang="es-PE" sz="3600" b="0" i="0" u="none" strike="noStrike" kern="0" cap="none" spc="0" normalizeH="0" baseline="0" noProof="0" dirty="0" smtClean="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               ¿</a:t>
            </a:r>
            <a:r>
              <a:rPr kumimoji="0" lang="es-PE"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su </a:t>
            </a:r>
            <a:r>
              <a:rPr kumimoji="0" lang="es-PE" sz="3600" b="0" i="0" u="none" strike="noStrike" kern="0" cap="none" spc="0" normalizeH="0" baseline="0" noProof="0" dirty="0" smtClean="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  despedida            es </a:t>
            </a:r>
            <a:r>
              <a:rPr kumimoji="0" lang="es-PE"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para siempre?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endParaRPr>
          </a:p>
        </p:txBody>
      </p:sp>
      <p:sp>
        <p:nvSpPr>
          <p:cNvPr id="5" name="2 Marcador de contenido"/>
          <p:cNvSpPr txBox="1">
            <a:spLocks/>
          </p:cNvSpPr>
          <p:nvPr/>
        </p:nvSpPr>
        <p:spPr bwMode="auto">
          <a:xfrm>
            <a:off x="406403" y="1607889"/>
            <a:ext cx="2146097" cy="4181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3600" b="0" i="0" u="none" strike="noStrike" kern="0" cap="none" spc="0" normalizeH="0" baseline="0" noProof="0" dirty="0" smtClean="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rPr>
              <a:t>Jesús sabe que va a morir por eso dice que no estará mucho tiempo con</a:t>
            </a:r>
            <a:endParaRPr kumimoji="0" lang="es-ES_tradnl" sz="3600" b="0" i="0" u="none" strike="noStrike" kern="0" cap="none" spc="0" normalizeH="0" baseline="0" noProof="0" dirty="0">
              <a:ln>
                <a:noFill/>
              </a:ln>
              <a:solidFill>
                <a:srgbClr val="FFFF00"/>
              </a:solidFill>
              <a:effectLst>
                <a:glow rad="101600">
                  <a:srgbClr val="760000">
                    <a:alpha val="60000"/>
                  </a:srgbClr>
                </a:glow>
                <a:outerShdw blurRad="50800" dist="38100" dir="13500000" algn="br" rotWithShape="0">
                  <a:prstClr val="black">
                    <a:alpha val="40000"/>
                  </a:prstClr>
                </a:outerShdw>
              </a:effectLst>
              <a:uLnTx/>
              <a:uFillTx/>
              <a:latin typeface="Arial Narrow" panose="020B0606020202030204" pitchFamily="34" charset="0"/>
              <a:ea typeface="+mn-ea"/>
              <a:cs typeface="Times New Roman"/>
            </a:endParaRPr>
          </a:p>
        </p:txBody>
      </p:sp>
    </p:spTree>
    <p:extLst>
      <p:ext uri="{BB962C8B-B14F-4D97-AF65-F5344CB8AC3E}">
        <p14:creationId xmlns:p14="http://schemas.microsoft.com/office/powerpoint/2010/main" val="725272195"/>
      </p:ext>
    </p:ext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3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27" y="327059"/>
            <a:ext cx="8461063" cy="6221523"/>
          </a:xfrm>
          <a:prstGeom prst="rect">
            <a:avLst/>
          </a:prstGeom>
        </p:spPr>
      </p:pic>
      <p:sp>
        <p:nvSpPr>
          <p:cNvPr id="6" name="2 Marcador de contenido"/>
          <p:cNvSpPr txBox="1">
            <a:spLocks/>
          </p:cNvSpPr>
          <p:nvPr/>
        </p:nvSpPr>
        <p:spPr bwMode="auto">
          <a:xfrm>
            <a:off x="683491" y="424068"/>
            <a:ext cx="7829444" cy="2024343"/>
          </a:xfrm>
          <a:prstGeom prst="rect">
            <a:avLst/>
          </a:prstGeom>
          <a:noFill/>
          <a:ln w="9525">
            <a:noFill/>
            <a:miter lim="800000"/>
            <a:headEnd/>
            <a:tailEnd/>
          </a:ln>
          <a:effectLst/>
        </p:spPr>
        <p:txBody>
          <a:bodyPr vert="horz" wrap="square" lIns="91440" tIns="45720" rIns="91440" bIns="45720" numCol="1" anchor="t" anchorCtr="0" compatLnSpc="1"/>
          <a:lstStyle/>
          <a:p>
            <a:pPr marL="571500" marR="0" lvl="0" indent="-571500" algn="ctr"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ES_tradnl" sz="3600" b="1" i="0" u="none" strike="noStrike" kern="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Exotc350 DmBd BT" panose="04030705050B02020A03" pitchFamily="82" charset="0"/>
                <a:ea typeface="+mn-ea"/>
                <a:cs typeface="Arial" panose="020B0604020202020204" pitchFamily="34" charset="0"/>
              </a:rPr>
              <a:t>¿Cuál es el mandamiento nuevo que Jesús da </a:t>
            </a:r>
            <a:r>
              <a:rPr kumimoji="0" lang="es-ES_tradnl" sz="3600" b="1" i="0" u="none" strike="noStrike" kern="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Exotc350 DmBd BT" panose="04030705050B02020A03" pitchFamily="82" charset="0"/>
                <a:ea typeface="+mn-ea"/>
                <a:cs typeface="Arial" panose="020B0604020202020204" pitchFamily="34" charset="0"/>
              </a:rPr>
              <a:t>a </a:t>
            </a:r>
            <a:r>
              <a:rPr kumimoji="0" lang="es-ES_tradnl" sz="3600" b="1" i="0" u="none" strike="noStrike" kern="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Exotc350 DmBd BT" panose="04030705050B02020A03" pitchFamily="82" charset="0"/>
                <a:ea typeface="+mn-ea"/>
                <a:cs typeface="Arial" panose="020B0604020202020204" pitchFamily="34" charset="0"/>
              </a:rPr>
              <a:t>sus discípulos?</a:t>
            </a:r>
            <a:endParaRPr kumimoji="0" lang="es-PE" sz="3600" b="1" i="0" u="none" strike="noStrike" kern="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Exotc350 DmBd BT" panose="04030705050B02020A03" pitchFamily="82" charset="0"/>
              <a:ea typeface="+mn-ea"/>
              <a:cs typeface="Arial" panose="020B0604020202020204" pitchFamily="34" charset="0"/>
            </a:endParaRPr>
          </a:p>
        </p:txBody>
      </p:sp>
    </p:spTree>
    <p:extLst>
      <p:ext uri="{BB962C8B-B14F-4D97-AF65-F5344CB8AC3E}">
        <p14:creationId xmlns:p14="http://schemas.microsoft.com/office/powerpoint/2010/main" val="2606893044"/>
      </p:ext>
    </p:extLst>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636" y="361655"/>
            <a:ext cx="8452381" cy="6159218"/>
          </a:xfrm>
          <a:prstGeom prst="rect">
            <a:avLst/>
          </a:prstGeom>
        </p:spPr>
      </p:pic>
      <p:sp>
        <p:nvSpPr>
          <p:cNvPr id="15365" name="Rectangle 5"/>
          <p:cNvSpPr>
            <a:spLocks noChangeArrowheads="1"/>
          </p:cNvSpPr>
          <p:nvPr/>
        </p:nvSpPr>
        <p:spPr bwMode="auto">
          <a:xfrm>
            <a:off x="3976886" y="602048"/>
            <a:ext cx="2109877" cy="523220"/>
          </a:xfrm>
          <a:prstGeom prst="rect">
            <a:avLst/>
          </a:prstGeom>
          <a:noFill/>
          <a:ln w="9525">
            <a:noFill/>
            <a:miter lim="800000"/>
            <a:headEnd/>
            <a:tailEn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1" i="1" u="sng" strike="noStrike" kern="1200" cap="none" spc="0" normalizeH="0" baseline="0" noProof="0" dirty="0">
                <a:ln>
                  <a:noFill/>
                </a:ln>
                <a:solidFill>
                  <a:srgbClr val="FFFF00"/>
                </a:solidFill>
                <a:effectLst>
                  <a:glow rad="63500">
                    <a:srgbClr val="000000">
                      <a:satMod val="175000"/>
                      <a:alpha val="40000"/>
                    </a:srgbClr>
                  </a:glow>
                  <a:outerShdw blurRad="50800" dist="101600" algn="l" rotWithShape="0">
                    <a:prstClr val="black"/>
                  </a:outerShdw>
                </a:effectLst>
                <a:uLnTx/>
                <a:uFillTx/>
                <a:latin typeface="Tekton Pro" panose="020F0603020208020904" pitchFamily="34" charset="0"/>
                <a:ea typeface="+mn-ea"/>
                <a:cs typeface="Times New Roman" pitchFamily="18" charset="0"/>
              </a:rPr>
              <a:t>Motivación</a:t>
            </a:r>
            <a:r>
              <a:rPr kumimoji="0" lang="es-PE" sz="2800" b="1" i="1" u="none" strike="noStrike" kern="1200" cap="none" spc="0" normalizeH="0" baseline="0" noProof="0" dirty="0" smtClean="0">
                <a:ln>
                  <a:noFill/>
                </a:ln>
                <a:solidFill>
                  <a:srgbClr val="FFFF00"/>
                </a:solidFill>
                <a:effectLst>
                  <a:glow rad="63500">
                    <a:srgbClr val="000000">
                      <a:satMod val="175000"/>
                      <a:alpha val="40000"/>
                    </a:srgbClr>
                  </a:glow>
                  <a:outerShdw blurRad="50800" dist="101600" algn="l" rotWithShape="0">
                    <a:prstClr val="black"/>
                  </a:outerShdw>
                </a:effectLst>
                <a:uLnTx/>
                <a:uFillTx/>
                <a:latin typeface="Tekton Pro" panose="020F0603020208020904" pitchFamily="34" charset="0"/>
                <a:ea typeface="+mn-ea"/>
                <a:cs typeface="Times New Roman" pitchFamily="18" charset="0"/>
              </a:rPr>
              <a:t>:</a:t>
            </a:r>
            <a:endParaRPr kumimoji="0" lang="es-PE" sz="2800" b="0" i="1" u="none" strike="noStrike" kern="1200" cap="none" spc="0" normalizeH="0" baseline="0" noProof="0" dirty="0">
              <a:ln>
                <a:noFill/>
              </a:ln>
              <a:solidFill>
                <a:srgbClr val="FFFF00"/>
              </a:solidFill>
              <a:effectLst>
                <a:glow rad="63500">
                  <a:srgbClr val="000000">
                    <a:satMod val="175000"/>
                    <a:alpha val="40000"/>
                  </a:srgbClr>
                </a:glow>
                <a:outerShdw blurRad="50800" dist="101600" algn="l" rotWithShape="0">
                  <a:prstClr val="black"/>
                </a:outerShdw>
              </a:effectLst>
              <a:uLnTx/>
              <a:uFillTx/>
              <a:latin typeface="Tekton Pro" panose="020F0603020208020904" pitchFamily="34" charset="0"/>
              <a:ea typeface="+mn-ea"/>
              <a:cs typeface="Times New Roman" pitchFamily="18" charset="0"/>
            </a:endParaRPr>
          </a:p>
        </p:txBody>
      </p:sp>
      <p:sp>
        <p:nvSpPr>
          <p:cNvPr id="6" name="Rectangle 5"/>
          <p:cNvSpPr>
            <a:spLocks noChangeArrowheads="1"/>
          </p:cNvSpPr>
          <p:nvPr/>
        </p:nvSpPr>
        <p:spPr bwMode="auto">
          <a:xfrm>
            <a:off x="423428" y="1406208"/>
            <a:ext cx="4314827" cy="3970318"/>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63500">
                    <a:srgbClr val="000000">
                      <a:satMod val="175000"/>
                      <a:alpha val="40000"/>
                    </a:srgbClr>
                  </a:glow>
                  <a:outerShdw blurRad="50800" dist="101600" algn="l" rotWithShape="0">
                    <a:prstClr val="black"/>
                  </a:outerShdw>
                </a:effectLst>
                <a:uLnTx/>
                <a:uFillTx/>
                <a:latin typeface="Tekton Pro" panose="020F0603020208020904" pitchFamily="34" charset="0"/>
                <a:ea typeface="+mn-ea"/>
                <a:cs typeface="Times New Roman" pitchFamily="18" charset="0"/>
              </a:rPr>
              <a:t>El </a:t>
            </a:r>
            <a:r>
              <a:rPr kumimoji="0" lang="es-PE" sz="2800" b="0" i="1" u="none" strike="noStrike" kern="1200" cap="none" spc="0" normalizeH="0" baseline="0" noProof="0" dirty="0">
                <a:ln>
                  <a:noFill/>
                </a:ln>
                <a:solidFill>
                  <a:srgbClr val="FFFFFF"/>
                </a:solidFill>
                <a:effectLst>
                  <a:glow rad="63500">
                    <a:srgbClr val="000000">
                      <a:satMod val="175000"/>
                      <a:alpha val="40000"/>
                    </a:srgbClr>
                  </a:glow>
                  <a:outerShdw blurRad="50800" dist="101600" algn="l" rotWithShape="0">
                    <a:prstClr val="black"/>
                  </a:outerShdw>
                </a:effectLst>
                <a:uLnTx/>
                <a:uFillTx/>
                <a:latin typeface="Tekton Pro" panose="020F0603020208020904" pitchFamily="34" charset="0"/>
                <a:ea typeface="+mn-ea"/>
                <a:cs typeface="Times New Roman" pitchFamily="18" charset="0"/>
              </a:rPr>
              <a:t>amor es el distintivo de toda comunidad que quiere ser fiel a Jesús. A través de   un grupo cristiano que se ama, Dios puede seguir manifestándose, mostrando su Gloria al mundo. Es una de las invitaciones que hoy nos hace el evangelio.</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23428" y="482222"/>
            <a:ext cx="2974848" cy="752564"/>
          </a:xfrm>
          <a:prstGeom prst="roundRect">
            <a:avLst/>
          </a:prstGeom>
        </p:spPr>
      </p:pic>
    </p:spTree>
    <p:extLst>
      <p:ext uri="{BB962C8B-B14F-4D97-AF65-F5344CB8AC3E}">
        <p14:creationId xmlns:p14="http://schemas.microsoft.com/office/powerpoint/2010/main" val="1939454755"/>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5365"/>
                                        </p:tgtEl>
                                        <p:attrNameLst>
                                          <p:attrName>style.visibility</p:attrName>
                                        </p:attrNameLst>
                                      </p:cBhvr>
                                      <p:to>
                                        <p:strVal val="visible"/>
                                      </p:to>
                                    </p:set>
                                    <p:anim calcmode="lin" valueType="num">
                                      <p:cBhvr>
                                        <p:cTn id="7" dur="250" fill="hold"/>
                                        <p:tgtEl>
                                          <p:spTgt spid="15365"/>
                                        </p:tgtEl>
                                        <p:attrNameLst>
                                          <p:attrName>ppt_w</p:attrName>
                                        </p:attrNameLst>
                                      </p:cBhvr>
                                      <p:tavLst>
                                        <p:tav tm="0">
                                          <p:val>
                                            <p:fltVal val="0"/>
                                          </p:val>
                                        </p:tav>
                                        <p:tav tm="100000">
                                          <p:val>
                                            <p:strVal val="#ppt_w"/>
                                          </p:val>
                                        </p:tav>
                                      </p:tavLst>
                                    </p:anim>
                                    <p:anim calcmode="lin" valueType="num">
                                      <p:cBhvr>
                                        <p:cTn id="8" dur="250" fill="hold"/>
                                        <p:tgtEl>
                                          <p:spTgt spid="15365"/>
                                        </p:tgtEl>
                                        <p:attrNameLst>
                                          <p:attrName>ppt_h</p:attrName>
                                        </p:attrNameLst>
                                      </p:cBhvr>
                                      <p:tavLst>
                                        <p:tav tm="0">
                                          <p:val>
                                            <p:fltVal val="0"/>
                                          </p:val>
                                        </p:tav>
                                        <p:tav tm="100000">
                                          <p:val>
                                            <p:strVal val="#ppt_h"/>
                                          </p:val>
                                        </p:tav>
                                      </p:tavLst>
                                    </p:anim>
                                    <p:anim calcmode="lin" valueType="num">
                                      <p:cBhvr>
                                        <p:cTn id="9" dur="250" fill="hold"/>
                                        <p:tgtEl>
                                          <p:spTgt spid="15365"/>
                                        </p:tgtEl>
                                        <p:attrNameLst>
                                          <p:attrName>ppt_x</p:attrName>
                                        </p:attrNameLst>
                                      </p:cBhvr>
                                      <p:tavLst>
                                        <p:tav tm="0">
                                          <p:val>
                                            <p:fltVal val="0.5"/>
                                          </p:val>
                                        </p:tav>
                                        <p:tav tm="100000">
                                          <p:val>
                                            <p:strVal val="#ppt_x"/>
                                          </p:val>
                                        </p:tav>
                                      </p:tavLst>
                                    </p:anim>
                                    <p:anim calcmode="lin" valueType="num">
                                      <p:cBhvr>
                                        <p:cTn id="10" dur="250" fill="hold"/>
                                        <p:tgtEl>
                                          <p:spTgt spid="1536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fltVal val="0"/>
                                          </p:val>
                                        </p:tav>
                                        <p:tav tm="100000">
                                          <p:val>
                                            <p:strVal val="#ppt_w"/>
                                          </p:val>
                                        </p:tav>
                                      </p:tavLst>
                                    </p:anim>
                                    <p:anim calcmode="lin" valueType="num">
                                      <p:cBhvr>
                                        <p:cTn id="15" dur="250" fill="hold"/>
                                        <p:tgtEl>
                                          <p:spTgt spid="6"/>
                                        </p:tgtEl>
                                        <p:attrNameLst>
                                          <p:attrName>ppt_h</p:attrName>
                                        </p:attrNameLst>
                                      </p:cBhvr>
                                      <p:tavLst>
                                        <p:tav tm="0">
                                          <p:val>
                                            <p:fltVal val="0"/>
                                          </p:val>
                                        </p:tav>
                                        <p:tav tm="100000">
                                          <p:val>
                                            <p:strVal val="#ppt_h"/>
                                          </p:val>
                                        </p:tav>
                                      </p:tavLst>
                                    </p:anim>
                                    <p:anim calcmode="lin" valueType="num">
                                      <p:cBhvr>
                                        <p:cTn id="16" dur="250" fill="hold"/>
                                        <p:tgtEl>
                                          <p:spTgt spid="6"/>
                                        </p:tgtEl>
                                        <p:attrNameLst>
                                          <p:attrName>ppt_x</p:attrName>
                                        </p:attrNameLst>
                                      </p:cBhvr>
                                      <p:tavLst>
                                        <p:tav tm="0">
                                          <p:val>
                                            <p:fltVal val="0.5"/>
                                          </p:val>
                                        </p:tav>
                                        <p:tav tm="100000">
                                          <p:val>
                                            <p:strVal val="#ppt_x"/>
                                          </p:val>
                                        </p:tav>
                                      </p:tavLst>
                                    </p:anim>
                                    <p:anim calcmode="lin" valueType="num">
                                      <p:cBhvr>
                                        <p:cTn id="17" dur="2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9386" y="323273"/>
            <a:ext cx="8479813" cy="6216072"/>
          </a:xfrm>
          <a:prstGeom prst="rect">
            <a:avLst/>
          </a:prstGeom>
          <a:scene3d>
            <a:camera prst="orthographicFront"/>
            <a:lightRig rig="threePt" dir="t"/>
          </a:scene3d>
          <a:sp3d>
            <a:bevelT w="152400" h="50800" prst="softRound"/>
          </a:sp3d>
        </p:spPr>
      </p:pic>
      <p:sp>
        <p:nvSpPr>
          <p:cNvPr id="7" name="Text Box 6"/>
          <p:cNvSpPr txBox="1">
            <a:spLocks noChangeArrowheads="1"/>
          </p:cNvSpPr>
          <p:nvPr/>
        </p:nvSpPr>
        <p:spPr bwMode="auto">
          <a:xfrm>
            <a:off x="1076063" y="5017905"/>
            <a:ext cx="7055080" cy="646331"/>
          </a:xfrm>
          <a:prstGeom prst="rect">
            <a:avLst/>
          </a:prstGeom>
          <a:noFill/>
          <a:ln w="9525">
            <a:noFill/>
            <a:miter lim="800000"/>
            <a:headEnd/>
            <a:tailEnd/>
          </a:ln>
        </p:spPr>
        <p:txBody>
          <a:bodyPr wrap="square">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Times New Roman"/>
              </a:rPr>
              <a:t>¿Qué es el AMOR para Jesús?</a:t>
            </a:r>
            <a:endParaRPr kumimoji="0" lang="es-E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Times New Roman"/>
            </a:endParaRPr>
          </a:p>
        </p:txBody>
      </p:sp>
      <p:sp>
        <p:nvSpPr>
          <p:cNvPr id="6" name="Text Box 5"/>
          <p:cNvSpPr txBox="1">
            <a:spLocks noChangeArrowheads="1"/>
          </p:cNvSpPr>
          <p:nvPr/>
        </p:nvSpPr>
        <p:spPr bwMode="auto">
          <a:xfrm>
            <a:off x="963092" y="1016273"/>
            <a:ext cx="7272400" cy="5847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prstTxWarp prst="textArchUp">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a:rPr>
              <a:t>¿Qué es el AMOR para el mundo?</a:t>
            </a:r>
            <a:endParaRPr kumimoji="0" lang="ca-E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a:endParaRPr>
          </a:p>
        </p:txBody>
      </p:sp>
    </p:spTree>
    <p:extLst>
      <p:ext uri="{BB962C8B-B14F-4D97-AF65-F5344CB8AC3E}">
        <p14:creationId xmlns:p14="http://schemas.microsoft.com/office/powerpoint/2010/main" val="1426400432"/>
      </p:ext>
    </p:extLst>
  </p:cSld>
  <p:clrMapOvr>
    <a:masterClrMapping/>
  </p:clrMapOvr>
  <mc:AlternateContent xmlns:mc="http://schemas.openxmlformats.org/markup-compatibility/2006">
    <mc:Choice xmlns:p14="http://schemas.microsoft.com/office/powerpoint/2010/main" Requires="p14">
      <p:transition>
        <p14:prism dir="d"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225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 calcmode="lin" valueType="num">
                                      <p:cBhvr>
                                        <p:cTn id="16" dur="250" fill="hold"/>
                                        <p:tgtEl>
                                          <p:spTgt spid="7"/>
                                        </p:tgtEl>
                                        <p:attrNameLst>
                                          <p:attrName>ppt_x</p:attrName>
                                        </p:attrNameLst>
                                      </p:cBhvr>
                                      <p:tavLst>
                                        <p:tav tm="0">
                                          <p:val>
                                            <p:fltVal val="0.5"/>
                                          </p:val>
                                        </p:tav>
                                        <p:tav tm="100000">
                                          <p:val>
                                            <p:strVal val="#ppt_x"/>
                                          </p:val>
                                        </p:tav>
                                      </p:tavLst>
                                    </p:anim>
                                    <p:anim calcmode="lin" valueType="num">
                                      <p:cBhvr>
                                        <p:cTn id="17" dur="2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0757" y="400133"/>
            <a:ext cx="8529341" cy="6132642"/>
          </a:xfrm>
          <a:prstGeom prst="rect">
            <a:avLst/>
          </a:prstGeom>
        </p:spPr>
      </p:pic>
      <p:sp>
        <p:nvSpPr>
          <p:cNvPr id="5" name="4 Rectángulo"/>
          <p:cNvSpPr/>
          <p:nvPr/>
        </p:nvSpPr>
        <p:spPr>
          <a:xfrm>
            <a:off x="500884" y="287011"/>
            <a:ext cx="4441116" cy="1569660"/>
          </a:xfrm>
          <a:prstGeom prst="rect">
            <a:avLst/>
          </a:prstGeom>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200" cap="none" spc="0" normalizeH="0" baseline="0" noProof="0" dirty="0">
                <a:ln>
                  <a:noFill/>
                </a:ln>
                <a:solidFill>
                  <a:srgbClr val="FFFFFF"/>
                </a:solidFill>
                <a:effectLst>
                  <a:glow rad="101600">
                    <a:srgbClr val="000000">
                      <a:satMod val="175000"/>
                      <a:alpha val="40000"/>
                    </a:srgbClr>
                  </a:glow>
                  <a:outerShdw blurRad="50800" dist="38100" dir="10800000" algn="r" rotWithShape="0">
                    <a:prstClr val="black">
                      <a:alpha val="40000"/>
                    </a:prstClr>
                  </a:outerShdw>
                </a:effectLst>
                <a:uLnTx/>
                <a:uFillTx/>
                <a:latin typeface="Arial" panose="020B0604020202020204" pitchFamily="34" charset="0"/>
                <a:ea typeface="+mn-ea"/>
                <a:cs typeface="Arial" panose="020B0604020202020204" pitchFamily="34" charset="0"/>
              </a:rPr>
              <a:t>¿Cómo nos damos cuenta que amamos a alguien? </a:t>
            </a:r>
          </a:p>
        </p:txBody>
      </p:sp>
      <p:sp>
        <p:nvSpPr>
          <p:cNvPr id="6" name="5 Rectángulo"/>
          <p:cNvSpPr/>
          <p:nvPr/>
        </p:nvSpPr>
        <p:spPr>
          <a:xfrm>
            <a:off x="2617319" y="2290658"/>
            <a:ext cx="3681010" cy="181588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¿Cuáles son los signos que vemos cuando alguien ama? </a:t>
            </a:r>
          </a:p>
        </p:txBody>
      </p:sp>
    </p:spTree>
    <p:extLst>
      <p:ext uri="{BB962C8B-B14F-4D97-AF65-F5344CB8AC3E}">
        <p14:creationId xmlns:p14="http://schemas.microsoft.com/office/powerpoint/2010/main" val="1060487420"/>
      </p:ext>
    </p:extLst>
  </p:cSld>
  <p:clrMapOvr>
    <a:masterClrMapping/>
  </p:clrMapOvr>
  <mc:AlternateContent xmlns:mc="http://schemas.openxmlformats.org/markup-compatibility/2006">
    <mc:Choice xmlns:p14="http://schemas.microsoft.com/office/powerpoint/2010/main" Requires="p14">
      <p:transition>
        <p14:prism dir="d"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272"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strVal val="2/3*#ppt_w"/>
                                          </p:val>
                                        </p:tav>
                                        <p:tav tm="100000">
                                          <p:val>
                                            <p:strVal val="#ppt_w"/>
                                          </p:val>
                                        </p:tav>
                                      </p:tavLst>
                                    </p:anim>
                                    <p:anim calcmode="lin" valueType="num">
                                      <p:cBhvr>
                                        <p:cTn id="15"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501" y="311727"/>
            <a:ext cx="8537171" cy="6218381"/>
          </a:xfrm>
          <a:prstGeom prst="rect">
            <a:avLst/>
          </a:prstGeom>
          <a:scene3d>
            <a:camera prst="orthographicFront"/>
            <a:lightRig rig="threePt" dir="t"/>
          </a:scene3d>
          <a:sp3d>
            <a:bevelT w="152400" h="50800" prst="softRound"/>
          </a:sp3d>
        </p:spPr>
      </p:pic>
      <p:sp>
        <p:nvSpPr>
          <p:cNvPr id="8" name="WordArt 4"/>
          <p:cNvSpPr>
            <a:spLocks noChangeArrowheads="1" noChangeShapeType="1" noTextEdit="1"/>
          </p:cNvSpPr>
          <p:nvPr/>
        </p:nvSpPr>
        <p:spPr bwMode="auto">
          <a:xfrm>
            <a:off x="1116818" y="5355078"/>
            <a:ext cx="7676199" cy="657795"/>
          </a:xfrm>
          <a:prstGeom prst="rect">
            <a:avLst/>
          </a:prstGeom>
          <a:noFill/>
          <a:scene3d>
            <a:camera prst="orthographicFront"/>
            <a:lightRig rig="threePt" dir="t"/>
          </a:scene3d>
          <a:sp3d>
            <a:bevelT prst="convex"/>
          </a:sp3d>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mandamiento </a:t>
            </a:r>
            <a:r>
              <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nuevo del amor? </a:t>
            </a:r>
          </a:p>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endParaRPr>
          </a:p>
        </p:txBody>
      </p:sp>
      <p:sp>
        <p:nvSpPr>
          <p:cNvPr id="220164" name="WordArt 4"/>
          <p:cNvSpPr>
            <a:spLocks noChangeArrowheads="1" noChangeShapeType="1" noTextEdit="1"/>
          </p:cNvSpPr>
          <p:nvPr/>
        </p:nvSpPr>
        <p:spPr bwMode="auto">
          <a:xfrm>
            <a:off x="805554" y="432757"/>
            <a:ext cx="7676199" cy="1642056"/>
          </a:xfrm>
          <a:prstGeom prst="rect">
            <a:avLst/>
          </a:prstGeom>
          <a:noFill/>
          <a:scene3d>
            <a:camera prst="orthographicFront"/>
            <a:lightRig rig="threePt" dir="t"/>
          </a:scene3d>
          <a:sp3d>
            <a:bevelT prst="convex"/>
          </a:sp3d>
        </p:spPr>
        <p:txBody>
          <a:bodyPr wrap="none" fromWordArt="1"/>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¿De qué manera, en nuestro ambiente </a:t>
            </a:r>
            <a:endParaRPr kumimoji="0" lang="es-PE" sz="2800" b="0"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cotidiano</a:t>
            </a:r>
            <a:r>
              <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 </a:t>
            </a:r>
            <a:r>
              <a:rPr kumimoji="0" lang="es-PE" sz="2800" b="0"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se </a:t>
            </a:r>
            <a:r>
              <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rPr>
              <a:t>puede vivir ese </a:t>
            </a:r>
            <a:endParaRPr kumimoji="0" lang="es-PE" sz="2800" b="0" i="0"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s-PE" sz="2800" b="0" i="0"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a:ea typeface="+mn-ea"/>
              <a:cs typeface="Times New Roman" pitchFamily="18" charset="0"/>
            </a:endParaRPr>
          </a:p>
        </p:txBody>
      </p:sp>
    </p:spTree>
    <p:extLst>
      <p:ext uri="{BB962C8B-B14F-4D97-AF65-F5344CB8AC3E}">
        <p14:creationId xmlns:p14="http://schemas.microsoft.com/office/powerpoint/2010/main" val="202648853"/>
      </p:ext>
    </p:extLst>
  </p:cSld>
  <p:clrMapOvr>
    <a:masterClrMapping/>
  </p:clrMapOvr>
  <mc:AlternateContent xmlns:mc="http://schemas.openxmlformats.org/markup-compatibility/2006">
    <mc:Choice xmlns:p14="http://schemas.microsoft.com/office/powerpoint/2010/main" Requires="p14">
      <p:transition>
        <p14:prism dir="d"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20164"/>
                                        </p:tgtEl>
                                        <p:attrNameLst>
                                          <p:attrName>style.visibility</p:attrName>
                                        </p:attrNameLst>
                                      </p:cBhvr>
                                      <p:to>
                                        <p:strVal val="visible"/>
                                      </p:to>
                                    </p:set>
                                    <p:animEffect transition="in" filter="fade">
                                      <p:cBhvr>
                                        <p:cTn id="7" dur="1000"/>
                                        <p:tgtEl>
                                          <p:spTgt spid="220164"/>
                                        </p:tgtEl>
                                      </p:cBhvr>
                                    </p:animEffect>
                                    <p:anim calcmode="lin" valueType="num">
                                      <p:cBhvr>
                                        <p:cTn id="8" dur="1000" fill="hold"/>
                                        <p:tgtEl>
                                          <p:spTgt spid="220164"/>
                                        </p:tgtEl>
                                        <p:attrNameLst>
                                          <p:attrName>ppt_w</p:attrName>
                                        </p:attrNameLst>
                                      </p:cBhvr>
                                      <p:tavLst>
                                        <p:tav tm="0" fmla="#ppt_w*sin(2.5*pi*$)">
                                          <p:val>
                                            <p:fltVal val="0"/>
                                          </p:val>
                                        </p:tav>
                                        <p:tav tm="100000">
                                          <p:val>
                                            <p:fltVal val="1"/>
                                          </p:val>
                                        </p:tav>
                                      </p:tavLst>
                                    </p:anim>
                                    <p:anim calcmode="lin" valueType="num">
                                      <p:cBhvr>
                                        <p:cTn id="9" dur="1000" fill="hold"/>
                                        <p:tgtEl>
                                          <p:spTgt spid="220164"/>
                                        </p:tgtEl>
                                        <p:attrNameLst>
                                          <p:attrName>ppt_h</p:attrName>
                                        </p:attrNameLst>
                                      </p:cBhvr>
                                      <p:tavLst>
                                        <p:tav tm="0">
                                          <p:val>
                                            <p:strVal val="#ppt_h"/>
                                          </p:val>
                                        </p:tav>
                                        <p:tav tm="100000">
                                          <p:val>
                                            <p:strVal val="#ppt_h"/>
                                          </p:val>
                                        </p:tav>
                                      </p:tavLst>
                                    </p:anim>
                                  </p:childTnLst>
                                </p:cTn>
                              </p:par>
                            </p:childTnLst>
                          </p:cTn>
                        </p:par>
                        <p:par>
                          <p:cTn id="10" fill="hold">
                            <p:stCondLst>
                              <p:cond delay="64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ppt_w</p:attrName>
                                        </p:attrNameLst>
                                      </p:cBhvr>
                                      <p:tavLst>
                                        <p:tav tm="0" fmla="#ppt_w*sin(2.5*pi*$)">
                                          <p:val>
                                            <p:fltVal val="0"/>
                                          </p:val>
                                        </p:tav>
                                        <p:tav tm="100000">
                                          <p:val>
                                            <p:fltVal val="1"/>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01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3308" y="322044"/>
            <a:ext cx="8420590" cy="6200145"/>
          </a:xfrm>
          <a:prstGeom prst="rect">
            <a:avLst/>
          </a:prstGeom>
        </p:spPr>
      </p:pic>
      <p:sp>
        <p:nvSpPr>
          <p:cNvPr id="7" name="Text Box 5"/>
          <p:cNvSpPr txBox="1">
            <a:spLocks noChangeArrowheads="1"/>
          </p:cNvSpPr>
          <p:nvPr/>
        </p:nvSpPr>
        <p:spPr bwMode="auto">
          <a:xfrm>
            <a:off x="6105213" y="5898392"/>
            <a:ext cx="2637884"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a-ES" sz="2000" b="1" i="0" u="none" strike="noStrike" kern="1200" cap="none" spc="0" normalizeH="0" baseline="0" noProof="0" dirty="0" smtClean="0">
                <a:ln>
                  <a:noFill/>
                </a:ln>
                <a:solidFill>
                  <a:srgbClr val="FFFFFF"/>
                </a:solidFill>
                <a:effectLst/>
                <a:uLnTx/>
                <a:uFillTx/>
                <a:latin typeface="Times New Roman"/>
                <a:ea typeface="+mn-ea"/>
                <a:cs typeface="+mn-cs"/>
              </a:rPr>
              <a:t>15 </a:t>
            </a:r>
            <a:r>
              <a:rPr kumimoji="0" lang="ca-ES" sz="2000" b="1" i="0" u="none" strike="noStrike" kern="1200" cap="none" spc="0" normalizeH="0" baseline="0" noProof="0" dirty="0" err="1" smtClean="0">
                <a:ln>
                  <a:noFill/>
                </a:ln>
                <a:solidFill>
                  <a:srgbClr val="FFFFFF"/>
                </a:solidFill>
                <a:effectLst/>
                <a:uLnTx/>
                <a:uFillTx/>
                <a:latin typeface="Times New Roman"/>
                <a:ea typeface="+mn-ea"/>
                <a:cs typeface="+mn-cs"/>
              </a:rPr>
              <a:t>mayo</a:t>
            </a:r>
            <a:r>
              <a:rPr kumimoji="0" lang="ca-ES" sz="2000" b="1" i="0" u="none" strike="noStrike" kern="1200" cap="none" spc="0" normalizeH="0" baseline="0" noProof="0" dirty="0" smtClean="0">
                <a:ln>
                  <a:noFill/>
                </a:ln>
                <a:solidFill>
                  <a:srgbClr val="FFFFFF"/>
                </a:solidFill>
                <a:effectLst/>
                <a:uLnTx/>
                <a:uFillTx/>
                <a:latin typeface="Times New Roman"/>
                <a:ea typeface="+mn-ea"/>
                <a:cs typeface="+mn-cs"/>
              </a:rPr>
              <a:t> 2022</a:t>
            </a:r>
            <a:r>
              <a:rPr kumimoji="0" lang="ca-ES" sz="3600" b="0" i="0" u="none" strike="noStrike" kern="1200" cap="none" spc="0" normalizeH="0" baseline="0" noProof="0" dirty="0" smtClean="0">
                <a:ln>
                  <a:noFill/>
                </a:ln>
                <a:solidFill>
                  <a:srgbClr val="FFFFFF"/>
                </a:solidFill>
                <a:effectLst/>
                <a:uLnTx/>
                <a:uFillTx/>
                <a:latin typeface="Times New Roman"/>
                <a:ea typeface="+mn-ea"/>
                <a:cs typeface="+mn-cs"/>
              </a:rPr>
              <a:t> </a:t>
            </a:r>
            <a:endParaRPr kumimoji="0" lang="ca-ES" sz="36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2"/>
          <p:cNvSpPr>
            <a:spLocks noChangeArrowheads="1"/>
          </p:cNvSpPr>
          <p:nvPr/>
        </p:nvSpPr>
        <p:spPr bwMode="auto">
          <a:xfrm>
            <a:off x="5999720" y="344578"/>
            <a:ext cx="2782575" cy="46166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err="1">
                <a:ln>
                  <a:noFill/>
                </a:ln>
                <a:solidFill>
                  <a:srgbClr val="FFFF00"/>
                </a:solidFill>
                <a:effectLst>
                  <a:glow rad="101600">
                    <a:srgbClr val="3333CC">
                      <a:lumMod val="50000"/>
                      <a:alpha val="60000"/>
                    </a:srgbClr>
                  </a:glow>
                  <a:outerShdw blurRad="38100" dist="38100" dir="2700000" algn="tl">
                    <a:srgbClr val="FFFFFF"/>
                  </a:outerShdw>
                </a:effectLst>
                <a:uLnTx/>
                <a:uFillTx/>
                <a:latin typeface="Comic Sans MS" pitchFamily="66" charset="0"/>
                <a:ea typeface="+mn-ea"/>
                <a:cs typeface="Tahoma" pitchFamily="34" charset="0"/>
              </a:rPr>
              <a:t>Jn</a:t>
            </a:r>
            <a:r>
              <a:rPr kumimoji="0" lang="es-ES" sz="2400" b="1" i="0" u="none" strike="noStrike" kern="1200" cap="none" spc="0" normalizeH="0" baseline="0" noProof="0" dirty="0">
                <a:ln>
                  <a:noFill/>
                </a:ln>
                <a:solidFill>
                  <a:srgbClr val="FFFF00"/>
                </a:solidFill>
                <a:effectLst>
                  <a:glow rad="101600">
                    <a:srgbClr val="3333CC">
                      <a:lumMod val="50000"/>
                      <a:alpha val="60000"/>
                    </a:srgbClr>
                  </a:glow>
                  <a:outerShdw blurRad="38100" dist="38100" dir="2700000" algn="tl">
                    <a:srgbClr val="FFFFFF"/>
                  </a:outerShdw>
                </a:effectLst>
                <a:uLnTx/>
                <a:uFillTx/>
                <a:latin typeface="Comic Sans MS" pitchFamily="66" charset="0"/>
                <a:ea typeface="+mn-ea"/>
                <a:cs typeface="Tahoma" pitchFamily="34" charset="0"/>
              </a:rPr>
              <a:t> 13, 31-35 </a:t>
            </a:r>
            <a:endParaRPr kumimoji="0" lang="es-ES" sz="2400" b="1" i="0" u="none" strike="noStrike" kern="1200" cap="none" spc="0" normalizeH="0" baseline="0" noProof="0" dirty="0">
              <a:ln>
                <a:noFill/>
              </a:ln>
              <a:solidFill>
                <a:srgbClr val="FFFF00"/>
              </a:solidFill>
              <a:effectLst>
                <a:glow rad="101600">
                  <a:srgbClr val="3333CC">
                    <a:lumMod val="50000"/>
                    <a:alpha val="60000"/>
                  </a:srgbClr>
                </a:glow>
                <a:outerShdw blurRad="38100" dist="38100" dir="2700000" algn="tl">
                  <a:srgbClr val="FFFFFF"/>
                </a:outerShdw>
              </a:effectLst>
              <a:uLnTx/>
              <a:uFillTx/>
              <a:latin typeface="Comic Sans MS" pitchFamily="66" charset="0"/>
              <a:ea typeface="+mn-ea"/>
              <a:cs typeface="+mn-cs"/>
            </a:endParaRPr>
          </a:p>
        </p:txBody>
      </p:sp>
      <p:sp>
        <p:nvSpPr>
          <p:cNvPr id="8" name="WordArt 8"/>
          <p:cNvSpPr>
            <a:spLocks noChangeArrowheads="1" noChangeShapeType="1" noTextEdit="1"/>
          </p:cNvSpPr>
          <p:nvPr/>
        </p:nvSpPr>
        <p:spPr bwMode="auto">
          <a:xfrm>
            <a:off x="2174400" y="1851269"/>
            <a:ext cx="4435693" cy="400184"/>
          </a:xfrm>
          <a:prstGeom prst="rect">
            <a:avLst/>
          </a:prstGeom>
        </p:spPr>
        <p:txBody>
          <a:bodyPr wrap="none" fromWordArt="1">
            <a:prstTxWarp prst="textArchDown">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err="1">
                <a:ln w="9525">
                  <a:round/>
                  <a:headEnd/>
                  <a:tailEnd/>
                </a:ln>
                <a:solidFill>
                  <a:srgbClr val="FFFFFF"/>
                </a:solidFill>
                <a:effectLst/>
                <a:uLnTx/>
                <a:uFillTx/>
                <a:latin typeface="Impact"/>
                <a:ea typeface="+mn-ea"/>
                <a:cs typeface="+mn-cs"/>
              </a:rPr>
              <a:t>Aménse</a:t>
            </a:r>
            <a:r>
              <a:rPr kumimoji="0" lang="es-PE" sz="3600" b="0" i="0" u="none" strike="noStrike" kern="10" cap="none" spc="0" normalizeH="0" baseline="0" noProof="0" dirty="0">
                <a:ln w="9525">
                  <a:round/>
                  <a:headEnd/>
                  <a:tailEnd/>
                </a:ln>
                <a:solidFill>
                  <a:srgbClr val="FFFFFF"/>
                </a:solidFill>
                <a:effectLst/>
                <a:uLnTx/>
                <a:uFillTx/>
                <a:latin typeface="Impact"/>
                <a:ea typeface="+mn-ea"/>
                <a:cs typeface="+mn-cs"/>
              </a:rPr>
              <a:t> como </a:t>
            </a:r>
            <a:endParaRPr kumimoji="0" lang="es-PE" sz="3600" b="0" i="0" u="none" strike="noStrike" kern="10" cap="none" spc="0" normalizeH="0" baseline="0" noProof="0" dirty="0" smtClean="0">
              <a:ln w="9525">
                <a:round/>
                <a:headEnd/>
                <a:tailEnd/>
              </a:ln>
              <a:solidFill>
                <a:srgbClr val="FFFFFF"/>
              </a:solidFill>
              <a:effectLst/>
              <a:uLnTx/>
              <a:uFillTx/>
              <a:latin typeface="Impac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smtClean="0">
                <a:ln w="9525">
                  <a:round/>
                  <a:headEnd/>
                  <a:tailEnd/>
                </a:ln>
                <a:solidFill>
                  <a:srgbClr val="FFFFFF"/>
                </a:solidFill>
                <a:effectLst/>
                <a:uLnTx/>
                <a:uFillTx/>
                <a:latin typeface="Impact"/>
                <a:ea typeface="+mn-ea"/>
                <a:cs typeface="+mn-cs"/>
              </a:rPr>
              <a:t>Yo les he</a:t>
            </a:r>
            <a:endParaRPr kumimoji="0" lang="es-PE" sz="3600" b="0" i="0" u="none" strike="noStrike" kern="10" cap="none" spc="0" normalizeH="0" baseline="0" noProof="0" dirty="0">
              <a:ln w="9525">
                <a:round/>
                <a:headEnd/>
                <a:tailEnd/>
              </a:ln>
              <a:solidFill>
                <a:srgbClr val="FFFFFF"/>
              </a:solidFill>
              <a:effectLst/>
              <a:uLnTx/>
              <a:uFillTx/>
              <a:latin typeface="Impac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smtClean="0">
                <a:ln w="9525">
                  <a:round/>
                  <a:headEnd/>
                  <a:tailEnd/>
                </a:ln>
                <a:solidFill>
                  <a:srgbClr val="FFFFFF"/>
                </a:solidFill>
                <a:effectLst/>
                <a:uLnTx/>
                <a:uFillTx/>
                <a:latin typeface="Impact"/>
                <a:ea typeface="+mn-ea"/>
                <a:cs typeface="+mn-cs"/>
              </a:rPr>
              <a:t>amado</a:t>
            </a:r>
            <a:endParaRPr kumimoji="0" lang="es-PE" sz="3600" b="0" i="0" u="none" strike="noStrike" kern="10" cap="none" spc="0" normalizeH="0" baseline="0" noProof="0" dirty="0">
              <a:ln w="9525">
                <a:round/>
                <a:headEnd/>
                <a:tailEnd/>
              </a:ln>
              <a:solidFill>
                <a:srgbClr val="FFFFFF"/>
              </a:solidFill>
              <a:effectLst/>
              <a:uLnTx/>
              <a:uFillTx/>
              <a:latin typeface="Impact"/>
              <a:ea typeface="+mn-ea"/>
              <a:cs typeface="+mn-cs"/>
            </a:endParaRPr>
          </a:p>
        </p:txBody>
      </p:sp>
      <p:pic>
        <p:nvPicPr>
          <p:cNvPr id="15" name="Imagen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528" y="344578"/>
            <a:ext cx="4157472" cy="603504"/>
          </a:xfrm>
          <a:prstGeom prst="rect">
            <a:avLst/>
          </a:prstGeom>
        </p:spPr>
      </p:pic>
    </p:spTree>
    <p:extLst>
      <p:ext uri="{BB962C8B-B14F-4D97-AF65-F5344CB8AC3E}">
        <p14:creationId xmlns:p14="http://schemas.microsoft.com/office/powerpoint/2010/main" val="1887278199"/>
      </p:ext>
    </p:extLst>
  </p:cSld>
  <p:clrMapOvr>
    <a:masterClrMapping/>
  </p:clrMapOvr>
  <mc:AlternateContent xmlns:mc="http://schemas.openxmlformats.org/markup-compatibility/2006">
    <mc:Choice xmlns:p14="http://schemas.microsoft.com/office/powerpoint/2010/main" Requires="p14">
      <p:transition>
        <p14:switch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by="(-#ppt_w*2)" calcmode="lin" valueType="num">
                                      <p:cBhvr rctx="PPT">
                                        <p:cTn id="18" dur="500" autoRev="1" fill="hold">
                                          <p:stCondLst>
                                            <p:cond delay="0"/>
                                          </p:stCondLst>
                                        </p:cTn>
                                        <p:tgtEl>
                                          <p:spTgt spid="8"/>
                                        </p:tgtEl>
                                        <p:attrNameLst>
                                          <p:attrName>ppt_w</p:attrName>
                                        </p:attrNameLst>
                                      </p:cBhvr>
                                    </p:anim>
                                    <p:anim by="(#ppt_w*0.50)" calcmode="lin" valueType="num">
                                      <p:cBhvr>
                                        <p:cTn id="19" dur="500" decel="50000" autoRev="1" fill="hold">
                                          <p:stCondLst>
                                            <p:cond delay="0"/>
                                          </p:stCondLst>
                                        </p:cTn>
                                        <p:tgtEl>
                                          <p:spTgt spid="8"/>
                                        </p:tgtEl>
                                        <p:attrNameLst>
                                          <p:attrName>ppt_x</p:attrName>
                                        </p:attrNameLst>
                                      </p:cBhvr>
                                    </p:anim>
                                    <p:anim from="(-#ppt_h/2)" to="(#ppt_y)" calcmode="lin" valueType="num">
                                      <p:cBhvr>
                                        <p:cTn id="20" dur="1000" fill="hold">
                                          <p:stCondLst>
                                            <p:cond delay="0"/>
                                          </p:stCondLst>
                                        </p:cTn>
                                        <p:tgtEl>
                                          <p:spTgt spid="8"/>
                                        </p:tgtEl>
                                        <p:attrNameLst>
                                          <p:attrName>ppt_y</p:attrName>
                                        </p:attrNameLst>
                                      </p:cBhvr>
                                    </p:anim>
                                    <p:animRot by="21600000">
                                      <p:cBhvr>
                                        <p:cTn id="21"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272" y="316277"/>
            <a:ext cx="8460509" cy="6204596"/>
          </a:xfrm>
          <a:prstGeom prst="rect">
            <a:avLst/>
          </a:prstGeom>
          <a:scene3d>
            <a:camera prst="orthographicFront"/>
            <a:lightRig rig="threePt" dir="t"/>
          </a:scene3d>
          <a:sp3d>
            <a:bevelT w="152400" h="50800" prst="softRound"/>
          </a:sp3d>
        </p:spPr>
      </p:pic>
      <p:sp>
        <p:nvSpPr>
          <p:cNvPr id="2" name="CuadroTexto 1"/>
          <p:cNvSpPr txBox="1"/>
          <p:nvPr/>
        </p:nvSpPr>
        <p:spPr>
          <a:xfrm>
            <a:off x="1377778" y="316277"/>
            <a:ext cx="6619742" cy="1077218"/>
          </a:xfrm>
          <a:prstGeom prst="rect">
            <a:avLst/>
          </a:prstGeom>
          <a:no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0" i="0" u="none" strike="noStrike" kern="10" cap="none" spc="0" normalizeH="0" baseline="0" noProof="0" dirty="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¿Hoy somos reconocidos como </a:t>
            </a:r>
            <a:r>
              <a:rPr kumimoji="0" lang="es-PE" sz="3200" b="0" i="0" u="none" strike="noStrike" kern="10" cap="none" spc="0" normalizeH="0" baseline="0" noProof="0" dirty="0" smtClean="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discípulos </a:t>
            </a:r>
            <a:r>
              <a:rPr kumimoji="0" lang="es-PE" sz="3200" b="0" i="0" u="none" strike="noStrike" kern="10" cap="none" spc="0" normalizeH="0" baseline="0" noProof="0" dirty="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de </a:t>
            </a:r>
            <a:r>
              <a:rPr kumimoji="0" lang="es-PE" sz="3200" b="0" i="0" u="none" strike="noStrike" kern="10" cap="none" spc="0" normalizeH="0" baseline="0" noProof="0" dirty="0" smtClean="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Jesús</a:t>
            </a:r>
            <a:endParaRPr kumimoji="0" lang="es-PE" sz="3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CuadroTexto 6"/>
          <p:cNvSpPr txBox="1"/>
          <p:nvPr/>
        </p:nvSpPr>
        <p:spPr>
          <a:xfrm>
            <a:off x="1170171" y="5089759"/>
            <a:ext cx="6859887"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smtClean="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por </a:t>
            </a:r>
            <a:r>
              <a:rPr kumimoji="0" lang="es-PE" sz="3200" b="0" i="0" u="none" strike="noStrike" kern="10" cap="none" spc="0" normalizeH="0" baseline="0" noProof="0" dirty="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el amor </a:t>
            </a:r>
            <a:r>
              <a:rPr kumimoji="0" lang="es-PE" sz="3200" b="0" i="0" u="none" strike="noStrike" kern="10" cap="none" spc="0" normalizeH="0" baseline="0" noProof="0" dirty="0" smtClean="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que nos tenemos entre nosotros? 	¿</a:t>
            </a:r>
            <a:r>
              <a:rPr kumimoji="0" lang="es-PE" sz="3200" b="0" i="0" u="none" strike="noStrike" kern="10" cap="none" spc="0" normalizeH="0" baseline="0" noProof="0" dirty="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Por qué</a:t>
            </a:r>
            <a:r>
              <a:rPr kumimoji="0" lang="es-PE" sz="3200" b="0" i="0" u="none" strike="noStrike" kern="10" cap="none" spc="0" normalizeH="0" baseline="0" noProof="0" dirty="0" smtClean="0">
                <a:ln>
                  <a:noFill/>
                </a:ln>
                <a:solidFill>
                  <a:srgbClr val="FFFF00"/>
                </a:solidFill>
                <a:effectLst>
                  <a:outerShdw blurRad="50800" dist="127000" algn="l" rotWithShape="0">
                    <a:prstClr val="black"/>
                  </a:outerShdw>
                </a:effectLst>
                <a:uLnTx/>
                <a:uFillTx/>
                <a:latin typeface="Arial Black"/>
                <a:ea typeface="+mn-ea"/>
                <a:cs typeface="Times New Roman" pitchFamily="18" charset="0"/>
              </a:rPr>
              <a:t>?.</a:t>
            </a:r>
            <a:endParaRPr kumimoji="0" lang="es-PE" sz="32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WordArt 13"/>
          <p:cNvSpPr>
            <a:spLocks noChangeArrowheads="1" noChangeShapeType="1" noTextEdit="1"/>
          </p:cNvSpPr>
          <p:nvPr/>
        </p:nvSpPr>
        <p:spPr bwMode="auto">
          <a:xfrm>
            <a:off x="537303" y="488037"/>
            <a:ext cx="6971079" cy="2229407"/>
          </a:xfrm>
          <a:prstGeom prst="rect">
            <a:avLst/>
          </a:prstGeom>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0" i="0" u="none" strike="noStrike" kern="10" cap="none" spc="0" normalizeH="0" baseline="0" noProof="0" dirty="0">
              <a:ln>
                <a:noFill/>
              </a:ln>
              <a:solidFill>
                <a:srgbClr val="FFFF00"/>
              </a:solidFill>
              <a:effectLst>
                <a:outerShdw blurRad="50800" dist="127000" algn="l" rotWithShape="0">
                  <a:prstClr val="black"/>
                </a:outerShdw>
              </a:effectLst>
              <a:uLnTx/>
              <a:uFillTx/>
              <a:latin typeface="Arial Black"/>
              <a:ea typeface="+mn-ea"/>
              <a:cs typeface="Times New Roman" pitchFamily="18" charset="0"/>
            </a:endParaRPr>
          </a:p>
        </p:txBody>
      </p:sp>
    </p:spTree>
    <p:extLst>
      <p:ext uri="{BB962C8B-B14F-4D97-AF65-F5344CB8AC3E}">
        <p14:creationId xmlns:p14="http://schemas.microsoft.com/office/powerpoint/2010/main" val="2166861988"/>
      </p:ext>
    </p:extLst>
  </p:cSld>
  <p:clrMapOvr>
    <a:masterClrMapping/>
  </p:clrMapOvr>
  <mc:AlternateContent xmlns:mc="http://schemas.openxmlformats.org/markup-compatibility/2006">
    <mc:Choice xmlns:p14="http://schemas.microsoft.com/office/powerpoint/2010/main" Requires="p14">
      <p:transition>
        <p14:prism dir="d"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ppt_w</p:attrName>
                                        </p:attrNameLst>
                                      </p:cBhvr>
                                      <p:tavLst>
                                        <p:tav tm="0" fmla="#ppt_w*sin(2.5*pi*$)">
                                          <p:val>
                                            <p:fltVal val="0"/>
                                          </p:val>
                                        </p:tav>
                                        <p:tav tm="100000">
                                          <p:val>
                                            <p:fltVal val="1"/>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0150" y="351165"/>
            <a:ext cx="8442867" cy="6188179"/>
          </a:xfrm>
          <a:prstGeom prst="rect">
            <a:avLst/>
          </a:prstGeom>
        </p:spPr>
      </p:pic>
      <p:sp>
        <p:nvSpPr>
          <p:cNvPr id="7" name="2 Marcador de contenido"/>
          <p:cNvSpPr>
            <a:spLocks noGrp="1"/>
          </p:cNvSpPr>
          <p:nvPr>
            <p:ph idx="1"/>
          </p:nvPr>
        </p:nvSpPr>
        <p:spPr>
          <a:xfrm>
            <a:off x="624208" y="5211042"/>
            <a:ext cx="7894749" cy="1162048"/>
          </a:xfrm>
        </p:spPr>
        <p:txBody>
          <a:bodyPr/>
          <a:lstStyle/>
          <a:p>
            <a:pPr marL="0" indent="0" algn="ctr">
              <a:buNone/>
            </a:pPr>
            <a:r>
              <a:rPr lang="es-PE" sz="2000" dirty="0">
                <a:effectLst>
                  <a:outerShdw blurRad="38100" dist="38100" dir="2700000" algn="tl">
                    <a:srgbClr val="000000">
                      <a:alpha val="43137"/>
                    </a:srgbClr>
                  </a:outerShdw>
                </a:effectLst>
              </a:rPr>
              <a:t>Luego de un tiempo de meditación personal, compartimos con sencillez nuestra reflexión, lo que el texto ME dice a mi propia realidad y situación personal.</a:t>
            </a:r>
          </a:p>
        </p:txBody>
      </p:sp>
    </p:spTree>
    <p:extLst>
      <p:ext uri="{BB962C8B-B14F-4D97-AF65-F5344CB8AC3E}">
        <p14:creationId xmlns:p14="http://schemas.microsoft.com/office/powerpoint/2010/main" val="250159989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7">
                                            <p:txEl>
                                              <p:pRg st="0" end="0"/>
                                            </p:txEl>
                                          </p:spTgt>
                                        </p:tgtEl>
                                      </p:cBhvr>
                                    </p:animEffect>
                                    <p:set>
                                      <p:cBhvr>
                                        <p:cTn id="19"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9897" y="314432"/>
            <a:ext cx="8540067" cy="6234149"/>
          </a:xfrm>
          <a:prstGeom prst="rect">
            <a:avLst/>
          </a:prstGeom>
          <a:scene3d>
            <a:camera prst="orthographicFront"/>
            <a:lightRig rig="threePt" dir="t"/>
          </a:scene3d>
          <a:sp3d>
            <a:bevelT w="152400" h="50800" prst="softRound"/>
          </a:sp3d>
        </p:spPr>
      </p:pic>
      <p:sp>
        <p:nvSpPr>
          <p:cNvPr id="8" name="Rectangle 7"/>
          <p:cNvSpPr>
            <a:spLocks noChangeArrowheads="1"/>
          </p:cNvSpPr>
          <p:nvPr/>
        </p:nvSpPr>
        <p:spPr bwMode="auto">
          <a:xfrm>
            <a:off x="974087" y="3786242"/>
            <a:ext cx="7221395" cy="2492990"/>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1"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La única regla de vida es el amor del que Jesús nos ha dado ejemplo. </a:t>
            </a:r>
            <a:r>
              <a:rPr kumimoji="0" lang="es-ES" sz="2600" b="1" i="1"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Sin </a:t>
            </a:r>
            <a:r>
              <a:rPr kumimoji="0" lang="es-ES" sz="2600" b="1" i="1"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embargo, sabemos por experiencia que no es fácil mantener día a día un amor que se entrega, que da la vida en la aparente pequeñez de lo cotidiano. Por eso nos acercamos a Él y le pedimos que nos acompañe y nos enseñe el camino</a:t>
            </a:r>
            <a:r>
              <a:rPr kumimoji="0" lang="es-ES" sz="2600" b="1" i="1"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t>
            </a:r>
            <a:endParaRPr kumimoji="0" lang="es-PE" sz="2600" b="1" i="1"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sp>
        <p:nvSpPr>
          <p:cNvPr id="4103" name="Rectangle 7"/>
          <p:cNvSpPr>
            <a:spLocks noChangeArrowheads="1"/>
          </p:cNvSpPr>
          <p:nvPr/>
        </p:nvSpPr>
        <p:spPr bwMode="auto">
          <a:xfrm>
            <a:off x="4059778" y="767254"/>
            <a:ext cx="2899534" cy="584775"/>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1"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Motivación</a:t>
            </a:r>
            <a:r>
              <a:rPr kumimoji="0" lang="es-PE" sz="3200" b="1" i="1"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t>
            </a:r>
            <a:endParaRPr kumimoji="0" lang="es-PE" sz="3200" b="1" i="1"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9538" y="437673"/>
            <a:ext cx="3502026" cy="914356"/>
          </a:xfrm>
          <a:prstGeom prst="roundRect">
            <a:avLst/>
          </a:prstGeom>
        </p:spPr>
      </p:pic>
    </p:spTree>
    <p:extLst>
      <p:ext uri="{BB962C8B-B14F-4D97-AF65-F5344CB8AC3E}">
        <p14:creationId xmlns:p14="http://schemas.microsoft.com/office/powerpoint/2010/main" val="1569826061"/>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103"/>
                                        </p:tgtEl>
                                        <p:attrNameLst>
                                          <p:attrName>style.visibility</p:attrName>
                                        </p:attrNameLst>
                                      </p:cBhvr>
                                      <p:to>
                                        <p:strVal val="visible"/>
                                      </p:to>
                                    </p:set>
                                    <p:anim calcmode="lin" valueType="num">
                                      <p:cBhvr>
                                        <p:cTn id="7" dur="1750" fill="hold"/>
                                        <p:tgtEl>
                                          <p:spTgt spid="4103"/>
                                        </p:tgtEl>
                                        <p:attrNameLst>
                                          <p:attrName>ppt_w</p:attrName>
                                        </p:attrNameLst>
                                      </p:cBhvr>
                                      <p:tavLst>
                                        <p:tav tm="0">
                                          <p:val>
                                            <p:fltVal val="0"/>
                                          </p:val>
                                        </p:tav>
                                        <p:tav tm="100000">
                                          <p:val>
                                            <p:strVal val="#ppt_w"/>
                                          </p:val>
                                        </p:tav>
                                      </p:tavLst>
                                    </p:anim>
                                    <p:anim calcmode="lin" valueType="num">
                                      <p:cBhvr>
                                        <p:cTn id="8" dur="1750" fill="hold"/>
                                        <p:tgtEl>
                                          <p:spTgt spid="4103"/>
                                        </p:tgtEl>
                                        <p:attrNameLst>
                                          <p:attrName>ppt_h</p:attrName>
                                        </p:attrNameLst>
                                      </p:cBhvr>
                                      <p:tavLst>
                                        <p:tav tm="0">
                                          <p:val>
                                            <p:fltVal val="0"/>
                                          </p:val>
                                        </p:tav>
                                        <p:tav tm="100000">
                                          <p:val>
                                            <p:strVal val="#ppt_h"/>
                                          </p:val>
                                        </p:tav>
                                      </p:tavLst>
                                    </p:anim>
                                    <p:anim calcmode="lin" valueType="num">
                                      <p:cBhvr>
                                        <p:cTn id="9" dur="1750" fill="hold"/>
                                        <p:tgtEl>
                                          <p:spTgt spid="4103"/>
                                        </p:tgtEl>
                                        <p:attrNameLst>
                                          <p:attrName>ppt_x</p:attrName>
                                        </p:attrNameLst>
                                      </p:cBhvr>
                                      <p:tavLst>
                                        <p:tav tm="0">
                                          <p:val>
                                            <p:fltVal val="0.5"/>
                                          </p:val>
                                        </p:tav>
                                        <p:tav tm="100000">
                                          <p:val>
                                            <p:strVal val="#ppt_x"/>
                                          </p:val>
                                        </p:tav>
                                      </p:tavLst>
                                    </p:anim>
                                    <p:anim calcmode="lin" valueType="num">
                                      <p:cBhvr>
                                        <p:cTn id="10" dur="1750" fill="hold"/>
                                        <p:tgtEl>
                                          <p:spTgt spid="4103"/>
                                        </p:tgtEl>
                                        <p:attrNameLst>
                                          <p:attrName>ppt_y</p:attrName>
                                        </p:attrNameLst>
                                      </p:cBhvr>
                                      <p:tavLst>
                                        <p:tav tm="0">
                                          <p:val>
                                            <p:fltVal val="0.5"/>
                                          </p:val>
                                        </p:tav>
                                        <p:tav tm="100000">
                                          <p:val>
                                            <p:strVal val="#ppt_y"/>
                                          </p:val>
                                        </p:tav>
                                      </p:tavLst>
                                    </p:anim>
                                  </p:childTnLst>
                                </p:cTn>
                              </p:par>
                            </p:childTnLst>
                          </p:cTn>
                        </p:par>
                        <p:par>
                          <p:cTn id="11" fill="hold">
                            <p:stCondLst>
                              <p:cond delay="19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4033" y="288821"/>
            <a:ext cx="8562111" cy="6214520"/>
          </a:xfrm>
          <a:prstGeom prst="rect">
            <a:avLst/>
          </a:prstGeom>
        </p:spPr>
      </p:pic>
      <p:sp>
        <p:nvSpPr>
          <p:cNvPr id="6" name="5 Rectángulo"/>
          <p:cNvSpPr/>
          <p:nvPr/>
        </p:nvSpPr>
        <p:spPr>
          <a:xfrm>
            <a:off x="314033" y="5201412"/>
            <a:ext cx="8469745"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228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rPr>
              <a:t>Luego de un tiempo de oración personal, podemos compartir en voz alta nuestra oración, siempre dirigiéndonos a Dios mediante la alabanza, la acción de gracias o la súplica confiada. </a:t>
            </a:r>
            <a:endParaRPr kumimoji="0" lang="es-PE" sz="2400" b="1" i="0" u="none" strike="noStrike" kern="1200" cap="none" spc="0" normalizeH="0" baseline="0" noProof="0" dirty="0">
              <a:ln>
                <a:noFill/>
              </a:ln>
              <a:solidFill>
                <a:srgbClr val="FFFFFF"/>
              </a:solidFill>
              <a:effectLst>
                <a:glow rad="228600">
                  <a:srgbClr val="000000">
                    <a:satMod val="175000"/>
                    <a:alpha val="40000"/>
                  </a:srgbClr>
                </a:glow>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40751477"/>
      </p:ext>
    </p:extLst>
  </p:cSld>
  <p:clrMapOvr>
    <a:masterClrMapping/>
  </p:clrMapOvr>
  <mc:AlternateContent xmlns:mc="http://schemas.openxmlformats.org/markup-compatibility/2006">
    <mc:Choice xmlns:p14="http://schemas.microsoft.com/office/powerpoint/2010/main" Requires="p14">
      <p:transition>
        <p14:honeycomb/>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245" y="334865"/>
            <a:ext cx="8519928" cy="6197826"/>
          </a:xfrm>
          <a:prstGeom prst="rect">
            <a:avLst/>
          </a:prstGeom>
          <a:scene3d>
            <a:camera prst="orthographicFront"/>
            <a:lightRig rig="threePt" dir="t"/>
          </a:scene3d>
          <a:sp3d>
            <a:bevelT w="152400" h="50800" prst="softRound"/>
          </a:sp3d>
        </p:spPr>
      </p:pic>
      <p:sp>
        <p:nvSpPr>
          <p:cNvPr id="11" name="Rectangle 4"/>
          <p:cNvSpPr>
            <a:spLocks noChangeArrowheads="1"/>
          </p:cNvSpPr>
          <p:nvPr/>
        </p:nvSpPr>
        <p:spPr bwMode="auto">
          <a:xfrm>
            <a:off x="403870" y="6009471"/>
            <a:ext cx="8443303" cy="523220"/>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0" i="0" u="none" strike="noStrike" kern="1200" cap="none" spc="0" normalizeH="0" baseline="0" noProof="0" dirty="0" err="1"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Bendeciré</a:t>
            </a:r>
            <a:r>
              <a:rPr kumimoji="0" lang="ca-ES" sz="2800" b="0"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tu nombre por </a:t>
            </a:r>
            <a:r>
              <a:rPr kumimoji="0" lang="ca-ES" sz="2800" b="0" i="0" u="none" strike="noStrike" kern="1200" cap="none" spc="0" normalizeH="0" baseline="0" noProof="0" dirty="0" err="1"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siempre</a:t>
            </a:r>
            <a:r>
              <a:rPr kumimoji="0" lang="ca-ES" sz="2800" b="0"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ca-ES" sz="2800" b="0" i="0" u="none" strike="noStrike" kern="1200" cap="none" spc="0" normalizeH="0" baseline="0" noProof="0" dirty="0" err="1"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Dios</a:t>
            </a:r>
            <a:r>
              <a:rPr kumimoji="0" lang="ca-ES" sz="2800" b="0"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ca-ES" sz="2800" b="0" i="0" u="none" strike="noStrike" kern="1200" cap="none" spc="0" normalizeH="0" baseline="0" noProof="0" dirty="0" err="1"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mío</a:t>
            </a:r>
            <a:r>
              <a:rPr kumimoji="0" lang="ca-ES" sz="2800" b="0"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mi </a:t>
            </a:r>
            <a:r>
              <a:rPr kumimoji="0" lang="ca-ES" sz="2800" b="0" i="0" u="none" strike="noStrike" kern="1200" cap="none" spc="0" normalizeH="0" baseline="0" noProof="0" dirty="0" err="1"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rey</a:t>
            </a:r>
            <a:r>
              <a:rPr kumimoji="0" lang="ca-ES" sz="2800" b="0"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ca-ES" sz="2800" b="0"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2" name="Rectangle 4"/>
          <p:cNvSpPr>
            <a:spLocks noChangeArrowheads="1"/>
          </p:cNvSpPr>
          <p:nvPr/>
        </p:nvSpPr>
        <p:spPr bwMode="auto">
          <a:xfrm>
            <a:off x="6576290" y="353434"/>
            <a:ext cx="2365875" cy="3108543"/>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smtClean="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 </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Señor es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bueno</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con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todos</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es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cariñoso</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con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todas</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sus</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criatures.</a:t>
            </a:r>
          </a:p>
        </p:txBody>
      </p:sp>
      <p:sp>
        <p:nvSpPr>
          <p:cNvPr id="3075" name="Text Box 3"/>
          <p:cNvSpPr txBox="1">
            <a:spLocks noChangeArrowheads="1"/>
          </p:cNvSpPr>
          <p:nvPr/>
        </p:nvSpPr>
        <p:spPr bwMode="auto">
          <a:xfrm>
            <a:off x="3903283" y="334865"/>
            <a:ext cx="2098651"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32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Salmo</a:t>
            </a:r>
            <a:r>
              <a:rPr kumimoji="0" lang="ca-ES" sz="32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144 </a:t>
            </a:r>
          </a:p>
        </p:txBody>
      </p:sp>
      <p:sp>
        <p:nvSpPr>
          <p:cNvPr id="9" name="Rectangle 4"/>
          <p:cNvSpPr>
            <a:spLocks noChangeArrowheads="1"/>
          </p:cNvSpPr>
          <p:nvPr/>
        </p:nvSpPr>
        <p:spPr bwMode="auto">
          <a:xfrm>
            <a:off x="440993" y="397451"/>
            <a:ext cx="2413043" cy="2677656"/>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 Señor es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clemente</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misericordioso</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lento</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 la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cólera</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 rico en </a:t>
            </a:r>
            <a:r>
              <a:rPr kumimoji="0" lang="ca-ES" sz="2800" b="1" i="0" u="none" strike="noStrike" kern="1200" cap="none" spc="0" normalizeH="0" baseline="0" noProof="0" dirty="0" err="1">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piedad</a:t>
            </a:r>
            <a:r>
              <a:rPr kumimoji="0" lang="ca-ES" sz="28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p:txBody>
      </p:sp>
      <p:sp>
        <p:nvSpPr>
          <p:cNvPr id="6" name="Rectangle 4"/>
          <p:cNvSpPr>
            <a:spLocks noChangeArrowheads="1"/>
          </p:cNvSpPr>
          <p:nvPr/>
        </p:nvSpPr>
        <p:spPr bwMode="auto">
          <a:xfrm>
            <a:off x="539552" y="5498068"/>
            <a:ext cx="7959650"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2800" b="1" i="0" u="none" strike="noStrike" kern="1200" cap="none" spc="0" normalizeH="0" baseline="0" noProof="0" dirty="0">
              <a:ln>
                <a:noFill/>
              </a:ln>
              <a:solidFill>
                <a:srgbClr val="FFFFFF"/>
              </a:solidFill>
              <a:effectLst>
                <a:glow rad="101600">
                  <a:srgbClr val="DAEDEF">
                    <a:lumMod val="10000"/>
                    <a:alpha val="60000"/>
                  </a:srgbClr>
                </a:glow>
              </a:effectLst>
              <a:uLnTx/>
              <a:uFillTx/>
              <a:latin typeface="Times New Roman" pitchFamily="18" charset="0"/>
              <a:ea typeface="+mn-ea"/>
              <a:cs typeface="Times New Roman" pitchFamily="18" charset="0"/>
            </a:endParaRPr>
          </a:p>
        </p:txBody>
      </p:sp>
      <p:sp>
        <p:nvSpPr>
          <p:cNvPr id="7" name="Text Box 1027"/>
          <p:cNvSpPr txBox="1">
            <a:spLocks noChangeArrowheads="1"/>
          </p:cNvSpPr>
          <p:nvPr/>
        </p:nvSpPr>
        <p:spPr bwMode="auto">
          <a:xfrm>
            <a:off x="539552" y="1048413"/>
            <a:ext cx="4882454" cy="523220"/>
          </a:xfrm>
          <a:prstGeom prst="rect">
            <a:avLst/>
          </a:prstGeom>
          <a:noFill/>
          <a:ln w="9525">
            <a:noFill/>
            <a:miter lim="800000"/>
            <a:headEnd/>
            <a:tailEnd/>
          </a:ln>
          <a:effectLst>
            <a:outerShdw dist="35921" dir="2700000" algn="ctr" rotWithShape="0">
              <a:srgbClr val="13FF0F"/>
            </a:outerShdw>
          </a:effec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ca-ES" sz="28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8701930"/>
      </p:ext>
    </p:extLst>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par>
                          <p:cTn id="9" fill="hold">
                            <p:stCondLst>
                              <p:cond delay="4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strVal val="4/3*#ppt_w"/>
                                          </p:val>
                                        </p:tav>
                                        <p:tav tm="100000">
                                          <p:val>
                                            <p:strVal val="#ppt_w"/>
                                          </p:val>
                                        </p:tav>
                                      </p:tavLst>
                                    </p:anim>
                                    <p:anim calcmode="lin" valueType="num">
                                      <p:cBhvr>
                                        <p:cTn id="13" dur="250" fill="hold"/>
                                        <p:tgtEl>
                                          <p:spTgt spid="12"/>
                                        </p:tgtEl>
                                        <p:attrNameLst>
                                          <p:attrName>ppt_h</p:attrName>
                                        </p:attrNameLst>
                                      </p:cBhvr>
                                      <p:tavLst>
                                        <p:tav tm="0">
                                          <p:val>
                                            <p:strVal val="4/3*#ppt_h"/>
                                          </p:val>
                                        </p:tav>
                                        <p:tav tm="100000">
                                          <p:val>
                                            <p:strVal val="#ppt_h"/>
                                          </p:val>
                                        </p:tav>
                                      </p:tavLst>
                                    </p:anim>
                                  </p:childTnLst>
                                </p:cTn>
                              </p:par>
                            </p:childTnLst>
                          </p:cTn>
                        </p:par>
                        <p:par>
                          <p:cTn id="14" fill="hold">
                            <p:stCondLst>
                              <p:cond delay="750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strVal val="4/3*#ppt_w"/>
                                          </p:val>
                                        </p:tav>
                                        <p:tav tm="100000">
                                          <p:val>
                                            <p:strVal val="#ppt_w"/>
                                          </p:val>
                                        </p:tav>
                                      </p:tavLst>
                                    </p:anim>
                                    <p:anim calcmode="lin" valueType="num">
                                      <p:cBhvr>
                                        <p:cTn id="18" dur="2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895" y="329319"/>
            <a:ext cx="8416360" cy="6200790"/>
          </a:xfrm>
          <a:prstGeom prst="rect">
            <a:avLst/>
          </a:prstGeom>
          <a:scene3d>
            <a:camera prst="orthographicFront"/>
            <a:lightRig rig="threePt" dir="t"/>
          </a:scene3d>
          <a:sp3d>
            <a:bevelT w="152400" h="50800" prst="softRound"/>
          </a:sp3d>
        </p:spPr>
      </p:pic>
      <p:sp>
        <p:nvSpPr>
          <p:cNvPr id="6" name="Text Box 1027"/>
          <p:cNvSpPr txBox="1">
            <a:spLocks noChangeArrowheads="1"/>
          </p:cNvSpPr>
          <p:nvPr/>
        </p:nvSpPr>
        <p:spPr bwMode="auto">
          <a:xfrm>
            <a:off x="689698" y="5942557"/>
            <a:ext cx="7764601" cy="461665"/>
          </a:xfrm>
          <a:prstGeom prst="rect">
            <a:avLst/>
          </a:prstGeom>
          <a:noFill/>
          <a:ln w="9525">
            <a:noFill/>
            <a:miter lim="800000"/>
            <a:headEnd/>
            <a:tailEnd/>
          </a:ln>
          <a:effectLst>
            <a:outerShdw dist="35921" dir="2700000" algn="ctr" rotWithShape="0">
              <a:srgbClr val="13FF0F"/>
            </a:outerShdw>
          </a:effectLst>
          <a:scene3d>
            <a:camera prst="orthographicFront"/>
            <a:lightRig rig="threePt" dir="t"/>
          </a:scene3d>
          <a:sp3d>
            <a:bevelT prst="slope"/>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Bendeciré tu nombre por siempre, Dios mío mi rey.</a:t>
            </a:r>
            <a:endParaRPr kumimoji="0" lang="ca-ES" sz="2400" b="1"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8" name="Rectangle 4"/>
          <p:cNvSpPr>
            <a:spLocks noChangeArrowheads="1"/>
          </p:cNvSpPr>
          <p:nvPr/>
        </p:nvSpPr>
        <p:spPr bwMode="auto">
          <a:xfrm>
            <a:off x="6606783" y="2639703"/>
            <a:ext cx="2316759" cy="2554545"/>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0" u="none" strike="noStrike" kern="1200" cap="none" spc="0" normalizeH="0" baseline="0" noProof="0" dirty="0" err="1"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reinado</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que </a:t>
            </a:r>
            <a:r>
              <a:rPr kumimoji="0" lang="ca-ES" sz="3200" b="1" i="0" u="none" strike="noStrike" kern="1200" cap="none" spc="0" normalizeH="0" baseline="0" noProof="0" dirty="0" err="1">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hablen</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de tus </a:t>
            </a:r>
            <a:r>
              <a:rPr kumimoji="0" lang="ca-ES" sz="3200" b="1" i="0" u="none" strike="noStrike" kern="1200" cap="none" spc="0" normalizeH="0" baseline="0" noProof="0" dirty="0" err="1">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hazañas</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a:t>
            </a:r>
          </a:p>
        </p:txBody>
      </p:sp>
      <p:sp>
        <p:nvSpPr>
          <p:cNvPr id="7" name="Rectangle 4"/>
          <p:cNvSpPr>
            <a:spLocks noChangeArrowheads="1"/>
          </p:cNvSpPr>
          <p:nvPr/>
        </p:nvSpPr>
        <p:spPr bwMode="auto">
          <a:xfrm>
            <a:off x="245140" y="1531900"/>
            <a:ext cx="2316759" cy="3539430"/>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que </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te </a:t>
            </a:r>
            <a:r>
              <a:rPr kumimoji="0" lang="ca-ES" sz="3200" b="1" i="0" u="none" strike="noStrike" kern="1200" cap="none" spc="0" normalizeH="0" baseline="0" noProof="0" dirty="0" err="1">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bendigan</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tus </a:t>
            </a:r>
            <a:r>
              <a:rPr kumimoji="0" lang="ca-ES" sz="3200" b="1" i="0" u="none" strike="noStrike" kern="1200" cap="none" spc="0" normalizeH="0" baseline="0" noProof="0" dirty="0" err="1">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fieles</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que proclamen la  gloria de </a:t>
            </a: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tu</a:t>
            </a:r>
            <a:endPar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endParaRPr>
          </a:p>
        </p:txBody>
      </p:sp>
      <p:sp>
        <p:nvSpPr>
          <p:cNvPr id="4100" name="Rectangle 4"/>
          <p:cNvSpPr>
            <a:spLocks noChangeArrowheads="1"/>
          </p:cNvSpPr>
          <p:nvPr/>
        </p:nvSpPr>
        <p:spPr bwMode="auto">
          <a:xfrm>
            <a:off x="1044273" y="398213"/>
            <a:ext cx="6862242" cy="1077218"/>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0" u="none" strike="noStrike" kern="1200" cap="none" spc="0" normalizeH="0" baseline="0" noProof="0" dirty="0">
                <a:ln>
                  <a:noFill/>
                </a:ln>
                <a:solidFill>
                  <a:srgbClr val="FFFFFF"/>
                </a:solidFill>
                <a:effectLst>
                  <a:glow rad="101600">
                    <a:srgbClr val="760000">
                      <a:alpha val="60000"/>
                    </a:srgbClr>
                  </a:glow>
                  <a:outerShdw blurRad="38100" dist="38100" dir="2700000" algn="tl">
                    <a:srgbClr val="FFFFFF"/>
                  </a:outerShdw>
                </a:effectLst>
                <a:uLnTx/>
                <a:uFillTx/>
                <a:latin typeface="Arial" panose="020B0604020202020204" pitchFamily="34" charset="0"/>
                <a:ea typeface="+mn-ea"/>
                <a:cs typeface="Arial" panose="020B0604020202020204" pitchFamily="34" charset="0"/>
              </a:rPr>
              <a:t> </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Que </a:t>
            </a:r>
            <a:r>
              <a:rPr kumimoji="0" lang="ca-ES" sz="3200" b="1" i="0" u="none" strike="noStrike" kern="1200" cap="none" spc="0" normalizeH="0" baseline="0" noProof="0" dirty="0" err="1">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todas</a:t>
            </a: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tus </a:t>
            </a: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criatures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t</a:t>
            </a: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e den </a:t>
            </a:r>
            <a:r>
              <a:rPr kumimoji="0" lang="ca-ES" sz="3200" b="1" i="0" u="none" strike="noStrike" kern="1200" cap="none" spc="0" normalizeH="0" baseline="0" noProof="0" dirty="0" err="1"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gracias</a:t>
            </a: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 </a:t>
            </a:r>
            <a:r>
              <a:rPr kumimoji="0" lang="ca-ES" sz="3200" b="1" i="0" u="none" strike="noStrike" kern="1200" cap="none" spc="0" normalizeH="0" baseline="0" noProof="0" dirty="0" err="1"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Señor</a:t>
            </a:r>
            <a:r>
              <a:rPr kumimoji="0" lang="ca-ES" sz="3200" b="1" i="0" u="none" strike="noStrike" kern="1200" cap="none" spc="0" normalizeH="0" baseline="0" noProof="0" dirty="0" smtClean="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rPr>
              <a:t>,</a:t>
            </a:r>
            <a:endParaRPr kumimoji="0" lang="ca-ES" sz="3200" b="1" i="0" u="none" strike="noStrike" kern="1200" cap="none" spc="0" normalizeH="0" baseline="0" noProof="0" dirty="0">
              <a:ln>
                <a:noFill/>
              </a:ln>
              <a:solidFill>
                <a:srgbClr val="FFFFFF"/>
              </a:solidFill>
              <a:effectLst>
                <a:glow rad="101600">
                  <a:srgbClr val="760000">
                    <a:alpha val="60000"/>
                  </a:srgbClr>
                </a:glo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9434491"/>
      </p:ext>
    </p:extLst>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250" fill="hold"/>
                                        <p:tgtEl>
                                          <p:spTgt spid="4100"/>
                                        </p:tgtEl>
                                        <p:attrNameLst>
                                          <p:attrName>ppt_w</p:attrName>
                                        </p:attrNameLst>
                                      </p:cBhvr>
                                      <p:tavLst>
                                        <p:tav tm="0">
                                          <p:val>
                                            <p:strVal val="4/3*#ppt_w"/>
                                          </p:val>
                                        </p:tav>
                                        <p:tav tm="100000">
                                          <p:val>
                                            <p:strVal val="#ppt_w"/>
                                          </p:val>
                                        </p:tav>
                                      </p:tavLst>
                                    </p:anim>
                                    <p:anim calcmode="lin" valueType="num">
                                      <p:cBhvr>
                                        <p:cTn id="8" dur="250" fill="hold"/>
                                        <p:tgtEl>
                                          <p:spTgt spid="4100"/>
                                        </p:tgtEl>
                                        <p:attrNameLst>
                                          <p:attrName>ppt_h</p:attrName>
                                        </p:attrNameLst>
                                      </p:cBhvr>
                                      <p:tavLst>
                                        <p:tav tm="0">
                                          <p:val>
                                            <p:strVal val="4/3*#ppt_h"/>
                                          </p:val>
                                        </p:tav>
                                        <p:tav tm="100000">
                                          <p:val>
                                            <p:strVal val="#ppt_h"/>
                                          </p:val>
                                        </p:tav>
                                      </p:tavLst>
                                    </p:anim>
                                  </p:childTnLst>
                                </p:cTn>
                              </p:par>
                            </p:childTnLst>
                          </p:cTn>
                        </p:par>
                        <p:par>
                          <p:cTn id="9" fill="hold">
                            <p:stCondLst>
                              <p:cond delay="2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par>
                          <p:cTn id="14" fill="hold">
                            <p:stCondLst>
                              <p:cond delay="57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strVal val="4/3*#ppt_w"/>
                                          </p:val>
                                        </p:tav>
                                        <p:tav tm="100000">
                                          <p:val>
                                            <p:strVal val="#ppt_w"/>
                                          </p:val>
                                        </p:tav>
                                      </p:tavLst>
                                    </p:anim>
                                    <p:anim calcmode="lin" valueType="num">
                                      <p:cBhvr>
                                        <p:cTn id="18" dur="250" fill="hold"/>
                                        <p:tgtEl>
                                          <p:spTgt spid="8"/>
                                        </p:tgtEl>
                                        <p:attrNameLst>
                                          <p:attrName>ppt_h</p:attrName>
                                        </p:attrNameLst>
                                      </p:cBhvr>
                                      <p:tavLst>
                                        <p:tav tm="0">
                                          <p:val>
                                            <p:strVal val="4/3*#ppt_h"/>
                                          </p:val>
                                        </p:tav>
                                        <p:tav tm="100000">
                                          <p:val>
                                            <p:strVal val="#ppt_h"/>
                                          </p:val>
                                        </p:tav>
                                      </p:tavLst>
                                    </p:anim>
                                  </p:childTnLst>
                                </p:cTn>
                              </p:par>
                            </p:childTnLst>
                          </p:cTn>
                        </p:par>
                        <p:par>
                          <p:cTn id="19" fill="hold">
                            <p:stCondLst>
                              <p:cond delay="7750"/>
                            </p:stCondLst>
                            <p:childTnLst>
                              <p:par>
                                <p:cTn id="20" presetID="23" presetClass="entr" presetSubtype="288" fill="hold" grpId="0" nodeType="afterEffect">
                                  <p:stCondLst>
                                    <p:cond delay="0"/>
                                  </p:stCondLst>
                                  <p:iterate type="wd">
                                    <p:tmPct val="100000"/>
                                  </p:iterate>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strVal val="4/3*#ppt_w"/>
                                          </p:val>
                                        </p:tav>
                                        <p:tav tm="100000">
                                          <p:val>
                                            <p:strVal val="#ppt_w"/>
                                          </p:val>
                                        </p:tav>
                                      </p:tavLst>
                                    </p:anim>
                                    <p:anim calcmode="lin" valueType="num">
                                      <p:cBhvr>
                                        <p:cTn id="2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4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2247" y="326445"/>
            <a:ext cx="8479244" cy="6212899"/>
          </a:xfrm>
          <a:prstGeom prst="rect">
            <a:avLst/>
          </a:prstGeom>
          <a:scene3d>
            <a:camera prst="orthographicFront"/>
            <a:lightRig rig="threePt" dir="t"/>
          </a:scene3d>
          <a:sp3d>
            <a:bevelT w="152400" h="50800" prst="softRound"/>
          </a:sp3d>
        </p:spPr>
      </p:pic>
      <p:sp>
        <p:nvSpPr>
          <p:cNvPr id="6" name="Text Box 1027"/>
          <p:cNvSpPr txBox="1">
            <a:spLocks noChangeArrowheads="1"/>
          </p:cNvSpPr>
          <p:nvPr/>
        </p:nvSpPr>
        <p:spPr bwMode="auto">
          <a:xfrm>
            <a:off x="461622" y="5985002"/>
            <a:ext cx="8183545" cy="461665"/>
          </a:xfrm>
          <a:prstGeom prst="rect">
            <a:avLst/>
          </a:prstGeom>
          <a:noFill/>
          <a:ln w="9525">
            <a:noFill/>
            <a:miter lim="800000"/>
            <a:headEnd/>
            <a:tailEnd/>
          </a:ln>
          <a:effectLst>
            <a:outerShdw dist="35921" dir="2700000" algn="ctr" rotWithShape="0">
              <a:srgbClr val="13FF0F"/>
            </a:outerShdw>
          </a:effectLst>
          <a:scene3d>
            <a:camera prst="orthographicFront"/>
            <a:lightRig rig="threePt" dir="t"/>
          </a:scene3d>
          <a:sp3d>
            <a:bevelT prst="slope"/>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Bendeciré tu nombre por siempre, Dios mío mi rey.</a:t>
            </a:r>
            <a:endParaRPr kumimoji="0" lang="ca-ES" sz="2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124" name="Rectangle 4"/>
          <p:cNvSpPr>
            <a:spLocks noChangeArrowheads="1"/>
          </p:cNvSpPr>
          <p:nvPr/>
        </p:nvSpPr>
        <p:spPr bwMode="auto">
          <a:xfrm>
            <a:off x="332248" y="271030"/>
            <a:ext cx="8442295" cy="1815882"/>
          </a:xfrm>
          <a:prstGeom prst="rect">
            <a:avLst/>
          </a:prstGeom>
          <a:noFill/>
          <a:ln w="9525">
            <a:noFill/>
            <a:miter lim="800000"/>
            <a:headEnd/>
            <a:tailEnd/>
          </a:ln>
          <a:scene3d>
            <a:camera prst="orthographicFront"/>
            <a:lightRig rig="threePt" dir="t"/>
          </a:scene3d>
          <a:sp3d>
            <a:bevelT prst="relaxedInse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Explicando</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tus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hazañas</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a los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hombres</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la gloria y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majestad</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de tu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reinado</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Tu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reinado</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es un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reinado</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perpetuo, tu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gobierno</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va de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edad</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 en </a:t>
            </a:r>
            <a:r>
              <a:rPr kumimoji="0" lang="ca-ES" sz="2800" b="1" i="0" u="none" strike="noStrike" kern="1200" cap="none" spc="0" normalizeH="0" baseline="0" noProof="0" dirty="0" err="1">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edad</a:t>
            </a:r>
            <a:r>
              <a:rPr kumimoji="0" lang="ca-ES" sz="2800" b="1" i="0" u="none" strike="noStrike" kern="1200" cap="none" spc="0" normalizeH="0" baseline="0" noProof="0" dirty="0">
                <a:ln>
                  <a:noFill/>
                </a:ln>
                <a:solidFill>
                  <a:srgbClr val="FFFFFF"/>
                </a:solidFill>
                <a:effectLst>
                  <a:glow rad="101600">
                    <a:srgbClr val="2D2D8A">
                      <a:lumMod val="50000"/>
                      <a:alpha val="60000"/>
                    </a:srgbClr>
                  </a:glow>
                  <a:outerShdw blurRad="50800" dist="63500" algn="l" rotWithShape="0">
                    <a:srgbClr val="C00000"/>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001625072"/>
      </p:ext>
    </p:extLst>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837" y="343939"/>
            <a:ext cx="8485650" cy="6195405"/>
          </a:xfrm>
          <a:prstGeom prst="rect">
            <a:avLst/>
          </a:prstGeom>
          <a:scene3d>
            <a:camera prst="orthographicFront"/>
            <a:lightRig rig="threePt" dir="t"/>
          </a:scene3d>
          <a:sp3d>
            <a:bevelT w="152400" h="50800" prst="softRound"/>
          </a:sp3d>
        </p:spPr>
      </p:pic>
      <p:sp>
        <p:nvSpPr>
          <p:cNvPr id="5" name="Rectángulo 4"/>
          <p:cNvSpPr/>
          <p:nvPr/>
        </p:nvSpPr>
        <p:spPr>
          <a:xfrm>
            <a:off x="4101635" y="441441"/>
            <a:ext cx="16934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Motivación: </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ángulo redondeado 8"/>
          <p:cNvSpPr>
            <a:spLocks noChangeArrowheads="1"/>
          </p:cNvSpPr>
          <p:nvPr/>
        </p:nvSpPr>
        <p:spPr bwMode="auto">
          <a:xfrm>
            <a:off x="325837" y="343940"/>
            <a:ext cx="3472006" cy="656668"/>
          </a:xfrm>
          <a:prstGeom prst="roundRect">
            <a:avLst>
              <a:gd name="adj" fmla="val 16667"/>
            </a:avLst>
          </a:prstGeom>
          <a:solidFill>
            <a:srgbClr val="FFDA65"/>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base" latinLnBrk="0" hangingPunct="1">
              <a:lnSpc>
                <a:spcPct val="100000"/>
              </a:lnSpc>
              <a:spcBef>
                <a:spcPct val="0"/>
              </a:spcBef>
              <a:spcAft>
                <a:spcPct val="0"/>
              </a:spcAft>
              <a:buClrTx/>
              <a:buSzTx/>
              <a:buFontTx/>
              <a:buNone/>
              <a:tabLst/>
              <a:defRPr/>
            </a:pPr>
            <a:r>
              <a:rPr kumimoji="0" lang="es-ES_tradnl" sz="1400" b="1" i="0" u="none" strike="noStrike" kern="0" cap="none" spc="0" normalizeH="0" baseline="0" noProof="0" dirty="0">
                <a:ln>
                  <a:noFill/>
                </a:ln>
                <a:solidFill>
                  <a:srgbClr val="C00000"/>
                </a:solidFill>
                <a:effectLst/>
                <a:uLnTx/>
                <a:uFillTx/>
                <a:latin typeface="Arial"/>
                <a:ea typeface="Times New Roman" panose="02020603050405020304" pitchFamily="18" charset="0"/>
                <a:cs typeface="+mn-cs"/>
              </a:rPr>
              <a:t>CONTEMPLATIO</a:t>
            </a:r>
            <a:endParaRPr kumimoji="0" lang="es-PE" sz="1400" b="0" i="0" u="none" strike="noStrike" kern="0" cap="none" spc="0" normalizeH="0" baseline="0" noProof="0" dirty="0">
              <a:ln>
                <a:noFill/>
              </a:ln>
              <a:solidFill>
                <a:srgbClr val="C00000"/>
              </a:solidFill>
              <a:effectLst/>
              <a:uLnTx/>
              <a:uFillTx/>
              <a:latin typeface="Arial"/>
              <a:ea typeface="Times New Roman" panose="02020603050405020304" pitchFamily="18" charset="0"/>
              <a:cs typeface="+mn-cs"/>
            </a:endParaRPr>
          </a:p>
          <a:p>
            <a:pPr marL="0" marR="0" lvl="0" indent="19050" algn="ctr" defTabSz="914400" rtl="0" eaLnBrk="1" fontAlgn="base" latinLnBrk="0" hangingPunct="1">
              <a:lnSpc>
                <a:spcPct val="100000"/>
              </a:lnSpc>
              <a:spcBef>
                <a:spcPct val="0"/>
              </a:spcBef>
              <a:spcAft>
                <a:spcPct val="0"/>
              </a:spcAft>
              <a:buClrTx/>
              <a:buSzTx/>
              <a:buFontTx/>
              <a:buNone/>
              <a:tabLst/>
              <a:defRPr/>
            </a:pPr>
            <a:r>
              <a:rPr kumimoji="0" lang="es-ES_tradnl" sz="1600" b="1" i="0" u="none" strike="noStrike" kern="0" cap="none" spc="0" normalizeH="0" baseline="0" noProof="0" dirty="0">
                <a:ln>
                  <a:noFill/>
                </a:ln>
                <a:solidFill>
                  <a:prstClr val="black"/>
                </a:solidFill>
                <a:effectLst/>
                <a:uLnTx/>
                <a:uFillTx/>
                <a:latin typeface="Arial"/>
                <a:ea typeface="Times New Roman" panose="02020603050405020304" pitchFamily="18" charset="0"/>
                <a:cs typeface="+mn-cs"/>
              </a:rPr>
              <a:t>¿Qué me lleva a hacer el texto?.</a:t>
            </a:r>
            <a:endParaRPr kumimoji="0" lang="es-PE" sz="24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 name="1 CuadroTexto"/>
          <p:cNvSpPr txBox="1"/>
          <p:nvPr/>
        </p:nvSpPr>
        <p:spPr>
          <a:xfrm>
            <a:off x="325837" y="3027777"/>
            <a:ext cx="8485650" cy="34163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Vicente quería que </a:t>
            </a:r>
            <a:r>
              <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las comunidades por él fundadas vivieran la exigencia del amor mutuo, como el mayor signo del discipulado. A las Hijas de la Caridad les dice</a:t>
            </a:r>
            <a:r>
              <a:rPr kumimoji="0" lang="es-PE"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  </a:t>
            </a:r>
            <a:r>
              <a:rPr kumimoji="0" lang="es-PE" sz="24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t>
            </a:r>
            <a:r>
              <a:rPr kumimoji="0" lang="es-E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Lo que Dios quiere es que, por un acto de la voluntad, todas nuestras acciones se hagan por su amor. Al entrar en la Compañía, han visto cuáles eran esas obligaciones; se han entregado a Dios para cumplirlas en su amor, y todos los días han renovado este acto. Estén seguras, hermanas mías, de que, aunque no gocen del consuelo de sentir la dulzura de ese amor, no dejan de tenerlo, cuando hacen lo que hacen por ese amor. </a:t>
            </a:r>
            <a:r>
              <a:rPr kumimoji="0" lang="es-E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(IX,435</a:t>
            </a:r>
            <a:r>
              <a:rPr kumimoji="0" lang="es-E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a:t>
            </a:r>
            <a:endParaRPr kumimoji="0" lang="es-E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sp>
        <p:nvSpPr>
          <p:cNvPr id="8203" name="Rectangle 11"/>
          <p:cNvSpPr>
            <a:spLocks noChangeArrowheads="1"/>
          </p:cNvSpPr>
          <p:nvPr/>
        </p:nvSpPr>
        <p:spPr bwMode="auto">
          <a:xfrm>
            <a:off x="755576" y="3337386"/>
            <a:ext cx="3888432" cy="523220"/>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200" cap="none" spc="0" normalizeH="0" baseline="0" noProof="0" dirty="0">
                <a:ln>
                  <a:noFill/>
                </a:ln>
                <a:solidFill>
                  <a:srgbClr val="CC3300"/>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1230578737"/>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94" y="327887"/>
            <a:ext cx="8539942" cy="6211457"/>
          </a:xfrm>
          <a:prstGeom prst="rect">
            <a:avLst/>
          </a:prstGeom>
          <a:scene3d>
            <a:camera prst="orthographicFront"/>
            <a:lightRig rig="threePt" dir="t"/>
          </a:scene3d>
          <a:sp3d>
            <a:bevelT w="152400" h="50800" prst="softRound"/>
          </a:sp3d>
        </p:spPr>
      </p:pic>
      <p:sp>
        <p:nvSpPr>
          <p:cNvPr id="2" name="1 CuadroTexto"/>
          <p:cNvSpPr txBox="1"/>
          <p:nvPr/>
        </p:nvSpPr>
        <p:spPr>
          <a:xfrm>
            <a:off x="512401" y="327888"/>
            <a:ext cx="8252907"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Este santo amor no puede tolerar, mis queridas hermanas, que tengan en el corazón ningún rencor mutuo. Por eso, si lo tuviesen alguna vez, o estuviesen desedificadas de las otras, pídanse en seguida perdón mutuamente, con un corazón afectuoso y deseoso de agradar a Dios, de amarlo, de amarse mutuamente por amor a él y de soportarse en sus pequeñas dificultades e imperfecciones naturales</a:t>
            </a:r>
            <a:r>
              <a:rPr kumimoji="0" lang="es-ES" sz="2000" b="1" i="0" u="none" strike="noStrike" kern="1200" cap="none" spc="0" normalizeH="0" baseline="0" noProof="0" dirty="0" smtClean="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rPr>
              <a:t>. ( San Vicente de Paul IX, 40)</a:t>
            </a:r>
            <a:endParaRPr kumimoji="0" lang="es-PE" sz="2000" b="1" i="0" u="none" strike="noStrike" kern="120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Tekton Pro" panose="020F0603020208020904" pitchFamily="34" charset="0"/>
              <a:ea typeface="+mn-ea"/>
              <a:cs typeface="Times New Roman" pitchFamily="18" charset="0"/>
            </a:endParaRPr>
          </a:p>
        </p:txBody>
      </p:sp>
      <p:sp>
        <p:nvSpPr>
          <p:cNvPr id="8203" name="Rectangle 11"/>
          <p:cNvSpPr>
            <a:spLocks noChangeArrowheads="1"/>
          </p:cNvSpPr>
          <p:nvPr/>
        </p:nvSpPr>
        <p:spPr bwMode="auto">
          <a:xfrm>
            <a:off x="755576" y="3337386"/>
            <a:ext cx="3888432" cy="523220"/>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200" cap="none" spc="0" normalizeH="0" baseline="0" noProof="0" dirty="0">
                <a:ln>
                  <a:noFill/>
                </a:ln>
                <a:solidFill>
                  <a:srgbClr val="CC3300"/>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3156749350"/>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2000" fill="hold"/>
                                        <p:tgtEl>
                                          <p:spTgt spid="8203"/>
                                        </p:tgtEl>
                                        <p:attrNameLst>
                                          <p:attrName>ppt_w</p:attrName>
                                        </p:attrNameLst>
                                      </p:cBhvr>
                                      <p:tavLst>
                                        <p:tav tm="0">
                                          <p:val>
                                            <p:fltVal val="0"/>
                                          </p:val>
                                        </p:tav>
                                        <p:tav tm="100000">
                                          <p:val>
                                            <p:strVal val="#ppt_w"/>
                                          </p:val>
                                        </p:tav>
                                      </p:tavLst>
                                    </p:anim>
                                    <p:anim calcmode="lin" valueType="num">
                                      <p:cBhvr>
                                        <p:cTn id="8" dur="2000" fill="hold"/>
                                        <p:tgtEl>
                                          <p:spTgt spid="8203"/>
                                        </p:tgtEl>
                                        <p:attrNameLst>
                                          <p:attrName>ppt_h</p:attrName>
                                        </p:attrNameLst>
                                      </p:cBhvr>
                                      <p:tavLst>
                                        <p:tav tm="0">
                                          <p:val>
                                            <p:fltVal val="0"/>
                                          </p:val>
                                        </p:tav>
                                        <p:tav tm="100000">
                                          <p:val>
                                            <p:strVal val="#ppt_h"/>
                                          </p:val>
                                        </p:tav>
                                      </p:tavLst>
                                    </p:anim>
                                    <p:animEffect transition="in" filter="fade">
                                      <p:cBhvr>
                                        <p:cTn id="9" dur="2000"/>
                                        <p:tgtEl>
                                          <p:spTgt spid="820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6402" y="305626"/>
            <a:ext cx="8456615" cy="6242956"/>
          </a:xfrm>
          <a:prstGeom prst="rect">
            <a:avLst/>
          </a:prstGeom>
          <a:scene3d>
            <a:camera prst="orthographicFront"/>
            <a:lightRig rig="threePt" dir="t"/>
          </a:scene3d>
          <a:sp3d>
            <a:bevelT w="152400" h="50800" prst="softRound"/>
          </a:sp3d>
        </p:spPr>
      </p:pic>
      <p:sp>
        <p:nvSpPr>
          <p:cNvPr id="4" name="Rectángulo 3"/>
          <p:cNvSpPr/>
          <p:nvPr/>
        </p:nvSpPr>
        <p:spPr>
          <a:xfrm>
            <a:off x="486359" y="4580104"/>
            <a:ext cx="7764724" cy="1200329"/>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kumimoji="0" lang="es-ES_tradnl" sz="2400" b="1" i="0" u="none" strike="noStrike" kern="1200" cap="none" spc="0" normalizeH="0" baseline="0" noProof="0" dirty="0">
                <a:ln>
                  <a:noFill/>
                </a:ln>
                <a:solidFill>
                  <a:srgbClr val="FFFFFF"/>
                </a:solidFill>
                <a:effectLst>
                  <a:glow rad="127000">
                    <a:srgbClr val="000000">
                      <a:lumMod val="95000"/>
                      <a:lumOff val="5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a:rPr>
              <a:t>Hacer del testimonio constante del amor la </a:t>
            </a:r>
            <a:r>
              <a:rPr kumimoji="0" lang="es-ES_tradnl" sz="2400" b="1" i="0" u="none" strike="noStrike" kern="1200" cap="none" spc="0" normalizeH="0" baseline="0" noProof="0" dirty="0" smtClean="0">
                <a:ln>
                  <a:noFill/>
                </a:ln>
                <a:solidFill>
                  <a:srgbClr val="FFFFFF"/>
                </a:solidFill>
                <a:effectLst>
                  <a:glow rad="127000">
                    <a:srgbClr val="000000">
                      <a:lumMod val="95000"/>
                      <a:lumOff val="5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a:rPr>
              <a:t>  fuerza </a:t>
            </a:r>
            <a:r>
              <a:rPr kumimoji="0" lang="es-ES_tradnl" sz="2400" b="1" i="0" u="none" strike="noStrike" kern="1200" cap="none" spc="0" normalizeH="0" baseline="0" noProof="0" dirty="0">
                <a:ln>
                  <a:noFill/>
                </a:ln>
                <a:solidFill>
                  <a:srgbClr val="FFFFFF"/>
                </a:solidFill>
                <a:effectLst>
                  <a:glow rad="127000">
                    <a:srgbClr val="000000">
                      <a:lumMod val="95000"/>
                      <a:lumOff val="5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a:rPr>
              <a:t>propia de nuestra vida personal, </a:t>
            </a:r>
            <a:r>
              <a:rPr kumimoji="0" lang="es-ES_tradnl" sz="2400" b="1" i="0" u="none" strike="noStrike" kern="1200" cap="none" spc="0" normalizeH="0" baseline="0" noProof="0" dirty="0" smtClean="0">
                <a:ln>
                  <a:noFill/>
                </a:ln>
                <a:solidFill>
                  <a:srgbClr val="FFFFFF"/>
                </a:solidFill>
                <a:effectLst>
                  <a:glow rad="127000">
                    <a:srgbClr val="000000">
                      <a:lumMod val="95000"/>
                      <a:lumOff val="5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a:rPr>
              <a:t>                         familiar</a:t>
            </a:r>
            <a:r>
              <a:rPr kumimoji="0" lang="es-ES_tradnl" sz="2400" b="1" i="0" u="none" strike="noStrike" kern="1200" cap="none" spc="0" normalizeH="0" baseline="0" noProof="0" dirty="0">
                <a:ln>
                  <a:noFill/>
                </a:ln>
                <a:solidFill>
                  <a:srgbClr val="FFFFFF"/>
                </a:solidFill>
                <a:effectLst>
                  <a:glow rad="127000">
                    <a:srgbClr val="000000">
                      <a:lumMod val="95000"/>
                      <a:lumOff val="5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a:rPr>
              <a:t>, comunitaria, social.</a:t>
            </a:r>
            <a:endParaRPr kumimoji="0" lang="es-PE" sz="2400" b="1" i="0" u="none" strike="noStrike" kern="1200" cap="none" spc="0" normalizeH="0" baseline="0" noProof="0" dirty="0">
              <a:ln>
                <a:noFill/>
              </a:ln>
              <a:solidFill>
                <a:srgbClr val="FFFFFF"/>
              </a:solidFill>
              <a:effectLst>
                <a:glow rad="127000">
                  <a:srgbClr val="000000">
                    <a:lumMod val="95000"/>
                    <a:lumOff val="5000"/>
                  </a:srgbClr>
                </a:glow>
                <a:outerShdw blurRad="50800" dist="38100" algn="l" rotWithShape="0">
                  <a:prstClr val="black"/>
                </a:outerShdw>
              </a:effectLst>
              <a:uLnTx/>
              <a:uFillTx/>
              <a:latin typeface="Times New Roman"/>
              <a:ea typeface="Times New Roman" panose="02020603050405020304" pitchFamily="18" charset="0"/>
              <a:cs typeface="Times New Roman"/>
            </a:endParaRPr>
          </a:p>
        </p:txBody>
      </p:sp>
      <p:sp>
        <p:nvSpPr>
          <p:cNvPr id="7" name="Rectángulo 6"/>
          <p:cNvSpPr/>
          <p:nvPr/>
        </p:nvSpPr>
        <p:spPr>
          <a:xfrm>
            <a:off x="2076876" y="1091227"/>
            <a:ext cx="4898393" cy="1077218"/>
          </a:xfrm>
          <a:prstGeom prst="rect">
            <a:avLst/>
          </a:prstGeom>
          <a:solidFill>
            <a:srgbClr val="87261C"/>
          </a:solidFill>
          <a:ln w="28575">
            <a:solidFill>
              <a:srgbClr val="FFEBA6"/>
            </a:solidFill>
          </a:ln>
          <a:scene3d>
            <a:camera prst="orthographicFront"/>
            <a:lightRig rig="threePt" dir="t"/>
          </a:scene3d>
          <a:sp3d>
            <a:bevelT w="152400" h="50800" prst="softRoun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Algerian" panose="04020705040A02060702" pitchFamily="82" charset="0"/>
                <a:ea typeface="Times New Roman" panose="02020603050405020304" pitchFamily="18" charset="0"/>
                <a:cs typeface="Times New Roman"/>
              </a:rPr>
              <a:t>Compromiso personal y comunitario:</a:t>
            </a:r>
            <a:r>
              <a:rPr kumimoji="0" lang="es-ES_tradnl" sz="3200" b="0" i="0"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Algerian" panose="04020705040A02060702" pitchFamily="82" charset="0"/>
                <a:ea typeface="Times New Roman" panose="02020603050405020304" pitchFamily="18" charset="0"/>
                <a:cs typeface="Times New Roman"/>
              </a:rPr>
              <a:t> </a:t>
            </a:r>
            <a:endParaRPr kumimoji="0" lang="es-PE" sz="3200" b="0" i="0"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Algerian" panose="04020705040A02060702" pitchFamily="82" charset="0"/>
              <a:ea typeface="+mn-ea"/>
              <a:cs typeface="Times New Roman"/>
            </a:endParaRPr>
          </a:p>
        </p:txBody>
      </p:sp>
    </p:spTree>
    <p:extLst>
      <p:ext uri="{BB962C8B-B14F-4D97-AF65-F5344CB8AC3E}">
        <p14:creationId xmlns:p14="http://schemas.microsoft.com/office/powerpoint/2010/main" val="1233157160"/>
      </p:ext>
    </p:extLst>
  </p:cSld>
  <p:clrMapOvr>
    <a:masterClrMapping/>
  </p:clrMapOvr>
  <mc:AlternateContent xmlns:mc="http://schemas.openxmlformats.org/markup-compatibility/2006">
    <mc:Choice xmlns:p14="http://schemas.microsoft.com/office/powerpoint/2010/main" Requires="p14">
      <p:transition>
        <p14:ripple dir="r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8515" y="304706"/>
            <a:ext cx="8529158" cy="6243875"/>
          </a:xfrm>
          <a:prstGeom prst="rect">
            <a:avLst/>
          </a:prstGeom>
          <a:scene3d>
            <a:camera prst="orthographicFront"/>
            <a:lightRig rig="threePt" dir="t"/>
          </a:scene3d>
          <a:sp3d>
            <a:bevelT w="152400" h="50800" prst="softRound"/>
          </a:sp3d>
        </p:spPr>
      </p:pic>
      <p:sp>
        <p:nvSpPr>
          <p:cNvPr id="6" name="2 Marcador de contenido"/>
          <p:cNvSpPr txBox="1">
            <a:spLocks/>
          </p:cNvSpPr>
          <p:nvPr/>
        </p:nvSpPr>
        <p:spPr>
          <a:xfrm>
            <a:off x="176870" y="396930"/>
            <a:ext cx="8532678" cy="669039"/>
          </a:xfrm>
          <a:prstGeom prst="rect">
            <a:avLst/>
          </a:prstGeom>
          <a:noFill/>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2000" b="1"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gency FB" panose="020B0503020202020204" pitchFamily="34" charset="0"/>
                <a:ea typeface="+mn-ea"/>
                <a:cs typeface="+mn-cs"/>
              </a:rPr>
              <a:t> </a:t>
            </a:r>
            <a:r>
              <a:rPr kumimoji="0" lang="es-ES_tradnl" sz="2400" b="1"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Ambientación</a:t>
            </a:r>
            <a:r>
              <a:rPr kumimoji="0" lang="es-ES_tradnl" sz="2400" b="1" i="0" u="sng"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Un </a:t>
            </a:r>
            <a:r>
              <a:rPr kumimoji="0" lang="es-PE"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cirio, rodeado de otras velas pequeñas en forma de corazón</a:t>
            </a:r>
            <a:r>
              <a:rPr kumimoji="0" lang="es-PE"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  </a:t>
            </a:r>
            <a:r>
              <a:rPr kumimoji="0" lang="es-PE" sz="2400" b="1"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Frase</a:t>
            </a:r>
            <a:r>
              <a:rPr kumimoji="0" lang="es-PE"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 Ámense como yo los he amado.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8" name="11 CuadroTexto"/>
          <p:cNvSpPr txBox="1"/>
          <p:nvPr/>
        </p:nvSpPr>
        <p:spPr>
          <a:xfrm>
            <a:off x="328515" y="6083557"/>
            <a:ext cx="863682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0" u="sng"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Cantos sugeridos</a:t>
            </a:r>
            <a:r>
              <a:rPr kumimoji="0" lang="es-ES_tradnl" sz="2000" b="1" i="0" u="none"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2000" b="1" i="0" u="none" strike="noStrike" kern="1200" cap="none" spc="0" normalizeH="0" baseline="0" noProof="0" dirty="0" smtClean="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Como </a:t>
            </a:r>
            <a:r>
              <a:rPr kumimoji="0" lang="es-PE" sz="2000" b="1" i="0" u="none"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el Padre me amó,  </a:t>
            </a:r>
            <a:r>
              <a:rPr kumimoji="0" lang="es-PE" sz="2000" b="1" i="0" u="none" strike="noStrike" kern="1200" cap="none" spc="0" normalizeH="0" baseline="0" noProof="0" dirty="0" smtClean="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Un </a:t>
            </a:r>
            <a:r>
              <a:rPr kumimoji="0" lang="es-PE" sz="2000" b="1" i="0" u="none" strike="noStrike" kern="1200" cap="none" spc="0" normalizeH="0" baseline="0" noProof="0" dirty="0">
                <a:ln>
                  <a:noFill/>
                </a:ln>
                <a:solidFill>
                  <a:srgbClr val="FFFFFF"/>
                </a:solidFill>
                <a:effectLst>
                  <a:glow rad="101600">
                    <a:srgbClr val="00CC99">
                      <a:lumMod val="50000"/>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mandamiento nuevo nos dio el Señor. </a:t>
            </a:r>
          </a:p>
        </p:txBody>
      </p:sp>
      <p:sp>
        <p:nvSpPr>
          <p:cNvPr id="16" name="10 Rectángulo"/>
          <p:cNvSpPr/>
          <p:nvPr/>
        </p:nvSpPr>
        <p:spPr>
          <a:xfrm>
            <a:off x="5145155" y="2871394"/>
            <a:ext cx="2354999"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smtClean="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Times New Roman" pitchFamily="18" charset="0"/>
              </a:rPr>
              <a:t>yo </a:t>
            </a:r>
            <a:r>
              <a:rPr kumimoji="0" lang="es-PE" sz="4000" b="1" i="0"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Times New Roman" pitchFamily="18" charset="0"/>
              </a:rPr>
              <a:t>los he amado”</a:t>
            </a:r>
            <a:endParaRPr kumimoji="0" lang="es-ES" sz="4000" b="1" i="0"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mn-cs"/>
            </a:endParaRPr>
          </a:p>
        </p:txBody>
      </p:sp>
      <p:sp>
        <p:nvSpPr>
          <p:cNvPr id="7" name="10 Rectángulo"/>
          <p:cNvSpPr/>
          <p:nvPr/>
        </p:nvSpPr>
        <p:spPr>
          <a:xfrm>
            <a:off x="1537906" y="2899493"/>
            <a:ext cx="2354999" cy="132343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Times New Roman" pitchFamily="18" charset="0"/>
              </a:rPr>
              <a:t>“Ámense </a:t>
            </a:r>
            <a:r>
              <a:rPr kumimoji="0" lang="es-PE" sz="4000" b="1" i="0" u="none" strike="noStrike" kern="1200" cap="none" spc="0" normalizeH="0" baseline="0" noProof="0" dirty="0" smtClean="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Times New Roman" pitchFamily="18" charset="0"/>
              </a:rPr>
              <a:t>como</a:t>
            </a:r>
            <a:endParaRPr kumimoji="0" lang="es-ES" sz="4000" b="1" i="0" u="none" strike="noStrike" kern="1200" cap="none" spc="0" normalizeH="0" baseline="0" noProof="0" dirty="0">
              <a:ln w="6600">
                <a:solidFill>
                  <a:srgbClr val="3333CC"/>
                </a:solidFill>
                <a:prstDash val="solid"/>
              </a:ln>
              <a:solidFill>
                <a:srgbClr val="FFFFFF"/>
              </a:solidFill>
              <a:effectLst>
                <a:glow rad="101600">
                  <a:srgbClr val="000000">
                    <a:satMod val="175000"/>
                    <a:alpha val="40000"/>
                  </a:srgbClr>
                </a:glow>
                <a:outerShdw dist="38100" dir="2700000" algn="tl" rotWithShape="0">
                  <a:srgbClr val="3333CC"/>
                </a:outerShdw>
              </a:effectLst>
              <a:uLnTx/>
              <a:uFillTx/>
              <a:latin typeface="Agency FB" panose="020B0503020202020204" pitchFamily="34" charset="0"/>
              <a:ea typeface="Adobe Gothic Std B" panose="020B0800000000000000" pitchFamily="34" charset="-128"/>
              <a:cs typeface="+mn-cs"/>
            </a:endParaRPr>
          </a:p>
        </p:txBody>
      </p:sp>
    </p:spTree>
    <p:extLst>
      <p:ext uri="{BB962C8B-B14F-4D97-AF65-F5344CB8AC3E}">
        <p14:creationId xmlns:p14="http://schemas.microsoft.com/office/powerpoint/2010/main" val="1459786087"/>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5" dur="1000" fill="hold"/>
                                        <p:tgtEl>
                                          <p:spTgt spid="1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6"/>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973" y="337383"/>
            <a:ext cx="8510754" cy="6201961"/>
          </a:xfrm>
          <a:prstGeom prst="rect">
            <a:avLst/>
          </a:prstGeom>
          <a:scene3d>
            <a:camera prst="orthographicFront"/>
            <a:lightRig rig="threePt" dir="t"/>
          </a:scene3d>
          <a:sp3d>
            <a:bevelT w="152400" h="50800" prst="softRound"/>
          </a:sp3d>
        </p:spPr>
      </p:pic>
      <p:sp>
        <p:nvSpPr>
          <p:cNvPr id="10" name="Rectángulo 9"/>
          <p:cNvSpPr/>
          <p:nvPr/>
        </p:nvSpPr>
        <p:spPr>
          <a:xfrm>
            <a:off x="3398386" y="374328"/>
            <a:ext cx="2270173" cy="46166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PE" sz="20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a:endParaRPr>
          </a:p>
        </p:txBody>
      </p:sp>
      <p:sp>
        <p:nvSpPr>
          <p:cNvPr id="3" name="2 Marcador de contenido"/>
          <p:cNvSpPr>
            <a:spLocks noGrp="1"/>
          </p:cNvSpPr>
          <p:nvPr>
            <p:ph idx="1"/>
          </p:nvPr>
        </p:nvSpPr>
        <p:spPr>
          <a:xfrm>
            <a:off x="512898" y="776217"/>
            <a:ext cx="8202219" cy="4538104"/>
          </a:xfrm>
        </p:spPr>
        <p:txBody>
          <a:bodyPr/>
          <a:lstStyle/>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Señor Jesús</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 Tú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que nos invitas a amarnos unos a otros,</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como nos amas Tú</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 te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pedimos que derrames en nosotros </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tu Espíritu Santo</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 para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que nos enseñe y nos conduzca </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a identificarnos contigo, </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para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actuar y vivir como Tú.</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Tú que nos pides amarnos unos a otros,</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Ayúdanos, Señor, </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para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tener de ti </a:t>
            </a:r>
            <a:endPar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endParaRPr>
          </a:p>
          <a:p>
            <a:pPr marL="0" indent="0">
              <a:spcBef>
                <a:spcPts val="0"/>
              </a:spcBef>
              <a:buNone/>
            </a:pP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la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vida y la salvación</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 </a:t>
            </a:r>
          </a:p>
          <a:p>
            <a:pPr marL="0" indent="0">
              <a:spcBef>
                <a:spcPts val="0"/>
              </a:spcBef>
              <a:buNone/>
            </a:pP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que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solo Tú nos puedes dar,</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y así podamos mostrar nuestra fe</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con nuestra vida, con nuestras actitudes,</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siendo Tú el sentido de todo</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lo que somos y hacemos,</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demostrando nuestra fe en ti.</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Tú que nos pides amar como Tú,</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sé Tú el que nos enseñes a amar</a:t>
            </a:r>
          </a:p>
          <a:p>
            <a:pPr marL="0" indent="0">
              <a:spcBef>
                <a:spcPts val="0"/>
              </a:spcBef>
              <a:buNone/>
            </a:pP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como Tú lo has hecho</a:t>
            </a:r>
            <a:r>
              <a:rPr lang="es-PE" sz="2200" dirty="0" smtClean="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 Que </a:t>
            </a:r>
            <a:r>
              <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rPr>
              <a:t>así sea.</a:t>
            </a:r>
          </a:p>
          <a:p>
            <a:pPr marL="0" indent="0">
              <a:spcBef>
                <a:spcPts val="0"/>
              </a:spcBef>
              <a:buNone/>
            </a:pPr>
            <a:endParaRPr lang="es-PE" sz="2200" dirty="0">
              <a:solidFill>
                <a:schemeClr val="accent5">
                  <a:lumMod val="20000"/>
                  <a:lumOff val="80000"/>
                </a:schemeClr>
              </a:solidFill>
              <a:effectLst>
                <a:glow rad="101600">
                  <a:schemeClr val="accent6">
                    <a:lumMod val="50000"/>
                    <a:alpha val="60000"/>
                  </a:schemeClr>
                </a:glow>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364681183"/>
      </p:ext>
    </p:extLst>
  </p:cSld>
  <p:clrMapOvr>
    <a:masterClrMapping/>
  </p:clrMapOvr>
  <mc:AlternateContent xmlns:mc="http://schemas.openxmlformats.org/markup-compatibility/2006">
    <mc:Choice xmlns:p14="http://schemas.microsoft.com/office/powerpoint/2010/main" Requires="p14">
      <p:transition>
        <p14:glitter pattern="hexago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3">
                                            <p:txEl>
                                              <p:pRg st="10" end="10"/>
                                            </p:txEl>
                                          </p:spTgt>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3">
                                            <p:txEl>
                                              <p:pRg st="11" end="11"/>
                                            </p:txEl>
                                          </p:spTgt>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p:cTn id="7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
                                            <p:txEl>
                                              <p:pRg st="12" end="12"/>
                                            </p:txEl>
                                          </p:spTgt>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p:cTn id="8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7" dur="500"/>
                                        <p:tgtEl>
                                          <p:spTgt spid="3">
                                            <p:txEl>
                                              <p:pRg st="13" end="13"/>
                                            </p:txEl>
                                          </p:spTgt>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93" dur="500"/>
                                        <p:tgtEl>
                                          <p:spTgt spid="3">
                                            <p:txEl>
                                              <p:pRg st="14" end="14"/>
                                            </p:txEl>
                                          </p:spTgt>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p:cTn id="9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YO MES DE MARIA. - ppt descarg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2509" y="329766"/>
            <a:ext cx="8469746" cy="620957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2210937" y="6427113"/>
            <a:ext cx="5199797" cy="430887"/>
          </a:xfrm>
          <a:prstGeom prst="rect">
            <a:avLst/>
          </a:prstGeom>
          <a:solidFill>
            <a:srgbClr val="0070C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Texto de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Lectio</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Divina:  Padre César Chávez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Alva</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(Chuno)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C.ongregación</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a:t>
            </a:r>
            <a:r>
              <a:rPr kumimoji="0" lang="es-PE" sz="11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Power</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 Point :  Sor Pilar Caycho Vela  - Hija de la Caridad de San Vicente de </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rPr>
              <a:t>Paúl</a:t>
            </a:r>
            <a:endPar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pitchFamily="18" charset="0"/>
            </a:endParaRPr>
          </a:p>
        </p:txBody>
      </p:sp>
    </p:spTree>
    <p:extLst>
      <p:ext uri="{BB962C8B-B14F-4D97-AF65-F5344CB8AC3E}">
        <p14:creationId xmlns:p14="http://schemas.microsoft.com/office/powerpoint/2010/main" val="4099215662"/>
      </p:ext>
    </p:extLst>
  </p:cSld>
  <p:clrMapOvr>
    <a:masterClrMapping/>
  </p:clrMapOvr>
  <mc:AlternateContent xmlns:mc="http://schemas.openxmlformats.org/markup-compatibility/2006">
    <mc:Choice xmlns:p14="http://schemas.microsoft.com/office/powerpoint/2010/main" Requires="p14">
      <p:transition>
        <p14:vortex/>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9891" y="342649"/>
            <a:ext cx="8499309" cy="6196697"/>
          </a:xfrm>
          <a:prstGeom prst="rect">
            <a:avLst/>
          </a:prstGeom>
          <a:scene3d>
            <a:camera prst="orthographicFront"/>
            <a:lightRig rig="threePt" dir="t"/>
          </a:scene3d>
          <a:sp3d>
            <a:bevelT w="152400" h="50800" prst="softRound"/>
          </a:sp3d>
        </p:spPr>
      </p:pic>
      <p:sp>
        <p:nvSpPr>
          <p:cNvPr id="4" name="3 CuadroTexto"/>
          <p:cNvSpPr txBox="1"/>
          <p:nvPr/>
        </p:nvSpPr>
        <p:spPr>
          <a:xfrm>
            <a:off x="339891" y="690232"/>
            <a:ext cx="8499309" cy="1200329"/>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rPr>
              <a:t> La lectura del Evangelio de Juan pone ante nuestros ojos el mandamiento siempre nuevo para un seguidor de Jesucristo:  el amor. </a:t>
            </a:r>
          </a:p>
        </p:txBody>
      </p:sp>
      <p:sp>
        <p:nvSpPr>
          <p:cNvPr id="5" name="4 Rectángulo"/>
          <p:cNvSpPr/>
          <p:nvPr/>
        </p:nvSpPr>
        <p:spPr>
          <a:xfrm>
            <a:off x="3203286" y="342649"/>
            <a:ext cx="260250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AMBIENTACIÓN:</a:t>
            </a:r>
            <a:r>
              <a:rPr kumimoji="0" lang="es-ES_tradnl"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 </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8" name="3 CuadroTexto"/>
          <p:cNvSpPr txBox="1"/>
          <p:nvPr/>
        </p:nvSpPr>
        <p:spPr>
          <a:xfrm>
            <a:off x="339891" y="2420700"/>
            <a:ext cx="3400836" cy="4154984"/>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rPr>
              <a:t>Es </a:t>
            </a:r>
            <a:r>
              <a:rPr kumimoji="0" lang="es-PE" sz="24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rPr>
              <a:t>en la Eucaristía, </a:t>
            </a:r>
            <a:r>
              <a:rPr kumimoji="0" lang="es-PE" sz="2400" b="0" i="1"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rPr>
              <a:t>                 la </a:t>
            </a:r>
            <a:r>
              <a:rPr kumimoji="0" lang="es-PE" sz="24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rPr>
              <a:t>celebración por excelencia del amor,  donde  aprendemos a ser la Iglesia del mundo nuevo, construida desde el amor fraterno, cuya mejor expresión es el misterio pascual de Cristo.</a:t>
            </a:r>
            <a:endParaRPr kumimoji="0" lang="es-ES_tradnl" sz="2400" b="0"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a:ea typeface="+mn-ea"/>
              <a:cs typeface="Times New Roman" pitchFamily="18" charset="0"/>
            </a:endParaRPr>
          </a:p>
        </p:txBody>
      </p:sp>
    </p:spTree>
    <p:extLst>
      <p:ext uri="{BB962C8B-B14F-4D97-AF65-F5344CB8AC3E}">
        <p14:creationId xmlns:p14="http://schemas.microsoft.com/office/powerpoint/2010/main" val="2722414824"/>
      </p:ext>
    </p:extLst>
  </p:cSld>
  <p:clrMapOvr>
    <a:masterClrMapping/>
  </p:clrMapOvr>
  <mc:AlternateContent xmlns:mc="http://schemas.openxmlformats.org/markup-compatibility/2006">
    <mc:Choice xmlns:p15="http://schemas.microsoft.com/office/powerpoint/2012/main" Requires="p15">
      <p:transition>
        <p15:prstTrans prst="peelOff"/>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0945" y="305723"/>
            <a:ext cx="8565058" cy="6224386"/>
          </a:xfrm>
          <a:prstGeom prst="rect">
            <a:avLst/>
          </a:prstGeom>
        </p:spPr>
      </p:pic>
      <p:sp>
        <p:nvSpPr>
          <p:cNvPr id="8" name="6 CuadroTexto"/>
          <p:cNvSpPr txBox="1"/>
          <p:nvPr/>
        </p:nvSpPr>
        <p:spPr>
          <a:xfrm>
            <a:off x="370341" y="2581164"/>
            <a:ext cx="8485662" cy="37856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Sí</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Tú eres por siempre y desde siempre;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eres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y permaneces,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oh Jesús!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Y tu ser es un don continuo también para nosotros,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es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fruto siempre maduro, porque nos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alimentamos y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nos hacemos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fuertes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por Ti,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de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tu Presencia.</a:t>
            </a:r>
            <a:endPar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Señor, abre nuestro corazón, abre nuestro ser a tu ser, </a:t>
            </a:r>
            <a:r>
              <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ábrenos </a:t>
            </a: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a la Vida con el poder misterioso de tu Palabra.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Haznos escuchar, haznos comer y gustar este alimento del alma.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Envía, ahora, el buen fruto de tu Espíritu para que realice en nosotros lo que leamos y meditemos sobre Ti. AMEN.</a:t>
            </a:r>
            <a:endPar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endParaRPr>
          </a:p>
        </p:txBody>
      </p:sp>
      <p:sp>
        <p:nvSpPr>
          <p:cNvPr id="7" name="6 CuadroTexto"/>
          <p:cNvSpPr txBox="1"/>
          <p:nvPr/>
        </p:nvSpPr>
        <p:spPr>
          <a:xfrm>
            <a:off x="2286811" y="962034"/>
            <a:ext cx="6367662"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¡Señor, Tú eres! Y esto nos basta para vivir,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para continuar esperando cada día,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para caminar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en este mundo,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para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no escoger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el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camino errado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del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aislamiento y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 de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la soledad</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rPr>
              <a:t>.</a:t>
            </a:r>
            <a:endPar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88900" algn="l" rotWithShape="0">
                  <a:prstClr val="black"/>
                </a:outerShdw>
              </a:effectLst>
              <a:uLnTx/>
              <a:uFillTx/>
              <a:latin typeface="Tekton Pro" panose="020F0603020208020904" pitchFamily="34" charset="0"/>
              <a:ea typeface="+mn-ea"/>
              <a:cs typeface="Times New Roman" pitchFamily="18" charset="0"/>
            </a:endParaRPr>
          </a:p>
        </p:txBody>
      </p:sp>
    </p:spTree>
    <p:extLst>
      <p:ext uri="{BB962C8B-B14F-4D97-AF65-F5344CB8AC3E}">
        <p14:creationId xmlns:p14="http://schemas.microsoft.com/office/powerpoint/2010/main" val="2226791783"/>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46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162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29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anim calcmode="lin" valueType="num">
                                      <p:cBhvr>
                                        <p:cTn id="26" dur="1000" fill="hold"/>
                                        <p:tgtEl>
                                          <p:spTgt spid="8">
                                            <p:txEl>
                                              <p:pRg st="1" end="1"/>
                                            </p:txEl>
                                          </p:spTgt>
                                        </p:tgtEl>
                                        <p:attrNameLst>
                                          <p:attrName>ppt_x</p:attrName>
                                        </p:attrNameLst>
                                      </p:cBhvr>
                                      <p:tavLst>
                                        <p:tav tm="0">
                                          <p:val>
                                            <p:strVal val="#ppt_x-.1"/>
                                          </p:val>
                                        </p:tav>
                                        <p:tav tm="100000">
                                          <p:val>
                                            <p:strVal val="#ppt_x"/>
                                          </p:val>
                                        </p:tav>
                                      </p:tavLst>
                                    </p:anim>
                                    <p:anim calcmode="lin" valueType="num">
                                      <p:cBhvr>
                                        <p:cTn id="27"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358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1000"/>
                                        <p:tgtEl>
                                          <p:spTgt spid="8">
                                            <p:txEl>
                                              <p:pRg st="2" end="2"/>
                                            </p:txEl>
                                          </p:spTgt>
                                        </p:tgtEl>
                                      </p:cBhvr>
                                    </p:animEffect>
                                    <p:anim calcmode="lin" valueType="num">
                                      <p:cBhvr>
                                        <p:cTn id="32" dur="1000" fill="hold"/>
                                        <p:tgtEl>
                                          <p:spTgt spid="8">
                                            <p:txEl>
                                              <p:pRg st="2" end="2"/>
                                            </p:txEl>
                                          </p:spTgt>
                                        </p:tgtEl>
                                        <p:attrNameLst>
                                          <p:attrName>ppt_x</p:attrName>
                                        </p:attrNameLst>
                                      </p:cBhvr>
                                      <p:tavLst>
                                        <p:tav tm="0">
                                          <p:val>
                                            <p:strVal val="#ppt_x-.1"/>
                                          </p:val>
                                        </p:tav>
                                        <p:tav tm="100000">
                                          <p:val>
                                            <p:strVal val="#ppt_x"/>
                                          </p:val>
                                        </p:tav>
                                      </p:tavLst>
                                    </p:anim>
                                    <p:anim calcmode="lin" valueType="num">
                                      <p:cBhvr>
                                        <p:cTn id="33"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459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1000"/>
                                        <p:tgtEl>
                                          <p:spTgt spid="8">
                                            <p:txEl>
                                              <p:pRg st="3" end="3"/>
                                            </p:txEl>
                                          </p:spTgt>
                                        </p:tgtEl>
                                      </p:cBhvr>
                                    </p:animEffect>
                                    <p:anim calcmode="lin" valueType="num">
                                      <p:cBhvr>
                                        <p:cTn id="38" dur="1000" fill="hold"/>
                                        <p:tgtEl>
                                          <p:spTgt spid="8">
                                            <p:txEl>
                                              <p:pRg st="3" end="3"/>
                                            </p:txEl>
                                          </p:spTgt>
                                        </p:tgtEl>
                                        <p:attrNameLst>
                                          <p:attrName>ppt_x</p:attrName>
                                        </p:attrNameLst>
                                      </p:cBhvr>
                                      <p:tavLst>
                                        <p:tav tm="0">
                                          <p:val>
                                            <p:strVal val="#ppt_x-.1"/>
                                          </p:val>
                                        </p:tav>
                                        <p:tav tm="100000">
                                          <p:val>
                                            <p:strVal val="#ppt_x"/>
                                          </p:val>
                                        </p:tav>
                                      </p:tavLst>
                                    </p:anim>
                                    <p:anim calcmode="lin" valueType="num">
                                      <p:cBhvr>
                                        <p:cTn id="39"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521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1000"/>
                                        <p:tgtEl>
                                          <p:spTgt spid="8">
                                            <p:txEl>
                                              <p:pRg st="4" end="4"/>
                                            </p:txEl>
                                          </p:spTgt>
                                        </p:tgtEl>
                                      </p:cBhvr>
                                    </p:animEffect>
                                    <p:anim calcmode="lin" valueType="num">
                                      <p:cBhvr>
                                        <p:cTn id="44" dur="1000" fill="hold"/>
                                        <p:tgtEl>
                                          <p:spTgt spid="8">
                                            <p:txEl>
                                              <p:pRg st="4" end="4"/>
                                            </p:txEl>
                                          </p:spTgt>
                                        </p:tgtEl>
                                        <p:attrNameLst>
                                          <p:attrName>ppt_x</p:attrName>
                                        </p:attrNameLst>
                                      </p:cBhvr>
                                      <p:tavLst>
                                        <p:tav tm="0">
                                          <p:val>
                                            <p:strVal val="#ppt_x-.1"/>
                                          </p:val>
                                        </p:tav>
                                        <p:tav tm="100000">
                                          <p:val>
                                            <p:strVal val="#ppt_x"/>
                                          </p:val>
                                        </p:tav>
                                      </p:tavLst>
                                    </p:anim>
                                    <p:anim calcmode="lin" valueType="num">
                                      <p:cBhvr>
                                        <p:cTn id="45" dur="1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6c/25/31/6c2531c75e46bed0ff15e23eb2615d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21" y="334526"/>
            <a:ext cx="8495370" cy="618634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439774" y="1531023"/>
            <a:ext cx="8362481" cy="4832092"/>
          </a:xfrm>
          <a:prstGeom prst="rect">
            <a:avLst/>
          </a:prstGeom>
          <a:noFill/>
          <a:ln w="9525">
            <a:noFill/>
            <a:miter lim="800000"/>
            <a:headEnd/>
            <a:tailEn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Jesús prepara a sus discípulos para el fin que se avecina. Aunque es Jesús quien habla, sus palabras describen la situación de una comunidad en la que Él </a:t>
            </a: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                                       ya  </a:t>
            </a: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no está y que reconoce </a:t>
            </a:r>
            <a:endPar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la importancia de vivir en comunión de amor y según las enseñanzas </a:t>
            </a: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del Maestro. </a:t>
            </a:r>
            <a:r>
              <a:rPr kumimoji="0" lang="es-ES"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 Escuchemos:</a:t>
            </a:r>
            <a:endPar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121" y="389341"/>
            <a:ext cx="4005072" cy="914400"/>
          </a:xfrm>
          <a:prstGeom prst="roundRect">
            <a:avLst/>
          </a:prstGeom>
        </p:spPr>
      </p:pic>
      <p:sp>
        <p:nvSpPr>
          <p:cNvPr id="4" name="Rectángulo 3"/>
          <p:cNvSpPr/>
          <p:nvPr/>
        </p:nvSpPr>
        <p:spPr>
          <a:xfrm>
            <a:off x="5044269" y="584931"/>
            <a:ext cx="1960793"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sng"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Motivación</a:t>
            </a: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askerville Old Face" panose="02020602080505020303" pitchFamily="18" charset="0"/>
                <a:ea typeface="Adobe Gothic Std B" panose="020B0800000000000000" pitchFamily="34" charset="-128"/>
                <a:cs typeface="Times New Roman" pitchFamily="18" charset="0"/>
              </a:rPr>
              <a:t>: </a:t>
            </a:r>
          </a:p>
        </p:txBody>
      </p:sp>
    </p:spTree>
    <p:extLst>
      <p:ext uri="{BB962C8B-B14F-4D97-AF65-F5344CB8AC3E}">
        <p14:creationId xmlns:p14="http://schemas.microsoft.com/office/powerpoint/2010/main" val="1777755741"/>
      </p:ext>
    </p:extLst>
  </p:cSld>
  <p:clrMapOvr>
    <a:masterClrMapping/>
  </p:clrMapOvr>
  <mc:AlternateContent xmlns:mc="http://schemas.openxmlformats.org/markup-compatibility/2006">
    <mc:Choice xmlns:p15="http://schemas.microsoft.com/office/powerpoint/2012/main" Requires="p15">
      <p:transition>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fade">
                                      <p:cBhvr>
                                        <p:cTn id="7" dur="1000"/>
                                        <p:tgtEl>
                                          <p:spTgt spid="6151">
                                            <p:txEl>
                                              <p:pRg st="0" end="0"/>
                                            </p:txEl>
                                          </p:spTgt>
                                        </p:tgtEl>
                                      </p:cBhvr>
                                    </p:animEffect>
                                    <p:anim calcmode="lin" valueType="num">
                                      <p:cBhvr>
                                        <p:cTn id="8" dur="1000" fill="hold"/>
                                        <p:tgtEl>
                                          <p:spTgt spid="615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61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51">
                                            <p:txEl>
                                              <p:pRg st="6" end="6"/>
                                            </p:txEl>
                                          </p:spTgt>
                                        </p:tgtEl>
                                        <p:attrNameLst>
                                          <p:attrName>style.visibility</p:attrName>
                                        </p:attrNameLst>
                                      </p:cBhvr>
                                      <p:to>
                                        <p:strVal val="visible"/>
                                      </p:to>
                                    </p:set>
                                    <p:animEffect transition="in" filter="fade">
                                      <p:cBhvr>
                                        <p:cTn id="14" dur="1000"/>
                                        <p:tgtEl>
                                          <p:spTgt spid="6151">
                                            <p:txEl>
                                              <p:pRg st="6" end="6"/>
                                            </p:txEl>
                                          </p:spTgt>
                                        </p:tgtEl>
                                      </p:cBhvr>
                                    </p:animEffect>
                                    <p:anim calcmode="lin" valueType="num">
                                      <p:cBhvr>
                                        <p:cTn id="15" dur="1000" fill="hold"/>
                                        <p:tgtEl>
                                          <p:spTgt spid="6151">
                                            <p:txEl>
                                              <p:pRg st="6" end="6"/>
                                            </p:txEl>
                                          </p:spTgt>
                                        </p:tgtEl>
                                        <p:attrNameLst>
                                          <p:attrName>ppt_x</p:attrName>
                                        </p:attrNameLst>
                                      </p:cBhvr>
                                      <p:tavLst>
                                        <p:tav tm="0">
                                          <p:val>
                                            <p:strVal val="#ppt_x-.1"/>
                                          </p:val>
                                        </p:tav>
                                        <p:tav tm="100000">
                                          <p:val>
                                            <p:strVal val="#ppt_x"/>
                                          </p:val>
                                        </p:tav>
                                      </p:tavLst>
                                    </p:anim>
                                    <p:anim calcmode="lin" valueType="num">
                                      <p:cBhvr>
                                        <p:cTn id="16" dur="1000" fill="hold"/>
                                        <p:tgtEl>
                                          <p:spTgt spid="61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862" y="374979"/>
            <a:ext cx="8469283" cy="6207769"/>
          </a:xfrm>
          <a:prstGeom prst="rect">
            <a:avLst/>
          </a:prstGeom>
        </p:spPr>
      </p:pic>
      <p:sp>
        <p:nvSpPr>
          <p:cNvPr id="6" name="Rectangle 2"/>
          <p:cNvSpPr>
            <a:spLocks noChangeArrowheads="1"/>
          </p:cNvSpPr>
          <p:nvPr/>
        </p:nvSpPr>
        <p:spPr bwMode="auto">
          <a:xfrm>
            <a:off x="212780" y="513916"/>
            <a:ext cx="3689517"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uLnTx/>
                <a:uFillTx/>
                <a:latin typeface="Futura Md BT" panose="020B0602020204020303" pitchFamily="34" charset="0"/>
                <a:ea typeface="+mn-ea"/>
                <a:cs typeface="Tahoma" pitchFamily="34" charset="0"/>
              </a:rPr>
              <a:t>Juan </a:t>
            </a:r>
            <a:r>
              <a:rPr kumimoji="0" lang="es-ES" sz="2800" b="0" i="0" u="none" strike="noStrike" kern="1200" cap="none" spc="0" normalizeH="0" baseline="0" noProof="0" dirty="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uLnTx/>
                <a:uFillTx/>
                <a:latin typeface="Futura Md BT" panose="020B0602020204020303" pitchFamily="34" charset="0"/>
                <a:ea typeface="+mn-ea"/>
                <a:cs typeface="Tahoma" pitchFamily="34" charset="0"/>
              </a:rPr>
              <a:t>13, 31-35</a:t>
            </a:r>
            <a:endParaRPr kumimoji="0" lang="es-ES" sz="2800" b="0" i="0" u="none" strike="noStrike" kern="1200" cap="none" spc="0" normalizeH="0" baseline="0" noProof="0" dirty="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uLnTx/>
              <a:uFillTx/>
              <a:latin typeface="Futura Md BT" panose="020B0602020204020303" pitchFamily="34" charset="0"/>
              <a:ea typeface="+mn-ea"/>
              <a:cs typeface="Times New Roman"/>
            </a:endParaRPr>
          </a:p>
        </p:txBody>
      </p:sp>
      <p:sp>
        <p:nvSpPr>
          <p:cNvPr id="3074" name="Rectangle 2"/>
          <p:cNvSpPr>
            <a:spLocks noChangeArrowheads="1"/>
          </p:cNvSpPr>
          <p:nvPr/>
        </p:nvSpPr>
        <p:spPr bwMode="auto">
          <a:xfrm>
            <a:off x="812379" y="4766866"/>
            <a:ext cx="7278675"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Cuando </a:t>
            </a:r>
            <a:r>
              <a:rPr kumimoji="0" lang="es-ES" sz="2800" b="0" i="1"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salió Judas del </a:t>
            </a: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cenáculo                           dijo </a:t>
            </a:r>
            <a:r>
              <a:rPr kumimoji="0" lang="es-ES" sz="2800" b="0" i="1"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Jesús</a:t>
            </a: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 –«</a:t>
            </a:r>
            <a:r>
              <a:rPr kumimoji="0" lang="es-ES" sz="2800" b="0" i="1"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Ahora ha sido glorificado </a:t>
            </a: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               el Hijo </a:t>
            </a:r>
            <a:r>
              <a:rPr kumimoji="0" lang="es-ES" sz="2800" b="0" i="1"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del hombre</a:t>
            </a: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 </a:t>
            </a:r>
            <a:r>
              <a:rPr kumimoji="0" lang="es-ES" sz="28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y </a:t>
            </a:r>
            <a:r>
              <a:rPr kumimoji="0" lang="es-ES"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Dios ha sido </a:t>
            </a:r>
            <a:r>
              <a:rPr kumimoji="0" lang="es-ES" sz="28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  glorificado </a:t>
            </a:r>
            <a:r>
              <a:rPr kumimoji="0" lang="es-ES"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en </a:t>
            </a:r>
            <a:r>
              <a:rPr kumimoji="0" lang="es-ES" sz="28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él.</a:t>
            </a:r>
            <a:r>
              <a:rPr kumimoji="0" lang="es-ES" sz="2800" b="0" i="1" u="none" strike="noStrike" kern="1200" cap="none" spc="0" normalizeH="0" baseline="0" noProof="0" dirty="0" smtClean="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rPr>
              <a:t> </a:t>
            </a:r>
            <a:endParaRPr kumimoji="0" lang="es-ES" sz="2800" b="0" i="1" u="none" strike="noStrike" kern="1200" cap="none" spc="0" normalizeH="0" baseline="0" noProof="0" dirty="0">
              <a:ln>
                <a:noFill/>
              </a:ln>
              <a:solidFill>
                <a:srgbClr val="FFFFFF"/>
              </a:solidFill>
              <a:effectLst>
                <a:outerShdw blurRad="50800" dist="76200" dir="2700000" algn="tl" rotWithShape="0">
                  <a:prstClr val="black"/>
                </a:outerShdw>
              </a:effectLst>
              <a:uLnTx/>
              <a:uFillTx/>
              <a:latin typeface="Comic Sans MS" panose="030F0702030302020204" pitchFamily="66" charset="0"/>
              <a:ea typeface="+mn-ea"/>
              <a:cs typeface="Times New Roman"/>
            </a:endParaRPr>
          </a:p>
        </p:txBody>
      </p:sp>
    </p:spTree>
    <p:extLst>
      <p:ext uri="{BB962C8B-B14F-4D97-AF65-F5344CB8AC3E}">
        <p14:creationId xmlns:p14="http://schemas.microsoft.com/office/powerpoint/2010/main" val="4164078411"/>
      </p:ext>
    </p:extLst>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750" fill="hold"/>
                                        <p:tgtEl>
                                          <p:spTgt spid="3074"/>
                                        </p:tgtEl>
                                        <p:attrNameLst>
                                          <p:attrName>ppt_w</p:attrName>
                                        </p:attrNameLst>
                                      </p:cBhvr>
                                      <p:tavLst>
                                        <p:tav tm="0">
                                          <p:val>
                                            <p:fltVal val="0"/>
                                          </p:val>
                                        </p:tav>
                                        <p:tav tm="100000">
                                          <p:val>
                                            <p:strVal val="#ppt_w"/>
                                          </p:val>
                                        </p:tav>
                                      </p:tavLst>
                                    </p:anim>
                                    <p:anim calcmode="lin" valueType="num">
                                      <p:cBhvr>
                                        <p:cTn id="8" dur="175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5833" y="328353"/>
            <a:ext cx="8484893" cy="6201756"/>
          </a:xfrm>
          <a:prstGeom prst="rect">
            <a:avLst/>
          </a:prstGeom>
        </p:spPr>
      </p:pic>
      <p:sp>
        <p:nvSpPr>
          <p:cNvPr id="4" name="Rectangle 2"/>
          <p:cNvSpPr>
            <a:spLocks noChangeArrowheads="1"/>
          </p:cNvSpPr>
          <p:nvPr/>
        </p:nvSpPr>
        <p:spPr bwMode="auto">
          <a:xfrm>
            <a:off x="1541611" y="4927587"/>
            <a:ext cx="6065948" cy="1384995"/>
          </a:xfrm>
          <a:prstGeom prst="rect">
            <a:avLst/>
          </a:prstGeom>
          <a:noFill/>
          <a:ln w="9525">
            <a:noFill/>
            <a:miter lim="800000"/>
            <a:headEnd/>
            <a:tailEnd/>
          </a:ln>
          <a:effectLst/>
          <a:scene3d>
            <a:camera prst="orthographicFront"/>
            <a:lightRig rig="threePt" dir="t"/>
          </a:scene3d>
          <a:sp3d>
            <a:bevelT w="101600" prst="rible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Si </a:t>
            </a:r>
            <a:r>
              <a:rPr kumimoji="0" lang="es-ES"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alpha val="40000"/>
                    </a:prstClr>
                  </a:outerShdw>
                </a:effectLst>
                <a:uLnTx/>
                <a:uFillTx/>
                <a:latin typeface="Comic Sans MS" panose="030F0702030302020204" pitchFamily="66" charset="0"/>
                <a:ea typeface="+mn-ea"/>
                <a:cs typeface="Times New Roman"/>
              </a:rPr>
              <a:t>Dios ha sido glorificado en él , también Dios lo glorificará en sí mismo: y lo hará muy pronto. </a:t>
            </a:r>
          </a:p>
        </p:txBody>
      </p:sp>
    </p:spTree>
    <p:extLst>
      <p:ext uri="{BB962C8B-B14F-4D97-AF65-F5344CB8AC3E}">
        <p14:creationId xmlns:p14="http://schemas.microsoft.com/office/powerpoint/2010/main" val="3149419426"/>
      </p:ext>
    </p:extLst>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7621" y="328908"/>
            <a:ext cx="8453106" cy="6219673"/>
          </a:xfrm>
          <a:prstGeom prst="rect">
            <a:avLst/>
          </a:prstGeom>
        </p:spPr>
      </p:pic>
      <p:sp>
        <p:nvSpPr>
          <p:cNvPr id="4098" name="Rectangle 2"/>
          <p:cNvSpPr>
            <a:spLocks noChangeArrowheads="1"/>
          </p:cNvSpPr>
          <p:nvPr/>
        </p:nvSpPr>
        <p:spPr bwMode="auto">
          <a:xfrm>
            <a:off x="1784309" y="4952288"/>
            <a:ext cx="5457000"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smtClean="0">
                <a:ln>
                  <a:noFill/>
                </a:ln>
                <a:solidFill>
                  <a:srgbClr val="FFFFFF"/>
                </a:solidFill>
                <a:effectLst>
                  <a:glow rad="101600">
                    <a:srgbClr val="6633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Hijos </a:t>
            </a:r>
            <a:r>
              <a:rPr kumimoji="0" lang="es-ES" sz="2800" b="0" i="1" u="none" strike="noStrike" kern="1200" cap="none" spc="0" normalizeH="0" baseline="0" noProof="0" dirty="0">
                <a:ln>
                  <a:noFill/>
                </a:ln>
                <a:solidFill>
                  <a:srgbClr val="FFFFFF"/>
                </a:solidFill>
                <a:effectLst>
                  <a:glow rad="101600">
                    <a:srgbClr val="6633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míos, ya no estaré mucho tiempo con ustedes. </a:t>
            </a:r>
            <a:r>
              <a:rPr kumimoji="0" lang="es-ES" sz="2800" b="0" i="1" u="none" strike="noStrike" kern="1200" cap="none" spc="0" normalizeH="0" baseline="0" noProof="0" dirty="0" smtClean="0">
                <a:ln>
                  <a:noFill/>
                </a:ln>
                <a:solidFill>
                  <a:srgbClr val="FFFFFF"/>
                </a:solidFill>
                <a:effectLst>
                  <a:glow rad="101600">
                    <a:srgbClr val="6633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 </a:t>
            </a:r>
            <a:r>
              <a:rPr kumimoji="0" lang="es-ES" sz="2800" b="0" i="1" u="none" strike="noStrike" kern="1200" cap="none" spc="0" normalizeH="0" baseline="0" noProof="0" dirty="0">
                <a:ln>
                  <a:noFill/>
                </a:ln>
                <a:solidFill>
                  <a:srgbClr val="FFFFFF"/>
                </a:solidFill>
                <a:effectLst>
                  <a:glow rad="101600">
                    <a:srgbClr val="6633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Les doy un mandamiento nuevo: </a:t>
            </a:r>
          </a:p>
        </p:txBody>
      </p:sp>
    </p:spTree>
    <p:extLst>
      <p:ext uri="{BB962C8B-B14F-4D97-AF65-F5344CB8AC3E}">
        <p14:creationId xmlns:p14="http://schemas.microsoft.com/office/powerpoint/2010/main" val="4038971512"/>
      </p:ext>
    </p:extLst>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750" fill="hold"/>
                                        <p:tgtEl>
                                          <p:spTgt spid="4098"/>
                                        </p:tgtEl>
                                        <p:attrNameLst>
                                          <p:attrName>ppt_w</p:attrName>
                                        </p:attrNameLst>
                                      </p:cBhvr>
                                      <p:tavLst>
                                        <p:tav tm="0">
                                          <p:val>
                                            <p:fltVal val="0"/>
                                          </p:val>
                                        </p:tav>
                                        <p:tav tm="100000">
                                          <p:val>
                                            <p:strVal val="#ppt_w"/>
                                          </p:val>
                                        </p:tav>
                                      </p:tavLst>
                                    </p:anim>
                                    <p:anim calcmode="lin" valueType="num">
                                      <p:cBhvr>
                                        <p:cTn id="8" dur="175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mor Maduro">
  <a:themeElements>
    <a:clrScheme name="Amor Madu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or Madu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lnDef>
  </a:objectDefaults>
  <a:extraClrSchemeLst>
    <a:extraClrScheme>
      <a:clrScheme name="Amor Madu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or Madu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or Madu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or Madu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or Madu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or Madu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or Madu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or Madu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or Madu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or Madu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or Madu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or Madu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99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1334</Words>
  <Application>Microsoft Office PowerPoint</Application>
  <PresentationFormat>Presentación en pantalla (4:3)</PresentationFormat>
  <Paragraphs>99</Paragraphs>
  <Slides>31</Slides>
  <Notes>2</Notes>
  <HiddenSlides>0</HiddenSlides>
  <MMClips>1</MMClips>
  <ScaleCrop>false</ScaleCrop>
  <HeadingPairs>
    <vt:vector size="6" baseType="variant">
      <vt:variant>
        <vt:lpstr>Fuentes usadas</vt:lpstr>
      </vt:variant>
      <vt:variant>
        <vt:i4>22</vt:i4>
      </vt:variant>
      <vt:variant>
        <vt:lpstr>Tema</vt:lpstr>
      </vt:variant>
      <vt:variant>
        <vt:i4>6</vt:i4>
      </vt:variant>
      <vt:variant>
        <vt:lpstr>Títulos de diapositiva</vt:lpstr>
      </vt:variant>
      <vt:variant>
        <vt:i4>31</vt:i4>
      </vt:variant>
    </vt:vector>
  </HeadingPairs>
  <TitlesOfParts>
    <vt:vector size="59" baseType="lpstr">
      <vt:lpstr>Adobe Fan Heiti Std B</vt:lpstr>
      <vt:lpstr>Adobe Gothic Std B</vt:lpstr>
      <vt:lpstr>Agency FB</vt:lpstr>
      <vt:lpstr>Algerian</vt:lpstr>
      <vt:lpstr>Arial</vt:lpstr>
      <vt:lpstr>Arial Black</vt:lpstr>
      <vt:lpstr>Arial Narrow</vt:lpstr>
      <vt:lpstr>Baskerville Old Face</vt:lpstr>
      <vt:lpstr>Calibri</vt:lpstr>
      <vt:lpstr>Comic Sans MS</vt:lpstr>
      <vt:lpstr>Courier New</vt:lpstr>
      <vt:lpstr>Exotc350 DmBd BT</vt:lpstr>
      <vt:lpstr>Futura Md BT</vt:lpstr>
      <vt:lpstr>Impact</vt:lpstr>
      <vt:lpstr>Kristen ITC</vt:lpstr>
      <vt:lpstr>Poor Richard</vt:lpstr>
      <vt:lpstr>Segoe UI Semibold</vt:lpstr>
      <vt:lpstr>Tahoma</vt:lpstr>
      <vt:lpstr>Tekton Pro</vt:lpstr>
      <vt:lpstr>Times</vt:lpstr>
      <vt:lpstr>Times New Roman</vt:lpstr>
      <vt:lpstr>Wingdings</vt:lpstr>
      <vt:lpstr>4_Diseño predeterminado</vt:lpstr>
      <vt:lpstr>1_Amor Maduro</vt:lpstr>
      <vt:lpstr>En blanco</vt:lpstr>
      <vt:lpstr>Diseño predeterminado</vt:lpstr>
      <vt:lpstr>Default Design</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11</cp:revision>
  <dcterms:created xsi:type="dcterms:W3CDTF">2022-05-09T17:21:28Z</dcterms:created>
  <dcterms:modified xsi:type="dcterms:W3CDTF">2022-05-10T02:31:09Z</dcterms:modified>
</cp:coreProperties>
</file>