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0" r:id="rId4"/>
  </p:sldMasterIdLst>
  <p:notesMasterIdLst>
    <p:notesMasterId r:id="rId40"/>
  </p:notesMasterIdLst>
  <p:sldIdLst>
    <p:sldId id="297" r:id="rId5"/>
    <p:sldId id="258" r:id="rId6"/>
    <p:sldId id="296"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 id="299" r:id="rId31"/>
    <p:sldId id="300" r:id="rId32"/>
    <p:sldId id="301" r:id="rId33"/>
    <p:sldId id="302" r:id="rId34"/>
    <p:sldId id="286" r:id="rId35"/>
    <p:sldId id="288" r:id="rId36"/>
    <p:sldId id="289" r:id="rId37"/>
    <p:sldId id="303" r:id="rId38"/>
    <p:sldId id="291"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599"/>
    <a:srgbClr val="980498"/>
    <a:srgbClr val="FFCC66"/>
    <a:srgbClr val="8B0A75"/>
    <a:srgbClr val="863A76"/>
    <a:srgbClr val="660066"/>
    <a:srgbClr val="2F4A17"/>
    <a:srgbClr val="8D0B77"/>
    <a:srgbClr val="894C2B"/>
    <a:srgbClr val="0101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0C528-B058-4702-AF74-9A4F985069E7}" type="datetimeFigureOut">
              <a:rPr lang="es-PE" smtClean="0"/>
              <a:t>4/04/2022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2FD8C-7F28-4654-B84B-5698B1548918}" type="slidenum">
              <a:rPr lang="es-PE" smtClean="0"/>
              <a:t>‹Nº›</a:t>
            </a:fld>
            <a:endParaRPr lang="es-PE"/>
          </a:p>
        </p:txBody>
      </p:sp>
    </p:spTree>
    <p:extLst>
      <p:ext uri="{BB962C8B-B14F-4D97-AF65-F5344CB8AC3E}">
        <p14:creationId xmlns:p14="http://schemas.microsoft.com/office/powerpoint/2010/main" val="52500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7625BCC-67F2-4C8C-87AD-398437B01289}" type="slidenum">
              <a:rPr lang="es-PE" smtClean="0">
                <a:solidFill>
                  <a:prstClr val="black"/>
                </a:solidFill>
              </a:rPr>
              <a:pPr/>
              <a:t>6</a:t>
            </a:fld>
            <a:endParaRPr lang="es-PE" dirty="0">
              <a:solidFill>
                <a:prstClr val="black"/>
              </a:solidFill>
            </a:endParaRPr>
          </a:p>
        </p:txBody>
      </p:sp>
    </p:spTree>
    <p:extLst>
      <p:ext uri="{BB962C8B-B14F-4D97-AF65-F5344CB8AC3E}">
        <p14:creationId xmlns:p14="http://schemas.microsoft.com/office/powerpoint/2010/main" val="221271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18AF8-8FD4-4E92-9D2C-2B9357F8CF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06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20867-5E45-40F9-AD4F-86A8643FA1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0280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64FD0-40CE-4C6A-807B-9E4468BEFE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4461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6D036-1DF7-4E6A-9D78-6FD5CB818135}"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077196938"/>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6A7FA-397F-455F-ABC6-333ADBDC149B}"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098470097"/>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580CB-1681-495A-8DD0-EE47AFC384CC}"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802757680"/>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75E2E5-1C40-47AB-B7D8-AA5B4B84F9C8}"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0408389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ACE317-55D8-41F3-B5B1-C7A5554F785D}"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521048711"/>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DF534E-9FE4-4E25-ADA6-579EA931E75F}"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005258644"/>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622552-AA78-42CC-8415-B072537CAE30}"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177021791"/>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3D6847-CE1D-40E5-A9C5-9A5FE2B594D6}"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77438783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D6C598-94A4-4A41-8861-CC0ABCAB14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67564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E6FBE-DA2A-4044-92B1-C9349494A7DC}"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607825281"/>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9A2A85-1E1C-4658-8E23-2371CDF4A214}"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1091231403"/>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83BAAF-5396-44B3-B857-314DFA70C829}"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917079355"/>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5759D23-13AE-46B7-8E61-099B8FD8187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4043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9E2DB80-EAFC-4075-922B-B957B40064F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10809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5F29A2D-DA8F-4847-932E-7A52187126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0783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5DC6698-9C1C-4B6F-AD48-DC3D6D02147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87551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9C7B5BAE-907F-4BB2-9636-3BCF11D435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75982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2420E9D-52E6-4DA3-9BDD-98DCB7CA677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8589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8743C10-7D1C-4869-AF1E-5E3D472DE8C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712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29CE5-CB6D-482B-9A01-D2D24D8758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81405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091E087-9C6E-4A08-9416-AC89B8FB295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12210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DD097A5-2A83-4D36-9F88-DA3DC8E9FA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26593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3CB012-864C-4FCB-B247-A58CAF2A01E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40468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52DDB53-4114-474E-A20E-8F01EAA6D3A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71952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87034F-71C7-4006-8B94-AC0F1DC8AA8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7366604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772849-A3B5-4A73-B9A7-EB79D9CF97D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47055434"/>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E262B1-74B2-431F-ABB3-ED50EF07D1F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8757047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C235E-F8D6-4D2D-B2D1-06C5381E43D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2940436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F1177F-611F-45C7-8DE8-A674A63BA2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16314592"/>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2431C0-BA73-4B0A-81C2-D9EECD7B35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4983694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3A996-3697-4262-9FD4-D8E99DCD3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69431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A940F7-2896-44F9-A4AD-4F2E01CBAD0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41425260"/>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12F4E6-75E1-4643-8984-68F191C5DE2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2741958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4A37BD-9187-4246-BDC6-D89BB11939A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8982089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003745-5903-4ECE-8E1C-B40841732D1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62914841"/>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1ABDF4-7132-4591-A59F-AE83B2F503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7166646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C1A43B-C227-4E44-BBD9-525214A66EA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543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2762DE-D909-4D44-9E1E-FAF50E15E61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9510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9B8423-D3FE-420F-B8EF-1985755F57B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6054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1C5E3-C56B-44E1-9FCC-C93AC72766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3027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D98BFB-B7E0-4322-A5FE-D659ACD984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9862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C5227EB-DF2F-4D50-8DDC-54F93FC7D70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637809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78BC5B7-529B-4395-AC51-7D3AF7D5B6AA}" type="slidenum">
              <a:rPr lang="hu-HU">
                <a:solidFill>
                  <a:srgbClr val="000000"/>
                </a:solidFill>
              </a:rPr>
              <a:pPr fontAlgn="base">
                <a:spcBef>
                  <a:spcPct val="0"/>
                </a:spcBef>
                <a:spcAft>
                  <a:spcPct val="0"/>
                </a:spcAft>
                <a:defRPr/>
              </a:pPr>
              <a:t>‹Nº›</a:t>
            </a:fld>
            <a:endParaRPr lang="hu-HU">
              <a:solidFill>
                <a:srgbClr val="000000"/>
              </a:solidFill>
            </a:endParaRPr>
          </a:p>
        </p:txBody>
      </p:sp>
    </p:spTree>
    <p:extLst>
      <p:ext uri="{BB962C8B-B14F-4D97-AF65-F5344CB8AC3E}">
        <p14:creationId xmlns:p14="http://schemas.microsoft.com/office/powerpoint/2010/main" val="591616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47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7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Times New Roman" pitchFamily="18" charset="0"/>
              </a:defRPr>
            </a:lvl1pPr>
          </a:lstStyle>
          <a:p>
            <a:pPr fontAlgn="base">
              <a:spcBef>
                <a:spcPct val="0"/>
              </a:spcBef>
              <a:spcAft>
                <a:spcPct val="0"/>
              </a:spcAft>
            </a:pPr>
            <a:endParaRPr lang="es-ES">
              <a:solidFill>
                <a:srgbClr val="000000"/>
              </a:solidFill>
              <a:latin typeface="Arial" charset="0"/>
            </a:endParaRPr>
          </a:p>
        </p:txBody>
      </p:sp>
      <p:sp>
        <p:nvSpPr>
          <p:cNvPr id="147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Times New Roman" pitchFamily="18" charset="0"/>
              </a:defRPr>
            </a:lvl1pPr>
          </a:lstStyle>
          <a:p>
            <a:pPr fontAlgn="base">
              <a:spcBef>
                <a:spcPct val="0"/>
              </a:spcBef>
              <a:spcAft>
                <a:spcPct val="0"/>
              </a:spcAft>
            </a:pPr>
            <a:endParaRPr lang="es-ES">
              <a:solidFill>
                <a:srgbClr val="000000"/>
              </a:solidFill>
              <a:latin typeface="Arial" charset="0"/>
            </a:endParaRPr>
          </a:p>
        </p:txBody>
      </p:sp>
      <p:sp>
        <p:nvSpPr>
          <p:cNvPr id="147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Times New Roman" pitchFamily="18" charset="0"/>
              </a:defRPr>
            </a:lvl1pPr>
          </a:lstStyle>
          <a:p>
            <a:pPr fontAlgn="base">
              <a:spcBef>
                <a:spcPct val="0"/>
              </a:spcBef>
              <a:spcAft>
                <a:spcPct val="0"/>
              </a:spcAft>
            </a:pPr>
            <a:fld id="{1FEBCD34-4070-45AC-9823-3C413140E655}" type="slidenum">
              <a:rPr lang="es-ES">
                <a:solidFill>
                  <a:srgbClr val="000000"/>
                </a:solidFill>
                <a:latin typeface="Arial" charset="0"/>
              </a:rPr>
              <a:pPr fontAlgn="base">
                <a:spcBef>
                  <a:spcPct val="0"/>
                </a:spcBef>
                <a:spcAft>
                  <a:spcPct val="0"/>
                </a:spcAft>
              </a:pPr>
              <a:t>‹Nº›</a:t>
            </a:fld>
            <a:endParaRPr lang="es-ES">
              <a:solidFill>
                <a:srgbClr val="000000"/>
              </a:solidFill>
              <a:latin typeface="Arial" charset="0"/>
            </a:endParaRPr>
          </a:p>
        </p:txBody>
      </p:sp>
    </p:spTree>
    <p:extLst>
      <p:ext uri="{BB962C8B-B14F-4D97-AF65-F5344CB8AC3E}">
        <p14:creationId xmlns:p14="http://schemas.microsoft.com/office/powerpoint/2010/main" val="3013196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AEA9D461-226C-4526-A8DD-A2BF84EF9A45}" type="slidenum">
              <a:rPr lang="es-ES">
                <a:solidFill>
                  <a:srgbClr val="000000"/>
                </a:solidFill>
                <a:latin typeface="Arial" charset="0"/>
              </a:rPr>
              <a:pPr fontAlgn="base">
                <a:spcBef>
                  <a:spcPct val="0"/>
                </a:spcBef>
                <a:spcAft>
                  <a:spcPct val="0"/>
                </a:spcAft>
                <a:defRPr/>
              </a:pPr>
              <a:t>‹Nº›</a:t>
            </a:fld>
            <a:endParaRPr lang="es-ES">
              <a:solidFill>
                <a:srgbClr val="000000"/>
              </a:solidFill>
              <a:latin typeface="Arial" charset="0"/>
            </a:endParaRPr>
          </a:p>
        </p:txBody>
      </p:sp>
    </p:spTree>
    <p:extLst>
      <p:ext uri="{BB962C8B-B14F-4D97-AF65-F5344CB8AC3E}">
        <p14:creationId xmlns:p14="http://schemas.microsoft.com/office/powerpoint/2010/main" val="27864011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pe/url?sa=i&amp;rct=j&amp;q=se+repartieron+la+ropa+de+Jesucristo&amp;source=images&amp;cd=&amp;cad=rja&amp;docid=BnSJofmDCwN8VM&amp;tbnid=CoX6TdgG4hLL3M:&amp;ved=0CAUQjRw&amp;url=http://estudiobiblicodenico.wordpress.com/tag/mateo/&amp;ei=yNhIUb-YAui10AHyloHQCw&amp;bvm=bv.43828540,d.dmQ&amp;psig=AFQjCNEwx2kX1RtpLkVocRPU6KUFNmd4ZA&amp;ust=136381497268295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pe/url?sa=i&amp;rct=j&amp;q=Padre+Dios&amp;source=images&amp;cd=&amp;cad=rja&amp;docid=UHUwI7zSI8X-QM&amp;tbnid=n2FZaGN4sfQVhM:&amp;ved=0CAUQjRw&amp;url=http://www.parlando.cl/2012/04/cuando-dios-duda-de-dios/&amp;ei=jpxIUejUI8Xo0gGchoDIBA&amp;bvm=bv.43828540,d.dmQ&amp;psig=AFQjCNEZTS-F0YjyqnBcPbexuc6wIR1lOw&amp;ust=136379896136887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3128" y="606552"/>
            <a:ext cx="7857744" cy="5683412"/>
          </a:xfrm>
          <a:prstGeom prst="rect">
            <a:avLst/>
          </a:prstGeom>
        </p:spPr>
      </p:pic>
      <p:sp>
        <p:nvSpPr>
          <p:cNvPr id="11" name="Rectángulo 10"/>
          <p:cNvSpPr/>
          <p:nvPr/>
        </p:nvSpPr>
        <p:spPr>
          <a:xfrm>
            <a:off x="1074582" y="5906983"/>
            <a:ext cx="12554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9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37703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James Last &amp; Richard Claiderman- Greensleeves.wav"/>
          </p:stSnd>
        </p:sndAc>
      </p:transition>
    </mc:Choice>
    <mc:Fallback xmlns="">
      <p:transition spd="slow">
        <p:fade/>
        <p:sndAc>
          <p:stSnd loop="1">
            <p:snd r:embed="rId4" name="James Last &amp; Richard Claiderman- Greensleev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8265" y="645592"/>
            <a:ext cx="7823032" cy="3954118"/>
          </a:xfrm>
          <a:prstGeom prst="rect">
            <a:avLst/>
          </a:prstGeom>
          <a:scene3d>
            <a:camera prst="orthographicFront"/>
            <a:lightRig rig="threePt" dir="t"/>
          </a:scene3d>
          <a:sp3d>
            <a:bevelT w="152400" h="50800" prst="softRound"/>
          </a:sp3d>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6176" y="621791"/>
            <a:ext cx="7851648" cy="5658931"/>
          </a:xfrm>
          <a:prstGeom prst="rect">
            <a:avLst/>
          </a:prstGeom>
        </p:spPr>
      </p:pic>
      <p:sp>
        <p:nvSpPr>
          <p:cNvPr id="5" name="4 Rectángulo"/>
          <p:cNvSpPr/>
          <p:nvPr/>
        </p:nvSpPr>
        <p:spPr>
          <a:xfrm>
            <a:off x="579148" y="4526397"/>
            <a:ext cx="7980218" cy="1754326"/>
          </a:xfrm>
          <a:prstGeom prst="rect">
            <a:avLst/>
          </a:prstGeom>
        </p:spPr>
        <p:txBody>
          <a:bodyPr wrap="square">
            <a:spAutoFit/>
          </a:bodyPr>
          <a:lstStyle/>
          <a:p>
            <a:pPr algn="ctr" fontAlgn="base">
              <a:spcBef>
                <a:spcPct val="0"/>
              </a:spcBef>
              <a:spcAft>
                <a:spcPct val="0"/>
              </a:spcAft>
            </a:pPr>
            <a:r>
              <a:rPr lang="es-ES" sz="2800" dirty="0">
                <a:solidFill>
                  <a:srgbClr val="FFFFFF"/>
                </a:solidFill>
                <a:effectLst>
                  <a:glow rad="101600">
                    <a:srgbClr val="000000">
                      <a:satMod val="175000"/>
                      <a:alpha val="40000"/>
                    </a:srgbClr>
                  </a:glow>
                  <a:outerShdw blurRad="50800" dist="38100" dir="10800000" algn="r" rotWithShape="0">
                    <a:srgbClr val="462300"/>
                  </a:outerShdw>
                </a:effectLst>
                <a:latin typeface="Arial Unicode MS" pitchFamily="34" charset="-128"/>
                <a:ea typeface="Arial Unicode MS" pitchFamily="34" charset="-128"/>
                <a:cs typeface="Arial Unicode MS" pitchFamily="34" charset="-128"/>
              </a:rPr>
              <a:t>Ellos  fueron y lo encontraron como les había dicho. Mientras desataban el borrico, los dueños les preguntaron: </a:t>
            </a:r>
            <a:r>
              <a:rPr lang="es-ES" sz="2800" dirty="0" smtClean="0">
                <a:solidFill>
                  <a:srgbClr val="FFFFFF"/>
                </a:solidFill>
                <a:effectLst>
                  <a:glow rad="101600">
                    <a:srgbClr val="000000">
                      <a:satMod val="175000"/>
                      <a:alpha val="40000"/>
                    </a:srgbClr>
                  </a:glow>
                  <a:outerShdw blurRad="50800" dist="38100" dir="10800000" algn="r" rotWithShape="0">
                    <a:srgbClr val="462300"/>
                  </a:outerShdw>
                </a:effectLst>
                <a:latin typeface="Arial Unicode MS" pitchFamily="34" charset="-128"/>
                <a:ea typeface="Arial Unicode MS" pitchFamily="34" charset="-128"/>
                <a:cs typeface="Arial Unicode MS" pitchFamily="34" charset="-128"/>
              </a:rPr>
              <a:t>-</a:t>
            </a:r>
            <a:r>
              <a:rPr lang="es-PE" sz="2400" dirty="0" smtClean="0">
                <a:solidFill>
                  <a:srgbClr val="FFFFFF"/>
                </a:solidFill>
                <a:effectLst>
                  <a:glow rad="101600">
                    <a:srgbClr val="000000">
                      <a:satMod val="175000"/>
                      <a:alpha val="40000"/>
                    </a:srgbClr>
                  </a:glow>
                  <a:outerShdw blurRad="50800" dist="38100" dir="10800000" algn="r" rotWithShape="0">
                    <a:srgbClr val="462300"/>
                  </a:outerShdw>
                </a:effectLst>
              </a:rPr>
              <a:t>¿</a:t>
            </a:r>
            <a:r>
              <a:rPr lang="es-PE" sz="2400" dirty="0">
                <a:solidFill>
                  <a:srgbClr val="FFFFFF"/>
                </a:solidFill>
                <a:effectLst>
                  <a:glow rad="101600">
                    <a:srgbClr val="000000">
                      <a:satMod val="175000"/>
                      <a:alpha val="40000"/>
                    </a:srgbClr>
                  </a:glow>
                  <a:outerShdw blurRad="50800" dist="38100" dir="10800000" algn="r" rotWithShape="0">
                    <a:srgbClr val="462300"/>
                  </a:outerShdw>
                </a:effectLst>
              </a:rPr>
              <a:t>Porqué lo desatan</a:t>
            </a:r>
            <a:r>
              <a:rPr lang="es-PE" sz="2400" dirty="0" smtClean="0">
                <a:solidFill>
                  <a:srgbClr val="FFFFFF"/>
                </a:solidFill>
                <a:effectLst>
                  <a:glow rad="101600">
                    <a:srgbClr val="000000">
                      <a:satMod val="175000"/>
                      <a:alpha val="40000"/>
                    </a:srgbClr>
                  </a:glow>
                  <a:outerShdw blurRad="50800" dist="38100" dir="10800000" algn="r" rotWithShape="0">
                    <a:srgbClr val="462300"/>
                  </a:outerShdw>
                </a:effectLst>
              </a:rPr>
              <a:t>?.                                                       Ellos </a:t>
            </a:r>
            <a:r>
              <a:rPr lang="es-PE" sz="2400" dirty="0">
                <a:solidFill>
                  <a:srgbClr val="FFFFFF"/>
                </a:solidFill>
                <a:effectLst>
                  <a:glow rad="101600">
                    <a:srgbClr val="000000">
                      <a:satMod val="175000"/>
                      <a:alpha val="40000"/>
                    </a:srgbClr>
                  </a:glow>
                  <a:outerShdw blurRad="50800" dist="38100" dir="10800000" algn="r" rotWithShape="0">
                    <a:srgbClr val="462300"/>
                  </a:outerShdw>
                </a:effectLst>
              </a:rPr>
              <a:t>contestaron: </a:t>
            </a:r>
            <a:r>
              <a:rPr lang="es-PE" sz="2400" dirty="0" smtClean="0">
                <a:solidFill>
                  <a:srgbClr val="FFFFFF"/>
                </a:solidFill>
                <a:effectLst>
                  <a:glow rad="101600">
                    <a:srgbClr val="000000">
                      <a:satMod val="175000"/>
                      <a:alpha val="40000"/>
                    </a:srgbClr>
                  </a:glow>
                  <a:outerShdw blurRad="50800" dist="38100" dir="10800000" algn="r" rotWithShape="0">
                    <a:srgbClr val="462300"/>
                  </a:outerShdw>
                </a:effectLst>
              </a:rPr>
              <a:t>-El </a:t>
            </a:r>
            <a:r>
              <a:rPr lang="es-PE" sz="2400" dirty="0">
                <a:solidFill>
                  <a:srgbClr val="FFFFFF"/>
                </a:solidFill>
                <a:effectLst>
                  <a:glow rad="101600">
                    <a:srgbClr val="000000">
                      <a:satMod val="175000"/>
                      <a:alpha val="40000"/>
                    </a:srgbClr>
                  </a:glow>
                  <a:outerShdw blurRad="50800" dist="38100" dir="10800000" algn="r" rotWithShape="0">
                    <a:srgbClr val="462300"/>
                  </a:outerShdw>
                </a:effectLst>
              </a:rPr>
              <a:t>Señor lo </a:t>
            </a:r>
            <a:r>
              <a:rPr lang="es-PE" sz="2400" dirty="0" smtClean="0">
                <a:solidFill>
                  <a:srgbClr val="FFFFFF"/>
                </a:solidFill>
                <a:effectLst>
                  <a:glow rad="101600">
                    <a:srgbClr val="000000">
                      <a:satMod val="175000"/>
                      <a:alpha val="40000"/>
                    </a:srgbClr>
                  </a:glow>
                  <a:outerShdw blurRad="50800" dist="38100" dir="10800000" algn="r" rotWithShape="0">
                    <a:srgbClr val="462300"/>
                  </a:outerShdw>
                </a:effectLst>
              </a:rPr>
              <a:t>necesita</a:t>
            </a:r>
            <a:endParaRPr lang="es-PE" sz="2400" dirty="0">
              <a:solidFill>
                <a:srgbClr val="FFFFFF"/>
              </a:solidFill>
              <a:effectLst>
                <a:glow rad="101600">
                  <a:srgbClr val="000000">
                    <a:satMod val="175000"/>
                    <a:alpha val="40000"/>
                  </a:srgbClr>
                </a:glow>
                <a:outerShdw blurRad="50800" dist="38100" dir="10800000" algn="r" rotWithShape="0">
                  <a:srgbClr val="462300"/>
                </a:outerShdw>
              </a:effectLst>
            </a:endParaRPr>
          </a:p>
        </p:txBody>
      </p:sp>
    </p:spTree>
    <p:extLst>
      <p:ext uri="{BB962C8B-B14F-4D97-AF65-F5344CB8AC3E}">
        <p14:creationId xmlns:p14="http://schemas.microsoft.com/office/powerpoint/2010/main" val="20282268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4900" y="587198"/>
            <a:ext cx="7857067" cy="5703226"/>
          </a:xfrm>
          <a:prstGeom prst="rect">
            <a:avLst/>
          </a:prstGeom>
        </p:spPr>
      </p:pic>
      <p:sp>
        <p:nvSpPr>
          <p:cNvPr id="3" name="2 Rectángulo"/>
          <p:cNvSpPr/>
          <p:nvPr/>
        </p:nvSpPr>
        <p:spPr>
          <a:xfrm>
            <a:off x="674901" y="4905429"/>
            <a:ext cx="7857067" cy="1384995"/>
          </a:xfrm>
          <a:prstGeom prst="rect">
            <a:avLst/>
          </a:prstGeom>
        </p:spPr>
        <p:txBody>
          <a:bodyPr wrap="square">
            <a:spAutoFit/>
          </a:bodyPr>
          <a:lstStyle/>
          <a:p>
            <a:pPr algn="ctr" fontAlgn="base">
              <a:spcBef>
                <a:spcPct val="0"/>
              </a:spcBef>
              <a:spcAft>
                <a:spcPct val="0"/>
              </a:spcAft>
            </a:pPr>
            <a:r>
              <a:rPr lang="es-ES" sz="28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Luego llevaron el burrito adonde estaba Jesús y,   poniendo sobre él sus  mantos, le ayudaron a montar. </a:t>
            </a:r>
          </a:p>
        </p:txBody>
      </p:sp>
    </p:spTree>
    <p:extLst>
      <p:ext uri="{BB962C8B-B14F-4D97-AF65-F5344CB8AC3E}">
        <p14:creationId xmlns:p14="http://schemas.microsoft.com/office/powerpoint/2010/main" val="30114343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74254" y="665018"/>
            <a:ext cx="7813964" cy="5606474"/>
          </a:xfrm>
          <a:prstGeom prst="rect">
            <a:avLst/>
          </a:prstGeom>
          <a:scene3d>
            <a:camera prst="orthographicFront"/>
            <a:lightRig rig="threePt" dir="t"/>
          </a:scene3d>
          <a:sp3d>
            <a:bevelT w="152400" h="50800" prst="softRound"/>
          </a:sp3d>
        </p:spPr>
      </p:pic>
      <p:sp>
        <p:nvSpPr>
          <p:cNvPr id="4" name="3 Rectángulo"/>
          <p:cNvSpPr/>
          <p:nvPr/>
        </p:nvSpPr>
        <p:spPr>
          <a:xfrm>
            <a:off x="1049468" y="5199244"/>
            <a:ext cx="6916376" cy="954107"/>
          </a:xfrm>
          <a:prstGeom prst="rect">
            <a:avLst/>
          </a:prstGeom>
        </p:spPr>
        <p:txBody>
          <a:bodyPr wrap="square">
            <a:spAutoFit/>
          </a:bodyPr>
          <a:lstStyle/>
          <a:p>
            <a:pPr algn="ctr" fontAlgn="base">
              <a:spcBef>
                <a:spcPct val="0"/>
              </a:spcBef>
              <a:spcAft>
                <a:spcPct val="0"/>
              </a:spcAft>
            </a:pPr>
            <a:r>
              <a:rPr lang="es-ES" sz="2800" b="1" dirty="0">
                <a:solidFill>
                  <a:schemeClr val="bg1"/>
                </a:solidFill>
                <a:effectLst>
                  <a:glow rad="63500">
                    <a:srgbClr val="000000">
                      <a:satMod val="175000"/>
                      <a:alpha val="40000"/>
                    </a:srgbClr>
                  </a:glow>
                  <a:outerShdw blurRad="38100" dist="38100" dir="2700000" algn="tl">
                    <a:srgbClr val="808080"/>
                  </a:outerShdw>
                </a:effectLst>
                <a:latin typeface="Arial Unicode MS" pitchFamily="34" charset="-128"/>
                <a:ea typeface="Arial Unicode MS" pitchFamily="34" charset="-128"/>
                <a:cs typeface="Arial Unicode MS" pitchFamily="34" charset="-128"/>
              </a:rPr>
              <a:t>Según iba avanzando, la gente alfombraba el camino con los mantos.</a:t>
            </a:r>
            <a:endParaRPr lang="es-PE" sz="2800" dirty="0">
              <a:solidFill>
                <a:schemeClr val="bg1"/>
              </a:solidFill>
              <a:effectLst>
                <a:glow rad="63500">
                  <a:srgbClr val="000000">
                    <a:satMod val="175000"/>
                    <a:alpha val="40000"/>
                  </a:srgbClr>
                </a:glow>
                <a:outerShdw blurRad="38100" dist="38100" dir="2700000" algn="tl">
                  <a:srgbClr val="808080"/>
                </a:outerShdw>
              </a:effectLst>
              <a:latin typeface="Arial" charset="0"/>
            </a:endParaRPr>
          </a:p>
        </p:txBody>
      </p:sp>
    </p:spTree>
    <p:extLst>
      <p:ext uri="{BB962C8B-B14F-4D97-AF65-F5344CB8AC3E}">
        <p14:creationId xmlns:p14="http://schemas.microsoft.com/office/powerpoint/2010/main" val="238464884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85" y="609601"/>
            <a:ext cx="7857067" cy="5671126"/>
          </a:xfrm>
          <a:prstGeom prst="rect">
            <a:avLst/>
          </a:prstGeom>
          <a:scene3d>
            <a:camera prst="orthographicFront"/>
            <a:lightRig rig="threePt" dir="t"/>
          </a:scene3d>
          <a:sp3d>
            <a:bevelT w="152400" h="50800" prst="softRound"/>
          </a:sp3d>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1785" y="609601"/>
            <a:ext cx="7857067" cy="3934692"/>
          </a:xfrm>
          <a:prstGeom prst="rect">
            <a:avLst/>
          </a:prstGeom>
          <a:scene3d>
            <a:camera prst="orthographicFront"/>
            <a:lightRig rig="threePt" dir="t"/>
          </a:scene3d>
          <a:sp3d>
            <a:bevelT w="152400" h="50800" prst="softRound"/>
          </a:sp3d>
        </p:spPr>
      </p:pic>
      <p:sp>
        <p:nvSpPr>
          <p:cNvPr id="6" name="5 Rectángulo"/>
          <p:cNvSpPr/>
          <p:nvPr/>
        </p:nvSpPr>
        <p:spPr>
          <a:xfrm>
            <a:off x="632405" y="4511026"/>
            <a:ext cx="7955825" cy="1815882"/>
          </a:xfrm>
          <a:prstGeom prst="rect">
            <a:avLst/>
          </a:prstGeom>
        </p:spPr>
        <p:txBody>
          <a:bodyPr wrap="square">
            <a:spAutoFit/>
            <a:scene3d>
              <a:camera prst="orthographicFront"/>
              <a:lightRig rig="threePt" dir="t"/>
            </a:scene3d>
            <a:sp3d contourW="44450">
              <a:contourClr>
                <a:srgbClr val="26190C"/>
              </a:contourClr>
            </a:sp3d>
          </a:bodyPr>
          <a:lstStyle/>
          <a:p>
            <a:pPr algn="ctr" fontAlgn="base">
              <a:spcBef>
                <a:spcPct val="0"/>
              </a:spcBef>
              <a:spcAft>
                <a:spcPct val="0"/>
              </a:spcAft>
            </a:pPr>
            <a:r>
              <a:rPr lang="es-ES" sz="2800" b="1" dirty="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Y, cuando se acercaba ya la bajada del </a:t>
            </a:r>
            <a:r>
              <a:rPr lang="es-ES" sz="2800" b="1" dirty="0" smtClean="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monte                             </a:t>
            </a:r>
            <a:r>
              <a:rPr lang="es-ES" sz="2800" b="1" dirty="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de los Olivos</a:t>
            </a:r>
            <a:r>
              <a:rPr lang="es-ES" sz="2800" b="1" dirty="0" smtClean="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 la multitud de los  discípulos,</a:t>
            </a:r>
            <a:r>
              <a:rPr lang="es-PE" sz="2800" b="1" dirty="0" smtClean="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 entusiasmados, se </a:t>
            </a:r>
            <a:r>
              <a:rPr lang="es-PE" sz="2800" b="1" dirty="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pusieron a alabar </a:t>
            </a:r>
            <a:r>
              <a:rPr lang="es-PE" sz="2800" b="1" dirty="0" smtClean="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a </a:t>
            </a:r>
            <a:r>
              <a:rPr lang="es-PE" sz="2800" b="1" dirty="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Dios a gritos</a:t>
            </a:r>
            <a:r>
              <a:rPr lang="es-PE" sz="2800" b="1" dirty="0" smtClean="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 por </a:t>
            </a:r>
            <a:r>
              <a:rPr lang="es-PE" sz="2800" b="1" dirty="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todos los </a:t>
            </a:r>
            <a:r>
              <a:rPr lang="es-PE" sz="2800" b="1" dirty="0" smtClean="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milagros que </a:t>
            </a:r>
            <a:r>
              <a:rPr lang="es-PE" sz="2800" b="1" dirty="0">
                <a:solidFill>
                  <a:schemeClr val="bg1"/>
                </a:solidFill>
                <a:effectLst>
                  <a:glow rad="63500">
                    <a:srgbClr val="000000">
                      <a:satMod val="175000"/>
                      <a:alpha val="40000"/>
                    </a:srgbClr>
                  </a:glow>
                  <a:outerShdw blurRad="50800" dist="50800" algn="l" rotWithShape="0">
                    <a:prstClr val="black"/>
                  </a:outerShdw>
                </a:effectLst>
                <a:latin typeface="Arial Unicode MS" pitchFamily="34" charset="-128"/>
                <a:ea typeface="Arial Unicode MS" pitchFamily="34" charset="-128"/>
                <a:cs typeface="Arial Unicode MS" pitchFamily="34" charset="-128"/>
              </a:rPr>
              <a:t>habían visto, diciendo:</a:t>
            </a:r>
            <a:endParaRPr lang="es-PE" sz="2800" dirty="0">
              <a:solidFill>
                <a:schemeClr val="bg1"/>
              </a:solidFill>
              <a:effectLst>
                <a:glow rad="63500">
                  <a:srgbClr val="000000">
                    <a:satMod val="175000"/>
                    <a:alpha val="40000"/>
                  </a:srgbClr>
                </a:glow>
                <a:outerShdw blurRad="50800" dist="50800" algn="l" rotWithShape="0">
                  <a:prstClr val="black"/>
                </a:outerShdw>
              </a:effectLst>
            </a:endParaRPr>
          </a:p>
        </p:txBody>
      </p:sp>
    </p:spTree>
    <p:extLst>
      <p:ext uri="{BB962C8B-B14F-4D97-AF65-F5344CB8AC3E}">
        <p14:creationId xmlns:p14="http://schemas.microsoft.com/office/powerpoint/2010/main" val="127364107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3058" y="612094"/>
            <a:ext cx="7804543" cy="5687106"/>
          </a:xfrm>
          <a:prstGeom prst="rect">
            <a:avLst/>
          </a:prstGeom>
        </p:spPr>
      </p:pic>
      <p:sp>
        <p:nvSpPr>
          <p:cNvPr id="5" name="2 Rectángulo"/>
          <p:cNvSpPr/>
          <p:nvPr/>
        </p:nvSpPr>
        <p:spPr>
          <a:xfrm>
            <a:off x="485276" y="5144223"/>
            <a:ext cx="8243178" cy="954107"/>
          </a:xfrm>
          <a:prstGeom prst="rect">
            <a:avLst/>
          </a:prstGeom>
        </p:spPr>
        <p:txBody>
          <a:bodyPr wrap="square">
            <a:spAutoFit/>
          </a:bodyPr>
          <a:lstStyle/>
          <a:p>
            <a:pPr algn="ctr" fontAlgn="base">
              <a:spcBef>
                <a:spcPct val="0"/>
              </a:spcBef>
              <a:spcAft>
                <a:spcPct val="0"/>
              </a:spcAft>
            </a:pPr>
            <a:r>
              <a:rPr lang="es-ES" sz="28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s-ES" sz="28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Bendito el que viene como rey, en nombre del  Señor! Paz en el cielo y gloria en las alturas</a:t>
            </a:r>
            <a:r>
              <a:rPr lang="es-ES" sz="28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s-PE" sz="4000" dirty="0">
              <a:solidFill>
                <a:schemeClr val="bg1"/>
              </a:solidFill>
              <a:effectLst>
                <a:glow rad="63500">
                  <a:srgbClr val="000000">
                    <a:satMod val="175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291365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189" y="638326"/>
            <a:ext cx="7807265" cy="5642401"/>
          </a:xfrm>
          <a:prstGeom prst="rect">
            <a:avLst/>
          </a:prstGeom>
          <a:scene3d>
            <a:camera prst="orthographicFront"/>
            <a:lightRig rig="threePt" dir="t"/>
          </a:scene3d>
          <a:sp3d>
            <a:bevelT w="152400" h="50800" prst="softRound"/>
          </a:sp3d>
        </p:spPr>
      </p:pic>
      <p:sp>
        <p:nvSpPr>
          <p:cNvPr id="3" name="2 Rectángulo"/>
          <p:cNvSpPr/>
          <p:nvPr/>
        </p:nvSpPr>
        <p:spPr>
          <a:xfrm>
            <a:off x="522132" y="4534606"/>
            <a:ext cx="8243178" cy="1815882"/>
          </a:xfrm>
          <a:prstGeom prst="rect">
            <a:avLst/>
          </a:prstGeom>
        </p:spPr>
        <p:txBody>
          <a:bodyPr wrap="square">
            <a:spAutoFit/>
          </a:bodyPr>
          <a:lstStyle/>
          <a:p>
            <a:pPr algn="ctr" fontAlgn="base">
              <a:spcBef>
                <a:spcPct val="0"/>
              </a:spcBef>
              <a:spcAft>
                <a:spcPct val="0"/>
              </a:spcAft>
            </a:pPr>
            <a:r>
              <a:rPr lang="es-ES" sz="2800" b="1" dirty="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Algunos fariseos que se encontraban entre la multitud le dijeron: </a:t>
            </a:r>
            <a:r>
              <a:rPr lang="es-ES" sz="2800" b="1" dirty="0" smtClean="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 </a:t>
            </a:r>
            <a:r>
              <a:rPr lang="es-PE" sz="2800" b="1" dirty="0" smtClean="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Maestro</a:t>
            </a:r>
            <a:r>
              <a:rPr lang="es-PE" sz="2800" b="1" dirty="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 reprende a  tus </a:t>
            </a:r>
            <a:r>
              <a:rPr lang="es-PE" sz="2800" b="1" dirty="0" smtClean="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discípulos. </a:t>
            </a:r>
            <a:r>
              <a:rPr lang="es-PE" sz="2800" b="1" dirty="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Él replicó</a:t>
            </a:r>
            <a:r>
              <a:rPr lang="es-PE" sz="2800" b="1" dirty="0" smtClean="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 - </a:t>
            </a:r>
            <a:r>
              <a:rPr lang="es-PE" sz="2800" b="1" dirty="0">
                <a:solidFill>
                  <a:schemeClr val="bg1"/>
                </a:solidFill>
                <a:effectLst>
                  <a:glow rad="63500">
                    <a:srgbClr val="000000">
                      <a:satMod val="175000"/>
                      <a:alpha val="40000"/>
                    </a:srgbClr>
                  </a:glow>
                  <a:innerShdw blurRad="63500" dist="50800" dir="18900000">
                    <a:prstClr val="black">
                      <a:alpha val="50000"/>
                    </a:prstClr>
                  </a:innerShdw>
                </a:effectLst>
                <a:latin typeface="Arial Unicode MS" pitchFamily="34" charset="-128"/>
                <a:ea typeface="Arial Unicode MS" pitchFamily="34" charset="-128"/>
                <a:cs typeface="Arial Unicode MS" pitchFamily="34" charset="-128"/>
              </a:rPr>
              <a:t>Les aseguro que, si estos callan, gritarán las piedras. </a:t>
            </a:r>
            <a:endParaRPr lang="es-PE" sz="4000" dirty="0">
              <a:solidFill>
                <a:schemeClr val="bg1"/>
              </a:solidFill>
              <a:effectLst>
                <a:glow rad="63500">
                  <a:srgbClr val="000000">
                    <a:satMod val="175000"/>
                    <a:alpha val="40000"/>
                  </a:srgbClr>
                </a:glow>
                <a:innerShdw blurRad="63500" dist="50800" dir="18900000">
                  <a:prstClr val="black">
                    <a:alpha val="50000"/>
                  </a:prstClr>
                </a:innerShdw>
              </a:effectLst>
            </a:endParaRPr>
          </a:p>
        </p:txBody>
      </p:sp>
    </p:spTree>
    <p:extLst>
      <p:ext uri="{BB962C8B-B14F-4D97-AF65-F5344CB8AC3E}">
        <p14:creationId xmlns:p14="http://schemas.microsoft.com/office/powerpoint/2010/main" val="232916042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5017" y="607907"/>
            <a:ext cx="7804728" cy="5672820"/>
          </a:xfrm>
          <a:prstGeom prst="rect">
            <a:avLst/>
          </a:prstGeom>
        </p:spPr>
      </p:pic>
      <p:sp>
        <p:nvSpPr>
          <p:cNvPr id="56327" name="Rectangle 7"/>
          <p:cNvSpPr>
            <a:spLocks noChangeArrowheads="1"/>
          </p:cNvSpPr>
          <p:nvPr/>
        </p:nvSpPr>
        <p:spPr bwMode="auto">
          <a:xfrm>
            <a:off x="1874347" y="530207"/>
            <a:ext cx="6120680" cy="648072"/>
          </a:xfrm>
          <a:prstGeom prst="rect">
            <a:avLst/>
          </a:prstGeom>
          <a:noFill/>
          <a:ln w="9525">
            <a:noFill/>
            <a:miter lim="800000"/>
            <a:headEnd/>
            <a:tailEnd/>
          </a:ln>
          <a:effectLst/>
          <a:scene3d>
            <a:camera prst="orthographicFront"/>
            <a:lightRig rig="threePt" dir="t"/>
          </a:scene3d>
          <a:sp3d>
            <a:bevelT prst="relaxedInset"/>
          </a:sp3d>
        </p:spPr>
        <p:txBody>
          <a:bodyPr/>
          <a:lstStyle/>
          <a:p>
            <a:pPr marL="342900" indent="-342900" fontAlgn="base">
              <a:spcBef>
                <a:spcPct val="20000"/>
              </a:spcBef>
              <a:spcAft>
                <a:spcPct val="0"/>
              </a:spcAft>
            </a:pPr>
            <a:r>
              <a:rPr lang="es-ES_tradnl" sz="3600" b="1" dirty="0">
                <a:solidFill>
                  <a:srgbClr val="FFFF00"/>
                </a:solidFill>
                <a:effectLst>
                  <a:glow rad="101600">
                    <a:srgbClr val="221100">
                      <a:alpha val="60000"/>
                    </a:srgbClr>
                  </a:glow>
                </a:effectLst>
                <a:latin typeface="Times New Roman" pitchFamily="18" charset="0"/>
              </a:rPr>
              <a:t>Preguntas para la lectura:</a:t>
            </a:r>
          </a:p>
        </p:txBody>
      </p:sp>
      <p:sp>
        <p:nvSpPr>
          <p:cNvPr id="5" name="Rectangle 7"/>
          <p:cNvSpPr>
            <a:spLocks noChangeArrowheads="1"/>
          </p:cNvSpPr>
          <p:nvPr/>
        </p:nvSpPr>
        <p:spPr bwMode="auto">
          <a:xfrm>
            <a:off x="953278" y="3185018"/>
            <a:ext cx="3249268" cy="2330617"/>
          </a:xfrm>
          <a:prstGeom prst="rect">
            <a:avLst/>
          </a:prstGeom>
          <a:noFill/>
          <a:ln w="9525">
            <a:noFill/>
            <a:miter lim="800000"/>
            <a:headEnd/>
            <a:tailEnd/>
          </a:ln>
          <a:effectLst/>
        </p:spPr>
        <p:txBody>
          <a:bodyPr/>
          <a:lstStyle/>
          <a:p>
            <a:pPr algn="ctr" fontAlgn="base">
              <a:spcBef>
                <a:spcPct val="20000"/>
              </a:spcBef>
              <a:spcAft>
                <a:spcPct val="0"/>
              </a:spcAft>
            </a:pPr>
            <a:r>
              <a:rPr lang="es-PE" sz="4000" b="1" dirty="0" smtClean="0">
                <a:solidFill>
                  <a:schemeClr val="bg1"/>
                </a:solidFill>
                <a:effectLst>
                  <a:glow rad="101600">
                    <a:srgbClr val="221100">
                      <a:alpha val="60000"/>
                    </a:srgbClr>
                  </a:glow>
                </a:effectLst>
                <a:latin typeface="Arial Narrow" panose="020B0606020202030204" pitchFamily="34" charset="0"/>
              </a:rPr>
              <a:t>* ¿</a:t>
            </a:r>
            <a:r>
              <a:rPr lang="es-PE" sz="4000" b="1" dirty="0">
                <a:solidFill>
                  <a:schemeClr val="bg1"/>
                </a:solidFill>
                <a:effectLst>
                  <a:glow rad="101600">
                    <a:srgbClr val="221100">
                      <a:alpha val="60000"/>
                    </a:srgbClr>
                  </a:glow>
                </a:effectLst>
                <a:latin typeface="Arial Narrow" panose="020B0606020202030204" pitchFamily="34" charset="0"/>
              </a:rPr>
              <a:t>Qué orden da Jesús a sus discípulos? </a:t>
            </a:r>
            <a:endParaRPr lang="es-ES_tradnl" sz="4000" b="1" dirty="0">
              <a:solidFill>
                <a:schemeClr val="bg1"/>
              </a:solidFill>
              <a:effectLst>
                <a:glow rad="101600">
                  <a:srgbClr val="221100">
                    <a:alpha val="60000"/>
                  </a:srgbClr>
                </a:glow>
              </a:effectLst>
              <a:latin typeface="Arial Narrow" panose="020B0606020202030204" pitchFamily="34" charset="0"/>
            </a:endParaRPr>
          </a:p>
        </p:txBody>
      </p:sp>
      <p:pic>
        <p:nvPicPr>
          <p:cNvPr id="1026" name="Picture 2" descr="Arecaceae, Rama De Palma, Hoja imagen png - imagen transparente descarga  gratuit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1596295">
            <a:off x="4332605" y="4577450"/>
            <a:ext cx="1978992" cy="1363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recaceae, Rama De Palma, Hoja imagen png - imagen transparente descarga  gratuit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3440416">
            <a:off x="2118200" y="1069093"/>
            <a:ext cx="2416081" cy="167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recaceae, Rama De Palma, Hoja imagen png - imagen transparente descarga  gratuit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1129780">
            <a:off x="5447961" y="4760269"/>
            <a:ext cx="1978992" cy="136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08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edge">
                                      <p:cBhvr>
                                        <p:cTn id="7" dur="2000"/>
                                        <p:tgtEl>
                                          <p:spTgt spid="56327"/>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5017" y="612186"/>
            <a:ext cx="7832438" cy="5677778"/>
          </a:xfrm>
          <a:prstGeom prst="rect">
            <a:avLst/>
          </a:prstGeom>
        </p:spPr>
      </p:pic>
      <p:sp>
        <p:nvSpPr>
          <p:cNvPr id="4" name="Rectangle 7"/>
          <p:cNvSpPr>
            <a:spLocks noChangeArrowheads="1"/>
          </p:cNvSpPr>
          <p:nvPr/>
        </p:nvSpPr>
        <p:spPr bwMode="auto">
          <a:xfrm>
            <a:off x="868218" y="1279832"/>
            <a:ext cx="2909455" cy="4342486"/>
          </a:xfrm>
          <a:prstGeom prst="rect">
            <a:avLst/>
          </a:prstGeom>
          <a:noFill/>
          <a:ln w="9525">
            <a:noFill/>
            <a:miter lim="800000"/>
            <a:headEnd/>
            <a:tailEnd/>
          </a:ln>
          <a:effectLst/>
          <a:scene3d>
            <a:camera prst="orthographicFront"/>
            <a:lightRig rig="threePt" dir="t"/>
          </a:scene3d>
          <a:sp3d>
            <a:bevelT prst="slope"/>
          </a:sp3d>
        </p:spPr>
        <p:txBody>
          <a:bodyPr/>
          <a:lstStyle/>
          <a:p>
            <a:pPr algn="ctr" fontAlgn="base">
              <a:spcBef>
                <a:spcPct val="20000"/>
              </a:spcBef>
              <a:spcAft>
                <a:spcPct val="0"/>
              </a:spcAft>
            </a:pPr>
            <a:r>
              <a:rPr lang="es-PE" sz="3200" dirty="0" smtClean="0">
                <a:solidFill>
                  <a:schemeClr val="bg1"/>
                </a:solidFill>
                <a:effectLst>
                  <a:glow rad="101600">
                    <a:srgbClr val="000000"/>
                  </a:glow>
                </a:effectLst>
              </a:rPr>
              <a:t>*¿</a:t>
            </a:r>
            <a:r>
              <a:rPr lang="es-PE" sz="3200" dirty="0">
                <a:solidFill>
                  <a:schemeClr val="bg1"/>
                </a:solidFill>
                <a:effectLst>
                  <a:glow rad="101600">
                    <a:srgbClr val="000000"/>
                  </a:glow>
                </a:effectLst>
              </a:rPr>
              <a:t>Qué sentido tiene y qué quiere indicar Jesús al entrar a Jerusalén, montado sobre un burrito? </a:t>
            </a:r>
            <a:r>
              <a:rPr lang="es-PE" sz="3200" dirty="0" smtClean="0">
                <a:solidFill>
                  <a:schemeClr val="bg1"/>
                </a:solidFill>
                <a:effectLst>
                  <a:glow rad="101600">
                    <a:srgbClr val="000000"/>
                  </a:glow>
                </a:effectLst>
              </a:rPr>
              <a:t>¿</a:t>
            </a:r>
            <a:r>
              <a:rPr lang="es-PE" sz="3200" dirty="0">
                <a:solidFill>
                  <a:schemeClr val="bg1"/>
                </a:solidFill>
                <a:effectLst>
                  <a:glow rad="101600">
                    <a:srgbClr val="000000"/>
                  </a:glow>
                </a:effectLst>
              </a:rPr>
              <a:t>por qué lo hace?</a:t>
            </a:r>
            <a:endParaRPr lang="es-ES" sz="3200" dirty="0">
              <a:solidFill>
                <a:schemeClr val="bg1"/>
              </a:solidFill>
              <a:effectLst>
                <a:glow rad="101600">
                  <a:srgbClr val="000000"/>
                </a:glow>
              </a:effectLst>
              <a:latin typeface="Times New Roman" pitchFamily="18" charset="0"/>
            </a:endParaRPr>
          </a:p>
          <a:p>
            <a:pPr marL="457200" indent="-457200" algn="ctr" fontAlgn="base">
              <a:spcBef>
                <a:spcPct val="20000"/>
              </a:spcBef>
              <a:spcAft>
                <a:spcPct val="0"/>
              </a:spcAft>
              <a:buFont typeface="Courier New" panose="02070309020205020404" pitchFamily="49" charset="0"/>
              <a:buChar char="o"/>
            </a:pPr>
            <a:endParaRPr lang="es-ES" sz="3200" dirty="0">
              <a:solidFill>
                <a:schemeClr val="bg1"/>
              </a:solidFill>
              <a:effectLst>
                <a:glow rad="101600">
                  <a:srgbClr val="000000"/>
                </a:glow>
              </a:effectLst>
              <a:latin typeface="Times New Roman" pitchFamily="18" charset="0"/>
            </a:endParaRPr>
          </a:p>
        </p:txBody>
      </p:sp>
    </p:spTree>
    <p:extLst>
      <p:ext uri="{BB962C8B-B14F-4D97-AF65-F5344CB8AC3E}">
        <p14:creationId xmlns:p14="http://schemas.microsoft.com/office/powerpoint/2010/main" val="1800533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364" y="598517"/>
            <a:ext cx="7887854" cy="5793048"/>
          </a:xfrm>
          <a:prstGeom prst="rect">
            <a:avLst/>
          </a:prstGeom>
        </p:spPr>
      </p:pic>
      <p:sp>
        <p:nvSpPr>
          <p:cNvPr id="8" name="Rectangle 7"/>
          <p:cNvSpPr>
            <a:spLocks noChangeArrowheads="1"/>
          </p:cNvSpPr>
          <p:nvPr/>
        </p:nvSpPr>
        <p:spPr bwMode="auto">
          <a:xfrm>
            <a:off x="363300" y="929951"/>
            <a:ext cx="2832276" cy="5077226"/>
          </a:xfrm>
          <a:prstGeom prst="rect">
            <a:avLst/>
          </a:prstGeom>
          <a:noFill/>
          <a:ln w="9525">
            <a:noFill/>
            <a:miter lim="800000"/>
            <a:headEnd/>
            <a:tailEnd/>
          </a:ln>
          <a:effectLst/>
          <a:scene3d>
            <a:camera prst="orthographicFront"/>
            <a:lightRig rig="threePt" dir="t"/>
          </a:scene3d>
          <a:sp3d>
            <a:bevelT prst="slope"/>
          </a:sp3d>
        </p:spPr>
        <p:txBody>
          <a:bodyPr/>
          <a:lstStyle/>
          <a:p>
            <a:pPr marL="514350" indent="-514350" algn="ctr" fontAlgn="base">
              <a:spcBef>
                <a:spcPct val="20000"/>
              </a:spcBef>
              <a:spcAft>
                <a:spcPct val="0"/>
              </a:spcAft>
              <a:buFont typeface="Courier New" panose="02070309020205020404" pitchFamily="49" charset="0"/>
              <a:buChar char="o"/>
            </a:pPr>
            <a:r>
              <a:rPr lang="es-PE" sz="2800" b="1" dirty="0">
                <a:solidFill>
                  <a:schemeClr val="bg1"/>
                </a:solidFill>
                <a:effectLst>
                  <a:glow rad="228600">
                    <a:schemeClr val="accent4">
                      <a:satMod val="175000"/>
                      <a:alpha val="40000"/>
                    </a:schemeClr>
                  </a:glow>
                  <a:outerShdw blurRad="50800" dist="38100" dir="10800000" algn="r" rotWithShape="0">
                    <a:srgbClr val="FF0000"/>
                  </a:outerShdw>
                </a:effectLst>
              </a:rPr>
              <a:t> Según Lucas, ¿cómo reaccionan los discípulos y la gente en este pasaje?</a:t>
            </a:r>
            <a:r>
              <a:rPr lang="es-PE" sz="2800" b="1" dirty="0">
                <a:solidFill>
                  <a:schemeClr val="bg1"/>
                </a:solidFill>
                <a:effectLst>
                  <a:glow rad="228600">
                    <a:schemeClr val="accent4">
                      <a:satMod val="175000"/>
                      <a:alpha val="40000"/>
                    </a:schemeClr>
                  </a:glow>
                  <a:outerShdw blurRad="50800" dist="38100" dir="10800000" algn="r" rotWithShape="0">
                    <a:srgbClr val="FF0000"/>
                  </a:outerShdw>
                </a:effectLst>
                <a:latin typeface="Times New Roman" pitchFamily="18" charset="0"/>
              </a:rPr>
              <a:t> ¿cuáles son sus expectativas? </a:t>
            </a:r>
            <a:r>
              <a:rPr lang="es-PE" sz="2800" b="1" dirty="0">
                <a:solidFill>
                  <a:schemeClr val="bg1"/>
                </a:solidFill>
                <a:effectLst>
                  <a:glow rad="228600">
                    <a:schemeClr val="accent4">
                      <a:satMod val="175000"/>
                      <a:alpha val="40000"/>
                    </a:schemeClr>
                  </a:glow>
                  <a:outerShdw blurRad="50800" dist="38100" dir="10800000" algn="r" rotWithShape="0">
                    <a:srgbClr val="FF0000"/>
                  </a:outerShdw>
                </a:effectLst>
              </a:rPr>
              <a:t> </a:t>
            </a:r>
            <a:endParaRPr lang="es-ES" sz="2800" b="1" dirty="0">
              <a:solidFill>
                <a:schemeClr val="bg1"/>
              </a:solidFill>
              <a:effectLst>
                <a:glow rad="228600">
                  <a:schemeClr val="accent4">
                    <a:satMod val="175000"/>
                    <a:alpha val="40000"/>
                  </a:schemeClr>
                </a:glow>
                <a:outerShdw blurRad="50800" dist="38100" dir="10800000" algn="r" rotWithShape="0">
                  <a:srgbClr val="FF0000"/>
                </a:outerShdw>
              </a:effectLst>
              <a:latin typeface="Times New Roman" pitchFamily="18" charset="0"/>
            </a:endParaRPr>
          </a:p>
        </p:txBody>
      </p:sp>
      <p:sp>
        <p:nvSpPr>
          <p:cNvPr id="4" name="Rectangle 7"/>
          <p:cNvSpPr>
            <a:spLocks noChangeArrowheads="1"/>
          </p:cNvSpPr>
          <p:nvPr/>
        </p:nvSpPr>
        <p:spPr bwMode="auto">
          <a:xfrm>
            <a:off x="4355976" y="4365104"/>
            <a:ext cx="3429024" cy="1229063"/>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fontAlgn="base">
              <a:spcBef>
                <a:spcPct val="20000"/>
              </a:spcBef>
              <a:spcAft>
                <a:spcPct val="0"/>
              </a:spcAft>
            </a:pPr>
            <a:r>
              <a:rPr lang="es-PE" sz="3200" b="1" dirty="0">
                <a:solidFill>
                  <a:srgbClr val="FFFF00"/>
                </a:solidFill>
                <a:effectLst>
                  <a:glow rad="101600">
                    <a:srgbClr val="000000">
                      <a:satMod val="175000"/>
                      <a:alpha val="40000"/>
                    </a:srgbClr>
                  </a:glow>
                  <a:outerShdw blurRad="50800" dist="38100" dir="10800000" algn="r" rotWithShape="0">
                    <a:srgbClr val="FF0000"/>
                  </a:outerShdw>
                </a:effectLst>
                <a:latin typeface="Times New Roman" pitchFamily="18" charset="0"/>
              </a:rPr>
              <a:t>?</a:t>
            </a:r>
            <a:endParaRPr lang="es-ES" sz="3200" b="1" dirty="0">
              <a:solidFill>
                <a:srgbClr val="FFFF00"/>
              </a:solidFill>
              <a:effectLst>
                <a:glow rad="101600">
                  <a:srgbClr val="000000">
                    <a:satMod val="175000"/>
                    <a:alpha val="40000"/>
                  </a:srgbClr>
                </a:glow>
                <a:outerShdw blurRad="50800" dist="38100" dir="10800000" algn="r" rotWithShape="0">
                  <a:srgbClr val="FF0000"/>
                </a:outerShdw>
              </a:effectLst>
              <a:latin typeface="Times New Roman" pitchFamily="18" charset="0"/>
            </a:endParaRPr>
          </a:p>
        </p:txBody>
      </p:sp>
    </p:spTree>
    <p:extLst>
      <p:ext uri="{BB962C8B-B14F-4D97-AF65-F5344CB8AC3E}">
        <p14:creationId xmlns:p14="http://schemas.microsoft.com/office/powerpoint/2010/main" val="2143811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95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0579" y="607936"/>
            <a:ext cx="7796876" cy="5682027"/>
          </a:xfrm>
          <a:prstGeom prst="rect">
            <a:avLst/>
          </a:prstGeom>
        </p:spPr>
      </p:pic>
      <p:sp>
        <p:nvSpPr>
          <p:cNvPr id="58377" name="Rectangle 9"/>
          <p:cNvSpPr>
            <a:spLocks noChangeArrowheads="1"/>
          </p:cNvSpPr>
          <p:nvPr/>
        </p:nvSpPr>
        <p:spPr bwMode="auto">
          <a:xfrm>
            <a:off x="700579" y="4286023"/>
            <a:ext cx="7859759" cy="182845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PE" sz="2400" i="1" dirty="0">
                <a:ln w="19050">
                  <a:solidFill>
                    <a:srgbClr val="000000">
                      <a:tint val="1000"/>
                    </a:srgbClr>
                  </a:solidFill>
                  <a:prstDash val="solid"/>
                </a:ln>
                <a:solidFill>
                  <a:srgbClr val="FFFFFF"/>
                </a:solidFill>
                <a:effectLst>
                  <a:glow rad="139700">
                    <a:schemeClr val="accent4">
                      <a:satMod val="175000"/>
                      <a:alpha val="40000"/>
                    </a:schemeClr>
                  </a:glow>
                  <a:outerShdw blurRad="50800" dist="38100" algn="l" rotWithShape="0">
                    <a:prstClr val="black"/>
                  </a:outerShdw>
                </a:effectLst>
                <a:latin typeface="Arial Unicode MS"/>
              </a:rPr>
              <a:t>No podemos dejar de sorprendernos ante la manifestación de Jesús. Él viene a ejercer su poder de un modo pacífico y desde la humildad. Éstas son también las actitudes que debemos meditar y hacer vida quienes seguimos sus pasos</a:t>
            </a:r>
            <a:r>
              <a:rPr lang="es-PE" sz="2400" i="1" dirty="0" smtClean="0">
                <a:ln w="19050">
                  <a:solidFill>
                    <a:srgbClr val="000000">
                      <a:tint val="1000"/>
                    </a:srgbClr>
                  </a:solidFill>
                  <a:prstDash val="solid"/>
                </a:ln>
                <a:solidFill>
                  <a:srgbClr val="FFFFFF"/>
                </a:solidFill>
                <a:effectLst>
                  <a:glow rad="139700">
                    <a:schemeClr val="accent4">
                      <a:satMod val="175000"/>
                      <a:alpha val="40000"/>
                    </a:schemeClr>
                  </a:glow>
                  <a:outerShdw blurRad="50800" dist="38100" algn="l" rotWithShape="0">
                    <a:prstClr val="black"/>
                  </a:outerShdw>
                </a:effectLst>
                <a:latin typeface="Arial Unicode MS"/>
              </a:rPr>
              <a:t>.</a:t>
            </a:r>
            <a:endParaRPr lang="es-ES" sz="2400" i="1" dirty="0">
              <a:ln w="19050">
                <a:solidFill>
                  <a:srgbClr val="000000">
                    <a:tint val="1000"/>
                  </a:srgbClr>
                </a:solidFill>
                <a:prstDash val="solid"/>
              </a:ln>
              <a:solidFill>
                <a:srgbClr val="FFFFFF"/>
              </a:solidFill>
              <a:effectLst>
                <a:glow rad="139700">
                  <a:schemeClr val="accent4">
                    <a:satMod val="175000"/>
                    <a:alpha val="40000"/>
                  </a:schemeClr>
                </a:glow>
                <a:outerShdw blurRad="50800" dist="38100" algn="l" rotWithShape="0">
                  <a:prstClr val="black"/>
                </a:outerShdw>
              </a:effectLst>
              <a:latin typeface="Arial Unicode MS"/>
            </a:endParaRPr>
          </a:p>
        </p:txBody>
      </p:sp>
      <p:sp>
        <p:nvSpPr>
          <p:cNvPr id="8" name="7 Rectángulo"/>
          <p:cNvSpPr/>
          <p:nvPr/>
        </p:nvSpPr>
        <p:spPr>
          <a:xfrm>
            <a:off x="992888" y="1472524"/>
            <a:ext cx="1608133" cy="400110"/>
          </a:xfrm>
          <a:prstGeom prst="rect">
            <a:avLst/>
          </a:prstGeom>
        </p:spPr>
        <p:txBody>
          <a:bodyPr wrap="none">
            <a:spAutoFit/>
          </a:bodyPr>
          <a:lstStyle/>
          <a:p>
            <a:pPr fontAlgn="base">
              <a:spcBef>
                <a:spcPct val="0"/>
              </a:spcBef>
              <a:spcAft>
                <a:spcPct val="0"/>
              </a:spcAft>
            </a:pPr>
            <a:r>
              <a:rPr lang="es-ES_tradnl" sz="2000" b="1" i="1" dirty="0">
                <a:solidFill>
                  <a:schemeClr val="bg1"/>
                </a:solidFill>
                <a:effectLst>
                  <a:glow rad="63500">
                    <a:srgbClr val="000000">
                      <a:satMod val="175000"/>
                      <a:alpha val="40000"/>
                    </a:srgbClr>
                  </a:glow>
                  <a:outerShdw blurRad="38100" dist="38100" dir="2700000" algn="tl">
                    <a:srgbClr val="000000">
                      <a:alpha val="43137"/>
                    </a:srgbClr>
                  </a:outerShdw>
                </a:effectLst>
              </a:rPr>
              <a:t>Motivación:</a:t>
            </a:r>
            <a:endParaRPr lang="es-PE" sz="2000" dirty="0">
              <a:solidFill>
                <a:schemeClr val="bg1"/>
              </a:solidFill>
              <a:effectLst>
                <a:glow rad="63500">
                  <a:srgbClr val="000000">
                    <a:satMod val="175000"/>
                    <a:alpha val="40000"/>
                  </a:srgbClr>
                </a:glow>
                <a:outerShdw blurRad="38100" dist="38100" dir="2700000" algn="tl">
                  <a:srgbClr val="000000">
                    <a:alpha val="43137"/>
                  </a:srgbClr>
                </a:outerShdw>
              </a:effectLst>
            </a:endParaRPr>
          </a:p>
        </p:txBody>
      </p:sp>
      <p:sp>
        <p:nvSpPr>
          <p:cNvPr id="7" name="Rectangle 9"/>
          <p:cNvSpPr>
            <a:spLocks noChangeArrowheads="1"/>
          </p:cNvSpPr>
          <p:nvPr/>
        </p:nvSpPr>
        <p:spPr bwMode="auto">
          <a:xfrm>
            <a:off x="4355976" y="3933056"/>
            <a:ext cx="3879352" cy="1643074"/>
          </a:xfrm>
          <a:prstGeom prst="rect">
            <a:avLst/>
          </a:prstGeom>
          <a:noFill/>
          <a:ln w="9525">
            <a:noFill/>
            <a:miter lim="800000"/>
            <a:headEnd/>
            <a:tailEnd/>
          </a:ln>
          <a:effectLst/>
          <a:scene3d>
            <a:camera prst="orthographicFront"/>
            <a:lightRig rig="threePt" dir="t"/>
          </a:scene3d>
          <a:sp3d>
            <a:bevelT prst="convex"/>
          </a:sp3d>
        </p:spPr>
        <p:txBody>
          <a:bodyPr/>
          <a:lstStyle/>
          <a:p>
            <a:pPr algn="r" fontAlgn="base">
              <a:spcBef>
                <a:spcPct val="0"/>
              </a:spcBef>
              <a:spcAft>
                <a:spcPct val="0"/>
              </a:spcAft>
            </a:pPr>
            <a:endParaRPr lang="es-ES" sz="2800" b="1" dirty="0">
              <a:ln w="19050">
                <a:solidFill>
                  <a:srgbClr val="000000">
                    <a:tint val="1000"/>
                  </a:srgbClr>
                </a:solidFill>
                <a:prstDash val="solid"/>
              </a:ln>
              <a:solidFill>
                <a:srgbClr val="FFFFFF"/>
              </a:solidFill>
              <a:effectLst>
                <a:glow rad="101600">
                  <a:srgbClr val="000000">
                    <a:satMod val="175000"/>
                    <a:alpha val="40000"/>
                  </a:srgbClr>
                </a:glow>
                <a:outerShdw blurRad="50000" dist="50800" dir="7500000" algn="tl">
                  <a:srgbClr val="000000">
                    <a:shade val="5000"/>
                    <a:alpha val="35000"/>
                  </a:srgbClr>
                </a:outerShdw>
              </a:effectLst>
              <a:latin typeface="Times New Roman" pitchFamily="18" charset="0"/>
            </a:endParaRP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72165" y="607936"/>
            <a:ext cx="2479035" cy="726850"/>
          </a:xfrm>
          <a:prstGeom prst="roundRect">
            <a:avLst/>
          </a:prstGeom>
        </p:spPr>
      </p:pic>
    </p:spTree>
    <p:extLst>
      <p:ext uri="{BB962C8B-B14F-4D97-AF65-F5344CB8AC3E}">
        <p14:creationId xmlns:p14="http://schemas.microsoft.com/office/powerpoint/2010/main" val="3816862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8377"/>
                                        </p:tgtEl>
                                        <p:attrNameLst>
                                          <p:attrName>style.visibility</p:attrName>
                                        </p:attrNameLst>
                                      </p:cBhvr>
                                      <p:to>
                                        <p:strVal val="visible"/>
                                      </p:to>
                                    </p:set>
                                    <p:anim calcmode="lin" valueType="num">
                                      <p:cBhvr>
                                        <p:cTn id="12" dur="750" fill="hold"/>
                                        <p:tgtEl>
                                          <p:spTgt spid="58377"/>
                                        </p:tgtEl>
                                        <p:attrNameLst>
                                          <p:attrName>ppt_w</p:attrName>
                                        </p:attrNameLst>
                                      </p:cBhvr>
                                      <p:tavLst>
                                        <p:tav tm="0">
                                          <p:val>
                                            <p:fltVal val="0"/>
                                          </p:val>
                                        </p:tav>
                                        <p:tav tm="100000">
                                          <p:val>
                                            <p:strVal val="#ppt_w"/>
                                          </p:val>
                                        </p:tav>
                                      </p:tavLst>
                                    </p:anim>
                                    <p:anim calcmode="lin" valueType="num">
                                      <p:cBhvr>
                                        <p:cTn id="13" dur="750" fill="hold"/>
                                        <p:tgtEl>
                                          <p:spTgt spid="583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06" y="587477"/>
            <a:ext cx="7778187" cy="5683045"/>
          </a:xfrm>
          <a:prstGeom prst="rect">
            <a:avLst/>
          </a:prstGeom>
        </p:spPr>
      </p:pic>
      <p:sp>
        <p:nvSpPr>
          <p:cNvPr id="9" name="Text Box 6"/>
          <p:cNvSpPr txBox="1">
            <a:spLocks noChangeArrowheads="1"/>
          </p:cNvSpPr>
          <p:nvPr/>
        </p:nvSpPr>
        <p:spPr bwMode="auto">
          <a:xfrm>
            <a:off x="4971245" y="604474"/>
            <a:ext cx="3351894" cy="461665"/>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ES_tradnl" sz="24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rPr>
              <a:t>Lucas 22, 14-23,56</a:t>
            </a:r>
            <a:endParaRPr lang="es-ES" sz="2400" b="1" cap="all" dirty="0">
              <a:ln w="0"/>
              <a:solidFill>
                <a:srgbClr val="FFFFFF"/>
              </a:solidFill>
              <a:effectLst>
                <a:glow rad="101600">
                  <a:schemeClr val="accent4">
                    <a:satMod val="175000"/>
                    <a:alpha val="40000"/>
                  </a:schemeClr>
                </a:glow>
                <a:outerShdw blurRad="38100" dist="38100" dir="2700000" algn="tl">
                  <a:srgbClr val="000000">
                    <a:alpha val="43137"/>
                  </a:srgbClr>
                </a:outerShdw>
              </a:effectLst>
            </a:endParaRPr>
          </a:p>
        </p:txBody>
      </p:sp>
      <p:sp>
        <p:nvSpPr>
          <p:cNvPr id="10" name="WordArt 4"/>
          <p:cNvSpPr>
            <a:spLocks noChangeArrowheads="1" noChangeShapeType="1" noTextEdit="1"/>
          </p:cNvSpPr>
          <p:nvPr/>
        </p:nvSpPr>
        <p:spPr bwMode="auto">
          <a:xfrm>
            <a:off x="1475656" y="4004847"/>
            <a:ext cx="6480720" cy="1794554"/>
          </a:xfrm>
          <a:prstGeom prst="rect">
            <a:avLst/>
          </a:prstGeom>
        </p:spPr>
        <p:txBody>
          <a:bodyPr wrap="none" fromWordArt="1">
            <a:prstTxWarp prst="textWave1">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s-PE" sz="3600" b="1" kern="10" cap="all" dirty="0">
                <a:ln w="0"/>
                <a:solidFill>
                  <a:srgbClr val="FFFF00"/>
                </a:solidFill>
                <a:effectLst>
                  <a:glow rad="101600">
                    <a:srgbClr val="C00000">
                      <a:alpha val="60000"/>
                    </a:srgbClr>
                  </a:glow>
                </a:effectLst>
                <a:latin typeface="Arial Black"/>
              </a:rPr>
              <a:t>Bendito el Rey </a:t>
            </a:r>
          </a:p>
          <a:p>
            <a:pPr algn="ctr" fontAlgn="base">
              <a:spcBef>
                <a:spcPct val="0"/>
              </a:spcBef>
              <a:spcAft>
                <a:spcPct val="0"/>
              </a:spcAft>
            </a:pPr>
            <a:r>
              <a:rPr lang="es-PE" sz="3600" b="1" kern="10" cap="all" dirty="0">
                <a:ln w="0"/>
                <a:solidFill>
                  <a:srgbClr val="FFFF00"/>
                </a:solidFill>
                <a:effectLst>
                  <a:glow rad="101600">
                    <a:srgbClr val="C00000">
                      <a:alpha val="60000"/>
                    </a:srgbClr>
                  </a:glow>
                </a:effectLst>
                <a:latin typeface="Arial Black"/>
              </a:rPr>
              <a:t>que viene</a:t>
            </a:r>
          </a:p>
        </p:txBody>
      </p:sp>
      <p:sp>
        <p:nvSpPr>
          <p:cNvPr id="11" name="Text Box 6"/>
          <p:cNvSpPr txBox="1">
            <a:spLocks noChangeArrowheads="1"/>
          </p:cNvSpPr>
          <p:nvPr/>
        </p:nvSpPr>
        <p:spPr bwMode="auto">
          <a:xfrm>
            <a:off x="662326" y="5933728"/>
            <a:ext cx="1776410" cy="369332"/>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ES"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rial" panose="020B0604020202020204" pitchFamily="34" charset="0"/>
                <a:cs typeface="Arial" panose="020B0604020202020204" pitchFamily="34" charset="0"/>
              </a:rPr>
              <a:t>10 </a:t>
            </a:r>
            <a:r>
              <a:rPr lang="es-ES" b="1"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rial" panose="020B0604020202020204" pitchFamily="34" charset="0"/>
                <a:cs typeface="Arial" panose="020B0604020202020204" pitchFamily="34" charset="0"/>
              </a:rPr>
              <a:t>abril 2022</a:t>
            </a:r>
            <a:endParaRPr lang="es-ES"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rial" panose="020B0604020202020204" pitchFamily="34" charset="0"/>
              <a:cs typeface="Arial" panose="020B0604020202020204" pitchFamily="34" charset="0"/>
            </a:endParaRPr>
          </a:p>
        </p:txBody>
      </p:sp>
      <p:grpSp>
        <p:nvGrpSpPr>
          <p:cNvPr id="16" name="Group 114"/>
          <p:cNvGrpSpPr>
            <a:grpSpLocks/>
          </p:cNvGrpSpPr>
          <p:nvPr/>
        </p:nvGrpSpPr>
        <p:grpSpPr bwMode="auto">
          <a:xfrm>
            <a:off x="640594" y="604474"/>
            <a:ext cx="4072625" cy="676792"/>
            <a:chOff x="978" y="674"/>
            <a:chExt cx="6507" cy="1040"/>
          </a:xfrm>
        </p:grpSpPr>
        <p:sp>
          <p:nvSpPr>
            <p:cNvPr id="17" name="Rectangle 32"/>
            <p:cNvSpPr>
              <a:spLocks noChangeArrowheads="1"/>
            </p:cNvSpPr>
            <p:nvPr/>
          </p:nvSpPr>
          <p:spPr bwMode="auto">
            <a:xfrm>
              <a:off x="978" y="927"/>
              <a:ext cx="6507" cy="787"/>
            </a:xfrm>
            <a:prstGeom prst="rect">
              <a:avLst/>
            </a:prstGeom>
            <a:solidFill>
              <a:srgbClr val="863A76"/>
            </a:solidFill>
            <a:ln w="9525">
              <a:solidFill>
                <a:srgbClr val="C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endParaRPr>
            </a:p>
          </p:txBody>
        </p:sp>
        <p:sp>
          <p:nvSpPr>
            <p:cNvPr id="18" name="Text Box 29"/>
            <p:cNvSpPr txBox="1">
              <a:spLocks noChangeArrowheads="1"/>
            </p:cNvSpPr>
            <p:nvPr/>
          </p:nvSpPr>
          <p:spPr bwMode="auto">
            <a:xfrm>
              <a:off x="2175" y="750"/>
              <a:ext cx="5091" cy="711"/>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a:ln>
                    <a:noFill/>
                  </a:ln>
                  <a:solidFill>
                    <a:srgbClr val="660066"/>
                  </a:solidFill>
                  <a:effectLst/>
                  <a:uLnTx/>
                  <a:uFillTx/>
                  <a:latin typeface="Arial Rounded MT Bold" panose="020F0704030504030204" pitchFamily="34" charset="0"/>
                  <a:ea typeface="Times New Roman" panose="02020603050405020304" pitchFamily="18" charset="0"/>
                </a:rPr>
                <a:t>LECTIO DIVINA – DOMINGO DE RAMOS </a:t>
              </a:r>
              <a:r>
                <a:rPr kumimoji="0" lang="es-ES_tradnl" sz="1100" b="1" i="0" u="none" strike="noStrike" kern="0" cap="none" spc="0" normalizeH="0" baseline="0" noProof="0" dirty="0" smtClean="0">
                  <a:ln>
                    <a:noFill/>
                  </a:ln>
                  <a:solidFill>
                    <a:srgbClr val="660066"/>
                  </a:solidFill>
                  <a:effectLst/>
                  <a:uLnTx/>
                  <a:uFillTx/>
                  <a:latin typeface="Arial Rounded MT Bold" panose="020F0704030504030204" pitchFamily="34" charset="0"/>
                  <a:ea typeface="Times New Roman" panose="02020603050405020304" pitchFamily="18" charset="0"/>
                </a:rPr>
                <a:t>– C</a:t>
              </a:r>
              <a:r>
                <a:rPr lang="es-PE" sz="1200" kern="0" dirty="0">
                  <a:solidFill>
                    <a:srgbClr val="660066"/>
                  </a:solidFill>
                  <a:latin typeface="Times New Roman" panose="02020603050405020304" pitchFamily="18" charset="0"/>
                  <a:ea typeface="Times New Roman" panose="02020603050405020304" pitchFamily="18" charset="0"/>
                </a:rPr>
                <a:t> </a:t>
              </a:r>
              <a:r>
                <a:rPr lang="es-PE" sz="1200" kern="0" dirty="0" smtClean="0">
                  <a:solidFill>
                    <a:srgbClr val="660066"/>
                  </a:solidFill>
                  <a:latin typeface="Times New Roman" panose="02020603050405020304" pitchFamily="18" charset="0"/>
                  <a:ea typeface="Times New Roman" panose="02020603050405020304" pitchFamily="18" charset="0"/>
                </a:rPr>
                <a:t>       </a:t>
              </a:r>
              <a:r>
                <a:rPr kumimoji="0" lang="es-ES_tradnl" sz="1100" b="1" i="0" u="none" strike="noStrike" kern="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Arial Black" panose="020B0A04020102020204" pitchFamily="34" charset="0"/>
                  <a:ea typeface="Times New Roman" panose="02020603050405020304" pitchFamily="18" charset="0"/>
                </a:rPr>
                <a:t>BENDITO </a:t>
              </a:r>
              <a:r>
                <a:rPr kumimoji="0" lang="es-ES_tradnl" sz="11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Arial Black" panose="020B0A04020102020204" pitchFamily="34" charset="0"/>
                  <a:ea typeface="Times New Roman" panose="02020603050405020304" pitchFamily="18" charset="0"/>
                </a:rPr>
                <a:t>EL REY QUE VIENE</a:t>
              </a:r>
              <a:endParaRPr kumimoji="0" lang="es-PE" sz="1200" b="0" i="0" u="none" strike="noStrike" kern="0" cap="none" spc="0" normalizeH="0" baseline="0" noProof="0" dirty="0">
                <a:ln>
                  <a:noFill/>
                </a:ln>
                <a:solidFill>
                  <a:srgbClr val="880000"/>
                </a:solidFill>
                <a:effectLst>
                  <a:outerShdw blurRad="38100" dist="38100" dir="2700000" algn="tl">
                    <a:srgbClr val="000000">
                      <a:alpha val="43137"/>
                    </a:srgbClr>
                  </a:outerShdw>
                </a:effectLst>
                <a:uLnTx/>
                <a:uFillTx/>
                <a:latin typeface="Arial Black" panose="020B0A04020102020204" pitchFamily="34" charset="0"/>
                <a:ea typeface="Times New Roman" panose="02020603050405020304" pitchFamily="18" charset="0"/>
              </a:endParaRPr>
            </a:p>
          </p:txBody>
        </p:sp>
        <p:pic>
          <p:nvPicPr>
            <p:cNvPr id="19" name="Picture 113" descr="Ver imagen en tamaño completo">
              <a:hlinkClick r:id="rId3"/>
            </p:cNvPr>
            <p:cNvPicPr>
              <a:picLocks noChangeAspect="1" noChangeArrowheads="1"/>
            </p:cNvPicPr>
            <p:nvPr/>
          </p:nvPicPr>
          <p:blipFill>
            <a:blip r:embed="rId4" r:link="rId5"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45" y="674"/>
              <a:ext cx="925" cy="94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5888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9"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7235" y="874486"/>
            <a:ext cx="6651383" cy="548013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913114" y="546331"/>
            <a:ext cx="7056784" cy="954107"/>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2800" dirty="0">
                <a:solidFill>
                  <a:srgbClr val="FFFFFF"/>
                </a:solidFill>
                <a:effectLst>
                  <a:glow rad="101600">
                    <a:srgbClr val="000000">
                      <a:satMod val="175000"/>
                      <a:alpha val="40000"/>
                    </a:srgbClr>
                  </a:glow>
                  <a:outerShdw blurRad="38100" dist="38100" dir="2700000" algn="tl">
                    <a:srgbClr val="000000"/>
                  </a:outerShdw>
                </a:effectLst>
              </a:rPr>
              <a:t>Pusieron sus mantos sobre el borrico e hicieron que Jesús se montara en él. </a:t>
            </a:r>
          </a:p>
        </p:txBody>
      </p:sp>
      <p:sp>
        <p:nvSpPr>
          <p:cNvPr id="5" name="Text Box 3"/>
          <p:cNvSpPr txBox="1">
            <a:spLocks noChangeArrowheads="1"/>
          </p:cNvSpPr>
          <p:nvPr/>
        </p:nvSpPr>
        <p:spPr bwMode="auto">
          <a:xfrm>
            <a:off x="2342669" y="4840486"/>
            <a:ext cx="5256584"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dirty="0">
                <a:solidFill>
                  <a:srgbClr val="FFFFFF"/>
                </a:solidFill>
                <a:effectLst>
                  <a:glow rad="101600">
                    <a:srgbClr val="000000">
                      <a:satMod val="175000"/>
                      <a:alpha val="40000"/>
                    </a:srgbClr>
                  </a:glow>
                  <a:outerShdw blurRad="38100" dist="38100" dir="2700000" algn="tl">
                    <a:srgbClr val="000000"/>
                  </a:outerShdw>
                </a:effectLst>
              </a:rPr>
              <a:t>¿Qué imagen del Mesías se manifiesta en esta escena?</a:t>
            </a:r>
            <a:endParaRPr lang="es-ES" sz="2800" dirty="0">
              <a:solidFill>
                <a:srgbClr val="FFFFFF"/>
              </a:solidFill>
              <a:effectLst>
                <a:glow rad="101600">
                  <a:srgbClr val="000000">
                    <a:satMod val="175000"/>
                    <a:alpha val="40000"/>
                  </a:srgbClr>
                </a:glow>
                <a:outerShdw blurRad="38100" dist="38100" dir="2700000" algn="tl">
                  <a:srgbClr val="000000"/>
                </a:outerShdw>
              </a:effectLst>
            </a:endParaRPr>
          </a:p>
        </p:txBody>
      </p:sp>
    </p:spTree>
    <p:extLst>
      <p:ext uri="{BB962C8B-B14F-4D97-AF65-F5344CB8AC3E}">
        <p14:creationId xmlns:p14="http://schemas.microsoft.com/office/powerpoint/2010/main" val="91625186"/>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3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ppt_x</p:attrName>
                                        </p:attrNameLst>
                                      </p:cBhvr>
                                      <p:tavLst>
                                        <p:tav tm="0">
                                          <p:val>
                                            <p:fltVal val="0.5"/>
                                          </p:val>
                                        </p:tav>
                                        <p:tav tm="100000">
                                          <p:val>
                                            <p:strVal val="#ppt_x"/>
                                          </p:val>
                                        </p:tav>
                                      </p:tavLst>
                                    </p:anim>
                                    <p:anim calcmode="lin" valueType="num">
                                      <p:cBhvr>
                                        <p:cTn id="17"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seguir a un MesÃ­as pacÃ­fico y crucific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76" y="498604"/>
            <a:ext cx="7857142" cy="58044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93713" y="4251971"/>
            <a:ext cx="4278652" cy="584775"/>
          </a:xfrm>
          <a:prstGeom prst="rect">
            <a:avLst/>
          </a:prstGeom>
          <a:noFill/>
          <a:ln w="9525">
            <a:noFill/>
            <a:miter lim="800000"/>
            <a:headEnd/>
            <a:tailEnd/>
          </a:ln>
          <a:effectLst/>
        </p:spPr>
        <p:txBody>
          <a:bodyPr wrap="square">
            <a:spAutoFit/>
          </a:bodyPr>
          <a:lstStyle/>
          <a:p>
            <a:pPr marL="457200" indent="-457200" fontAlgn="base">
              <a:spcBef>
                <a:spcPct val="0"/>
              </a:spcBef>
              <a:spcAft>
                <a:spcPct val="0"/>
              </a:spcAft>
              <a:buFont typeface="Wingdings" panose="05000000000000000000" pitchFamily="2" charset="2"/>
              <a:buChar char="v"/>
              <a:defRPr/>
            </a:pPr>
            <a:r>
              <a:rPr lang="es-PE" sz="3200" b="1" dirty="0">
                <a:solidFill>
                  <a:schemeClr val="bg1"/>
                </a:solidFill>
                <a:effectLst>
                  <a:glow rad="101600">
                    <a:srgbClr val="000000">
                      <a:satMod val="175000"/>
                      <a:alpha val="40000"/>
                    </a:srgbClr>
                  </a:glow>
                  <a:innerShdw blurRad="63500" dist="50800" dir="13500000">
                    <a:prstClr val="black"/>
                  </a:innerShdw>
                </a:effectLst>
              </a:rPr>
              <a:t>¿Qué </a:t>
            </a:r>
            <a:r>
              <a:rPr lang="es-PE" sz="3200" b="1" dirty="0" smtClean="0">
                <a:solidFill>
                  <a:schemeClr val="bg1"/>
                </a:solidFill>
                <a:effectLst>
                  <a:glow rad="101600">
                    <a:srgbClr val="000000">
                      <a:satMod val="175000"/>
                      <a:alpha val="40000"/>
                    </a:srgbClr>
                  </a:glow>
                  <a:innerShdw blurRad="63500" dist="50800" dir="13500000">
                    <a:prstClr val="black"/>
                  </a:innerShdw>
                </a:effectLst>
              </a:rPr>
              <a:t>actitudes</a:t>
            </a:r>
            <a:endParaRPr lang="es-ES" sz="3200" b="1" dirty="0">
              <a:solidFill>
                <a:schemeClr val="bg1"/>
              </a:solidFill>
              <a:effectLst>
                <a:glow rad="101600">
                  <a:srgbClr val="000000">
                    <a:satMod val="175000"/>
                    <a:alpha val="40000"/>
                  </a:srgbClr>
                </a:glow>
                <a:innerShdw blurRad="63500" dist="50800" dir="13500000">
                  <a:prstClr val="black"/>
                </a:innerShdw>
              </a:effectLst>
            </a:endParaRPr>
          </a:p>
        </p:txBody>
      </p:sp>
      <p:sp>
        <p:nvSpPr>
          <p:cNvPr id="4" name="Text Box 3"/>
          <p:cNvSpPr txBox="1">
            <a:spLocks noChangeArrowheads="1"/>
          </p:cNvSpPr>
          <p:nvPr/>
        </p:nvSpPr>
        <p:spPr bwMode="auto">
          <a:xfrm>
            <a:off x="579676" y="4836746"/>
            <a:ext cx="7895652"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dirty="0" smtClean="0">
                <a:solidFill>
                  <a:schemeClr val="bg1"/>
                </a:solidFill>
                <a:effectLst>
                  <a:glow rad="101600">
                    <a:srgbClr val="000000">
                      <a:satMod val="175000"/>
                      <a:alpha val="40000"/>
                    </a:srgbClr>
                  </a:glow>
                  <a:innerShdw blurRad="63500" dist="50800" dir="13500000">
                    <a:prstClr val="black"/>
                  </a:innerShdw>
                </a:effectLst>
              </a:rPr>
              <a:t>concretas </a:t>
            </a:r>
            <a:r>
              <a:rPr lang="es-PE" sz="3200" b="1" dirty="0">
                <a:solidFill>
                  <a:schemeClr val="bg1"/>
                </a:solidFill>
                <a:effectLst>
                  <a:glow rad="101600">
                    <a:srgbClr val="000000">
                      <a:satMod val="175000"/>
                      <a:alpha val="40000"/>
                    </a:srgbClr>
                  </a:glow>
                  <a:innerShdw blurRad="63500" dist="50800" dir="13500000">
                    <a:prstClr val="black"/>
                  </a:innerShdw>
                </a:effectLst>
              </a:rPr>
              <a:t>me exigen el seguir a un Mesías pacífico y crucificado?</a:t>
            </a:r>
            <a:endParaRPr lang="es-ES" sz="3200" b="1" dirty="0">
              <a:solidFill>
                <a:schemeClr val="bg1"/>
              </a:solidFill>
              <a:effectLst>
                <a:glow rad="101600">
                  <a:srgbClr val="000000">
                    <a:satMod val="175000"/>
                    <a:alpha val="40000"/>
                  </a:srgbClr>
                </a:glow>
                <a:innerShdw blurRad="63500" dist="50800" dir="13500000">
                  <a:prstClr val="black"/>
                </a:innerShdw>
              </a:effectLst>
            </a:endParaRPr>
          </a:p>
        </p:txBody>
      </p:sp>
    </p:spTree>
    <p:extLst>
      <p:ext uri="{BB962C8B-B14F-4D97-AF65-F5344CB8AC3E}">
        <p14:creationId xmlns:p14="http://schemas.microsoft.com/office/powerpoint/2010/main" val="3527234878"/>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2/3*#ppt_w"/>
                                          </p:val>
                                        </p:tav>
                                        <p:tav tm="100000">
                                          <p:val>
                                            <p:strVal val="#ppt_w"/>
                                          </p:val>
                                        </p:tav>
                                      </p:tavLst>
                                    </p:anim>
                                    <p:anim calcmode="lin" valueType="num">
                                      <p:cBhvr>
                                        <p:cTn id="8" dur="75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165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2/3*#ppt_w"/>
                                          </p:val>
                                        </p:tav>
                                        <p:tav tm="100000">
                                          <p:val>
                                            <p:strVal val="#ppt_w"/>
                                          </p:val>
                                        </p:tav>
                                      </p:tavLst>
                                    </p:anim>
                                    <p:anim calcmode="lin" valueType="num">
                                      <p:cBhvr>
                                        <p:cTn id="13" dur="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88" y="607474"/>
            <a:ext cx="7833176" cy="5691725"/>
          </a:xfrm>
          <a:prstGeom prst="rect">
            <a:avLst/>
          </a:prstGeom>
          <a:scene3d>
            <a:camera prst="orthographicFront"/>
            <a:lightRig rig="threePt" dir="t"/>
          </a:scene3d>
          <a:sp3d>
            <a:bevelT w="152400" h="50800" prst="softRound"/>
          </a:sp3d>
        </p:spPr>
      </p:pic>
      <p:sp>
        <p:nvSpPr>
          <p:cNvPr id="166915" name="Text Box 3"/>
          <p:cNvSpPr txBox="1">
            <a:spLocks noChangeArrowheads="1"/>
          </p:cNvSpPr>
          <p:nvPr/>
        </p:nvSpPr>
        <p:spPr bwMode="auto">
          <a:xfrm>
            <a:off x="4331855" y="666888"/>
            <a:ext cx="4071695" cy="5170646"/>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3000" b="1" i="1" dirty="0">
                <a:solidFill>
                  <a:schemeClr val="bg1"/>
                </a:solidFill>
                <a:effectLst>
                  <a:glow rad="139700">
                    <a:schemeClr val="accent4">
                      <a:satMod val="175000"/>
                      <a:alpha val="40000"/>
                    </a:schemeClr>
                  </a:glow>
                  <a:outerShdw blurRad="38100" dist="38100" dir="2700000" algn="tl">
                    <a:srgbClr val="C0C0C0"/>
                  </a:outerShdw>
                </a:effectLst>
                <a:latin typeface="Arial Unicode MS" pitchFamily="34" charset="-128"/>
              </a:rPr>
              <a:t>Hosanna. En tu historia de seguimiento, </a:t>
            </a:r>
            <a:r>
              <a:rPr lang="es-PE" sz="3000" b="1" i="1" dirty="0" smtClean="0">
                <a:solidFill>
                  <a:schemeClr val="bg1"/>
                </a:solidFill>
                <a:effectLst>
                  <a:glow rad="139700">
                    <a:schemeClr val="accent4">
                      <a:satMod val="175000"/>
                      <a:alpha val="40000"/>
                    </a:schemeClr>
                  </a:glow>
                  <a:outerShdw blurRad="38100" dist="38100" dir="2700000" algn="tl">
                    <a:srgbClr val="C0C0C0"/>
                  </a:outerShdw>
                </a:effectLst>
                <a:latin typeface="Arial Unicode MS" pitchFamily="34" charset="-128"/>
              </a:rPr>
              <a:t>                      ¿</a:t>
            </a:r>
            <a:r>
              <a:rPr lang="es-PE" sz="3000" b="1" i="1" dirty="0">
                <a:solidFill>
                  <a:schemeClr val="bg1"/>
                </a:solidFill>
                <a:effectLst>
                  <a:glow rad="139700">
                    <a:schemeClr val="accent4">
                      <a:satMod val="175000"/>
                      <a:alpha val="40000"/>
                    </a:schemeClr>
                  </a:glow>
                  <a:outerShdw blurRad="38100" dist="38100" dir="2700000" algn="tl">
                    <a:srgbClr val="C0C0C0"/>
                  </a:outerShdw>
                </a:effectLst>
                <a:latin typeface="Arial Unicode MS" pitchFamily="34" charset="-128"/>
              </a:rPr>
              <a:t>han abundado los entusiasmos pasajeros, temporales, como los de la muchedumbre que aclama a Jesús? ¿o la fidelidad constante</a:t>
            </a:r>
            <a:r>
              <a:rPr lang="es-PE" sz="3000" b="1" i="1" dirty="0" smtClean="0">
                <a:solidFill>
                  <a:schemeClr val="bg1"/>
                </a:solidFill>
                <a:effectLst>
                  <a:glow rad="139700">
                    <a:schemeClr val="accent4">
                      <a:satMod val="175000"/>
                      <a:alpha val="40000"/>
                    </a:schemeClr>
                  </a:glow>
                  <a:outerShdw blurRad="38100" dist="38100" dir="2700000" algn="tl">
                    <a:srgbClr val="C0C0C0"/>
                  </a:outerShdw>
                </a:effectLst>
                <a:latin typeface="Arial Unicode MS" pitchFamily="34" charset="-128"/>
              </a:rPr>
              <a:t>?</a:t>
            </a:r>
            <a:endParaRPr lang="es-ES" sz="3000" b="1" i="1" dirty="0">
              <a:solidFill>
                <a:schemeClr val="bg1"/>
              </a:solidFill>
              <a:effectLst>
                <a:glow rad="139700">
                  <a:schemeClr val="accent4">
                    <a:satMod val="175000"/>
                    <a:alpha val="40000"/>
                  </a:schemeClr>
                </a:glow>
                <a:outerShdw blurRad="38100" dist="38100" dir="2700000" algn="tl">
                  <a:srgbClr val="C0C0C0"/>
                </a:outerShdw>
              </a:effectLst>
              <a:latin typeface="Arial Unicode MS" pitchFamily="34" charset="-128"/>
            </a:endParaRPr>
          </a:p>
        </p:txBody>
      </p:sp>
    </p:spTree>
    <p:extLst>
      <p:ext uri="{BB962C8B-B14F-4D97-AF65-F5344CB8AC3E}">
        <p14:creationId xmlns:p14="http://schemas.microsoft.com/office/powerpoint/2010/main" val="3400142345"/>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66915"/>
                                        </p:tgtEl>
                                        <p:attrNameLst>
                                          <p:attrName>style.visibility</p:attrName>
                                        </p:attrNameLst>
                                      </p:cBhvr>
                                      <p:to>
                                        <p:strVal val="visible"/>
                                      </p:to>
                                    </p:set>
                                    <p:anim by="(-#ppt_w*2)" calcmode="lin" valueType="num">
                                      <p:cBhvr rctx="PPT">
                                        <p:cTn id="7" dur="500" autoRev="1" fill="hold">
                                          <p:stCondLst>
                                            <p:cond delay="0"/>
                                          </p:stCondLst>
                                        </p:cTn>
                                        <p:tgtEl>
                                          <p:spTgt spid="166915"/>
                                        </p:tgtEl>
                                        <p:attrNameLst>
                                          <p:attrName>ppt_w</p:attrName>
                                        </p:attrNameLst>
                                      </p:cBhvr>
                                    </p:anim>
                                    <p:anim by="(#ppt_w*0.50)" calcmode="lin" valueType="num">
                                      <p:cBhvr>
                                        <p:cTn id="8" dur="500" decel="50000" autoRev="1" fill="hold">
                                          <p:stCondLst>
                                            <p:cond delay="0"/>
                                          </p:stCondLst>
                                        </p:cTn>
                                        <p:tgtEl>
                                          <p:spTgt spid="166915"/>
                                        </p:tgtEl>
                                        <p:attrNameLst>
                                          <p:attrName>ppt_x</p:attrName>
                                        </p:attrNameLst>
                                      </p:cBhvr>
                                    </p:anim>
                                    <p:anim from="(-#ppt_h/2)" to="(#ppt_y)" calcmode="lin" valueType="num">
                                      <p:cBhvr>
                                        <p:cTn id="9" dur="1000" fill="hold">
                                          <p:stCondLst>
                                            <p:cond delay="0"/>
                                          </p:stCondLst>
                                        </p:cTn>
                                        <p:tgtEl>
                                          <p:spTgt spid="166915"/>
                                        </p:tgtEl>
                                        <p:attrNameLst>
                                          <p:attrName>ppt_y</p:attrName>
                                        </p:attrNameLst>
                                      </p:cBhvr>
                                    </p:anim>
                                    <p:animRot by="21600000">
                                      <p:cBhvr>
                                        <p:cTn id="10" dur="1000" fill="hold">
                                          <p:stCondLst>
                                            <p:cond delay="0"/>
                                          </p:stCondLst>
                                        </p:cTn>
                                        <p:tgtEl>
                                          <p:spTgt spid="1669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7253" y="592609"/>
            <a:ext cx="7809437" cy="5678881"/>
          </a:xfrm>
          <a:prstGeom prst="rect">
            <a:avLst/>
          </a:prstGeom>
          <a:scene3d>
            <a:camera prst="orthographicFront"/>
            <a:lightRig rig="threePt" dir="t"/>
          </a:scene3d>
          <a:sp3d>
            <a:bevelT w="152400" h="50800" prst="softRound"/>
          </a:sp3d>
        </p:spPr>
      </p:pic>
      <p:sp>
        <p:nvSpPr>
          <p:cNvPr id="8" name="7 CuadroTexto"/>
          <p:cNvSpPr txBox="1"/>
          <p:nvPr/>
        </p:nvSpPr>
        <p:spPr>
          <a:xfrm>
            <a:off x="3278909" y="684973"/>
            <a:ext cx="5227782" cy="3539430"/>
          </a:xfrm>
          <a:prstGeom prst="rect">
            <a:avLst/>
          </a:prstGeom>
          <a:noFill/>
        </p:spPr>
        <p:txBody>
          <a:bodyPr wrap="square">
            <a:spAutoFit/>
          </a:bodyPr>
          <a:lstStyle/>
          <a:p>
            <a:pPr marL="342900" indent="-342900" algn="r" fontAlgn="base">
              <a:spcBef>
                <a:spcPct val="0"/>
              </a:spcBef>
              <a:spcAft>
                <a:spcPct val="0"/>
              </a:spcAft>
              <a:buFont typeface="Wingdings" panose="05000000000000000000" pitchFamily="2" charset="2"/>
              <a:buChar char="v"/>
              <a:defRPr/>
            </a:pPr>
            <a:r>
              <a:rPr lang="es-PE" sz="2800" b="1" i="1" dirty="0">
                <a:solidFill>
                  <a:schemeClr val="bg1"/>
                </a:solidFill>
                <a:effectLst>
                  <a:outerShdw blurRad="38100" dist="38100" dir="2700000" algn="tl">
                    <a:srgbClr val="000000"/>
                  </a:outerShdw>
                </a:effectLst>
              </a:rPr>
              <a:t>Hoy, en este tiempo y en nuestra sociedad, ¿de qué manera exteriorizamos nuestra fe en el Señor Jesús?, ¿qué hacemos para reconocerle como nuestro Dios y Señor?</a:t>
            </a:r>
          </a:p>
          <a:p>
            <a:pPr algn="r" fontAlgn="base">
              <a:spcBef>
                <a:spcPct val="0"/>
              </a:spcBef>
              <a:spcAft>
                <a:spcPct val="0"/>
              </a:spcAft>
              <a:defRPr/>
            </a:pPr>
            <a:endParaRPr lang="es-ES" sz="2800" b="1" i="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954393093"/>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mana Santa: ¿Qué significa para los cristi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51" y="615950"/>
            <a:ext cx="7832273" cy="567055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73551" y="615950"/>
            <a:ext cx="3769470" cy="34163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fontAlgn="base">
              <a:spcBef>
                <a:spcPct val="0"/>
              </a:spcBef>
              <a:spcAft>
                <a:spcPct val="0"/>
              </a:spcAft>
              <a:buFont typeface="Wingdings" panose="05000000000000000000" pitchFamily="2" charset="2"/>
              <a:buChar char="v"/>
              <a:defRPr/>
            </a:pPr>
            <a:r>
              <a:rPr lang="es-PE" sz="3600" b="1" dirty="0">
                <a:ln w="11430"/>
                <a:solidFill>
                  <a:schemeClr val="bg1"/>
                </a:solidFill>
                <a:effectLst>
                  <a:glow rad="101600">
                    <a:srgbClr val="000000">
                      <a:satMod val="175000"/>
                      <a:alpha val="40000"/>
                    </a:srgbClr>
                  </a:glow>
                  <a:outerShdw blurRad="50800" dist="39000" dir="5460000" algn="tl">
                    <a:srgbClr val="000000">
                      <a:alpha val="38000"/>
                    </a:srgbClr>
                  </a:outerShdw>
                </a:effectLst>
                <a:latin typeface="AR CENA" panose="02000000000000000000" pitchFamily="2" charset="0"/>
              </a:rPr>
              <a:t>	¿Cómo voy a acompañar a Jesús durante las celebraciones </a:t>
            </a:r>
            <a:r>
              <a:rPr lang="es-PE" sz="3600" b="1" dirty="0" smtClean="0">
                <a:ln w="11430"/>
                <a:solidFill>
                  <a:schemeClr val="bg1"/>
                </a:solidFill>
                <a:effectLst>
                  <a:glow rad="101600">
                    <a:srgbClr val="000000">
                      <a:satMod val="175000"/>
                      <a:alpha val="40000"/>
                    </a:srgbClr>
                  </a:glow>
                  <a:outerShdw blurRad="50800" dist="39000" dir="5460000" algn="tl">
                    <a:srgbClr val="000000">
                      <a:alpha val="38000"/>
                    </a:srgbClr>
                  </a:outerShdw>
                </a:effectLst>
                <a:latin typeface="AR CENA" panose="02000000000000000000" pitchFamily="2" charset="0"/>
              </a:rPr>
              <a:t>   de </a:t>
            </a:r>
            <a:r>
              <a:rPr lang="es-PE" sz="3600" b="1" dirty="0">
                <a:ln w="11430"/>
                <a:solidFill>
                  <a:schemeClr val="bg1"/>
                </a:solidFill>
                <a:effectLst>
                  <a:glow rad="101600">
                    <a:srgbClr val="000000">
                      <a:satMod val="175000"/>
                      <a:alpha val="40000"/>
                    </a:srgbClr>
                  </a:glow>
                  <a:outerShdw blurRad="50800" dist="39000" dir="5460000" algn="tl">
                    <a:srgbClr val="000000">
                      <a:alpha val="38000"/>
                    </a:srgbClr>
                  </a:outerShdw>
                </a:effectLst>
                <a:latin typeface="AR CENA" panose="02000000000000000000" pitchFamily="2" charset="0"/>
              </a:rPr>
              <a:t>esta Semana Santa?</a:t>
            </a:r>
            <a:endParaRPr lang="es-ES" sz="3600" b="1" dirty="0">
              <a:ln w="11430"/>
              <a:solidFill>
                <a:schemeClr val="bg1"/>
              </a:solidFill>
              <a:effectLst>
                <a:glow rad="101600">
                  <a:srgbClr val="000000">
                    <a:satMod val="175000"/>
                    <a:alpha val="40000"/>
                  </a:srgbClr>
                </a:glow>
                <a:outerShdw blurRad="50800" dist="39000" dir="5460000" algn="tl">
                  <a:srgbClr val="000000">
                    <a:alpha val="38000"/>
                  </a:srgbClr>
                </a:outerShdw>
              </a:effectLst>
              <a:latin typeface="AR CENA" panose="02000000000000000000" pitchFamily="2" charset="0"/>
            </a:endParaRPr>
          </a:p>
        </p:txBody>
      </p:sp>
    </p:spTree>
    <p:extLst>
      <p:ext uri="{BB962C8B-B14F-4D97-AF65-F5344CB8AC3E}">
        <p14:creationId xmlns:p14="http://schemas.microsoft.com/office/powerpoint/2010/main" val="2013932904"/>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6*min(max(#ppt_w*#ppt_h,.3),1)-7.4)/-.7*#ppt_w"/>
                                          </p:val>
                                        </p:tav>
                                        <p:tav tm="100000">
                                          <p:val>
                                            <p:strVal val="#ppt_w"/>
                                          </p:val>
                                        </p:tav>
                                      </p:tavLst>
                                    </p:anim>
                                    <p:anim calcmode="lin" valueType="num">
                                      <p:cBhvr>
                                        <p:cTn id="8" dur="750" fill="hold"/>
                                        <p:tgtEl>
                                          <p:spTgt spid="6"/>
                                        </p:tgtEl>
                                        <p:attrNameLst>
                                          <p:attrName>ppt_h</p:attrName>
                                        </p:attrNameLst>
                                      </p:cBhvr>
                                      <p:tavLst>
                                        <p:tav tm="0">
                                          <p:val>
                                            <p:strVal val="(6*min(max(#ppt_w*#ppt_h,.3),1)-7.4)/-.7*#ppt_h"/>
                                          </p:val>
                                        </p:tav>
                                        <p:tav tm="100000">
                                          <p:val>
                                            <p:strVal val="#ppt_h"/>
                                          </p:val>
                                        </p:tav>
                                      </p:tavLst>
                                    </p:anim>
                                    <p:anim calcmode="lin" valueType="num">
                                      <p:cBhvr>
                                        <p:cTn id="9" dur="750" fill="hold"/>
                                        <p:tgtEl>
                                          <p:spTgt spid="6"/>
                                        </p:tgtEl>
                                        <p:attrNameLst>
                                          <p:attrName>ppt_x</p:attrName>
                                        </p:attrNameLst>
                                      </p:cBhvr>
                                      <p:tavLst>
                                        <p:tav tm="0">
                                          <p:val>
                                            <p:fltVal val="0.5"/>
                                          </p:val>
                                        </p:tav>
                                        <p:tav tm="100000">
                                          <p:val>
                                            <p:strVal val="#ppt_x"/>
                                          </p:val>
                                        </p:tav>
                                      </p:tavLst>
                                    </p:anim>
                                    <p:anim calcmode="lin" valueType="num">
                                      <p:cBhvr>
                                        <p:cTn id="10" dur="75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mana Santa - La Chách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49" y="592137"/>
            <a:ext cx="7845425" cy="568483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Rectangle 11"/>
          <p:cNvSpPr>
            <a:spLocks noChangeArrowheads="1"/>
          </p:cNvSpPr>
          <p:nvPr/>
        </p:nvSpPr>
        <p:spPr bwMode="auto">
          <a:xfrm>
            <a:off x="395536" y="5960680"/>
            <a:ext cx="8492078" cy="714380"/>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PE" sz="2400" i="1" dirty="0">
              <a:ln w="18415" cmpd="sng">
                <a:solidFill>
                  <a:srgbClr val="FFFFFF"/>
                </a:solidFill>
                <a:prstDash val="solid"/>
              </a:ln>
              <a:solidFill>
                <a:srgbClr val="FFFFFF"/>
              </a:solidFill>
              <a:effectLst>
                <a:innerShdw blurRad="63500" dist="50800" dir="13500000">
                  <a:srgbClr val="AC7F00"/>
                </a:innerShdw>
              </a:effectLst>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9450" y="663745"/>
            <a:ext cx="3133344" cy="1046988"/>
          </a:xfrm>
          <a:prstGeom prst="roundRect">
            <a:avLst/>
          </a:prstGeom>
        </p:spPr>
      </p:pic>
      <p:sp>
        <p:nvSpPr>
          <p:cNvPr id="3" name="CuadroTexto 2"/>
          <p:cNvSpPr txBox="1"/>
          <p:nvPr/>
        </p:nvSpPr>
        <p:spPr>
          <a:xfrm>
            <a:off x="1000125" y="1782341"/>
            <a:ext cx="2352675" cy="461665"/>
          </a:xfrm>
          <a:prstGeom prst="rect">
            <a:avLst/>
          </a:prstGeom>
          <a:noFill/>
        </p:spPr>
        <p:txBody>
          <a:bodyPr wrap="square" rtlCol="0">
            <a:spAutoFit/>
          </a:bodyPr>
          <a:lstStyle/>
          <a:p>
            <a:r>
              <a:rPr lang="es-ES" sz="2400" b="1" dirty="0" smtClean="0">
                <a:ln w="6600">
                  <a:solidFill>
                    <a:schemeClr val="accent2"/>
                  </a:solidFill>
                  <a:prstDash val="solid"/>
                </a:ln>
                <a:solidFill>
                  <a:srgbClr val="FFFFFF"/>
                </a:solidFill>
                <a:effectLst>
                  <a:outerShdw dist="38100" dir="2700000" algn="tl" rotWithShape="0">
                    <a:schemeClr val="accent2"/>
                  </a:outerShdw>
                </a:effectLst>
              </a:rPr>
              <a:t>Motivación:</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uadroTexto 8"/>
          <p:cNvSpPr txBox="1"/>
          <p:nvPr/>
        </p:nvSpPr>
        <p:spPr>
          <a:xfrm>
            <a:off x="730249" y="3984843"/>
            <a:ext cx="7794625" cy="2308324"/>
          </a:xfrm>
          <a:prstGeom prst="rect">
            <a:avLst/>
          </a:prstGeom>
          <a:noFill/>
        </p:spPr>
        <p:txBody>
          <a:bodyPr wrap="square" rtlCol="0">
            <a:spAutoFit/>
          </a:bodyPr>
          <a:lstStyle/>
          <a:p>
            <a:pPr algn="ctr"/>
            <a:r>
              <a:rPr lang="es-ES" sz="24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En </a:t>
            </a:r>
            <a:r>
              <a:rPr lang="es-ES"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medio de una sociedad tan competitiva como la nuestra, que promueve las rivalidades y las luchas, no es fácil llevar a la vida las actitudes del Mesías. Pidamos en nuestra oración que nos haga instrumentos y mensajeros de paz, desde la </a:t>
            </a:r>
            <a:r>
              <a:rPr lang="es-ES" sz="24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humildad.</a:t>
            </a:r>
            <a:endParaRPr lang="en-US"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1667858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4/3*#ppt_w"/>
                                          </p:val>
                                        </p:tav>
                                        <p:tav tm="100000">
                                          <p:val>
                                            <p:strVal val="#ppt_w"/>
                                          </p:val>
                                        </p:tav>
                                      </p:tavLst>
                                    </p:anim>
                                    <p:anim calcmode="lin" valueType="num">
                                      <p:cBhvr>
                                        <p:cTn id="8" dur="7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150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4/3*#ppt_w"/>
                                          </p:val>
                                        </p:tav>
                                        <p:tav tm="100000">
                                          <p:val>
                                            <p:strVal val="#ppt_w"/>
                                          </p:val>
                                        </p:tav>
                                      </p:tavLst>
                                    </p:anim>
                                    <p:anim calcmode="lin" valueType="num">
                                      <p:cBhvr>
                                        <p:cTn id="13" dur="7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1" y="628650"/>
            <a:ext cx="7777164" cy="5680670"/>
          </a:xfrm>
          <a:prstGeom prst="rect">
            <a:avLst/>
          </a:prstGeom>
          <a:scene3d>
            <a:camera prst="orthographicFront"/>
            <a:lightRig rig="threePt" dir="t"/>
          </a:scene3d>
          <a:sp3d>
            <a:bevelT prst="convex"/>
          </a:sp3d>
        </p:spPr>
      </p:pic>
      <p:sp>
        <p:nvSpPr>
          <p:cNvPr id="2" name="1 CuadroTexto"/>
          <p:cNvSpPr txBox="1"/>
          <p:nvPr/>
        </p:nvSpPr>
        <p:spPr>
          <a:xfrm>
            <a:off x="863588" y="5164353"/>
            <a:ext cx="7416824" cy="1015663"/>
          </a:xfrm>
          <a:prstGeom prst="rect">
            <a:avLst/>
          </a:prstGeom>
          <a:noFill/>
        </p:spPr>
        <p:txBody>
          <a:bodyPr wrap="square" rtlCol="0">
            <a:spAutoFit/>
          </a:bodyPr>
          <a:lstStyle/>
          <a:p>
            <a:pPr algn="ctr" fontAlgn="base">
              <a:spcBef>
                <a:spcPct val="0"/>
              </a:spcBef>
              <a:spcAft>
                <a:spcPct val="0"/>
              </a:spcAft>
            </a:pPr>
            <a:r>
              <a:rPr lang="es-PE" sz="2000" dirty="0">
                <a:solidFill>
                  <a:srgbClr val="FFFFFF"/>
                </a:solidFill>
                <a:effectLst>
                  <a:glow rad="101600">
                    <a:srgbClr val="000000">
                      <a:satMod val="175000"/>
                      <a:alpha val="40000"/>
                    </a:srgbClr>
                  </a:glow>
                  <a:outerShdw blurRad="38100" dist="38100" dir="2700000" algn="tl">
                    <a:srgbClr val="000000">
                      <a:alpha val="43137"/>
                    </a:srgbClr>
                  </a:outerShdw>
                </a:effectLst>
              </a:rPr>
              <a:t>Luego de un tiempo de oración personal, podemos compartir en voz alta nuestra oración, siempre dirigiéndonos a Dios mediante la alabanza, la acción de gracias o la súplica confiada. </a:t>
            </a:r>
          </a:p>
        </p:txBody>
      </p:sp>
    </p:spTree>
    <p:extLst>
      <p:ext uri="{BB962C8B-B14F-4D97-AF65-F5344CB8AC3E}">
        <p14:creationId xmlns:p14="http://schemas.microsoft.com/office/powerpoint/2010/main" val="24044525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32" fill="hold" grpId="1" nodeType="clickEffect">
                                  <p:stCondLst>
                                    <p:cond delay="0"/>
                                  </p:stCondLst>
                                  <p:iterate type="lt">
                                    <p:tmPct val="0"/>
                                  </p:iterate>
                                  <p:childTnLst>
                                    <p:animEffect transition="out" filter="diamond(out)">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5 Imagen" descr="Crist Miqu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4145" y="1214802"/>
            <a:ext cx="5687791" cy="5044744"/>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031168" y="534864"/>
            <a:ext cx="1813317"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ca-ES" sz="900" b="1" dirty="0">
                <a:solidFill>
                  <a:schemeClr val="bg1"/>
                </a:solidFill>
              </a:rPr>
              <a:t> </a:t>
            </a:r>
            <a:r>
              <a:rPr lang="ca-ES" sz="2400" b="1" dirty="0">
                <a:solidFill>
                  <a:schemeClr val="bg1"/>
                </a:solidFill>
              </a:rPr>
              <a:t>SALMO </a:t>
            </a:r>
            <a:r>
              <a:rPr lang="ca-ES" sz="2800" b="1" dirty="0">
                <a:solidFill>
                  <a:schemeClr val="bg1"/>
                </a:solidFill>
              </a:rPr>
              <a:t>21</a:t>
            </a:r>
            <a:endParaRPr lang="ca-ES" sz="4000" b="1" dirty="0">
              <a:solidFill>
                <a:schemeClr val="bg1"/>
              </a:solidFill>
            </a:endParaRPr>
          </a:p>
        </p:txBody>
      </p:sp>
      <p:sp>
        <p:nvSpPr>
          <p:cNvPr id="7173" name="Rectangle 5"/>
          <p:cNvSpPr>
            <a:spLocks noChangeArrowheads="1"/>
          </p:cNvSpPr>
          <p:nvPr/>
        </p:nvSpPr>
        <p:spPr bwMode="auto">
          <a:xfrm>
            <a:off x="748145" y="836712"/>
            <a:ext cx="7619999" cy="1877437"/>
          </a:xfrm>
          <a:prstGeom prst="rect">
            <a:avLst/>
          </a:prstGeom>
          <a:noFill/>
          <a:ln w="9525">
            <a:noFill/>
            <a:miter lim="800000"/>
            <a:headEnd/>
            <a:tailEnd/>
          </a:ln>
          <a:effectLst/>
        </p:spPr>
        <p:txBody>
          <a:bodyPr wrap="square">
            <a:spAutoFit/>
          </a:bodyPr>
          <a:lstStyle/>
          <a:p>
            <a:pPr algn="ctr">
              <a:defRPr/>
            </a:pPr>
            <a:r>
              <a:rPr lang="ca-ES" sz="3200" b="1" dirty="0">
                <a:solidFill>
                  <a:schemeClr val="bg1"/>
                </a:solidFill>
                <a:effectLst>
                  <a:glow rad="139700">
                    <a:schemeClr val="accent4">
                      <a:satMod val="175000"/>
                      <a:alpha val="40000"/>
                    </a:schemeClr>
                  </a:glow>
                </a:effectLst>
              </a:rPr>
              <a:t> </a:t>
            </a:r>
            <a:r>
              <a:rPr lang="es-ES" sz="2800" b="1" dirty="0" smtClean="0">
                <a:solidFill>
                  <a:schemeClr val="bg1"/>
                </a:solidFill>
                <a:effectLst>
                  <a:glow rad="139700">
                    <a:schemeClr val="accent4">
                      <a:satMod val="175000"/>
                      <a:alpha val="40000"/>
                    </a:schemeClr>
                  </a:glow>
                </a:effectLst>
                <a:cs typeface="Times New Roman" pitchFamily="18" charset="0"/>
              </a:rPr>
              <a:t>Al verme, se burlan de mí,   hacen muecas, menean la cabeza: «Acudió al Señor, que lo ponga a salvo; que lo libre, sí tanto lo quiere»</a:t>
            </a:r>
            <a:endParaRPr lang="ca-ES" sz="2800" b="1" dirty="0">
              <a:solidFill>
                <a:schemeClr val="bg1"/>
              </a:solidFill>
              <a:effectLst>
                <a:glow rad="139700">
                  <a:schemeClr val="accent4">
                    <a:satMod val="175000"/>
                    <a:alpha val="40000"/>
                  </a:schemeClr>
                </a:glow>
              </a:effectLst>
              <a:latin typeface="Verdana" pitchFamily="34" charset="0"/>
              <a:cs typeface="Times New Roman" pitchFamily="18" charset="0"/>
            </a:endParaRPr>
          </a:p>
        </p:txBody>
      </p:sp>
      <p:sp>
        <p:nvSpPr>
          <p:cNvPr id="6" name="Rectangle 4"/>
          <p:cNvSpPr>
            <a:spLocks noChangeArrowheads="1"/>
          </p:cNvSpPr>
          <p:nvPr/>
        </p:nvSpPr>
        <p:spPr bwMode="auto">
          <a:xfrm>
            <a:off x="1232535" y="4987526"/>
            <a:ext cx="6619892"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ca-ES" sz="3200" b="1" dirty="0" err="1">
                <a:solidFill>
                  <a:schemeClr val="bg1"/>
                </a:solidFill>
              </a:rPr>
              <a:t>Dios</a:t>
            </a:r>
            <a:r>
              <a:rPr lang="ca-ES" sz="3200" b="1" dirty="0">
                <a:solidFill>
                  <a:schemeClr val="bg1"/>
                </a:solidFill>
              </a:rPr>
              <a:t> </a:t>
            </a:r>
            <a:r>
              <a:rPr lang="ca-ES" sz="3200" b="1" dirty="0" err="1">
                <a:solidFill>
                  <a:schemeClr val="bg1"/>
                </a:solidFill>
              </a:rPr>
              <a:t>mío</a:t>
            </a:r>
            <a:r>
              <a:rPr lang="ca-ES" sz="3200" b="1" dirty="0" smtClean="0">
                <a:solidFill>
                  <a:schemeClr val="bg1"/>
                </a:solidFill>
              </a:rPr>
              <a:t>,  </a:t>
            </a:r>
            <a:r>
              <a:rPr lang="ca-ES" sz="3200" b="1" dirty="0" err="1" smtClean="0">
                <a:solidFill>
                  <a:schemeClr val="bg1"/>
                </a:solidFill>
              </a:rPr>
              <a:t>Dios</a:t>
            </a:r>
            <a:r>
              <a:rPr lang="ca-ES" sz="3200" b="1" dirty="0" smtClean="0">
                <a:solidFill>
                  <a:schemeClr val="bg1"/>
                </a:solidFill>
              </a:rPr>
              <a:t> </a:t>
            </a:r>
            <a:r>
              <a:rPr lang="ca-ES" sz="3200" b="1" dirty="0" err="1" smtClean="0">
                <a:solidFill>
                  <a:schemeClr val="bg1"/>
                </a:solidFill>
              </a:rPr>
              <a:t>mío</a:t>
            </a:r>
            <a:r>
              <a:rPr lang="ca-ES" sz="3200" b="1" dirty="0">
                <a:solidFill>
                  <a:schemeClr val="bg1"/>
                </a:solidFill>
              </a:rPr>
              <a:t>,</a:t>
            </a:r>
            <a:br>
              <a:rPr lang="ca-ES" sz="3200" b="1" dirty="0">
                <a:solidFill>
                  <a:schemeClr val="bg1"/>
                </a:solidFill>
              </a:rPr>
            </a:br>
            <a:r>
              <a:rPr lang="ca-ES" sz="3200" b="1" dirty="0">
                <a:solidFill>
                  <a:schemeClr val="bg1"/>
                </a:solidFill>
              </a:rPr>
              <a:t>¿por </a:t>
            </a:r>
            <a:r>
              <a:rPr lang="ca-ES" sz="3200" b="1" dirty="0" err="1" smtClean="0">
                <a:solidFill>
                  <a:schemeClr val="bg1"/>
                </a:solidFill>
              </a:rPr>
              <a:t>qué</a:t>
            </a:r>
            <a:r>
              <a:rPr lang="ca-ES" sz="3200" b="1" dirty="0" smtClean="0">
                <a:solidFill>
                  <a:schemeClr val="bg1"/>
                </a:solidFill>
              </a:rPr>
              <a:t>  me </a:t>
            </a:r>
            <a:r>
              <a:rPr lang="ca-ES" sz="3200" b="1" dirty="0">
                <a:solidFill>
                  <a:schemeClr val="bg1"/>
                </a:solidFill>
              </a:rPr>
              <a:t>has </a:t>
            </a:r>
            <a:r>
              <a:rPr lang="ca-ES" sz="3200" b="1" dirty="0" err="1">
                <a:solidFill>
                  <a:schemeClr val="bg1"/>
                </a:solidFill>
              </a:rPr>
              <a:t>abandonado</a:t>
            </a:r>
            <a:r>
              <a:rPr lang="ca-ES" sz="3200" b="1" dirty="0">
                <a:solidFill>
                  <a:schemeClr val="bg1"/>
                </a:solidFill>
              </a:rPr>
              <a:t>?</a:t>
            </a:r>
          </a:p>
        </p:txBody>
      </p:sp>
    </p:spTree>
    <p:extLst>
      <p:ext uri="{BB962C8B-B14F-4D97-AF65-F5344CB8AC3E}">
        <p14:creationId xmlns:p14="http://schemas.microsoft.com/office/powerpoint/2010/main" val="124279559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strips(downRight)">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laca madera 20x30 con escena de jesús azotado - Comprar Artículos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83491" y="633161"/>
            <a:ext cx="7823199" cy="564756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294" name="Rectangle 6"/>
          <p:cNvSpPr>
            <a:spLocks noChangeArrowheads="1"/>
          </p:cNvSpPr>
          <p:nvPr/>
        </p:nvSpPr>
        <p:spPr bwMode="auto">
          <a:xfrm>
            <a:off x="683491" y="633161"/>
            <a:ext cx="3362036" cy="3970318"/>
          </a:xfrm>
          <a:prstGeom prst="rect">
            <a:avLst/>
          </a:prstGeom>
          <a:noFill/>
          <a:ln w="9525">
            <a:noFill/>
            <a:miter lim="800000"/>
            <a:headEnd/>
            <a:tailEnd/>
          </a:ln>
        </p:spPr>
        <p:txBody>
          <a:bodyPr wrap="square">
            <a:spAutoFit/>
          </a:bodyPr>
          <a:lstStyle/>
          <a:p>
            <a:r>
              <a:rPr lang="ca-ES" sz="2800" b="1" dirty="0">
                <a:solidFill>
                  <a:schemeClr val="bg1"/>
                </a:solidFill>
                <a:effectLst>
                  <a:glow rad="101600">
                    <a:schemeClr val="accent4">
                      <a:satMod val="175000"/>
                      <a:alpha val="40000"/>
                    </a:schemeClr>
                  </a:glow>
                </a:effectLst>
              </a:rPr>
              <a:t>  </a:t>
            </a:r>
            <a:r>
              <a:rPr lang="es-ES" sz="2800" b="1" dirty="0">
                <a:solidFill>
                  <a:schemeClr val="bg1"/>
                </a:solidFill>
                <a:effectLst>
                  <a:glow rad="101600">
                    <a:schemeClr val="accent4">
                      <a:satMod val="175000"/>
                      <a:alpha val="40000"/>
                    </a:schemeClr>
                  </a:glow>
                </a:effectLst>
                <a:cs typeface="Times New Roman" pitchFamily="18" charset="0"/>
              </a:rPr>
              <a:t>Me acorralan </a:t>
            </a:r>
            <a:r>
              <a:rPr lang="es-ES" sz="2800" b="1" dirty="0" smtClean="0">
                <a:solidFill>
                  <a:schemeClr val="bg1"/>
                </a:solidFill>
                <a:effectLst>
                  <a:glow rad="101600">
                    <a:schemeClr val="accent4">
                      <a:satMod val="175000"/>
                      <a:alpha val="40000"/>
                    </a:schemeClr>
                  </a:glow>
                </a:effectLst>
                <a:cs typeface="Times New Roman" pitchFamily="18" charset="0"/>
              </a:rPr>
              <a:t>una jauría de mastines, me </a:t>
            </a:r>
            <a:r>
              <a:rPr lang="es-ES" sz="2800" b="1" dirty="0">
                <a:solidFill>
                  <a:schemeClr val="bg1"/>
                </a:solidFill>
                <a:effectLst>
                  <a:glow rad="101600">
                    <a:schemeClr val="accent4">
                      <a:satMod val="175000"/>
                      <a:alpha val="40000"/>
                    </a:schemeClr>
                  </a:glow>
                </a:effectLst>
                <a:cs typeface="Times New Roman" pitchFamily="18" charset="0"/>
              </a:rPr>
              <a:t>cerca una banda de </a:t>
            </a:r>
            <a:r>
              <a:rPr lang="es-ES" sz="2800" b="1" dirty="0" smtClean="0">
                <a:solidFill>
                  <a:schemeClr val="bg1"/>
                </a:solidFill>
                <a:effectLst>
                  <a:glow rad="101600">
                    <a:schemeClr val="accent4">
                      <a:satMod val="175000"/>
                      <a:alpha val="40000"/>
                    </a:schemeClr>
                  </a:glow>
                </a:effectLst>
                <a:cs typeface="Times New Roman" pitchFamily="18" charset="0"/>
              </a:rPr>
              <a:t>malhechores:          me taladran las </a:t>
            </a:r>
            <a:r>
              <a:rPr lang="es-ES" sz="2800" b="1" dirty="0">
                <a:solidFill>
                  <a:schemeClr val="bg1"/>
                </a:solidFill>
                <a:effectLst>
                  <a:glow rad="101600">
                    <a:schemeClr val="accent4">
                      <a:satMod val="175000"/>
                      <a:alpha val="40000"/>
                    </a:schemeClr>
                  </a:glow>
                </a:effectLst>
                <a:cs typeface="Times New Roman" pitchFamily="18" charset="0"/>
              </a:rPr>
              <a:t>manos y </a:t>
            </a:r>
            <a:r>
              <a:rPr lang="es-ES" sz="2800" b="1" dirty="0" smtClean="0">
                <a:solidFill>
                  <a:schemeClr val="bg1"/>
                </a:solidFill>
                <a:effectLst>
                  <a:glow rad="101600">
                    <a:schemeClr val="accent4">
                      <a:satMod val="175000"/>
                      <a:alpha val="40000"/>
                    </a:schemeClr>
                  </a:glow>
                </a:effectLst>
                <a:cs typeface="Times New Roman" pitchFamily="18" charset="0"/>
              </a:rPr>
              <a:t>los pies, puedo </a:t>
            </a:r>
            <a:r>
              <a:rPr lang="es-ES" sz="2800" b="1" dirty="0">
                <a:solidFill>
                  <a:schemeClr val="bg1"/>
                </a:solidFill>
                <a:effectLst>
                  <a:glow rad="101600">
                    <a:schemeClr val="accent4">
                      <a:satMod val="175000"/>
                      <a:alpha val="40000"/>
                    </a:schemeClr>
                  </a:glow>
                </a:effectLst>
                <a:cs typeface="Times New Roman" pitchFamily="18" charset="0"/>
              </a:rPr>
              <a:t>contar todos mis huesos</a:t>
            </a:r>
            <a:endParaRPr lang="ca-ES" sz="2800" b="1" dirty="0">
              <a:solidFill>
                <a:schemeClr val="bg1"/>
              </a:solidFill>
              <a:effectLst>
                <a:glow rad="101600">
                  <a:schemeClr val="accent4">
                    <a:satMod val="175000"/>
                    <a:alpha val="40000"/>
                  </a:schemeClr>
                </a:glow>
              </a:effectLst>
              <a:latin typeface="Verdana" pitchFamily="34" charset="0"/>
              <a:cs typeface="Times New Roman" pitchFamily="18" charset="0"/>
            </a:endParaRPr>
          </a:p>
        </p:txBody>
      </p:sp>
      <p:sp>
        <p:nvSpPr>
          <p:cNvPr id="4" name="Rectangle 4"/>
          <p:cNvSpPr>
            <a:spLocks noChangeArrowheads="1"/>
          </p:cNvSpPr>
          <p:nvPr/>
        </p:nvSpPr>
        <p:spPr bwMode="auto">
          <a:xfrm>
            <a:off x="4302664" y="4793673"/>
            <a:ext cx="4204026" cy="138499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ca-ES" sz="2800" b="1" dirty="0" err="1">
                <a:solidFill>
                  <a:schemeClr val="bg1"/>
                </a:solidFill>
              </a:rPr>
              <a:t>Dios</a:t>
            </a:r>
            <a:r>
              <a:rPr lang="ca-ES" sz="2800" b="1" dirty="0">
                <a:solidFill>
                  <a:schemeClr val="bg1"/>
                </a:solidFill>
              </a:rPr>
              <a:t> </a:t>
            </a:r>
            <a:r>
              <a:rPr lang="ca-ES" sz="2800" b="1" dirty="0" err="1">
                <a:solidFill>
                  <a:schemeClr val="bg1"/>
                </a:solidFill>
              </a:rPr>
              <a:t>mío</a:t>
            </a:r>
            <a:r>
              <a:rPr lang="ca-ES" sz="2800" b="1" dirty="0" smtClean="0">
                <a:solidFill>
                  <a:schemeClr val="bg1"/>
                </a:solidFill>
              </a:rPr>
              <a:t>,  </a:t>
            </a:r>
            <a:r>
              <a:rPr lang="ca-ES" sz="2800" b="1" dirty="0" err="1" smtClean="0">
                <a:solidFill>
                  <a:schemeClr val="bg1"/>
                </a:solidFill>
              </a:rPr>
              <a:t>Dios</a:t>
            </a:r>
            <a:r>
              <a:rPr lang="ca-ES" sz="2800" b="1" dirty="0" smtClean="0">
                <a:solidFill>
                  <a:schemeClr val="bg1"/>
                </a:solidFill>
              </a:rPr>
              <a:t> </a:t>
            </a:r>
            <a:r>
              <a:rPr lang="ca-ES" sz="2800" b="1" dirty="0" err="1" smtClean="0">
                <a:solidFill>
                  <a:schemeClr val="bg1"/>
                </a:solidFill>
              </a:rPr>
              <a:t>mío</a:t>
            </a:r>
            <a:r>
              <a:rPr lang="ca-ES" sz="2800" b="1" dirty="0" smtClean="0">
                <a:solidFill>
                  <a:schemeClr val="bg1"/>
                </a:solidFill>
              </a:rPr>
              <a:t>,  ¿</a:t>
            </a:r>
            <a:r>
              <a:rPr lang="ca-ES" sz="2800" b="1" dirty="0">
                <a:solidFill>
                  <a:schemeClr val="bg1"/>
                </a:solidFill>
              </a:rPr>
              <a:t>por </a:t>
            </a:r>
            <a:r>
              <a:rPr lang="ca-ES" sz="2800" b="1" dirty="0" err="1" smtClean="0">
                <a:solidFill>
                  <a:schemeClr val="bg1"/>
                </a:solidFill>
              </a:rPr>
              <a:t>qué</a:t>
            </a:r>
            <a:r>
              <a:rPr lang="ca-ES" sz="2800" b="1" dirty="0" smtClean="0">
                <a:solidFill>
                  <a:schemeClr val="bg1"/>
                </a:solidFill>
              </a:rPr>
              <a:t>  me </a:t>
            </a:r>
            <a:r>
              <a:rPr lang="ca-ES" sz="2800" b="1" dirty="0">
                <a:solidFill>
                  <a:schemeClr val="bg1"/>
                </a:solidFill>
              </a:rPr>
              <a:t>has </a:t>
            </a:r>
            <a:r>
              <a:rPr lang="ca-ES" sz="2800" b="1" dirty="0" err="1">
                <a:solidFill>
                  <a:schemeClr val="bg1"/>
                </a:solidFill>
              </a:rPr>
              <a:t>abandonado</a:t>
            </a:r>
            <a:r>
              <a:rPr lang="ca-ES" sz="2800" b="1" dirty="0">
                <a:solidFill>
                  <a:schemeClr val="bg1"/>
                </a:solidFill>
              </a:rPr>
              <a:t>?</a:t>
            </a:r>
          </a:p>
        </p:txBody>
      </p:sp>
    </p:spTree>
    <p:extLst>
      <p:ext uri="{BB962C8B-B14F-4D97-AF65-F5344CB8AC3E}">
        <p14:creationId xmlns:p14="http://schemas.microsoft.com/office/powerpoint/2010/main" val="32578899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trips(downRight)">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studiobiblicodenico.files.wordpress.com/2013/02/mateo-27-35-echan-suertes-y-se-reparten-ropa-de-jesus1.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92180" y="443347"/>
            <a:ext cx="7285333" cy="58189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920569" y="544918"/>
            <a:ext cx="7456944" cy="1384995"/>
          </a:xfrm>
          <a:prstGeom prst="rect">
            <a:avLst/>
          </a:prstGeom>
          <a:noFill/>
          <a:ln w="9525">
            <a:noFill/>
            <a:miter lim="800000"/>
            <a:headEnd/>
            <a:tailEnd/>
          </a:ln>
          <a:effectLst/>
        </p:spPr>
        <p:txBody>
          <a:bodyPr wrap="square">
            <a:spAutoFit/>
          </a:bodyPr>
          <a:lstStyle/>
          <a:p>
            <a:pPr algn="ctr">
              <a:defRPr/>
            </a:pP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Se reparten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mi ropa, echan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a suerte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mi túnica. Pero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tú, Señor, no te quedes lejos,</a:t>
            </a:r>
            <a:b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b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fuerza mía,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cs typeface="Times New Roman" pitchFamily="18" charset="0"/>
              </a:rPr>
              <a:t>ven corriendo a ayudarme.</a:t>
            </a:r>
            <a:endPar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endParaRPr>
          </a:p>
        </p:txBody>
      </p:sp>
      <p:sp>
        <p:nvSpPr>
          <p:cNvPr id="5" name="Rectangle 4"/>
          <p:cNvSpPr>
            <a:spLocks noChangeArrowheads="1"/>
          </p:cNvSpPr>
          <p:nvPr/>
        </p:nvSpPr>
        <p:spPr bwMode="auto">
          <a:xfrm flipH="1">
            <a:off x="5652655" y="4255261"/>
            <a:ext cx="2798618" cy="181588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r">
              <a:defRPr/>
            </a:pPr>
            <a:r>
              <a:rPr lang="ca-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Dios</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mío</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Dios</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mío</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por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qué</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me </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has </a:t>
            </a:r>
            <a:r>
              <a:rPr lang="ca-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abandonado</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17788085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trips(downRight)">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883" y="685637"/>
            <a:ext cx="7853093" cy="5629939"/>
          </a:xfrm>
          <a:prstGeom prst="rect">
            <a:avLst/>
          </a:prstGeom>
        </p:spPr>
      </p:pic>
      <p:sp>
        <p:nvSpPr>
          <p:cNvPr id="3" name="Rectángulo 2"/>
          <p:cNvSpPr/>
          <p:nvPr/>
        </p:nvSpPr>
        <p:spPr>
          <a:xfrm>
            <a:off x="3036652" y="4740338"/>
            <a:ext cx="2388795" cy="523220"/>
          </a:xfrm>
          <a:prstGeom prst="rect">
            <a:avLst/>
          </a:prstGeom>
          <a:solidFill>
            <a:srgbClr val="863A76"/>
          </a:solidFill>
          <a:scene3d>
            <a:camera prst="orthographicFront"/>
            <a:lightRig rig="threePt" dir="t"/>
          </a:scene3d>
          <a:sp3d>
            <a:bevelT w="152400" h="50800" prst="softRound"/>
          </a:sp3d>
        </p:spPr>
        <p:txBody>
          <a:bodyPr wrap="none">
            <a:spAutoFit/>
          </a:bodyPr>
          <a:lstStyle/>
          <a:p>
            <a:r>
              <a:rPr lang="es-ES_tradnl" sz="2800" b="1" i="1" dirty="0" smtClean="0">
                <a:solidFill>
                  <a:srgbClr val="FFFFFF"/>
                </a:solidFill>
                <a:effectLst>
                  <a:outerShdw blurRad="50800" dist="38100" algn="l" rotWithShape="0">
                    <a:prstClr val="black"/>
                  </a:outerShdw>
                </a:effectLst>
                <a:latin typeface="Comic Sans MS" panose="030F0702030302020204" pitchFamily="66" charset="0"/>
              </a:rPr>
              <a:t> “¡</a:t>
            </a:r>
            <a:r>
              <a:rPr lang="es-ES_tradnl" sz="2800" b="1" i="1" dirty="0">
                <a:solidFill>
                  <a:srgbClr val="FFFFFF"/>
                </a:solidFill>
                <a:effectLst>
                  <a:outerShdw blurRad="50800" dist="38100" algn="l" rotWithShape="0">
                    <a:prstClr val="black"/>
                  </a:outerShdw>
                </a:effectLst>
                <a:latin typeface="Comic Sans MS" panose="030F0702030302020204" pitchFamily="66" charset="0"/>
              </a:rPr>
              <a:t>Hosanna</a:t>
            </a:r>
            <a:r>
              <a:rPr lang="es-ES_tradnl" sz="2800" b="1" i="1" dirty="0" smtClean="0">
                <a:solidFill>
                  <a:srgbClr val="FFFFFF"/>
                </a:solidFill>
                <a:effectLst>
                  <a:outerShdw blurRad="50800" dist="38100" algn="l" rotWithShape="0">
                    <a:prstClr val="black"/>
                  </a:outerShdw>
                </a:effectLst>
                <a:latin typeface="Comic Sans MS" panose="030F0702030302020204" pitchFamily="66" charset="0"/>
              </a:rPr>
              <a:t>!” </a:t>
            </a:r>
            <a:endParaRPr lang="en-US" sz="2800" dirty="0"/>
          </a:p>
        </p:txBody>
      </p:sp>
      <p:sp>
        <p:nvSpPr>
          <p:cNvPr id="4" name="2 Marcador de contenido"/>
          <p:cNvSpPr txBox="1">
            <a:spLocks/>
          </p:cNvSpPr>
          <p:nvPr/>
        </p:nvSpPr>
        <p:spPr>
          <a:xfrm>
            <a:off x="546750" y="558073"/>
            <a:ext cx="7956227" cy="119531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sz="24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rPr>
              <a:t> </a:t>
            </a:r>
            <a:r>
              <a:rPr lang="es-ES_tradnl" sz="2500" b="1" kern="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mn-ea"/>
                <a:cs typeface="+mn-cs"/>
              </a:rPr>
              <a:t>Ambientación: </a:t>
            </a:r>
            <a:r>
              <a:rPr lang="es-ES_tradnl" sz="25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Una cruz desnuda, adornada con palmas o ramos de </a:t>
            </a:r>
            <a:r>
              <a:rPr lang="es-ES_tradnl" sz="25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olivo  </a:t>
            </a:r>
            <a:r>
              <a:rPr lang="es-ES_tradnl" sz="25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y sobre ella un cartel</a:t>
            </a:r>
            <a:r>
              <a:rPr lang="es-ES_tradnl" sz="25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 </a:t>
            </a:r>
            <a:r>
              <a:rPr lang="es-ES_tradnl" sz="2500" b="1" i="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“¡Hosanna!”. </a:t>
            </a:r>
            <a:endParaRPr lang="es-ES_tradnl" sz="2500" b="1" i="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ndParaRPr>
          </a:p>
          <a:p>
            <a:pPr algn="ctr">
              <a:defRPr/>
            </a:pPr>
            <a:endPar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r>
              <a:rPr lang="es-ES_tradnl" sz="24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a:t>
            </a:r>
          </a:p>
          <a:p>
            <a:pPr algn="ctr">
              <a:defRPr/>
            </a:pPr>
            <a:endParaRPr lang="es-PE" sz="24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endParaRPr>
          </a:p>
          <a:p>
            <a:pPr marL="342900" indent="-342900" algn="ctr" eaLnBrk="0" hangingPunct="0">
              <a:spcBef>
                <a:spcPct val="20000"/>
              </a:spcBef>
              <a:defRPr/>
            </a:pPr>
            <a:endParaRPr lang="es-PE" sz="24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endParaRPr>
          </a:p>
          <a:p>
            <a:pPr marL="342900" indent="-342900" algn="ctr" eaLnBrk="0" hangingPunct="0">
              <a:spcBef>
                <a:spcPct val="20000"/>
              </a:spcBef>
              <a:defRPr/>
            </a:pPr>
            <a:endParaRPr lang="es-PE" sz="24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endParaRPr>
          </a:p>
        </p:txBody>
      </p:sp>
      <p:sp>
        <p:nvSpPr>
          <p:cNvPr id="7" name="2 Marcador de contenido"/>
          <p:cNvSpPr txBox="1">
            <a:spLocks/>
          </p:cNvSpPr>
          <p:nvPr/>
        </p:nvSpPr>
        <p:spPr>
          <a:xfrm>
            <a:off x="598315" y="5263558"/>
            <a:ext cx="7956227" cy="105201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sz="28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rPr>
              <a:t> </a:t>
            </a:r>
            <a:r>
              <a:rPr lang="es-ES_tradnl" sz="28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Cantos </a:t>
            </a:r>
            <a:r>
              <a:rPr lang="es-ES_tradnl" sz="28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sugeridos: Hosanna al rey de los cielos; </a:t>
            </a:r>
            <a:r>
              <a:rPr lang="es-ES_tradnl" sz="28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               Tú </a:t>
            </a:r>
            <a:r>
              <a:rPr lang="es-ES_tradnl" sz="28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reinarás</a:t>
            </a:r>
            <a:r>
              <a:rPr lang="es-ES_tradnl" sz="24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t>
            </a:r>
            <a:endParaRPr lang="es-PE" sz="24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a:defRPr/>
            </a:pPr>
            <a:endParaRPr lang="es-PE" sz="28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endParaRPr>
          </a:p>
          <a:p>
            <a:pPr marL="342900" indent="-342900" algn="ctr" eaLnBrk="0" hangingPunct="0">
              <a:spcBef>
                <a:spcPct val="20000"/>
              </a:spcBef>
              <a:defRPr/>
            </a:pPr>
            <a:endParaRPr lang="es-PE" sz="28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endParaRPr>
          </a:p>
          <a:p>
            <a:pPr marL="342900" indent="-342900" algn="ctr" eaLnBrk="0" hangingPunct="0">
              <a:spcBef>
                <a:spcPct val="20000"/>
              </a:spcBef>
              <a:defRPr/>
            </a:pPr>
            <a:endParaRPr lang="es-PE" sz="2800" b="1" kern="0"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a typeface="+mn-ea"/>
              <a:cs typeface="+mn-cs"/>
            </a:endParaRPr>
          </a:p>
        </p:txBody>
      </p:sp>
    </p:spTree>
    <p:extLst>
      <p:ext uri="{BB962C8B-B14F-4D97-AF65-F5344CB8AC3E}">
        <p14:creationId xmlns:p14="http://schemas.microsoft.com/office/powerpoint/2010/main" val="290081115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9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8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parlando.cl/wp-content/uploads/2012/04/Corbis-42-2094989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55" y="1090679"/>
            <a:ext cx="7850909" cy="518457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5365" name="Rectangle 5"/>
          <p:cNvSpPr>
            <a:spLocks noChangeArrowheads="1"/>
          </p:cNvSpPr>
          <p:nvPr/>
        </p:nvSpPr>
        <p:spPr bwMode="auto">
          <a:xfrm>
            <a:off x="460191" y="646077"/>
            <a:ext cx="8138864" cy="1815882"/>
          </a:xfrm>
          <a:prstGeom prst="rect">
            <a:avLst/>
          </a:prstGeom>
          <a:noFill/>
          <a:ln w="9525">
            <a:noFill/>
            <a:miter lim="800000"/>
            <a:headEnd/>
            <a:tailEnd/>
          </a:ln>
        </p:spPr>
        <p:txBody>
          <a:bodyPr wrap="square">
            <a:spAutoFit/>
          </a:bodyPr>
          <a:lstStyle/>
          <a:p>
            <a:pPr algn="ctr"/>
            <a:r>
              <a:rPr lang="ca-ES" sz="2000" b="1" dirty="0" smtClean="0">
                <a:solidFill>
                  <a:schemeClr val="bg1"/>
                </a:solidFill>
                <a:effectLst>
                  <a:glow rad="139700">
                    <a:srgbClr val="1E0F00"/>
                  </a:glow>
                </a:effectLst>
              </a:rPr>
              <a:t> </a:t>
            </a:r>
            <a:r>
              <a:rPr lang="es-ES" sz="2800" b="1" dirty="0" smtClean="0">
                <a:solidFill>
                  <a:schemeClr val="bg1"/>
                </a:solidFill>
                <a:effectLst>
                  <a:glow rad="139700">
                    <a:srgbClr val="1E0F00"/>
                  </a:glow>
                </a:effectLst>
                <a:cs typeface="Times New Roman" pitchFamily="18" charset="0"/>
              </a:rPr>
              <a:t>Contaré tu fama </a:t>
            </a:r>
            <a:r>
              <a:rPr lang="es-ES" sz="2800" b="1" dirty="0">
                <a:solidFill>
                  <a:schemeClr val="bg1"/>
                </a:solidFill>
                <a:effectLst>
                  <a:glow rad="139700">
                    <a:srgbClr val="1E0F00"/>
                  </a:glow>
                </a:effectLst>
                <a:cs typeface="Times New Roman" pitchFamily="18" charset="0"/>
              </a:rPr>
              <a:t>a mis </a:t>
            </a:r>
            <a:r>
              <a:rPr lang="es-ES" sz="2800" b="1" dirty="0" smtClean="0">
                <a:solidFill>
                  <a:schemeClr val="bg1"/>
                </a:solidFill>
                <a:effectLst>
                  <a:glow rad="139700">
                    <a:srgbClr val="1E0F00"/>
                  </a:glow>
                </a:effectLst>
                <a:cs typeface="Times New Roman" pitchFamily="18" charset="0"/>
              </a:rPr>
              <a:t>hermanos,   </a:t>
            </a:r>
            <a:r>
              <a:rPr lang="es-ES" sz="2800" b="1" dirty="0">
                <a:solidFill>
                  <a:schemeClr val="bg1"/>
                </a:solidFill>
                <a:effectLst>
                  <a:glow rad="139700">
                    <a:srgbClr val="1E0F00"/>
                  </a:glow>
                </a:effectLst>
                <a:cs typeface="Times New Roman" pitchFamily="18" charset="0"/>
              </a:rPr>
              <a:t>en medio de la </a:t>
            </a:r>
            <a:r>
              <a:rPr lang="es-ES" sz="2800" b="1" dirty="0" smtClean="0">
                <a:solidFill>
                  <a:schemeClr val="bg1"/>
                </a:solidFill>
                <a:effectLst>
                  <a:glow rad="139700">
                    <a:srgbClr val="1E0F00"/>
                  </a:glow>
                </a:effectLst>
                <a:cs typeface="Times New Roman" pitchFamily="18" charset="0"/>
              </a:rPr>
              <a:t>asamblea te alabaré: Fieles del  </a:t>
            </a:r>
            <a:r>
              <a:rPr lang="es-ES" sz="2800" b="1" dirty="0">
                <a:solidFill>
                  <a:schemeClr val="bg1"/>
                </a:solidFill>
                <a:effectLst>
                  <a:glow rad="139700">
                    <a:srgbClr val="1E0F00"/>
                  </a:glow>
                </a:effectLst>
                <a:cs typeface="Times New Roman" pitchFamily="18" charset="0"/>
              </a:rPr>
              <a:t>Señor, </a:t>
            </a:r>
            <a:r>
              <a:rPr lang="es-ES" sz="2800" b="1" dirty="0" smtClean="0">
                <a:solidFill>
                  <a:schemeClr val="bg1"/>
                </a:solidFill>
                <a:effectLst>
                  <a:glow rad="139700">
                    <a:srgbClr val="1E0F00"/>
                  </a:glow>
                </a:effectLst>
                <a:cs typeface="Times New Roman" pitchFamily="18" charset="0"/>
              </a:rPr>
              <a:t>alábenlo; linaje  de Jacob, glorifíquenlo; témanlo, linaje de Israel.</a:t>
            </a:r>
            <a:endParaRPr lang="ca-ES" sz="2800" b="1" dirty="0">
              <a:solidFill>
                <a:schemeClr val="bg1"/>
              </a:solidFill>
              <a:effectLst>
                <a:glow rad="139700">
                  <a:srgbClr val="1E0F00"/>
                </a:glow>
              </a:effectLst>
            </a:endParaRPr>
          </a:p>
        </p:txBody>
      </p:sp>
      <p:sp>
        <p:nvSpPr>
          <p:cNvPr id="6" name="Rectangle 4"/>
          <p:cNvSpPr>
            <a:spLocks noChangeArrowheads="1"/>
          </p:cNvSpPr>
          <p:nvPr/>
        </p:nvSpPr>
        <p:spPr bwMode="auto">
          <a:xfrm>
            <a:off x="646393" y="4337260"/>
            <a:ext cx="3454550" cy="181588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defRPr/>
            </a:pPr>
            <a:r>
              <a:rPr lang="ca-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Dios</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mío</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Dios</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mío</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por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qué</a:t>
            </a:r>
            <a:r>
              <a:rPr lang="ca-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me                 has </a:t>
            </a:r>
            <a:r>
              <a:rPr lang="ca-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abandonado</a:t>
            </a:r>
            <a:r>
              <a:rPr lang="ca-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4985589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strips(downRight)">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175" y="616838"/>
            <a:ext cx="7878530" cy="5688711"/>
          </a:xfrm>
          <a:prstGeom prst="rect">
            <a:avLst/>
          </a:prstGeom>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44427" y="687506"/>
            <a:ext cx="2895600" cy="978027"/>
          </a:xfrm>
          <a:prstGeom prst="roundRect">
            <a:avLst/>
          </a:prstGeom>
        </p:spPr>
      </p:pic>
      <p:sp>
        <p:nvSpPr>
          <p:cNvPr id="2" name="Rectángulo 1"/>
          <p:cNvSpPr/>
          <p:nvPr/>
        </p:nvSpPr>
        <p:spPr>
          <a:xfrm>
            <a:off x="1888954" y="1810726"/>
            <a:ext cx="2063385" cy="461665"/>
          </a:xfrm>
          <a:prstGeom prst="rect">
            <a:avLst/>
          </a:prstGeom>
        </p:spPr>
        <p:txBody>
          <a:bodyPr wrap="none">
            <a:spAutoFit/>
          </a:bodyPr>
          <a:lstStyle/>
          <a:p>
            <a:r>
              <a:rPr lang="es-PE" sz="2400" b="1" dirty="0">
                <a:solidFill>
                  <a:schemeClr val="bg1"/>
                </a:solidFill>
                <a:effectLst>
                  <a:glow rad="101600">
                    <a:srgbClr val="000000">
                      <a:alpha val="60000"/>
                    </a:srgbClr>
                  </a:glow>
                  <a:outerShdw blurRad="38100" dist="38100" dir="2700000" algn="tl">
                    <a:srgbClr val="000000">
                      <a:alpha val="43137"/>
                    </a:srgbClr>
                  </a:outerShdw>
                </a:effectLst>
              </a:rPr>
              <a:t> Motivación: </a:t>
            </a:r>
            <a:endParaRPr lang="en-US" sz="2400" b="1" dirty="0">
              <a:solidFill>
                <a:schemeClr val="bg1"/>
              </a:solidFill>
            </a:endParaRPr>
          </a:p>
        </p:txBody>
      </p:sp>
      <p:sp>
        <p:nvSpPr>
          <p:cNvPr id="10" name="Rectangle 13"/>
          <p:cNvSpPr>
            <a:spLocks noChangeArrowheads="1"/>
          </p:cNvSpPr>
          <p:nvPr/>
        </p:nvSpPr>
        <p:spPr bwMode="auto">
          <a:xfrm>
            <a:off x="686193" y="2272391"/>
            <a:ext cx="7830512" cy="3719583"/>
          </a:xfrm>
          <a:prstGeom prst="rect">
            <a:avLst/>
          </a:prstGeom>
          <a:noFill/>
          <a:ln w="9525">
            <a:noFill/>
            <a:miter lim="800000"/>
            <a:headEnd/>
            <a:tailEnd/>
          </a:ln>
          <a:effectLst/>
        </p:spPr>
        <p:txBody>
          <a:bodyPr/>
          <a:lstStyle/>
          <a:p>
            <a:pPr algn="ctr" fontAlgn="base">
              <a:spcAft>
                <a:spcPct val="0"/>
              </a:spcAft>
            </a:pPr>
            <a:r>
              <a:rPr lang="es-PE" sz="2000" b="1" dirty="0" smtClean="0">
                <a:solidFill>
                  <a:schemeClr val="bg1"/>
                </a:solidFill>
                <a:effectLst>
                  <a:glow rad="101600">
                    <a:srgbClr val="000000">
                      <a:alpha val="60000"/>
                    </a:srgbClr>
                  </a:glow>
                  <a:outerShdw blurRad="38100" dist="38100" dir="2700000" algn="tl">
                    <a:srgbClr val="000000">
                      <a:alpha val="43137"/>
                    </a:srgbClr>
                  </a:outerShdw>
                </a:effectLst>
              </a:rPr>
              <a:t>San Vicente contempla la humildad de Cristo, ve la humildad del Señor como algo que envuelve toda la vida de Jesús, quien nos dejó como “monumento” el crucifijo: </a:t>
            </a:r>
          </a:p>
          <a:p>
            <a:pPr algn="ctr" fontAlgn="base">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rPr>
              <a:t>“Padres, ¿qué otra cosa es su vida (la de Jesús) sino una serie de ejercicios de humildad? Es una humillación continua, activa, pasiva; él la amó tanto que no se apartó de ella en la tierra; y no sólo la amó mientras vivía, sino incluso después de su preciosa muerte, ya que nos dejó como un monumento inmortal de las humillaciones de su persona divina, un Crucifijo, para que lo recordáramos como criminal y ajusticiado, y quiso que la Iglesia nos lo presentara ante los ojos en ese estado de ignominia, muerto así por nosotros…” </a:t>
            </a:r>
            <a:r>
              <a:rPr lang="es-PE" sz="1600" b="1" dirty="0" smtClean="0">
                <a:solidFill>
                  <a:schemeClr val="bg1"/>
                </a:solidFill>
                <a:effectLst>
                  <a:glow rad="101600">
                    <a:srgbClr val="000000">
                      <a:alpha val="60000"/>
                    </a:srgbClr>
                  </a:glow>
                  <a:outerShdw blurRad="38100" dist="38100" dir="2700000" algn="tl">
                    <a:srgbClr val="000000">
                      <a:alpha val="43137"/>
                    </a:srgbClr>
                  </a:outerShdw>
                </a:effectLst>
              </a:rPr>
              <a:t>(</a:t>
            </a:r>
            <a:r>
              <a:rPr lang="es-PE" sz="1600" b="1" dirty="0" err="1" smtClean="0">
                <a:solidFill>
                  <a:schemeClr val="bg1"/>
                </a:solidFill>
                <a:effectLst>
                  <a:glow rad="101600">
                    <a:srgbClr val="000000">
                      <a:alpha val="60000"/>
                    </a:srgbClr>
                  </a:glow>
                  <a:outerShdw blurRad="38100" dist="38100" dir="2700000" algn="tl">
                    <a:srgbClr val="000000">
                      <a:alpha val="43137"/>
                    </a:srgbClr>
                  </a:outerShdw>
                </a:effectLst>
              </a:rPr>
              <a:t>S.Vicente</a:t>
            </a:r>
            <a:r>
              <a:rPr lang="es-PE" sz="1600" b="1" dirty="0" smtClean="0">
                <a:solidFill>
                  <a:schemeClr val="bg1"/>
                </a:solidFill>
                <a:effectLst>
                  <a:glow rad="101600">
                    <a:srgbClr val="000000">
                      <a:alpha val="60000"/>
                    </a:srgbClr>
                  </a:glow>
                  <a:outerShdw blurRad="38100" dist="38100" dir="2700000" algn="tl">
                    <a:srgbClr val="000000">
                      <a:alpha val="43137"/>
                    </a:srgbClr>
                  </a:outerShdw>
                </a:effectLst>
              </a:rPr>
              <a:t> de Paúl XI, 485)</a:t>
            </a:r>
          </a:p>
          <a:p>
            <a:pPr algn="ctr" fontAlgn="base">
              <a:spcAft>
                <a:spcPct val="0"/>
              </a:spcAft>
            </a:pPr>
            <a:endParaRPr lang="es-ES" sz="1600" b="1" dirty="0">
              <a:ln w="18415" cmpd="sng">
                <a:solidFill>
                  <a:srgbClr val="FFFFFF"/>
                </a:solidFill>
                <a:prstDash val="solid"/>
              </a:ln>
              <a:solidFill>
                <a:schemeClr val="bg1"/>
              </a:solidFill>
              <a:effectLst>
                <a:glow rad="101600">
                  <a:srgbClr val="000000">
                    <a:alpha val="60000"/>
                  </a:srgbClr>
                </a:glow>
              </a:effectLst>
            </a:endParaRPr>
          </a:p>
        </p:txBody>
      </p:sp>
      <p:sp>
        <p:nvSpPr>
          <p:cNvPr id="13" name="Rectangle 13"/>
          <p:cNvSpPr>
            <a:spLocks noChangeArrowheads="1"/>
          </p:cNvSpPr>
          <p:nvPr/>
        </p:nvSpPr>
        <p:spPr bwMode="auto">
          <a:xfrm>
            <a:off x="539553" y="5453774"/>
            <a:ext cx="7632848" cy="107157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pPr>
            <a:endParaRPr lang="es-ES" sz="2800" dirty="0">
              <a:ln w="18415" cmpd="sng">
                <a:solidFill>
                  <a:srgbClr val="FFFFFF"/>
                </a:solidFill>
                <a:prstDash val="solid"/>
              </a:ln>
              <a:solidFill>
                <a:srgbClr val="FFFF00"/>
              </a:solidFill>
              <a:effectLst>
                <a:glow rad="101600">
                  <a:srgbClr val="000000">
                    <a:alpha val="60000"/>
                  </a:srgbClr>
                </a:glow>
              </a:effectLst>
              <a:latin typeface="Bodoni MT" pitchFamily="18" charset="0"/>
              <a:cs typeface="Arial" pitchFamily="34" charset="0"/>
            </a:endParaRPr>
          </a:p>
        </p:txBody>
      </p:sp>
      <p:sp>
        <p:nvSpPr>
          <p:cNvPr id="11" name="Rectangle 13"/>
          <p:cNvSpPr>
            <a:spLocks noChangeArrowheads="1"/>
          </p:cNvSpPr>
          <p:nvPr/>
        </p:nvSpPr>
        <p:spPr bwMode="auto">
          <a:xfrm>
            <a:off x="137015" y="3698968"/>
            <a:ext cx="8786842" cy="2786082"/>
          </a:xfrm>
          <a:prstGeom prst="rect">
            <a:avLst/>
          </a:prstGeom>
          <a:noFill/>
          <a:ln w="9525">
            <a:noFill/>
            <a:miter lim="800000"/>
            <a:headEnd/>
            <a:tailEnd/>
          </a:ln>
          <a:effectLst/>
        </p:spPr>
        <p:txBody>
          <a:bodyPr/>
          <a:lstStyle/>
          <a:p>
            <a:pPr marL="342900" indent="-342900" fontAlgn="base">
              <a:lnSpc>
                <a:spcPct val="80000"/>
              </a:lnSpc>
              <a:spcBef>
                <a:spcPct val="20000"/>
              </a:spcBef>
              <a:spcAft>
                <a:spcPct val="0"/>
              </a:spcAft>
            </a:pPr>
            <a:endParaRPr lang="es-ES" sz="3200" dirty="0">
              <a:solidFill>
                <a:srgbClr val="FFFF00"/>
              </a:solidFill>
              <a:effectLst>
                <a:glow rad="101600">
                  <a:srgbClr val="000000">
                    <a:alpha val="60000"/>
                  </a:srgbClr>
                </a:glow>
              </a:effectLst>
            </a:endParaRPr>
          </a:p>
        </p:txBody>
      </p:sp>
    </p:spTree>
    <p:extLst>
      <p:ext uri="{BB962C8B-B14F-4D97-AF65-F5344CB8AC3E}">
        <p14:creationId xmlns:p14="http://schemas.microsoft.com/office/powerpoint/2010/main" val="306128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uan 19:17-30. Consumado es. - Frases Biblicas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632326"/>
            <a:ext cx="7832725" cy="56732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Rectangle 8"/>
          <p:cNvSpPr txBox="1">
            <a:spLocks noChangeArrowheads="1"/>
          </p:cNvSpPr>
          <p:nvPr/>
        </p:nvSpPr>
        <p:spPr bwMode="auto">
          <a:xfrm>
            <a:off x="1263054" y="562546"/>
            <a:ext cx="6500858" cy="642942"/>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pPr>
            <a:r>
              <a:rPr lang="es-ES_tradnl" sz="3600" b="1" dirty="0">
                <a:solidFill>
                  <a:schemeClr val="accent5"/>
                </a:solidFill>
                <a:effectLst>
                  <a:glow rad="101600">
                    <a:srgbClr val="000000">
                      <a:satMod val="175000"/>
                      <a:alpha val="40000"/>
                    </a:srgbClr>
                  </a:glow>
                </a:effectLst>
              </a:rPr>
              <a:t>Compromiso personal:</a:t>
            </a:r>
            <a:r>
              <a:rPr lang="es-ES_tradnl" sz="3600" dirty="0">
                <a:solidFill>
                  <a:schemeClr val="accent5"/>
                </a:solidFill>
                <a:effectLst>
                  <a:glow rad="101600">
                    <a:srgbClr val="000000">
                      <a:satMod val="175000"/>
                      <a:alpha val="40000"/>
                    </a:srgbClr>
                  </a:glow>
                </a:effectLst>
              </a:rPr>
              <a:t> </a:t>
            </a:r>
          </a:p>
        </p:txBody>
      </p:sp>
      <p:sp>
        <p:nvSpPr>
          <p:cNvPr id="15" name="Rectangle 8"/>
          <p:cNvSpPr txBox="1">
            <a:spLocks noChangeArrowheads="1"/>
          </p:cNvSpPr>
          <p:nvPr/>
        </p:nvSpPr>
        <p:spPr bwMode="auto">
          <a:xfrm>
            <a:off x="666750" y="3982097"/>
            <a:ext cx="7821726" cy="226803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algn="ctr" fontAlgn="base">
              <a:spcAft>
                <a:spcPct val="0"/>
              </a:spcAft>
            </a:pPr>
            <a:r>
              <a:rPr lang="es-ES_tradnl" sz="2400" b="1" dirty="0">
                <a:solidFill>
                  <a:schemeClr val="bg1"/>
                </a:solidFill>
                <a:effectLst>
                  <a:glow rad="101600">
                    <a:schemeClr val="accent2">
                      <a:lumMod val="50000"/>
                      <a:alpha val="60000"/>
                    </a:schemeClr>
                  </a:glow>
                </a:effectLst>
              </a:rPr>
              <a:t>    En el curso de la lectura, </a:t>
            </a:r>
            <a:r>
              <a:rPr lang="es-ES_tradnl" sz="2400" b="1" dirty="0" smtClean="0">
                <a:solidFill>
                  <a:schemeClr val="bg1"/>
                </a:solidFill>
                <a:effectLst>
                  <a:glow rad="101600">
                    <a:schemeClr val="accent2">
                      <a:lumMod val="50000"/>
                      <a:alpha val="60000"/>
                    </a:schemeClr>
                  </a:glow>
                </a:effectLst>
              </a:rPr>
              <a:t>no </a:t>
            </a:r>
            <a:r>
              <a:rPr lang="es-ES_tradnl" sz="2400" b="1" dirty="0">
                <a:solidFill>
                  <a:schemeClr val="bg1"/>
                </a:solidFill>
                <a:effectLst>
                  <a:glow rad="101600">
                    <a:schemeClr val="accent2">
                      <a:lumMod val="50000"/>
                      <a:alpha val="60000"/>
                    </a:schemeClr>
                  </a:glow>
                </a:effectLst>
              </a:rPr>
              <a:t>pensemos sólo en Jesús</a:t>
            </a:r>
            <a:r>
              <a:rPr lang="es-ES_tradnl" sz="2400" b="1" dirty="0" smtClean="0">
                <a:solidFill>
                  <a:schemeClr val="bg1"/>
                </a:solidFill>
                <a:effectLst>
                  <a:glow rad="101600">
                    <a:schemeClr val="accent2">
                      <a:lumMod val="50000"/>
                      <a:alpha val="60000"/>
                    </a:schemeClr>
                  </a:glow>
                </a:effectLst>
              </a:rPr>
              <a:t>, sino </a:t>
            </a:r>
            <a:r>
              <a:rPr lang="es-ES_tradnl" sz="2400" b="1" dirty="0">
                <a:solidFill>
                  <a:schemeClr val="bg1"/>
                </a:solidFill>
                <a:effectLst>
                  <a:glow rad="101600">
                    <a:schemeClr val="accent2">
                      <a:lumMod val="50000"/>
                      <a:alpha val="60000"/>
                    </a:schemeClr>
                  </a:glow>
                </a:effectLst>
              </a:rPr>
              <a:t>también en los millones y millones de seres humanos que hoy están en las cárceles, torturados, insultados y asesinados. </a:t>
            </a:r>
            <a:r>
              <a:rPr lang="es-PE" sz="2400" b="1" dirty="0">
                <a:solidFill>
                  <a:schemeClr val="bg1"/>
                </a:solidFill>
                <a:effectLst>
                  <a:glow rad="101600">
                    <a:schemeClr val="accent2">
                      <a:lumMod val="50000"/>
                      <a:alpha val="60000"/>
                    </a:schemeClr>
                  </a:glow>
                </a:effectLst>
              </a:rPr>
              <a:t>Asumamos algunas de las actitudes positivas de los personajes de la pasión.</a:t>
            </a:r>
          </a:p>
          <a:p>
            <a:pPr algn="ctr" fontAlgn="base">
              <a:spcAft>
                <a:spcPct val="0"/>
              </a:spcAft>
            </a:pPr>
            <a:endParaRPr lang="es-PE" sz="2400" b="1" dirty="0">
              <a:solidFill>
                <a:schemeClr val="bg1"/>
              </a:solidFill>
              <a:effectLst>
                <a:glow rad="101600">
                  <a:schemeClr val="accent2">
                    <a:lumMod val="50000"/>
                    <a:alpha val="60000"/>
                  </a:schemeClr>
                </a:glow>
              </a:effectLst>
            </a:endParaRPr>
          </a:p>
          <a:p>
            <a:pPr algn="ctr" fontAlgn="base">
              <a:spcAft>
                <a:spcPct val="0"/>
              </a:spcAft>
            </a:pPr>
            <a:endParaRPr lang="es-PE" sz="2400" b="1" dirty="0">
              <a:solidFill>
                <a:schemeClr val="bg1"/>
              </a:solidFill>
              <a:effectLst>
                <a:glow rad="101600">
                  <a:schemeClr val="accent2">
                    <a:lumMod val="50000"/>
                    <a:alpha val="60000"/>
                  </a:schemeClr>
                </a:glow>
              </a:effectLst>
            </a:endParaRPr>
          </a:p>
          <a:p>
            <a:pPr algn="ctr" fontAlgn="base">
              <a:spcAft>
                <a:spcPct val="0"/>
              </a:spcAft>
            </a:pPr>
            <a:endParaRPr lang="es-ES" sz="2400" b="1" kern="0" dirty="0">
              <a:solidFill>
                <a:schemeClr val="bg1"/>
              </a:solidFill>
              <a:effectLst>
                <a:glow rad="101600">
                  <a:schemeClr val="accent2">
                    <a:lumMod val="50000"/>
                    <a:alpha val="60000"/>
                  </a:schemeClr>
                </a:glow>
              </a:effectLst>
            </a:endParaRPr>
          </a:p>
          <a:p>
            <a:pPr algn="ctr" fontAlgn="base">
              <a:spcAft>
                <a:spcPct val="0"/>
              </a:spcAft>
            </a:pPr>
            <a:endParaRPr lang="es-PE" sz="2400" b="1" dirty="0">
              <a:solidFill>
                <a:schemeClr val="bg1"/>
              </a:solidFill>
              <a:effectLst>
                <a:glow rad="101600">
                  <a:schemeClr val="accent2">
                    <a:lumMod val="50000"/>
                    <a:alpha val="60000"/>
                  </a:schemeClr>
                </a:glow>
              </a:effectLst>
            </a:endParaRPr>
          </a:p>
          <a:p>
            <a:pPr algn="ctr" fontAlgn="base">
              <a:spcAft>
                <a:spcPct val="0"/>
              </a:spcAft>
            </a:pPr>
            <a:endParaRPr lang="es-ES" sz="2400" b="1" kern="0" dirty="0">
              <a:solidFill>
                <a:schemeClr val="bg1"/>
              </a:solidFill>
              <a:effectLst>
                <a:glow rad="101600">
                  <a:schemeClr val="accent2">
                    <a:lumMod val="50000"/>
                    <a:alpha val="60000"/>
                  </a:schemeClr>
                </a:glow>
              </a:effectLst>
            </a:endParaRPr>
          </a:p>
        </p:txBody>
      </p:sp>
      <p:sp>
        <p:nvSpPr>
          <p:cNvPr id="17" name="Rectangle 8"/>
          <p:cNvSpPr txBox="1">
            <a:spLocks noChangeArrowheads="1"/>
          </p:cNvSpPr>
          <p:nvPr/>
        </p:nvSpPr>
        <p:spPr bwMode="auto">
          <a:xfrm>
            <a:off x="538489" y="1204645"/>
            <a:ext cx="7949987" cy="1071570"/>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pPr>
            <a:r>
              <a:rPr lang="es-ES_tradnl" sz="2400" b="1" dirty="0">
                <a:solidFill>
                  <a:schemeClr val="bg1"/>
                </a:solidFill>
                <a:effectLst>
                  <a:glow rad="101600">
                    <a:srgbClr val="000000">
                      <a:satMod val="175000"/>
                      <a:alpha val="40000"/>
                    </a:srgbClr>
                  </a:glow>
                </a:effectLst>
              </a:rPr>
              <a:t>En la Semana Santa, meditar la Pasión de Jesús según san Lucas </a:t>
            </a:r>
            <a:r>
              <a:rPr lang="es-ES_tradnl" sz="2400" b="1" i="1" dirty="0">
                <a:solidFill>
                  <a:schemeClr val="bg1"/>
                </a:solidFill>
                <a:effectLst>
                  <a:glow rad="101600">
                    <a:srgbClr val="000000">
                      <a:satMod val="175000"/>
                      <a:alpha val="40000"/>
                    </a:srgbClr>
                  </a:glow>
                </a:effectLst>
              </a:rPr>
              <a:t>(Lucas 22,14 –23,56)</a:t>
            </a:r>
            <a:r>
              <a:rPr lang="es-ES_tradnl" sz="2400" b="1" dirty="0">
                <a:solidFill>
                  <a:schemeClr val="bg1"/>
                </a:solidFill>
                <a:effectLst>
                  <a:glow rad="101600">
                    <a:srgbClr val="000000">
                      <a:satMod val="175000"/>
                      <a:alpha val="40000"/>
                    </a:srgbClr>
                  </a:glow>
                </a:effectLst>
              </a:rPr>
              <a:t>. </a:t>
            </a:r>
            <a:endParaRPr lang="es-ES" sz="2400" b="1" kern="0" dirty="0">
              <a:solidFill>
                <a:schemeClr val="bg1"/>
              </a:solidFill>
              <a:effectLst>
                <a:glow rad="101600">
                  <a:srgbClr val="000000">
                    <a:satMod val="175000"/>
                    <a:alpha val="40000"/>
                  </a:srgbClr>
                </a:glow>
              </a:effectLst>
            </a:endParaRPr>
          </a:p>
        </p:txBody>
      </p:sp>
    </p:spTree>
    <p:extLst>
      <p:ext uri="{BB962C8B-B14F-4D97-AF65-F5344CB8AC3E}">
        <p14:creationId xmlns:p14="http://schemas.microsoft.com/office/powerpoint/2010/main" val="20171439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75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17">
                                            <p:txEl>
                                              <p:pRg st="0" end="0"/>
                                            </p:txEl>
                                          </p:spTgt>
                                        </p:tgtEl>
                                        <p:attrNameLst>
                                          <p:attrName>ppt_x</p:attrName>
                                        </p:attrNameLst>
                                      </p:cBhvr>
                                      <p:tavLst>
                                        <p:tav tm="0">
                                          <p:val>
                                            <p:fltVal val="0.5"/>
                                          </p:val>
                                        </p:tav>
                                        <p:tav tm="100000">
                                          <p:val>
                                            <p:strVal val="#ppt_x"/>
                                          </p:val>
                                        </p:tav>
                                      </p:tavLst>
                                    </p:anim>
                                    <p:anim calcmode="lin" valueType="num">
                                      <p:cBhvr>
                                        <p:cTn id="10" dur="750" fill="hold"/>
                                        <p:tgtEl>
                                          <p:spTgt spid="17">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59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p:cTn id="14" dur="75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5" dur="75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6" dur="75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17" dur="750" fill="hold"/>
                                        <p:tgtEl>
                                          <p:spTgt spid="1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5781" y="604138"/>
            <a:ext cx="7785033" cy="5813115"/>
          </a:xfrm>
          <a:prstGeom prst="rect">
            <a:avLst/>
          </a:prstGeom>
        </p:spPr>
      </p:pic>
      <p:sp>
        <p:nvSpPr>
          <p:cNvPr id="10" name="Rectángulo 9"/>
          <p:cNvSpPr/>
          <p:nvPr/>
        </p:nvSpPr>
        <p:spPr>
          <a:xfrm>
            <a:off x="3238497" y="604138"/>
            <a:ext cx="2505814" cy="523220"/>
          </a:xfrm>
          <a:prstGeom prst="rect">
            <a:avLst/>
          </a:prstGeom>
        </p:spPr>
        <p:txBody>
          <a:bodyPr wrap="none">
            <a:spAutoFit/>
          </a:bodyPr>
          <a:lstStyle/>
          <a:p>
            <a:pPr fontAlgn="base">
              <a:spcBef>
                <a:spcPct val="0"/>
              </a:spcBef>
              <a:spcAft>
                <a:spcPct val="0"/>
              </a:spcAft>
            </a:pPr>
            <a:r>
              <a:rPr lang="es-ES_tradnl" sz="2800" b="1" dirty="0">
                <a:solidFill>
                  <a:srgbClr val="FFFFFF"/>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a:t>
            </a:r>
            <a:endParaRPr lang="es-PE" sz="2800" dirty="0">
              <a:solidFill>
                <a:srgbClr val="FFFFFF"/>
              </a:solidFill>
              <a:effectLst>
                <a:outerShdw blurRad="38100" dist="38100" dir="2700000" algn="tl">
                  <a:srgbClr val="000000">
                    <a:alpha val="43137"/>
                  </a:srgbClr>
                </a:outerShdw>
              </a:effectLst>
            </a:endParaRPr>
          </a:p>
        </p:txBody>
      </p:sp>
      <p:sp>
        <p:nvSpPr>
          <p:cNvPr id="5" name="Rectangle 6"/>
          <p:cNvSpPr txBox="1">
            <a:spLocks noChangeArrowheads="1"/>
          </p:cNvSpPr>
          <p:nvPr/>
        </p:nvSpPr>
        <p:spPr bwMode="auto">
          <a:xfrm>
            <a:off x="785478" y="1480215"/>
            <a:ext cx="6336704" cy="3950779"/>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fontAlgn="base">
              <a:lnSpc>
                <a:spcPct val="80000"/>
              </a:lnSpc>
              <a:spcAft>
                <a:spcPct val="0"/>
              </a:spcAft>
              <a:defRPr/>
            </a:pPr>
            <a:r>
              <a:rPr lang="es-PE" sz="2400" i="1" kern="0" dirty="0">
                <a:solidFill>
                  <a:srgbClr val="FFFFFF"/>
                </a:solidFill>
                <a:effectLst>
                  <a:glow rad="101600">
                    <a:srgbClr val="3E1F00"/>
                  </a:glow>
                </a:effectLst>
                <a:latin typeface="Arial Narrow" panose="020B0606020202030204" pitchFamily="34" charset="0"/>
              </a:rPr>
              <a:t>Bendito el que viene en nombre del Señor, </a:t>
            </a:r>
          </a:p>
          <a:p>
            <a:pPr fontAlgn="base">
              <a:lnSpc>
                <a:spcPct val="80000"/>
              </a:lnSpc>
              <a:spcAft>
                <a:spcPct val="0"/>
              </a:spcAft>
              <a:defRPr/>
            </a:pPr>
            <a:r>
              <a:rPr lang="es-PE" sz="2400" i="1" kern="0" dirty="0">
                <a:solidFill>
                  <a:srgbClr val="FFFFFF"/>
                </a:solidFill>
                <a:effectLst>
                  <a:glow rad="101600">
                    <a:srgbClr val="3E1F00"/>
                  </a:glow>
                </a:effectLst>
                <a:latin typeface="Arial Narrow" panose="020B0606020202030204" pitchFamily="34" charset="0"/>
              </a:rPr>
              <a:t>el Emmanuel, el Dios con nosotros…</a:t>
            </a:r>
          </a:p>
          <a:p>
            <a:pPr fontAlgn="base">
              <a:lnSpc>
                <a:spcPct val="80000"/>
              </a:lnSpc>
              <a:spcAft>
                <a:spcPct val="0"/>
              </a:spcAft>
              <a:defRPr/>
            </a:pPr>
            <a:r>
              <a:rPr lang="es-PE" sz="2400" i="1" kern="0" dirty="0">
                <a:solidFill>
                  <a:srgbClr val="FFFFFF"/>
                </a:solidFill>
                <a:effectLst>
                  <a:glow rad="101600">
                    <a:srgbClr val="3E1F00"/>
                  </a:glow>
                </a:effectLst>
                <a:latin typeface="Arial Narrow" panose="020B0606020202030204" pitchFamily="34" charset="0"/>
              </a:rPr>
              <a:t>el Dios hecho carne, que habitó entre nosotros…</a:t>
            </a:r>
          </a:p>
          <a:p>
            <a:pPr fontAlgn="base">
              <a:spcBef>
                <a:spcPct val="0"/>
              </a:spcBef>
              <a:spcAft>
                <a:spcPct val="0"/>
              </a:spcAft>
            </a:pPr>
            <a:r>
              <a:rPr lang="es-PE" sz="2400" i="1" kern="0" dirty="0">
                <a:solidFill>
                  <a:srgbClr val="FFFFFF"/>
                </a:solidFill>
                <a:effectLst>
                  <a:glow rad="101600">
                    <a:srgbClr val="3E1F00"/>
                  </a:glow>
                </a:effectLst>
                <a:latin typeface="Arial Narrow" panose="020B0606020202030204" pitchFamily="34" charset="0"/>
              </a:rPr>
              <a:t>el que es camino, verdad y </a:t>
            </a:r>
            <a:r>
              <a:rPr lang="es-PE" sz="2400" i="1" kern="0" dirty="0" smtClean="0">
                <a:solidFill>
                  <a:srgbClr val="FFFFFF"/>
                </a:solidFill>
                <a:effectLst>
                  <a:glow rad="101600">
                    <a:srgbClr val="3E1F00"/>
                  </a:glow>
                </a:effectLst>
                <a:latin typeface="Arial Narrow" panose="020B0606020202030204" pitchFamily="34" charset="0"/>
              </a:rPr>
              <a:t>vida…                                                                     </a:t>
            </a: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es</a:t>
            </a: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fue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será, el principio y el fin…</a:t>
            </a:r>
          </a:p>
          <a:p>
            <a:pPr fontAlgn="base">
              <a:spcBef>
                <a:spcPct val="0"/>
              </a:spcBef>
              <a:spcAft>
                <a:spcPct val="0"/>
              </a:spcAft>
            </a:pP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que siempre está a nuestro lado…</a:t>
            </a:r>
          </a:p>
          <a:p>
            <a:pPr fontAlgn="base">
              <a:spcBef>
                <a:spcPct val="0"/>
              </a:spcBef>
              <a:spcAft>
                <a:spcPct val="0"/>
              </a:spcAft>
            </a:pP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que dio su vida por nosotros, para darnos vida…</a:t>
            </a:r>
          </a:p>
          <a:p>
            <a:pPr fontAlgn="base">
              <a:spcBef>
                <a:spcPct val="0"/>
              </a:spcBef>
              <a:spcAft>
                <a:spcPct val="0"/>
              </a:spcAft>
            </a:pP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que vino a </a:t>
            </a: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darnos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vida y vida en abundancia…</a:t>
            </a:r>
          </a:p>
          <a:p>
            <a:pPr fontAlgn="base">
              <a:spcBef>
                <a:spcPct val="0"/>
              </a:spcBef>
              <a:spcAft>
                <a:spcPct val="0"/>
              </a:spcAft>
            </a:pP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tiene Palabras de vida eterna…</a:t>
            </a:r>
          </a:p>
          <a:p>
            <a:pPr fontAlgn="base">
              <a:spcBef>
                <a:spcPct val="0"/>
              </a:spcBef>
              <a:spcAft>
                <a:spcPct val="0"/>
              </a:spcAft>
            </a:pP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es para nosotros, vida y salvación…</a:t>
            </a:r>
          </a:p>
          <a:p>
            <a:pPr fontAlgn="base">
              <a:spcBef>
                <a:spcPct val="0"/>
              </a:spcBef>
              <a:spcAft>
                <a:spcPct val="0"/>
              </a:spcAft>
            </a:pP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viene a mostrarnos el camino </a:t>
            </a:r>
            <a:r>
              <a:rPr lang="es-PE" sz="2400" i="1" kern="0"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hacia </a:t>
            </a:r>
            <a:r>
              <a:rPr lang="es-PE"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el Padre…</a:t>
            </a:r>
          </a:p>
          <a:p>
            <a:pPr fontAlgn="base">
              <a:spcBef>
                <a:spcPct val="0"/>
              </a:spcBef>
              <a:spcAft>
                <a:spcPct val="0"/>
              </a:spcAft>
            </a:pPr>
            <a:endParaRPr lang="es-ES_tradnl" sz="2400" i="1" kern="0"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fontAlgn="base">
              <a:lnSpc>
                <a:spcPct val="80000"/>
              </a:lnSpc>
              <a:spcAft>
                <a:spcPct val="0"/>
              </a:spcAft>
              <a:defRPr/>
            </a:pPr>
            <a:endParaRPr lang="es-ES_tradnl" sz="2400" i="1" kern="0" dirty="0">
              <a:solidFill>
                <a:srgbClr val="FFFFFF"/>
              </a:solidFill>
              <a:effectLst>
                <a:glow rad="101600">
                  <a:srgbClr val="3E1F00"/>
                </a:glow>
              </a:effectLst>
              <a:latin typeface="Arial Narrow" panose="020B0606020202030204" pitchFamily="34" charset="0"/>
            </a:endParaRPr>
          </a:p>
        </p:txBody>
      </p:sp>
    </p:spTree>
    <p:extLst>
      <p:ext uri="{BB962C8B-B14F-4D97-AF65-F5344CB8AC3E}">
        <p14:creationId xmlns:p14="http://schemas.microsoft.com/office/powerpoint/2010/main" val="95192294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0" dur="750" fill="hold"/>
                                        <p:tgtEl>
                                          <p:spTgt spid="5">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32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75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750" fill="hold"/>
                                        <p:tgtEl>
                                          <p:spTgt spid="5">
                                            <p:txEl>
                                              <p:pRg st="1" end="1"/>
                                            </p:txEl>
                                          </p:spTgt>
                                        </p:tgtEl>
                                        <p:attrNameLst>
                                          <p:attrName>ppt_x</p:attrName>
                                        </p:attrNameLst>
                                      </p:cBhvr>
                                      <p:tavLst>
                                        <p:tav tm="0">
                                          <p:val>
                                            <p:fltVal val="0.5"/>
                                          </p:val>
                                        </p:tav>
                                        <p:tav tm="100000">
                                          <p:val>
                                            <p:strVal val="#ppt_x"/>
                                          </p:val>
                                        </p:tav>
                                      </p:tavLst>
                                    </p:anim>
                                    <p:anim calcmode="lin" valueType="num">
                                      <p:cBhvr>
                                        <p:cTn id="17" dur="750" fill="hold"/>
                                        <p:tgtEl>
                                          <p:spTgt spid="5">
                                            <p:txEl>
                                              <p:pRg st="1" end="1"/>
                                            </p:txEl>
                                          </p:spTgt>
                                        </p:tgtEl>
                                        <p:attrNameLst>
                                          <p:attrName>ppt_y</p:attrName>
                                        </p:attrNameLst>
                                      </p:cBhvr>
                                      <p:tavLst>
                                        <p:tav tm="0">
                                          <p:val>
                                            <p:fltVal val="0.5"/>
                                          </p:val>
                                        </p:tav>
                                        <p:tav tm="100000">
                                          <p:val>
                                            <p:strVal val="#ppt_y"/>
                                          </p:val>
                                        </p:tav>
                                      </p:tavLst>
                                    </p:anim>
                                  </p:childTnLst>
                                </p:cTn>
                              </p:par>
                            </p:childTnLst>
                          </p:cTn>
                        </p:par>
                        <p:par>
                          <p:cTn id="18" fill="hold">
                            <p:stCondLst>
                              <p:cond delay="6075"/>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75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75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4" dur="750" fill="hold"/>
                                        <p:tgtEl>
                                          <p:spTgt spid="5">
                                            <p:txEl>
                                              <p:pRg st="2" end="2"/>
                                            </p:txEl>
                                          </p:spTgt>
                                        </p:tgtEl>
                                        <p:attrNameLst>
                                          <p:attrName>ppt_y</p:attrName>
                                        </p:attrNameLst>
                                      </p:cBhvr>
                                      <p:tavLst>
                                        <p:tav tm="0">
                                          <p:val>
                                            <p:fltVal val="0.5"/>
                                          </p:val>
                                        </p:tav>
                                        <p:tav tm="100000">
                                          <p:val>
                                            <p:strVal val="#ppt_y"/>
                                          </p:val>
                                        </p:tav>
                                      </p:tavLst>
                                    </p:anim>
                                  </p:childTnLst>
                                </p:cTn>
                              </p:par>
                            </p:childTnLst>
                          </p:cTn>
                        </p:par>
                        <p:par>
                          <p:cTn id="25" fill="hold">
                            <p:stCondLst>
                              <p:cond delay="9750"/>
                            </p:stCondLst>
                            <p:childTnLst>
                              <p:par>
                                <p:cTn id="26" presetID="23" presetClass="entr" presetSubtype="528" fill="hold" grpId="0" nodeType="afterEffect">
                                  <p:stCondLst>
                                    <p:cond delay="0"/>
                                  </p:stCondLst>
                                  <p:iterate type="lt">
                                    <p:tmPct val="10000"/>
                                  </p:iterate>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75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75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75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1" dur="750" fill="hold"/>
                                        <p:tgtEl>
                                          <p:spTgt spid="5">
                                            <p:txEl>
                                              <p:pRg st="3" end="3"/>
                                            </p:txEl>
                                          </p:spTgt>
                                        </p:tgtEl>
                                        <p:attrNameLst>
                                          <p:attrName>ppt_y</p:attrName>
                                        </p:attrNameLst>
                                      </p:cBhvr>
                                      <p:tavLst>
                                        <p:tav tm="0">
                                          <p:val>
                                            <p:fltVal val="0.5"/>
                                          </p:val>
                                        </p:tav>
                                        <p:tav tm="100000">
                                          <p:val>
                                            <p:strVal val="#ppt_y"/>
                                          </p:val>
                                        </p:tav>
                                      </p:tavLst>
                                    </p:anim>
                                  </p:childTnLst>
                                </p:cTn>
                              </p:par>
                            </p:childTnLst>
                          </p:cTn>
                        </p:par>
                        <p:par>
                          <p:cTn id="32" fill="hold">
                            <p:stCondLst>
                              <p:cond delay="15000"/>
                            </p:stCondLst>
                            <p:childTnLst>
                              <p:par>
                                <p:cTn id="33" presetID="23" presetClass="entr" presetSubtype="528" fill="hold" grpId="0" nodeType="afterEffect">
                                  <p:stCondLst>
                                    <p:cond delay="0"/>
                                  </p:stCondLst>
                                  <p:iterate type="lt">
                                    <p:tmPct val="10000"/>
                                  </p:iterate>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75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75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750" fill="hold"/>
                                        <p:tgtEl>
                                          <p:spTgt spid="5">
                                            <p:txEl>
                                              <p:pRg st="4" end="4"/>
                                            </p:txEl>
                                          </p:spTgt>
                                        </p:tgtEl>
                                        <p:attrNameLst>
                                          <p:attrName>ppt_x</p:attrName>
                                        </p:attrNameLst>
                                      </p:cBhvr>
                                      <p:tavLst>
                                        <p:tav tm="0">
                                          <p:val>
                                            <p:fltVal val="0.5"/>
                                          </p:val>
                                        </p:tav>
                                        <p:tav tm="100000">
                                          <p:val>
                                            <p:strVal val="#ppt_x"/>
                                          </p:val>
                                        </p:tav>
                                      </p:tavLst>
                                    </p:anim>
                                    <p:anim calcmode="lin" valueType="num">
                                      <p:cBhvr>
                                        <p:cTn id="38" dur="750" fill="hold"/>
                                        <p:tgtEl>
                                          <p:spTgt spid="5">
                                            <p:txEl>
                                              <p:pRg st="4" end="4"/>
                                            </p:txEl>
                                          </p:spTgt>
                                        </p:tgtEl>
                                        <p:attrNameLst>
                                          <p:attrName>ppt_y</p:attrName>
                                        </p:attrNameLst>
                                      </p:cBhvr>
                                      <p:tavLst>
                                        <p:tav tm="0">
                                          <p:val>
                                            <p:fltVal val="0.5"/>
                                          </p:val>
                                        </p:tav>
                                        <p:tav tm="100000">
                                          <p:val>
                                            <p:strVal val="#ppt_y"/>
                                          </p:val>
                                        </p:tav>
                                      </p:tavLst>
                                    </p:anim>
                                  </p:childTnLst>
                                </p:cTn>
                              </p:par>
                            </p:childTnLst>
                          </p:cTn>
                        </p:par>
                        <p:par>
                          <p:cTn id="39" fill="hold">
                            <p:stCondLst>
                              <p:cond delay="17850"/>
                            </p:stCondLst>
                            <p:childTnLst>
                              <p:par>
                                <p:cTn id="40" presetID="23" presetClass="entr" presetSubtype="528" fill="hold" grpId="0" nodeType="afterEffect">
                                  <p:stCondLst>
                                    <p:cond delay="0"/>
                                  </p:stCondLst>
                                  <p:iterate type="lt">
                                    <p:tmPct val="10000"/>
                                  </p:iterate>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75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750" fill="hold"/>
                                        <p:tgtEl>
                                          <p:spTgt spid="5">
                                            <p:txEl>
                                              <p:pRg st="5" end="5"/>
                                            </p:txEl>
                                          </p:spTgt>
                                        </p:tgtEl>
                                        <p:attrNameLst>
                                          <p:attrName>ppt_h</p:attrName>
                                        </p:attrNameLst>
                                      </p:cBhvr>
                                      <p:tavLst>
                                        <p:tav tm="0">
                                          <p:val>
                                            <p:fltVal val="0"/>
                                          </p:val>
                                        </p:tav>
                                        <p:tav tm="100000">
                                          <p:val>
                                            <p:strVal val="#ppt_h"/>
                                          </p:val>
                                        </p:tav>
                                      </p:tavLst>
                                    </p:anim>
                                    <p:anim calcmode="lin" valueType="num">
                                      <p:cBhvr>
                                        <p:cTn id="44" dur="750" fill="hold"/>
                                        <p:tgtEl>
                                          <p:spTgt spid="5">
                                            <p:txEl>
                                              <p:pRg st="5" end="5"/>
                                            </p:txEl>
                                          </p:spTgt>
                                        </p:tgtEl>
                                        <p:attrNameLst>
                                          <p:attrName>ppt_x</p:attrName>
                                        </p:attrNameLst>
                                      </p:cBhvr>
                                      <p:tavLst>
                                        <p:tav tm="0">
                                          <p:val>
                                            <p:fltVal val="0.5"/>
                                          </p:val>
                                        </p:tav>
                                        <p:tav tm="100000">
                                          <p:val>
                                            <p:strVal val="#ppt_x"/>
                                          </p:val>
                                        </p:tav>
                                      </p:tavLst>
                                    </p:anim>
                                    <p:anim calcmode="lin" valueType="num">
                                      <p:cBhvr>
                                        <p:cTn id="45" dur="750" fill="hold"/>
                                        <p:tgtEl>
                                          <p:spTgt spid="5">
                                            <p:txEl>
                                              <p:pRg st="5" end="5"/>
                                            </p:txEl>
                                          </p:spTgt>
                                        </p:tgtEl>
                                        <p:attrNameLst>
                                          <p:attrName>ppt_y</p:attrName>
                                        </p:attrNameLst>
                                      </p:cBhvr>
                                      <p:tavLst>
                                        <p:tav tm="0">
                                          <p:val>
                                            <p:fltVal val="0.5"/>
                                          </p:val>
                                        </p:tav>
                                        <p:tav tm="100000">
                                          <p:val>
                                            <p:strVal val="#ppt_y"/>
                                          </p:val>
                                        </p:tav>
                                      </p:tavLst>
                                    </p:anim>
                                  </p:childTnLst>
                                </p:cTn>
                              </p:par>
                            </p:childTnLst>
                          </p:cTn>
                        </p:par>
                        <p:par>
                          <p:cTn id="46" fill="hold">
                            <p:stCondLst>
                              <p:cond delay="21600"/>
                            </p:stCondLst>
                            <p:childTnLst>
                              <p:par>
                                <p:cTn id="47" presetID="23" presetClass="entr" presetSubtype="528" fill="hold" grpId="0" nodeType="afterEffect">
                                  <p:stCondLst>
                                    <p:cond delay="0"/>
                                  </p:stCondLst>
                                  <p:iterate type="lt">
                                    <p:tmPct val="10000"/>
                                  </p:iterate>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75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750" fill="hold"/>
                                        <p:tgtEl>
                                          <p:spTgt spid="5">
                                            <p:txEl>
                                              <p:pRg st="6" end="6"/>
                                            </p:txEl>
                                          </p:spTgt>
                                        </p:tgtEl>
                                        <p:attrNameLst>
                                          <p:attrName>ppt_h</p:attrName>
                                        </p:attrNameLst>
                                      </p:cBhvr>
                                      <p:tavLst>
                                        <p:tav tm="0">
                                          <p:val>
                                            <p:fltVal val="0"/>
                                          </p:val>
                                        </p:tav>
                                        <p:tav tm="100000">
                                          <p:val>
                                            <p:strVal val="#ppt_h"/>
                                          </p:val>
                                        </p:tav>
                                      </p:tavLst>
                                    </p:anim>
                                    <p:anim calcmode="lin" valueType="num">
                                      <p:cBhvr>
                                        <p:cTn id="51" dur="750" fill="hold"/>
                                        <p:tgtEl>
                                          <p:spTgt spid="5">
                                            <p:txEl>
                                              <p:pRg st="6" end="6"/>
                                            </p:txEl>
                                          </p:spTgt>
                                        </p:tgtEl>
                                        <p:attrNameLst>
                                          <p:attrName>ppt_x</p:attrName>
                                        </p:attrNameLst>
                                      </p:cBhvr>
                                      <p:tavLst>
                                        <p:tav tm="0">
                                          <p:val>
                                            <p:fltVal val="0.5"/>
                                          </p:val>
                                        </p:tav>
                                        <p:tav tm="100000">
                                          <p:val>
                                            <p:strVal val="#ppt_x"/>
                                          </p:val>
                                        </p:tav>
                                      </p:tavLst>
                                    </p:anim>
                                    <p:anim calcmode="lin" valueType="num">
                                      <p:cBhvr>
                                        <p:cTn id="52" dur="750" fill="hold"/>
                                        <p:tgtEl>
                                          <p:spTgt spid="5">
                                            <p:txEl>
                                              <p:pRg st="6" end="6"/>
                                            </p:txEl>
                                          </p:spTgt>
                                        </p:tgtEl>
                                        <p:attrNameLst>
                                          <p:attrName>ppt_y</p:attrName>
                                        </p:attrNameLst>
                                      </p:cBhvr>
                                      <p:tavLst>
                                        <p:tav tm="0">
                                          <p:val>
                                            <p:fltVal val="0.5"/>
                                          </p:val>
                                        </p:tav>
                                        <p:tav tm="100000">
                                          <p:val>
                                            <p:strVal val="#ppt_y"/>
                                          </p:val>
                                        </p:tav>
                                      </p:tavLst>
                                    </p:anim>
                                  </p:childTnLst>
                                </p:cTn>
                              </p:par>
                            </p:childTnLst>
                          </p:cTn>
                        </p:par>
                        <p:par>
                          <p:cTn id="53" fill="hold">
                            <p:stCondLst>
                              <p:cond delay="25125"/>
                            </p:stCondLst>
                            <p:childTnLst>
                              <p:par>
                                <p:cTn id="54" presetID="23" presetClass="entr" presetSubtype="528" fill="hold" grpId="0" nodeType="afterEffect">
                                  <p:stCondLst>
                                    <p:cond delay="0"/>
                                  </p:stCondLst>
                                  <p:iterate type="lt">
                                    <p:tmPct val="10000"/>
                                  </p:iterate>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75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750" fill="hold"/>
                                        <p:tgtEl>
                                          <p:spTgt spid="5">
                                            <p:txEl>
                                              <p:pRg st="7" end="7"/>
                                            </p:txEl>
                                          </p:spTgt>
                                        </p:tgtEl>
                                        <p:attrNameLst>
                                          <p:attrName>ppt_h</p:attrName>
                                        </p:attrNameLst>
                                      </p:cBhvr>
                                      <p:tavLst>
                                        <p:tav tm="0">
                                          <p:val>
                                            <p:fltVal val="0"/>
                                          </p:val>
                                        </p:tav>
                                        <p:tav tm="100000">
                                          <p:val>
                                            <p:strVal val="#ppt_h"/>
                                          </p:val>
                                        </p:tav>
                                      </p:tavLst>
                                    </p:anim>
                                    <p:anim calcmode="lin" valueType="num">
                                      <p:cBhvr>
                                        <p:cTn id="58" dur="750" fill="hold"/>
                                        <p:tgtEl>
                                          <p:spTgt spid="5">
                                            <p:txEl>
                                              <p:pRg st="7" end="7"/>
                                            </p:txEl>
                                          </p:spTgt>
                                        </p:tgtEl>
                                        <p:attrNameLst>
                                          <p:attrName>ppt_x</p:attrName>
                                        </p:attrNameLst>
                                      </p:cBhvr>
                                      <p:tavLst>
                                        <p:tav tm="0">
                                          <p:val>
                                            <p:fltVal val="0.5"/>
                                          </p:val>
                                        </p:tav>
                                        <p:tav tm="100000">
                                          <p:val>
                                            <p:strVal val="#ppt_x"/>
                                          </p:val>
                                        </p:tav>
                                      </p:tavLst>
                                    </p:anim>
                                    <p:anim calcmode="lin" valueType="num">
                                      <p:cBhvr>
                                        <p:cTn id="59" dur="750" fill="hold"/>
                                        <p:tgtEl>
                                          <p:spTgt spid="5">
                                            <p:txEl>
                                              <p:pRg st="7" end="7"/>
                                            </p:txEl>
                                          </p:spTgt>
                                        </p:tgtEl>
                                        <p:attrNameLst>
                                          <p:attrName>ppt_y</p:attrName>
                                        </p:attrNameLst>
                                      </p:cBhvr>
                                      <p:tavLst>
                                        <p:tav tm="0">
                                          <p:val>
                                            <p:fltVal val="0.5"/>
                                          </p:val>
                                        </p:tav>
                                        <p:tav tm="100000">
                                          <p:val>
                                            <p:strVal val="#ppt_y"/>
                                          </p:val>
                                        </p:tav>
                                      </p:tavLst>
                                    </p:anim>
                                  </p:childTnLst>
                                </p:cTn>
                              </p:par>
                            </p:childTnLst>
                          </p:cTn>
                        </p:par>
                        <p:par>
                          <p:cTn id="60" fill="hold">
                            <p:stCondLst>
                              <p:cond delay="28125"/>
                            </p:stCondLst>
                            <p:childTnLst>
                              <p:par>
                                <p:cTn id="61" presetID="23" presetClass="entr" presetSubtype="528" fill="hold" grpId="0" nodeType="afterEffect">
                                  <p:stCondLst>
                                    <p:cond delay="0"/>
                                  </p:stCondLst>
                                  <p:iterate type="lt">
                                    <p:tmPct val="10000"/>
                                  </p:iterate>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75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750" fill="hold"/>
                                        <p:tgtEl>
                                          <p:spTgt spid="5">
                                            <p:txEl>
                                              <p:pRg st="8" end="8"/>
                                            </p:txEl>
                                          </p:spTgt>
                                        </p:tgtEl>
                                        <p:attrNameLst>
                                          <p:attrName>ppt_h</p:attrName>
                                        </p:attrNameLst>
                                      </p:cBhvr>
                                      <p:tavLst>
                                        <p:tav tm="0">
                                          <p:val>
                                            <p:fltVal val="0"/>
                                          </p:val>
                                        </p:tav>
                                        <p:tav tm="100000">
                                          <p:val>
                                            <p:strVal val="#ppt_h"/>
                                          </p:val>
                                        </p:tav>
                                      </p:tavLst>
                                    </p:anim>
                                    <p:anim calcmode="lin" valueType="num">
                                      <p:cBhvr>
                                        <p:cTn id="65" dur="750" fill="hold"/>
                                        <p:tgtEl>
                                          <p:spTgt spid="5">
                                            <p:txEl>
                                              <p:pRg st="8" end="8"/>
                                            </p:txEl>
                                          </p:spTgt>
                                        </p:tgtEl>
                                        <p:attrNameLst>
                                          <p:attrName>ppt_x</p:attrName>
                                        </p:attrNameLst>
                                      </p:cBhvr>
                                      <p:tavLst>
                                        <p:tav tm="0">
                                          <p:val>
                                            <p:fltVal val="0.5"/>
                                          </p:val>
                                        </p:tav>
                                        <p:tav tm="100000">
                                          <p:val>
                                            <p:strVal val="#ppt_x"/>
                                          </p:val>
                                        </p:tav>
                                      </p:tavLst>
                                    </p:anim>
                                    <p:anim calcmode="lin" valueType="num">
                                      <p:cBhvr>
                                        <p:cTn id="66" dur="750" fill="hold"/>
                                        <p:tgtEl>
                                          <p:spTgt spid="5">
                                            <p:txEl>
                                              <p:pRg st="8" end="8"/>
                                            </p:txEl>
                                          </p:spTgt>
                                        </p:tgtEl>
                                        <p:attrNameLst>
                                          <p:attrName>ppt_y</p:attrName>
                                        </p:attrNameLst>
                                      </p:cBhvr>
                                      <p:tavLst>
                                        <p:tav tm="0">
                                          <p:val>
                                            <p:fltVal val="0.5"/>
                                          </p:val>
                                        </p:tav>
                                        <p:tav tm="100000">
                                          <p:val>
                                            <p:strVal val="#ppt_y"/>
                                          </p:val>
                                        </p:tav>
                                      </p:tavLst>
                                    </p:anim>
                                  </p:childTnLst>
                                </p:cTn>
                              </p:par>
                            </p:childTnLst>
                          </p:cTn>
                        </p:par>
                        <p:par>
                          <p:cTn id="67" fill="hold">
                            <p:stCondLst>
                              <p:cond delay="31425"/>
                            </p:stCondLst>
                            <p:childTnLst>
                              <p:par>
                                <p:cTn id="68" presetID="23" presetClass="entr" presetSubtype="528" fill="hold" grpId="0" nodeType="afterEffect">
                                  <p:stCondLst>
                                    <p:cond delay="0"/>
                                  </p:stCondLst>
                                  <p:iterate type="lt">
                                    <p:tmPct val="10000"/>
                                  </p:iterate>
                                  <p:childTnLst>
                                    <p:set>
                                      <p:cBhvr>
                                        <p:cTn id="69" dur="1" fill="hold">
                                          <p:stCondLst>
                                            <p:cond delay="0"/>
                                          </p:stCondLst>
                                        </p:cTn>
                                        <p:tgtEl>
                                          <p:spTgt spid="5">
                                            <p:txEl>
                                              <p:pRg st="9" end="9"/>
                                            </p:txEl>
                                          </p:spTgt>
                                        </p:tgtEl>
                                        <p:attrNameLst>
                                          <p:attrName>style.visibility</p:attrName>
                                        </p:attrNameLst>
                                      </p:cBhvr>
                                      <p:to>
                                        <p:strVal val="visible"/>
                                      </p:to>
                                    </p:set>
                                    <p:anim calcmode="lin" valueType="num">
                                      <p:cBhvr>
                                        <p:cTn id="70" dur="750" fill="hold"/>
                                        <p:tgtEl>
                                          <p:spTgt spid="5">
                                            <p:txEl>
                                              <p:pRg st="9" end="9"/>
                                            </p:txEl>
                                          </p:spTgt>
                                        </p:tgtEl>
                                        <p:attrNameLst>
                                          <p:attrName>ppt_w</p:attrName>
                                        </p:attrNameLst>
                                      </p:cBhvr>
                                      <p:tavLst>
                                        <p:tav tm="0">
                                          <p:val>
                                            <p:fltVal val="0"/>
                                          </p:val>
                                        </p:tav>
                                        <p:tav tm="100000">
                                          <p:val>
                                            <p:strVal val="#ppt_w"/>
                                          </p:val>
                                        </p:tav>
                                      </p:tavLst>
                                    </p:anim>
                                    <p:anim calcmode="lin" valueType="num">
                                      <p:cBhvr>
                                        <p:cTn id="71" dur="750" fill="hold"/>
                                        <p:tgtEl>
                                          <p:spTgt spid="5">
                                            <p:txEl>
                                              <p:pRg st="9" end="9"/>
                                            </p:txEl>
                                          </p:spTgt>
                                        </p:tgtEl>
                                        <p:attrNameLst>
                                          <p:attrName>ppt_h</p:attrName>
                                        </p:attrNameLst>
                                      </p:cBhvr>
                                      <p:tavLst>
                                        <p:tav tm="0">
                                          <p:val>
                                            <p:fltVal val="0"/>
                                          </p:val>
                                        </p:tav>
                                        <p:tav tm="100000">
                                          <p:val>
                                            <p:strVal val="#ppt_h"/>
                                          </p:val>
                                        </p:tav>
                                      </p:tavLst>
                                    </p:anim>
                                    <p:anim calcmode="lin" valueType="num">
                                      <p:cBhvr>
                                        <p:cTn id="72" dur="750" fill="hold"/>
                                        <p:tgtEl>
                                          <p:spTgt spid="5">
                                            <p:txEl>
                                              <p:pRg st="9" end="9"/>
                                            </p:txEl>
                                          </p:spTgt>
                                        </p:tgtEl>
                                        <p:attrNameLst>
                                          <p:attrName>ppt_x</p:attrName>
                                        </p:attrNameLst>
                                      </p:cBhvr>
                                      <p:tavLst>
                                        <p:tav tm="0">
                                          <p:val>
                                            <p:fltVal val="0.5"/>
                                          </p:val>
                                        </p:tav>
                                        <p:tav tm="100000">
                                          <p:val>
                                            <p:strVal val="#ppt_x"/>
                                          </p:val>
                                        </p:tav>
                                      </p:tavLst>
                                    </p:anim>
                                    <p:anim calcmode="lin" valueType="num">
                                      <p:cBhvr>
                                        <p:cTn id="73" dur="750" fill="hold"/>
                                        <p:tgtEl>
                                          <p:spTgt spid="5">
                                            <p:txEl>
                                              <p:pRg st="9" end="9"/>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651" y="609600"/>
            <a:ext cx="7898823" cy="5687909"/>
          </a:xfrm>
          <a:prstGeom prst="rect">
            <a:avLst/>
          </a:prstGeom>
        </p:spPr>
      </p:pic>
      <p:sp>
        <p:nvSpPr>
          <p:cNvPr id="5" name="Rectangle 6"/>
          <p:cNvSpPr txBox="1">
            <a:spLocks noChangeArrowheads="1"/>
          </p:cNvSpPr>
          <p:nvPr/>
        </p:nvSpPr>
        <p:spPr bwMode="auto">
          <a:xfrm>
            <a:off x="1625988" y="981451"/>
            <a:ext cx="5486013" cy="254684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fontAlgn="base">
              <a:spcAft>
                <a:spcPct val="0"/>
              </a:spcAft>
              <a:defRPr/>
            </a:pPr>
            <a:r>
              <a:rPr lang="es-ES" sz="2400" i="1" kern="0" dirty="0" smtClean="0">
                <a:solidFill>
                  <a:srgbClr val="FFFFFF"/>
                </a:solidFill>
                <a:effectLst>
                  <a:glow rad="101600">
                    <a:srgbClr val="3E1F00"/>
                  </a:glow>
                </a:effectLst>
                <a:latin typeface="Arial Narrow" panose="020B0606020202030204" pitchFamily="34" charset="0"/>
              </a:rPr>
              <a:t>BENDITO </a:t>
            </a:r>
            <a:r>
              <a:rPr lang="es-ES" sz="2400" i="1" kern="0" dirty="0">
                <a:solidFill>
                  <a:srgbClr val="FFFFFF"/>
                </a:solidFill>
                <a:effectLst>
                  <a:glow rad="101600">
                    <a:srgbClr val="3E1F00"/>
                  </a:glow>
                </a:effectLst>
                <a:latin typeface="Arial Narrow" panose="020B0606020202030204" pitchFamily="34" charset="0"/>
              </a:rPr>
              <a:t>el que viene…</a:t>
            </a:r>
          </a:p>
          <a:p>
            <a:pPr fontAlgn="base">
              <a:spcAft>
                <a:spcPct val="0"/>
              </a:spcAft>
              <a:defRPr/>
            </a:pPr>
            <a:r>
              <a:rPr lang="es-ES" sz="2400" i="1" kern="0" dirty="0">
                <a:solidFill>
                  <a:srgbClr val="FFFFFF"/>
                </a:solidFill>
                <a:effectLst>
                  <a:glow rad="101600">
                    <a:srgbClr val="3E1F00"/>
                  </a:glow>
                </a:effectLst>
                <a:latin typeface="Arial Narrow" panose="020B0606020202030204" pitchFamily="34" charset="0"/>
              </a:rPr>
              <a:t>el que nos enseñó a amar y servir…</a:t>
            </a:r>
          </a:p>
          <a:p>
            <a:pPr fontAlgn="base">
              <a:spcAft>
                <a:spcPct val="0"/>
              </a:spcAft>
              <a:defRPr/>
            </a:pPr>
            <a:r>
              <a:rPr lang="es-ES" sz="2400" i="1" kern="0" dirty="0">
                <a:solidFill>
                  <a:srgbClr val="FFFFFF"/>
                </a:solidFill>
                <a:effectLst>
                  <a:glow rad="101600">
                    <a:srgbClr val="3E1F00"/>
                  </a:glow>
                </a:effectLst>
                <a:latin typeface="Arial Narrow" panose="020B0606020202030204" pitchFamily="34" charset="0"/>
              </a:rPr>
              <a:t>el que vino no para ser servido, </a:t>
            </a:r>
            <a:r>
              <a:rPr lang="es-ES" sz="2400" i="1" kern="0" dirty="0" smtClean="0">
                <a:solidFill>
                  <a:srgbClr val="FFFFFF"/>
                </a:solidFill>
                <a:effectLst>
                  <a:glow rad="101600">
                    <a:srgbClr val="3E1F00"/>
                  </a:glow>
                </a:effectLst>
                <a:latin typeface="Arial Narrow" panose="020B0606020202030204" pitchFamily="34" charset="0"/>
              </a:rPr>
              <a:t>                            sino </a:t>
            </a:r>
            <a:r>
              <a:rPr lang="es-ES" sz="2400" i="1" kern="0" dirty="0">
                <a:solidFill>
                  <a:srgbClr val="FFFFFF"/>
                </a:solidFill>
                <a:effectLst>
                  <a:glow rad="101600">
                    <a:srgbClr val="3E1F00"/>
                  </a:glow>
                </a:effectLst>
                <a:latin typeface="Arial Narrow" panose="020B0606020202030204" pitchFamily="34" charset="0"/>
              </a:rPr>
              <a:t>para servir y darse totalmente…</a:t>
            </a:r>
          </a:p>
          <a:p>
            <a:pPr fontAlgn="base">
              <a:spcAft>
                <a:spcPct val="0"/>
              </a:spcAft>
              <a:defRPr/>
            </a:pPr>
            <a:r>
              <a:rPr lang="es-ES" sz="2400" i="1" kern="0" dirty="0">
                <a:solidFill>
                  <a:srgbClr val="FFFFFF"/>
                </a:solidFill>
                <a:effectLst>
                  <a:glow rad="101600">
                    <a:srgbClr val="3E1F00"/>
                  </a:glow>
                </a:effectLst>
                <a:latin typeface="Arial Narrow" panose="020B0606020202030204" pitchFamily="34" charset="0"/>
              </a:rPr>
              <a:t>el que viene a realizar la voluntad del Señor…</a:t>
            </a:r>
          </a:p>
          <a:p>
            <a:pPr fontAlgn="base">
              <a:spcAft>
                <a:spcPct val="0"/>
              </a:spcAft>
              <a:defRPr/>
            </a:pPr>
            <a:r>
              <a:rPr lang="es-ES" sz="2400" i="1" kern="0" dirty="0">
                <a:solidFill>
                  <a:srgbClr val="FFFFFF"/>
                </a:solidFill>
                <a:effectLst>
                  <a:glow rad="101600">
                    <a:srgbClr val="3E1F00"/>
                  </a:glow>
                </a:effectLst>
                <a:latin typeface="Arial Narrow" panose="020B0606020202030204" pitchFamily="34" charset="0"/>
              </a:rPr>
              <a:t>el que nos alienta con su presencia…</a:t>
            </a:r>
          </a:p>
          <a:p>
            <a:pPr fontAlgn="base">
              <a:spcAft>
                <a:spcPct val="0"/>
              </a:spcAft>
              <a:defRPr/>
            </a:pPr>
            <a:r>
              <a:rPr lang="es-ES" sz="2400" i="1" kern="0" dirty="0">
                <a:solidFill>
                  <a:srgbClr val="FFFFFF"/>
                </a:solidFill>
                <a:effectLst>
                  <a:glow rad="101600">
                    <a:srgbClr val="3E1F00"/>
                  </a:glow>
                </a:effectLst>
                <a:latin typeface="Arial Narrow" panose="020B0606020202030204" pitchFamily="34" charset="0"/>
              </a:rPr>
              <a:t>el que es todo para nosotros…</a:t>
            </a:r>
          </a:p>
          <a:p>
            <a:pPr fontAlgn="base">
              <a:spcAft>
                <a:spcPct val="0"/>
              </a:spcAft>
              <a:defRPr/>
            </a:pPr>
            <a:r>
              <a:rPr lang="es-ES" sz="2400" i="1" kern="0" dirty="0">
                <a:solidFill>
                  <a:srgbClr val="FFFFFF"/>
                </a:solidFill>
                <a:effectLst>
                  <a:glow rad="101600">
                    <a:srgbClr val="3E1F00"/>
                  </a:glow>
                </a:effectLst>
                <a:latin typeface="Arial Narrow" panose="020B0606020202030204" pitchFamily="34" charset="0"/>
              </a:rPr>
              <a:t>el MESÍAS REDENTOR.</a:t>
            </a:r>
          </a:p>
          <a:p>
            <a:pPr fontAlgn="base">
              <a:spcAft>
                <a:spcPct val="0"/>
              </a:spcAft>
              <a:defRPr/>
            </a:pPr>
            <a:endParaRPr lang="es-ES_tradnl" sz="2400" i="1" kern="0" dirty="0">
              <a:solidFill>
                <a:srgbClr val="FFFFFF"/>
              </a:solidFill>
              <a:effectLst>
                <a:glow rad="101600">
                  <a:srgbClr val="3E1F00"/>
                </a:glow>
              </a:effectLst>
              <a:latin typeface="Arial Narrow" panose="020B0606020202030204" pitchFamily="34" charset="0"/>
            </a:endParaRPr>
          </a:p>
        </p:txBody>
      </p:sp>
    </p:spTree>
    <p:extLst>
      <p:ext uri="{BB962C8B-B14F-4D97-AF65-F5344CB8AC3E}">
        <p14:creationId xmlns:p14="http://schemas.microsoft.com/office/powerpoint/2010/main" val="23378971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0" dur="750" fill="hold"/>
                                        <p:tgtEl>
                                          <p:spTgt spid="5">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20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75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750" fill="hold"/>
                                        <p:tgtEl>
                                          <p:spTgt spid="5">
                                            <p:txEl>
                                              <p:pRg st="1" end="1"/>
                                            </p:txEl>
                                          </p:spTgt>
                                        </p:tgtEl>
                                        <p:attrNameLst>
                                          <p:attrName>ppt_x</p:attrName>
                                        </p:attrNameLst>
                                      </p:cBhvr>
                                      <p:tavLst>
                                        <p:tav tm="0">
                                          <p:val>
                                            <p:fltVal val="0.5"/>
                                          </p:val>
                                        </p:tav>
                                        <p:tav tm="100000">
                                          <p:val>
                                            <p:strVal val="#ppt_x"/>
                                          </p:val>
                                        </p:tav>
                                      </p:tavLst>
                                    </p:anim>
                                    <p:anim calcmode="lin" valueType="num">
                                      <p:cBhvr>
                                        <p:cTn id="17" dur="750" fill="hold"/>
                                        <p:tgtEl>
                                          <p:spTgt spid="5">
                                            <p:txEl>
                                              <p:pRg st="1" end="1"/>
                                            </p:txEl>
                                          </p:spTgt>
                                        </p:tgtEl>
                                        <p:attrNameLst>
                                          <p:attrName>ppt_y</p:attrName>
                                        </p:attrNameLst>
                                      </p:cBhvr>
                                      <p:tavLst>
                                        <p:tav tm="0">
                                          <p:val>
                                            <p:fltVal val="0.5"/>
                                          </p:val>
                                        </p:tav>
                                        <p:tav tm="100000">
                                          <p:val>
                                            <p:strVal val="#ppt_y"/>
                                          </p:val>
                                        </p:tav>
                                      </p:tavLst>
                                    </p:anim>
                                  </p:childTnLst>
                                </p:cTn>
                              </p:par>
                            </p:childTnLst>
                          </p:cTn>
                        </p:par>
                        <p:par>
                          <p:cTn id="18" fill="hold">
                            <p:stCondLst>
                              <p:cond delay="4725"/>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75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75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4" dur="750" fill="hold"/>
                                        <p:tgtEl>
                                          <p:spTgt spid="5">
                                            <p:txEl>
                                              <p:pRg st="2" end="2"/>
                                            </p:txEl>
                                          </p:spTgt>
                                        </p:tgtEl>
                                        <p:attrNameLst>
                                          <p:attrName>ppt_y</p:attrName>
                                        </p:attrNameLst>
                                      </p:cBhvr>
                                      <p:tavLst>
                                        <p:tav tm="0">
                                          <p:val>
                                            <p:fltVal val="0.5"/>
                                          </p:val>
                                        </p:tav>
                                        <p:tav tm="100000">
                                          <p:val>
                                            <p:strVal val="#ppt_y"/>
                                          </p:val>
                                        </p:tav>
                                      </p:tavLst>
                                    </p:anim>
                                  </p:childTnLst>
                                </p:cTn>
                              </p:par>
                            </p:childTnLst>
                          </p:cTn>
                        </p:par>
                        <p:par>
                          <p:cTn id="25" fill="hold">
                            <p:stCondLst>
                              <p:cond delay="9675"/>
                            </p:stCondLst>
                            <p:childTnLst>
                              <p:par>
                                <p:cTn id="26" presetID="23" presetClass="entr" presetSubtype="528" fill="hold" grpId="0" nodeType="afterEffect">
                                  <p:stCondLst>
                                    <p:cond delay="0"/>
                                  </p:stCondLst>
                                  <p:iterate type="lt">
                                    <p:tmPct val="10000"/>
                                  </p:iterate>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75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75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75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1" dur="750" fill="hold"/>
                                        <p:tgtEl>
                                          <p:spTgt spid="5">
                                            <p:txEl>
                                              <p:pRg st="3" end="3"/>
                                            </p:txEl>
                                          </p:spTgt>
                                        </p:tgtEl>
                                        <p:attrNameLst>
                                          <p:attrName>ppt_y</p:attrName>
                                        </p:attrNameLst>
                                      </p:cBhvr>
                                      <p:tavLst>
                                        <p:tav tm="0">
                                          <p:val>
                                            <p:fltVal val="0.5"/>
                                          </p:val>
                                        </p:tav>
                                        <p:tav tm="100000">
                                          <p:val>
                                            <p:strVal val="#ppt_y"/>
                                          </p:val>
                                        </p:tav>
                                      </p:tavLst>
                                    </p:anim>
                                  </p:childTnLst>
                                </p:cTn>
                              </p:par>
                            </p:childTnLst>
                          </p:cTn>
                        </p:par>
                        <p:par>
                          <p:cTn id="32" fill="hold">
                            <p:stCondLst>
                              <p:cond delay="13200"/>
                            </p:stCondLst>
                            <p:childTnLst>
                              <p:par>
                                <p:cTn id="33" presetID="23" presetClass="entr" presetSubtype="528" fill="hold" grpId="0" nodeType="afterEffect">
                                  <p:stCondLst>
                                    <p:cond delay="0"/>
                                  </p:stCondLst>
                                  <p:iterate type="lt">
                                    <p:tmPct val="10000"/>
                                  </p:iterate>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75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75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750" fill="hold"/>
                                        <p:tgtEl>
                                          <p:spTgt spid="5">
                                            <p:txEl>
                                              <p:pRg st="4" end="4"/>
                                            </p:txEl>
                                          </p:spTgt>
                                        </p:tgtEl>
                                        <p:attrNameLst>
                                          <p:attrName>ppt_x</p:attrName>
                                        </p:attrNameLst>
                                      </p:cBhvr>
                                      <p:tavLst>
                                        <p:tav tm="0">
                                          <p:val>
                                            <p:fltVal val="0.5"/>
                                          </p:val>
                                        </p:tav>
                                        <p:tav tm="100000">
                                          <p:val>
                                            <p:strVal val="#ppt_x"/>
                                          </p:val>
                                        </p:tav>
                                      </p:tavLst>
                                    </p:anim>
                                    <p:anim calcmode="lin" valueType="num">
                                      <p:cBhvr>
                                        <p:cTn id="38" dur="750" fill="hold"/>
                                        <p:tgtEl>
                                          <p:spTgt spid="5">
                                            <p:txEl>
                                              <p:pRg st="4" end="4"/>
                                            </p:txEl>
                                          </p:spTgt>
                                        </p:tgtEl>
                                        <p:attrNameLst>
                                          <p:attrName>ppt_y</p:attrName>
                                        </p:attrNameLst>
                                      </p:cBhvr>
                                      <p:tavLst>
                                        <p:tav tm="0">
                                          <p:val>
                                            <p:fltVal val="0.5"/>
                                          </p:val>
                                        </p:tav>
                                        <p:tav tm="100000">
                                          <p:val>
                                            <p:strVal val="#ppt_y"/>
                                          </p:val>
                                        </p:tav>
                                      </p:tavLst>
                                    </p:anim>
                                  </p:childTnLst>
                                </p:cTn>
                              </p:par>
                            </p:childTnLst>
                          </p:cTn>
                        </p:par>
                        <p:par>
                          <p:cTn id="39" fill="hold">
                            <p:stCondLst>
                              <p:cond delay="16125"/>
                            </p:stCondLst>
                            <p:childTnLst>
                              <p:par>
                                <p:cTn id="40" presetID="23" presetClass="entr" presetSubtype="528" fill="hold" grpId="0" nodeType="afterEffect">
                                  <p:stCondLst>
                                    <p:cond delay="0"/>
                                  </p:stCondLst>
                                  <p:iterate type="lt">
                                    <p:tmPct val="10000"/>
                                  </p:iterate>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75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750" fill="hold"/>
                                        <p:tgtEl>
                                          <p:spTgt spid="5">
                                            <p:txEl>
                                              <p:pRg st="5" end="5"/>
                                            </p:txEl>
                                          </p:spTgt>
                                        </p:tgtEl>
                                        <p:attrNameLst>
                                          <p:attrName>ppt_h</p:attrName>
                                        </p:attrNameLst>
                                      </p:cBhvr>
                                      <p:tavLst>
                                        <p:tav tm="0">
                                          <p:val>
                                            <p:fltVal val="0"/>
                                          </p:val>
                                        </p:tav>
                                        <p:tav tm="100000">
                                          <p:val>
                                            <p:strVal val="#ppt_h"/>
                                          </p:val>
                                        </p:tav>
                                      </p:tavLst>
                                    </p:anim>
                                    <p:anim calcmode="lin" valueType="num">
                                      <p:cBhvr>
                                        <p:cTn id="44" dur="750" fill="hold"/>
                                        <p:tgtEl>
                                          <p:spTgt spid="5">
                                            <p:txEl>
                                              <p:pRg st="5" end="5"/>
                                            </p:txEl>
                                          </p:spTgt>
                                        </p:tgtEl>
                                        <p:attrNameLst>
                                          <p:attrName>ppt_x</p:attrName>
                                        </p:attrNameLst>
                                      </p:cBhvr>
                                      <p:tavLst>
                                        <p:tav tm="0">
                                          <p:val>
                                            <p:fltVal val="0.5"/>
                                          </p:val>
                                        </p:tav>
                                        <p:tav tm="100000">
                                          <p:val>
                                            <p:strVal val="#ppt_x"/>
                                          </p:val>
                                        </p:tav>
                                      </p:tavLst>
                                    </p:anim>
                                    <p:anim calcmode="lin" valueType="num">
                                      <p:cBhvr>
                                        <p:cTn id="45" dur="750" fill="hold"/>
                                        <p:tgtEl>
                                          <p:spTgt spid="5">
                                            <p:txEl>
                                              <p:pRg st="5" end="5"/>
                                            </p:txEl>
                                          </p:spTgt>
                                        </p:tgtEl>
                                        <p:attrNameLst>
                                          <p:attrName>ppt_y</p:attrName>
                                        </p:attrNameLst>
                                      </p:cBhvr>
                                      <p:tavLst>
                                        <p:tav tm="0">
                                          <p:val>
                                            <p:fltVal val="0.5"/>
                                          </p:val>
                                        </p:tav>
                                        <p:tav tm="100000">
                                          <p:val>
                                            <p:strVal val="#ppt_y"/>
                                          </p:val>
                                        </p:tav>
                                      </p:tavLst>
                                    </p:anim>
                                  </p:childTnLst>
                                </p:cTn>
                              </p:par>
                            </p:childTnLst>
                          </p:cTn>
                        </p:par>
                        <p:par>
                          <p:cTn id="46" fill="hold">
                            <p:stCondLst>
                              <p:cond delay="18600"/>
                            </p:stCondLst>
                            <p:childTnLst>
                              <p:par>
                                <p:cTn id="47" presetID="23" presetClass="entr" presetSubtype="528" fill="hold" grpId="0" nodeType="afterEffect">
                                  <p:stCondLst>
                                    <p:cond delay="0"/>
                                  </p:stCondLst>
                                  <p:iterate type="lt">
                                    <p:tmPct val="10000"/>
                                  </p:iterate>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75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750" fill="hold"/>
                                        <p:tgtEl>
                                          <p:spTgt spid="5">
                                            <p:txEl>
                                              <p:pRg st="6" end="6"/>
                                            </p:txEl>
                                          </p:spTgt>
                                        </p:tgtEl>
                                        <p:attrNameLst>
                                          <p:attrName>ppt_h</p:attrName>
                                        </p:attrNameLst>
                                      </p:cBhvr>
                                      <p:tavLst>
                                        <p:tav tm="0">
                                          <p:val>
                                            <p:fltVal val="0"/>
                                          </p:val>
                                        </p:tav>
                                        <p:tav tm="100000">
                                          <p:val>
                                            <p:strVal val="#ppt_h"/>
                                          </p:val>
                                        </p:tav>
                                      </p:tavLst>
                                    </p:anim>
                                    <p:anim calcmode="lin" valueType="num">
                                      <p:cBhvr>
                                        <p:cTn id="51" dur="750" fill="hold"/>
                                        <p:tgtEl>
                                          <p:spTgt spid="5">
                                            <p:txEl>
                                              <p:pRg st="6" end="6"/>
                                            </p:txEl>
                                          </p:spTgt>
                                        </p:tgtEl>
                                        <p:attrNameLst>
                                          <p:attrName>ppt_x</p:attrName>
                                        </p:attrNameLst>
                                      </p:cBhvr>
                                      <p:tavLst>
                                        <p:tav tm="0">
                                          <p:val>
                                            <p:fltVal val="0.5"/>
                                          </p:val>
                                        </p:tav>
                                        <p:tav tm="100000">
                                          <p:val>
                                            <p:strVal val="#ppt_x"/>
                                          </p:val>
                                        </p:tav>
                                      </p:tavLst>
                                    </p:anim>
                                    <p:anim calcmode="lin" valueType="num">
                                      <p:cBhvr>
                                        <p:cTn id="52" dur="750" fill="hold"/>
                                        <p:tgtEl>
                                          <p:spTgt spid="5">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195736" y="6275038"/>
            <a:ext cx="4681582" cy="415498"/>
          </a:xfrm>
          <a:prstGeom prst="rect">
            <a:avLst/>
          </a:prstGeom>
          <a:solidFill>
            <a:srgbClr val="8B0A75"/>
          </a:solidFill>
          <a:ln w="9525">
            <a:solidFill>
              <a:srgbClr val="8D0B77"/>
            </a:solid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chemeClr val="bg1"/>
                </a:solidFill>
                <a:latin typeface="Poor Richard" pitchFamily="18" charset="0"/>
              </a:rPr>
              <a:t>Texto de Lectio Divina:  Padre César Chávez  Alva (Chuno) </a:t>
            </a:r>
            <a:r>
              <a:rPr lang="es-PE" sz="1050" dirty="0" err="1">
                <a:solidFill>
                  <a:schemeClr val="bg1"/>
                </a:solidFill>
                <a:latin typeface="Poor Richard" pitchFamily="18" charset="0"/>
              </a:rPr>
              <a:t>C.ongregación</a:t>
            </a:r>
            <a:r>
              <a:rPr lang="es-PE" sz="1050" dirty="0">
                <a:solidFill>
                  <a:schemeClr val="bg1"/>
                </a:solidFill>
                <a:latin typeface="Poor Richard" pitchFamily="18" charset="0"/>
              </a:rPr>
              <a:t> de la Misión.</a:t>
            </a:r>
          </a:p>
          <a:p>
            <a:pPr algn="ctr" fontAlgn="base">
              <a:spcAft>
                <a:spcPct val="0"/>
              </a:spcAft>
              <a:defRPr/>
            </a:pPr>
            <a:r>
              <a:rPr lang="es-PE" sz="1050" dirty="0">
                <a:solidFill>
                  <a:schemeClr val="bg1"/>
                </a:solidFill>
                <a:latin typeface="Poor Richard" pitchFamily="18" charset="0"/>
              </a:rPr>
              <a:t> </a:t>
            </a:r>
            <a:r>
              <a:rPr lang="es-PE" sz="1050" dirty="0" err="1">
                <a:solidFill>
                  <a:schemeClr val="bg1"/>
                </a:solidFill>
                <a:latin typeface="Poor Richard" pitchFamily="18" charset="0"/>
              </a:rPr>
              <a:t>Power</a:t>
            </a:r>
            <a:r>
              <a:rPr lang="es-PE" sz="1050" dirty="0">
                <a:solidFill>
                  <a:schemeClr val="bg1"/>
                </a:solidFill>
                <a:latin typeface="Poor Richard" pitchFamily="18" charset="0"/>
              </a:rPr>
              <a:t> Point :  Sor Pilar Caycho Vela  - Hija de la Caridad de San Vicente de </a:t>
            </a:r>
            <a:r>
              <a:rPr lang="es-PE" sz="1050" dirty="0" smtClean="0">
                <a:solidFill>
                  <a:schemeClr val="bg1"/>
                </a:solidFill>
                <a:latin typeface="Poor Richard" pitchFamily="18" charset="0"/>
              </a:rPr>
              <a:t>Paúl</a:t>
            </a:r>
            <a:endParaRPr lang="es-PE" sz="1050" dirty="0">
              <a:solidFill>
                <a:schemeClr val="bg1"/>
              </a:solidFill>
              <a:latin typeface="Poor Richard" pitchFamily="18" charset="0"/>
            </a:endParaRPr>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flipH="1">
            <a:off x="685797" y="657224"/>
            <a:ext cx="7858128" cy="5657851"/>
          </a:xfrm>
          <a:prstGeom prst="rect">
            <a:avLst/>
          </a:prstGeom>
          <a:effectLst>
            <a:softEdge rad="317500"/>
          </a:effectLst>
        </p:spPr>
      </p:pic>
    </p:spTree>
    <p:extLst>
      <p:ext uri="{BB962C8B-B14F-4D97-AF65-F5344CB8AC3E}">
        <p14:creationId xmlns:p14="http://schemas.microsoft.com/office/powerpoint/2010/main" val="2124230646"/>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7" y="646544"/>
            <a:ext cx="7786177" cy="5662775"/>
          </a:xfrm>
          <a:prstGeom prst="rect">
            <a:avLst/>
          </a:prstGeom>
        </p:spPr>
      </p:pic>
      <p:sp>
        <p:nvSpPr>
          <p:cNvPr id="6" name="Rectangle 8"/>
          <p:cNvSpPr>
            <a:spLocks noChangeArrowheads="1"/>
          </p:cNvSpPr>
          <p:nvPr/>
        </p:nvSpPr>
        <p:spPr bwMode="auto">
          <a:xfrm>
            <a:off x="683568" y="3261848"/>
            <a:ext cx="7855523" cy="3051630"/>
          </a:xfrm>
          <a:prstGeom prst="rect">
            <a:avLst/>
          </a:prstGeom>
          <a:noFill/>
          <a:ln w="9525">
            <a:noFill/>
            <a:miter lim="800000"/>
            <a:headEnd/>
            <a:tailEnd/>
          </a:ln>
          <a:effectLst/>
        </p:spPr>
        <p:txBody>
          <a:bodyPr/>
          <a:lstStyle/>
          <a:p>
            <a:pPr algn="ctr" fontAlgn="base">
              <a:spcBef>
                <a:spcPct val="0"/>
              </a:spcBef>
              <a:spcAft>
                <a:spcPct val="0"/>
              </a:spcAft>
            </a:pPr>
            <a:r>
              <a:rPr lang="es-ES_tradnl" sz="2400" i="1" dirty="0" smtClean="0">
                <a:solidFill>
                  <a:srgbClr val="FFFFFF"/>
                </a:solidFill>
                <a:effectLst>
                  <a:glow rad="101600">
                    <a:srgbClr val="000000">
                      <a:alpha val="40000"/>
                    </a:srgbClr>
                  </a:glow>
                  <a:outerShdw blurRad="50800" dist="76200" algn="l" rotWithShape="0">
                    <a:prstClr val="black"/>
                  </a:outerShdw>
                </a:effectLst>
              </a:rPr>
              <a:t>Este día acompañamos a Cristo en el camino pascual: gloria y hosanna, sí, pero al rey que triunfa desde la humildad y el sacrificio total.</a:t>
            </a:r>
            <a:r>
              <a:rPr lang="es-PE" sz="2400" dirty="0" smtClean="0">
                <a:ln w="18415" cmpd="sng">
                  <a:solidFill>
                    <a:srgbClr val="FFFF00"/>
                  </a:solidFill>
                  <a:prstDash val="solid"/>
                </a:ln>
                <a:solidFill>
                  <a:srgbClr val="FFFFFF"/>
                </a:solidFill>
                <a:effectLst>
                  <a:glow rad="101600">
                    <a:srgbClr val="000000"/>
                  </a:glow>
                  <a:outerShdw blurRad="50800" dist="76200" algn="l" rotWithShape="0">
                    <a:prstClr val="black"/>
                  </a:outerShdw>
                </a:effectLst>
              </a:rPr>
              <a:t> </a:t>
            </a:r>
            <a:r>
              <a:rPr lang="es-ES_tradnl" sz="2400" i="1" dirty="0" smtClean="0">
                <a:solidFill>
                  <a:srgbClr val="FFFFFF"/>
                </a:solidFill>
                <a:effectLst>
                  <a:glow rad="101600">
                    <a:srgbClr val="000000"/>
                  </a:glow>
                  <a:outerShdw blurRad="50800" dist="76200" algn="l" rotWithShape="0">
                    <a:prstClr val="black"/>
                  </a:outerShdw>
                </a:effectLst>
              </a:rPr>
              <a:t>Poco a </a:t>
            </a:r>
            <a:r>
              <a:rPr lang="es-ES_tradnl" sz="2400" b="1" i="1" dirty="0" smtClean="0">
                <a:solidFill>
                  <a:srgbClr val="FFFFFF"/>
                </a:solidFill>
                <a:effectLst>
                  <a:glow rad="101600">
                    <a:srgbClr val="000000"/>
                  </a:glow>
                  <a:outerShdw blurRad="50800" dist="76200" algn="l" rotWithShape="0">
                    <a:prstClr val="black"/>
                  </a:outerShdw>
                </a:effectLst>
              </a:rPr>
              <a:t>poco</a:t>
            </a:r>
            <a:r>
              <a:rPr lang="es-ES_tradnl" sz="2400" i="1" dirty="0" smtClean="0">
                <a:solidFill>
                  <a:srgbClr val="FFFFFF"/>
                </a:solidFill>
                <a:effectLst>
                  <a:glow rad="101600">
                    <a:srgbClr val="000000"/>
                  </a:glow>
                  <a:outerShdw blurRad="50800" dist="76200" algn="l" rotWithShape="0">
                    <a:prstClr val="black"/>
                  </a:outerShdw>
                </a:effectLst>
              </a:rPr>
              <a:t> nos vamos sumergiendo en el silencio contemplativo </a:t>
            </a:r>
            <a:r>
              <a:rPr lang="es-ES" sz="2400" i="1" dirty="0">
                <a:solidFill>
                  <a:srgbClr val="FFFFFF"/>
                </a:solidFill>
                <a:effectLst>
                  <a:glow rad="101600">
                    <a:srgbClr val="000000"/>
                  </a:glow>
                  <a:outerShdw blurRad="50800" dist="76200" algn="l" rotWithShape="0">
                    <a:prstClr val="black"/>
                  </a:outerShdw>
                </a:effectLst>
              </a:rPr>
              <a:t>del acontecimiento de la Cruz, de donde surge verdaderamente el canto pascual de la victoria. Hoy tenemos la oportunidad  de abrirle las puertas de nuestro corazón para que entre y reine en él</a:t>
            </a:r>
            <a:r>
              <a:rPr lang="es-ES" sz="2400" i="1" dirty="0" smtClean="0">
                <a:solidFill>
                  <a:srgbClr val="FFFFFF"/>
                </a:solidFill>
                <a:effectLst>
                  <a:glow rad="101600">
                    <a:srgbClr val="000000"/>
                  </a:glow>
                  <a:outerShdw blurRad="50800" dist="76200" algn="l" rotWithShape="0">
                    <a:prstClr val="black"/>
                  </a:outerShdw>
                </a:effectLst>
              </a:rPr>
              <a:t>.</a:t>
            </a:r>
            <a:endParaRPr lang="es-ES_tradnl" sz="2400" dirty="0">
              <a:ln w="18415" cmpd="sng">
                <a:solidFill>
                  <a:srgbClr val="FFFF00"/>
                </a:solidFill>
                <a:prstDash val="solid"/>
              </a:ln>
              <a:solidFill>
                <a:srgbClr val="FFFFFF"/>
              </a:solidFill>
              <a:effectLst>
                <a:glow rad="101600">
                  <a:srgbClr val="000000">
                    <a:alpha val="40000"/>
                  </a:srgbClr>
                </a:glow>
                <a:outerShdw blurRad="38100" dist="38100" dir="2700000" algn="tl">
                  <a:srgbClr val="000000">
                    <a:alpha val="43137"/>
                  </a:srgbClr>
                </a:outerShdw>
              </a:effectLst>
            </a:endParaRPr>
          </a:p>
        </p:txBody>
      </p:sp>
      <p:sp>
        <p:nvSpPr>
          <p:cNvPr id="8" name="Rectangle 8"/>
          <p:cNvSpPr>
            <a:spLocks noChangeArrowheads="1"/>
          </p:cNvSpPr>
          <p:nvPr/>
        </p:nvSpPr>
        <p:spPr bwMode="auto">
          <a:xfrm>
            <a:off x="683568" y="4451932"/>
            <a:ext cx="7632848" cy="1857388"/>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ES_tradnl" sz="2400" dirty="0">
              <a:ln w="18415" cmpd="sng">
                <a:solidFill>
                  <a:srgbClr val="FFFF00"/>
                </a:solidFill>
                <a:prstDash val="solid"/>
              </a:ln>
              <a:solidFill>
                <a:srgbClr val="FFFFFF"/>
              </a:solidFill>
              <a:effectLst>
                <a:glow rad="101600">
                  <a:srgbClr val="000000"/>
                </a:glow>
                <a:outerShdw blurRad="38100" dist="38100" dir="2700000" algn="tl">
                  <a:srgbClr val="000000">
                    <a:alpha val="43137"/>
                  </a:srgbClr>
                </a:outerShdw>
              </a:effectLst>
            </a:endParaRPr>
          </a:p>
        </p:txBody>
      </p:sp>
      <p:sp>
        <p:nvSpPr>
          <p:cNvPr id="5" name="4 Rectángulo"/>
          <p:cNvSpPr/>
          <p:nvPr/>
        </p:nvSpPr>
        <p:spPr>
          <a:xfrm>
            <a:off x="683568" y="646543"/>
            <a:ext cx="26661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_tradnl" sz="2400" b="1" dirty="0">
                <a:solidFill>
                  <a:schemeClr val="bg1"/>
                </a:solidFill>
                <a:effectLst>
                  <a:outerShdw blurRad="38100" dist="38100" dir="2700000" algn="tl">
                    <a:srgbClr val="000000">
                      <a:alpha val="43137"/>
                    </a:srgbClr>
                  </a:outerShdw>
                </a:effectLst>
                <a:latin typeface="Stencil" panose="040409050D0802020404" pitchFamily="82" charset="0"/>
              </a:rPr>
              <a:t>AMBIENTACIÓN</a:t>
            </a:r>
            <a:r>
              <a:rPr lang="es-ES_tradnl" sz="2400" b="1" dirty="0">
                <a:ln w="11430"/>
                <a:solidFill>
                  <a:srgbClr val="FFFFFF"/>
                </a:solidFill>
                <a:effectLst>
                  <a:glow rad="63500">
                    <a:srgbClr val="BBE0E3">
                      <a:lumMod val="50000"/>
                      <a:alpha val="40000"/>
                    </a:srgbClr>
                  </a:glow>
                  <a:outerShdw blurRad="38100" dist="38100" dir="2700000" algn="tl">
                    <a:srgbClr val="000000">
                      <a:alpha val="43137"/>
                    </a:srgbClr>
                  </a:outerShdw>
                </a:effectLst>
                <a:latin typeface="Times New Roman" pitchFamily="18" charset="0"/>
              </a:rPr>
              <a:t>:  </a:t>
            </a:r>
            <a:endParaRPr lang="es-PE" sz="2400" b="1" dirty="0">
              <a:ln w="11430"/>
              <a:solidFill>
                <a:srgbClr val="FFFFFF"/>
              </a:solidFill>
              <a:effectLst>
                <a:glow rad="63500">
                  <a:srgbClr val="BBE0E3">
                    <a:lumMod val="50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110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78/1d/aa/781daaf7c72886855d964e937a5cf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9914" y="607875"/>
            <a:ext cx="7850140" cy="570395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705149" y="607875"/>
            <a:ext cx="2121093" cy="461665"/>
          </a:xfrm>
          <a:prstGeom prst="rect">
            <a:avLst/>
          </a:prstGeom>
          <a:noFill/>
        </p:spPr>
        <p:txBody>
          <a:bodyPr wrap="none" lIns="91440" tIns="45720" rIns="91440" bIns="45720">
            <a:spAutoFit/>
          </a:bodyPr>
          <a:lstStyle/>
          <a:p>
            <a:pPr algn="ctr" fontAlgn="base">
              <a:spcBef>
                <a:spcPct val="0"/>
              </a:spcBef>
              <a:spcAft>
                <a:spcPct val="0"/>
              </a:spcAft>
            </a:pPr>
            <a:r>
              <a:rPr lang="es-ES_tradnl" sz="2400" i="1" dirty="0">
                <a:solidFill>
                  <a:schemeClr val="bg1"/>
                </a:solidFill>
              </a:rPr>
              <a:t>Oración inicial</a:t>
            </a:r>
            <a:endParaRPr lang="es-PE" sz="2400" i="1" dirty="0">
              <a:solidFill>
                <a:schemeClr val="bg1"/>
              </a:solidFill>
            </a:endParaRPr>
          </a:p>
        </p:txBody>
      </p:sp>
      <p:sp>
        <p:nvSpPr>
          <p:cNvPr id="12" name="11 Rectángulo"/>
          <p:cNvSpPr/>
          <p:nvPr/>
        </p:nvSpPr>
        <p:spPr>
          <a:xfrm>
            <a:off x="2803052" y="636499"/>
            <a:ext cx="5720192" cy="3046988"/>
          </a:xfrm>
          <a:prstGeom prst="rect">
            <a:avLst/>
          </a:prstGeom>
          <a:noFill/>
        </p:spPr>
        <p:txBody>
          <a:bodyPr wrap="square" lIns="91440" tIns="45720" rIns="91440" bIns="45720">
            <a:spAutoFit/>
            <a:scene3d>
              <a:camera prst="orthographicFront"/>
              <a:lightRig rig="threePt" dir="t"/>
            </a:scene3d>
            <a:sp3d contourW="50800">
              <a:contourClr>
                <a:srgbClr val="1E0F00"/>
              </a:contourClr>
            </a:sp3d>
          </a:bodyPr>
          <a:lstStyle/>
          <a:p>
            <a:pPr algn="r" fontAlgn="base">
              <a:spcBef>
                <a:spcPct val="0"/>
              </a:spcBef>
              <a:spcAft>
                <a:spcPct val="0"/>
              </a:spcAft>
            </a:pPr>
            <a:r>
              <a:rPr lang="es-PE" sz="2400" b="1" dirty="0">
                <a:solidFill>
                  <a:srgbClr val="FFFFFF"/>
                </a:solidFill>
                <a:effectLst>
                  <a:glow rad="139700">
                    <a:schemeClr val="accent4">
                      <a:satMod val="175000"/>
                      <a:alpha val="40000"/>
                    </a:schemeClr>
                  </a:glow>
                </a:effectLst>
                <a:latin typeface="Arial Narrow" panose="020B0606020202030204" pitchFamily="34" charset="0"/>
              </a:rPr>
              <a:t>Señor Jesús, Tú que a lo largo de tu vida, fuiste ocultando tu identidad, queriendo pasar desapercibido, al llegar tu hora, fuiste al encuentro de tu cruz, </a:t>
            </a:r>
            <a:r>
              <a:rPr lang="es-PE" sz="2400" b="1" dirty="0" smtClean="0">
                <a:solidFill>
                  <a:srgbClr val="FFFFFF"/>
                </a:solidFill>
                <a:effectLst>
                  <a:glow rad="139700">
                    <a:schemeClr val="accent4">
                      <a:satMod val="175000"/>
                      <a:alpha val="40000"/>
                    </a:schemeClr>
                  </a:glow>
                </a:effectLst>
                <a:latin typeface="Arial Narrow" panose="020B0606020202030204" pitchFamily="34" charset="0"/>
              </a:rPr>
              <a:t>y </a:t>
            </a:r>
            <a:r>
              <a:rPr lang="es-PE" sz="2400" b="1" dirty="0">
                <a:solidFill>
                  <a:srgbClr val="FFFFFF"/>
                </a:solidFill>
                <a:effectLst>
                  <a:glow rad="139700">
                    <a:schemeClr val="accent4">
                      <a:satMod val="175000"/>
                      <a:alpha val="40000"/>
                    </a:schemeClr>
                  </a:glow>
                </a:effectLst>
                <a:latin typeface="Arial Narrow" panose="020B0606020202030204" pitchFamily="34" charset="0"/>
              </a:rPr>
              <a:t>ahí te diste a conocer tal cual eras, te manifestaste como el Mesías, como el esperado, como el prometido, pero a su vez, nos enseñaste </a:t>
            </a:r>
            <a:r>
              <a:rPr lang="es-PE" sz="2400" b="1" dirty="0" smtClean="0">
                <a:solidFill>
                  <a:srgbClr val="FFFFFF"/>
                </a:solidFill>
                <a:effectLst>
                  <a:glow rad="139700">
                    <a:schemeClr val="accent4">
                      <a:satMod val="175000"/>
                      <a:alpha val="40000"/>
                    </a:schemeClr>
                  </a:glow>
                </a:effectLst>
                <a:latin typeface="Arial Narrow" panose="020B0606020202030204" pitchFamily="34" charset="0"/>
              </a:rPr>
              <a:t>tu </a:t>
            </a:r>
            <a:r>
              <a:rPr lang="es-PE" sz="2400" b="1" dirty="0">
                <a:solidFill>
                  <a:srgbClr val="FFFFFF"/>
                </a:solidFill>
                <a:effectLst>
                  <a:glow rad="139700">
                    <a:schemeClr val="accent4">
                      <a:satMod val="175000"/>
                      <a:alpha val="40000"/>
                    </a:schemeClr>
                  </a:glow>
                </a:effectLst>
                <a:latin typeface="Arial Narrow" panose="020B0606020202030204" pitchFamily="34" charset="0"/>
              </a:rPr>
              <a:t>manera de ser </a:t>
            </a:r>
            <a:r>
              <a:rPr lang="es-PE" sz="2400" b="1" dirty="0" smtClean="0">
                <a:solidFill>
                  <a:srgbClr val="FFFFFF"/>
                </a:solidFill>
                <a:effectLst>
                  <a:glow rad="139700">
                    <a:schemeClr val="accent4">
                      <a:satMod val="175000"/>
                      <a:alpha val="40000"/>
                    </a:schemeClr>
                  </a:glow>
                </a:effectLst>
                <a:latin typeface="Arial Narrow" panose="020B0606020202030204" pitchFamily="34" charset="0"/>
              </a:rPr>
              <a:t>REY cargando </a:t>
            </a:r>
            <a:r>
              <a:rPr lang="es-PE" sz="2400" b="1" dirty="0">
                <a:solidFill>
                  <a:srgbClr val="FFFFFF"/>
                </a:solidFill>
                <a:effectLst>
                  <a:glow rad="139700">
                    <a:schemeClr val="accent4">
                      <a:satMod val="175000"/>
                      <a:alpha val="40000"/>
                    </a:schemeClr>
                  </a:glow>
                </a:effectLst>
                <a:latin typeface="Arial Narrow" panose="020B0606020202030204" pitchFamily="34" charset="0"/>
              </a:rPr>
              <a:t>tu cruz, </a:t>
            </a:r>
            <a:r>
              <a:rPr lang="es-PE" sz="2400" b="1" dirty="0" smtClean="0">
                <a:solidFill>
                  <a:srgbClr val="FFFFFF"/>
                </a:solidFill>
                <a:effectLst>
                  <a:glow rad="139700">
                    <a:schemeClr val="accent4">
                      <a:satMod val="175000"/>
                      <a:alpha val="40000"/>
                    </a:schemeClr>
                  </a:glow>
                </a:effectLst>
                <a:latin typeface="Arial Narrow" panose="020B0606020202030204" pitchFamily="34" charset="0"/>
              </a:rPr>
              <a:t>en el peso de la mentira y                                              </a:t>
            </a:r>
            <a:endParaRPr lang="es-PE" sz="2400" b="1" dirty="0">
              <a:solidFill>
                <a:srgbClr val="FFFFFF"/>
              </a:solidFill>
              <a:effectLst>
                <a:glow rad="139700">
                  <a:schemeClr val="accent4">
                    <a:satMod val="175000"/>
                    <a:alpha val="40000"/>
                  </a:schemeClr>
                </a:glow>
              </a:effectLst>
              <a:latin typeface="Arial Narrow" panose="020B0606020202030204" pitchFamily="34" charset="0"/>
            </a:endParaRPr>
          </a:p>
        </p:txBody>
      </p:sp>
      <p:sp>
        <p:nvSpPr>
          <p:cNvPr id="6" name="11 Rectángulo"/>
          <p:cNvSpPr/>
          <p:nvPr/>
        </p:nvSpPr>
        <p:spPr>
          <a:xfrm>
            <a:off x="649914" y="4032133"/>
            <a:ext cx="7850140" cy="2308324"/>
          </a:xfrm>
          <a:prstGeom prst="rect">
            <a:avLst/>
          </a:prstGeom>
          <a:noFill/>
        </p:spPr>
        <p:txBody>
          <a:bodyPr wrap="square" lIns="91440" tIns="45720" rIns="91440" bIns="45720">
            <a:spAutoFit/>
            <a:scene3d>
              <a:camera prst="orthographicFront"/>
              <a:lightRig rig="threePt" dir="t"/>
            </a:scene3d>
            <a:sp3d contourW="50800">
              <a:contourClr>
                <a:srgbClr val="1E0F00"/>
              </a:contourClr>
            </a:sp3d>
          </a:bodyPr>
          <a:lstStyle/>
          <a:p>
            <a:pPr algn="ctr" fontAlgn="base">
              <a:spcBef>
                <a:spcPct val="0"/>
              </a:spcBef>
              <a:spcAft>
                <a:spcPct val="0"/>
              </a:spcAft>
            </a:pPr>
            <a:r>
              <a:rPr lang="es-PE" sz="2400" b="1" dirty="0" smtClean="0">
                <a:solidFill>
                  <a:srgbClr val="FFFFFF"/>
                </a:solidFill>
                <a:effectLst>
                  <a:glow rad="101600">
                    <a:schemeClr val="tx2">
                      <a:lumMod val="95000"/>
                      <a:lumOff val="5000"/>
                      <a:alpha val="60000"/>
                    </a:schemeClr>
                  </a:glow>
                </a:effectLst>
                <a:latin typeface="Arial Narrow" panose="020B0606020202030204" pitchFamily="34" charset="0"/>
              </a:rPr>
              <a:t>del engaño, siendo el inocente condenado, siendo Aquel que dabas la vida por todos y cada uno de nosotros. </a:t>
            </a:r>
            <a:r>
              <a:rPr lang="es-ES" sz="2400" b="1" dirty="0">
                <a:solidFill>
                  <a:srgbClr val="FFFFFF"/>
                </a:solidFill>
                <a:effectLst>
                  <a:glow rad="101600">
                    <a:schemeClr val="tx2">
                      <a:lumMod val="95000"/>
                      <a:lumOff val="5000"/>
                      <a:alpha val="60000"/>
                    </a:schemeClr>
                  </a:glow>
                </a:effectLst>
                <a:latin typeface="Arial Narrow" panose="020B0606020202030204" pitchFamily="34" charset="0"/>
              </a:rPr>
              <a:t>En estos días de Semana Santa</a:t>
            </a:r>
            <a:r>
              <a:rPr lang="es-ES" sz="2400" b="1" dirty="0" smtClean="0">
                <a:solidFill>
                  <a:srgbClr val="FFFFFF"/>
                </a:solidFill>
                <a:effectLst>
                  <a:glow rad="101600">
                    <a:schemeClr val="tx2">
                      <a:lumMod val="95000"/>
                      <a:lumOff val="5000"/>
                      <a:alpha val="60000"/>
                    </a:schemeClr>
                  </a:glow>
                </a:effectLst>
                <a:latin typeface="Arial Narrow" panose="020B0606020202030204" pitchFamily="34" charset="0"/>
              </a:rPr>
              <a:t>, ayúdanos </a:t>
            </a:r>
            <a:r>
              <a:rPr lang="es-ES" sz="2400" b="1" dirty="0">
                <a:solidFill>
                  <a:srgbClr val="FFFFFF"/>
                </a:solidFill>
                <a:effectLst>
                  <a:glow rad="101600">
                    <a:schemeClr val="tx2">
                      <a:lumMod val="95000"/>
                      <a:lumOff val="5000"/>
                      <a:alpha val="60000"/>
                    </a:schemeClr>
                  </a:glow>
                </a:effectLst>
                <a:latin typeface="Arial Narrow" panose="020B0606020202030204" pitchFamily="34" charset="0"/>
              </a:rPr>
              <a:t>Señor a </a:t>
            </a:r>
            <a:r>
              <a:rPr lang="es-ES" sz="2400" b="1" dirty="0" smtClean="0">
                <a:solidFill>
                  <a:srgbClr val="FFFFFF"/>
                </a:solidFill>
                <a:effectLst>
                  <a:glow rad="101600">
                    <a:schemeClr val="tx2">
                      <a:lumMod val="95000"/>
                      <a:lumOff val="5000"/>
                      <a:alpha val="60000"/>
                    </a:schemeClr>
                  </a:glow>
                </a:effectLst>
                <a:latin typeface="Arial Narrow" panose="020B0606020202030204" pitchFamily="34" charset="0"/>
              </a:rPr>
              <a:t>acompañarte y </a:t>
            </a:r>
            <a:r>
              <a:rPr lang="es-ES" sz="2400" b="1" dirty="0">
                <a:solidFill>
                  <a:srgbClr val="FFFFFF"/>
                </a:solidFill>
                <a:effectLst>
                  <a:glow rad="101600">
                    <a:schemeClr val="tx2">
                      <a:lumMod val="95000"/>
                      <a:lumOff val="5000"/>
                      <a:alpha val="60000"/>
                    </a:schemeClr>
                  </a:glow>
                </a:effectLst>
                <a:latin typeface="Arial Narrow" panose="020B0606020202030204" pitchFamily="34" charset="0"/>
              </a:rPr>
              <a:t>a estar contigo, para aprender de ti y vivir como Tú siendo capaces de hacer de nuestra vida una ofrenda al Señor como fue la tuya en el silencio de la fidelidad y la entrega. </a:t>
            </a:r>
            <a:r>
              <a:rPr lang="es-ES" sz="2400" b="1" dirty="0" smtClean="0">
                <a:solidFill>
                  <a:srgbClr val="FFFFFF"/>
                </a:solidFill>
                <a:effectLst>
                  <a:glow rad="101600">
                    <a:schemeClr val="tx2">
                      <a:lumMod val="95000"/>
                      <a:lumOff val="5000"/>
                      <a:alpha val="60000"/>
                    </a:schemeClr>
                  </a:glow>
                </a:effectLst>
                <a:latin typeface="Arial Narrow" panose="020B0606020202030204" pitchFamily="34" charset="0"/>
              </a:rPr>
              <a:t>Amén</a:t>
            </a:r>
            <a:endParaRPr lang="es-PE" sz="2400" b="1" dirty="0">
              <a:solidFill>
                <a:srgbClr val="FFFFFF"/>
              </a:solidFill>
              <a:effectLst>
                <a:glow rad="101600">
                  <a:schemeClr val="tx2">
                    <a:lumMod val="95000"/>
                    <a:lumOff val="5000"/>
                    <a:alpha val="60000"/>
                  </a:schemeClr>
                </a:glow>
              </a:effectLst>
              <a:latin typeface="Arial Narrow" panose="020B0606020202030204" pitchFamily="34" charset="0"/>
            </a:endParaRPr>
          </a:p>
        </p:txBody>
      </p:sp>
    </p:spTree>
    <p:extLst>
      <p:ext uri="{BB962C8B-B14F-4D97-AF65-F5344CB8AC3E}">
        <p14:creationId xmlns:p14="http://schemas.microsoft.com/office/powerpoint/2010/main" val="1791894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155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3292" y="591522"/>
            <a:ext cx="7869642" cy="5679969"/>
          </a:xfrm>
          <a:prstGeom prst="rect">
            <a:avLst/>
          </a:prstGeom>
        </p:spPr>
      </p:pic>
      <p:sp>
        <p:nvSpPr>
          <p:cNvPr id="11" name="Rectangle 9"/>
          <p:cNvSpPr txBox="1">
            <a:spLocks noChangeArrowheads="1"/>
          </p:cNvSpPr>
          <p:nvPr/>
        </p:nvSpPr>
        <p:spPr bwMode="auto">
          <a:xfrm>
            <a:off x="643292" y="1624701"/>
            <a:ext cx="2315333" cy="535709"/>
          </a:xfrm>
          <a:prstGeom prst="rect">
            <a:avLst/>
          </a:prstGeom>
          <a:noFill/>
          <a:ln w="9525">
            <a:noFill/>
            <a:miter lim="800000"/>
            <a:headEnd/>
            <a:tailEnd/>
          </a:ln>
          <a:effectLst>
            <a:softEdge rad="127000"/>
          </a:effectLst>
        </p:spPr>
        <p:txBody>
          <a:bodyPr vert="horz" wrap="square" lIns="91440" tIns="45720" rIns="91440" bIns="45720" numCol="1" anchor="t" anchorCtr="0" compatLnSpc="1">
            <a:scene3d>
              <a:camera prst="orthographicFront"/>
              <a:lightRig rig="threePt" dir="t"/>
            </a:scene3d>
            <a:sp3d contourW="69850">
              <a:contourClr>
                <a:srgbClr val="3E1F00"/>
              </a:contourClr>
            </a:sp3d>
          </a:bodyPr>
          <a:lstStyle/>
          <a:p>
            <a:pPr marL="342900" indent="-342900" algn="ctr" fontAlgn="base">
              <a:spcBef>
                <a:spcPct val="20000"/>
              </a:spcBef>
              <a:spcAft>
                <a:spcPct val="0"/>
              </a:spcAft>
              <a:defRPr/>
            </a:pPr>
            <a:r>
              <a:rPr lang="es-ES_tradnl" sz="2400" b="1" i="1" dirty="0">
                <a:solidFill>
                  <a:schemeClr val="bg1"/>
                </a:solidFill>
                <a:effectLst>
                  <a:glow rad="63500">
                    <a:srgbClr val="000000">
                      <a:satMod val="175000"/>
                      <a:alpha val="40000"/>
                    </a:srgbClr>
                  </a:glow>
                  <a:outerShdw blurRad="50800" dist="76200" algn="l" rotWithShape="0">
                    <a:prstClr val="black"/>
                  </a:outerShdw>
                </a:effectLst>
              </a:rPr>
              <a:t>  </a:t>
            </a:r>
            <a:r>
              <a:rPr lang="es-ES_tradnl" sz="2400" b="1" i="1" dirty="0" smtClean="0">
                <a:solidFill>
                  <a:schemeClr val="bg1"/>
                </a:solidFill>
                <a:effectLst>
                  <a:glow rad="63500">
                    <a:srgbClr val="000000">
                      <a:satMod val="175000"/>
                      <a:alpha val="40000"/>
                    </a:srgbClr>
                  </a:glow>
                  <a:outerShdw blurRad="50800" dist="76200" algn="l" rotWithShape="0">
                    <a:prstClr val="black"/>
                  </a:outerShdw>
                </a:effectLst>
              </a:rPr>
              <a:t>Motivación:</a:t>
            </a:r>
            <a:endParaRPr lang="es-ES_tradnl" sz="2400" b="1" i="1" kern="0" dirty="0">
              <a:solidFill>
                <a:schemeClr val="bg1"/>
              </a:solidFill>
              <a:effectLst>
                <a:glow rad="63500">
                  <a:srgbClr val="000000">
                    <a:satMod val="175000"/>
                    <a:alpha val="40000"/>
                  </a:srgbClr>
                </a:glow>
                <a:outerShdw blurRad="50800" dist="76200" algn="l" rotWithShape="0">
                  <a:prstClr val="black"/>
                </a:outerShdw>
              </a:effectLst>
            </a:endParaRPr>
          </a:p>
        </p:txBody>
      </p:sp>
      <p:sp>
        <p:nvSpPr>
          <p:cNvPr id="7" name="Rectangle 9"/>
          <p:cNvSpPr txBox="1">
            <a:spLocks noChangeArrowheads="1"/>
          </p:cNvSpPr>
          <p:nvPr/>
        </p:nvSpPr>
        <p:spPr bwMode="auto">
          <a:xfrm>
            <a:off x="409429" y="3946879"/>
            <a:ext cx="7844888" cy="2232248"/>
          </a:xfrm>
          <a:prstGeom prst="rect">
            <a:avLst/>
          </a:prstGeom>
          <a:noFill/>
          <a:ln w="9525">
            <a:noFill/>
            <a:miter lim="800000"/>
            <a:headEnd/>
            <a:tailEnd/>
          </a:ln>
          <a:effectLst>
            <a:softEdge rad="127000"/>
          </a:effectLst>
        </p:spPr>
        <p:txBody>
          <a:bodyPr vert="horz" wrap="square" lIns="91440" tIns="45720" rIns="91440" bIns="45720" numCol="1" anchor="t" anchorCtr="0" compatLnSpc="1">
            <a:scene3d>
              <a:camera prst="orthographicFront"/>
              <a:lightRig rig="threePt" dir="t"/>
            </a:scene3d>
            <a:sp3d contourW="69850">
              <a:contourClr>
                <a:srgbClr val="3E1F00"/>
              </a:contourClr>
            </a:sp3d>
          </a:bodyPr>
          <a:lstStyle/>
          <a:p>
            <a:pPr marL="342900" indent="-342900" algn="ctr" fontAlgn="base">
              <a:spcBef>
                <a:spcPct val="20000"/>
              </a:spcBef>
              <a:spcAft>
                <a:spcPct val="0"/>
              </a:spcAft>
              <a:defRPr/>
            </a:pPr>
            <a:r>
              <a:rPr lang="es-PE" sz="2800" b="1" i="1" dirty="0" smtClean="0">
                <a:solidFill>
                  <a:schemeClr val="bg1"/>
                </a:solidFill>
                <a:effectLst>
                  <a:glow rad="63500">
                    <a:srgbClr val="000000">
                      <a:satMod val="175000"/>
                      <a:alpha val="40000"/>
                    </a:srgbClr>
                  </a:glow>
                  <a:outerShdw blurRad="50800" dist="76200" algn="l" rotWithShape="0">
                    <a:prstClr val="black"/>
                  </a:outerShdw>
                </a:effectLst>
                <a:latin typeface="Arial Narrow" panose="020B0606020202030204" pitchFamily="34" charset="0"/>
              </a:rPr>
              <a:t>Jesús </a:t>
            </a:r>
            <a:r>
              <a:rPr lang="es-PE" sz="2800" b="1" i="1" dirty="0">
                <a:solidFill>
                  <a:schemeClr val="bg1"/>
                </a:solidFill>
                <a:effectLst>
                  <a:glow rad="63500">
                    <a:srgbClr val="000000">
                      <a:satMod val="175000"/>
                      <a:alpha val="40000"/>
                    </a:srgbClr>
                  </a:glow>
                  <a:outerShdw blurRad="50800" dist="76200" algn="l" rotWithShape="0">
                    <a:prstClr val="black"/>
                  </a:outerShdw>
                </a:effectLst>
                <a:latin typeface="Arial Narrow" panose="020B0606020202030204" pitchFamily="34" charset="0"/>
              </a:rPr>
              <a:t>llega a Jerusalén. Es aclamado: la gente lo recibe entusiasmada, y da gracias a Dios por Él. </a:t>
            </a:r>
            <a:r>
              <a:rPr lang="es-PE" sz="2800" b="1" i="1" dirty="0" smtClean="0">
                <a:solidFill>
                  <a:schemeClr val="bg1"/>
                </a:solidFill>
                <a:effectLst>
                  <a:glow rad="63500">
                    <a:srgbClr val="000000">
                      <a:satMod val="175000"/>
                      <a:alpha val="40000"/>
                    </a:srgbClr>
                  </a:glow>
                  <a:outerShdw blurRad="50800" dist="76200" algn="l" rotWithShape="0">
                    <a:prstClr val="black"/>
                  </a:outerShdw>
                </a:effectLst>
                <a:latin typeface="Arial Narrow" panose="020B0606020202030204" pitchFamily="34" charset="0"/>
              </a:rPr>
              <a:t>   Con </a:t>
            </a:r>
            <a:r>
              <a:rPr lang="es-PE" sz="2800" b="1" i="1" dirty="0">
                <a:solidFill>
                  <a:schemeClr val="bg1"/>
                </a:solidFill>
                <a:effectLst>
                  <a:glow rad="63500">
                    <a:srgbClr val="000000">
                      <a:satMod val="175000"/>
                      <a:alpha val="40000"/>
                    </a:srgbClr>
                  </a:glow>
                  <a:outerShdw blurRad="50800" dist="76200" algn="l" rotWithShape="0">
                    <a:prstClr val="black"/>
                  </a:outerShdw>
                </a:effectLst>
                <a:latin typeface="Arial Narrow" panose="020B0606020202030204" pitchFamily="34" charset="0"/>
              </a:rPr>
              <a:t>mansedumbre y con humildad se adentra en la semana clave de su vida.  Él siempre ha dicho que no  ha venido a dominar, sino a servir. Escuchemos:</a:t>
            </a:r>
          </a:p>
          <a:p>
            <a:pPr marL="342900" indent="-342900" algn="ctr" fontAlgn="base">
              <a:spcBef>
                <a:spcPct val="20000"/>
              </a:spcBef>
              <a:spcAft>
                <a:spcPct val="0"/>
              </a:spcAft>
              <a:defRPr/>
            </a:pPr>
            <a:endParaRPr lang="es-ES_tradnl" sz="2800" b="1" i="1" kern="0" dirty="0">
              <a:solidFill>
                <a:schemeClr val="bg1"/>
              </a:solidFill>
              <a:effectLst>
                <a:glow rad="63500">
                  <a:srgbClr val="000000">
                    <a:satMod val="175000"/>
                    <a:alpha val="40000"/>
                  </a:srgbClr>
                </a:glow>
                <a:outerShdw blurRad="50800" dist="76200" algn="l" rotWithShape="0">
                  <a:prstClr val="black"/>
                </a:outerShdw>
              </a:effectLst>
              <a:latin typeface="Arial Narrow" panose="020B0606020202030204" pitchFamily="34" charset="0"/>
            </a:endParaRPr>
          </a:p>
        </p:txBody>
      </p:sp>
      <p:pic>
        <p:nvPicPr>
          <p:cNvPr id="12" name="Imagen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1057" y="668620"/>
            <a:ext cx="3877056" cy="847344"/>
          </a:xfrm>
          <a:prstGeom prst="roundRect">
            <a:avLst/>
          </a:prstGeom>
        </p:spPr>
      </p:pic>
    </p:spTree>
    <p:extLst>
      <p:ext uri="{BB962C8B-B14F-4D97-AF65-F5344CB8AC3E}">
        <p14:creationId xmlns:p14="http://schemas.microsoft.com/office/powerpoint/2010/main" val="152004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21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2618" y="590986"/>
            <a:ext cx="7854834" cy="5687350"/>
          </a:xfrm>
          <a:prstGeom prst="rect">
            <a:avLst/>
          </a:prstGeom>
        </p:spPr>
      </p:pic>
      <p:sp>
        <p:nvSpPr>
          <p:cNvPr id="8" name="7 Rectángulo"/>
          <p:cNvSpPr/>
          <p:nvPr/>
        </p:nvSpPr>
        <p:spPr>
          <a:xfrm>
            <a:off x="817442" y="590986"/>
            <a:ext cx="5952813" cy="461665"/>
          </a:xfrm>
          <a:prstGeom prst="rect">
            <a:avLst/>
          </a:prstGeom>
        </p:spPr>
        <p:txBody>
          <a:bodyPr wrap="square">
            <a:spAutoFit/>
          </a:bodyPr>
          <a:lstStyle/>
          <a:p>
            <a:pPr fontAlgn="base">
              <a:spcBef>
                <a:spcPct val="0"/>
              </a:spcBef>
              <a:spcAft>
                <a:spcPct val="0"/>
              </a:spcAft>
            </a:pPr>
            <a:r>
              <a:rPr lang="es-ES" sz="2400" b="1" dirty="0">
                <a:solidFill>
                  <a:schemeClr val="bg1"/>
                </a:solidFill>
                <a:effectLst>
                  <a:glow rad="101600">
                    <a:schemeClr val="tx1">
                      <a:lumMod val="95000"/>
                      <a:lumOff val="5000"/>
                      <a:alpha val="60000"/>
                    </a:schemeClr>
                  </a:glow>
                  <a:outerShdw blurRad="38100" dist="38100" dir="2700000" algn="tl">
                    <a:srgbClr val="808080"/>
                  </a:outerShdw>
                </a:effectLst>
                <a:latin typeface="Georgia" pitchFamily="18" charset="0"/>
              </a:rPr>
              <a:t>San Lucas </a:t>
            </a:r>
            <a:r>
              <a:rPr lang="es-ES_tradnl" sz="2400" b="1" dirty="0">
                <a:solidFill>
                  <a:srgbClr val="FFFFFF"/>
                </a:solidFill>
                <a:effectLst>
                  <a:glow rad="101600">
                    <a:schemeClr val="accent4">
                      <a:satMod val="175000"/>
                      <a:alpha val="40000"/>
                    </a:schemeClr>
                  </a:glow>
                  <a:outerShdw blurRad="38100" dist="38100" dir="2700000" algn="tl">
                    <a:srgbClr val="000000">
                      <a:alpha val="43137"/>
                    </a:srgbClr>
                  </a:outerShdw>
                </a:effectLst>
              </a:rPr>
              <a:t>Lucas 22, </a:t>
            </a:r>
            <a:r>
              <a:rPr lang="es-ES_tradnl" sz="24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rPr>
              <a:t>14-23,56</a:t>
            </a:r>
            <a:endParaRPr lang="es-ES" sz="2400" b="1" dirty="0">
              <a:solidFill>
                <a:schemeClr val="bg1"/>
              </a:solidFill>
              <a:effectLst>
                <a:glow rad="101600">
                  <a:schemeClr val="tx1">
                    <a:lumMod val="95000"/>
                    <a:lumOff val="5000"/>
                    <a:alpha val="60000"/>
                  </a:schemeClr>
                </a:glow>
                <a:outerShdw blurRad="38100" dist="38100" dir="2700000" algn="tl">
                  <a:srgbClr val="808080"/>
                </a:outerShdw>
              </a:effectLst>
              <a:latin typeface="Georgia" pitchFamily="18" charset="0"/>
            </a:endParaRPr>
          </a:p>
        </p:txBody>
      </p:sp>
      <p:sp>
        <p:nvSpPr>
          <p:cNvPr id="7" name="6 Rectángulo"/>
          <p:cNvSpPr/>
          <p:nvPr/>
        </p:nvSpPr>
        <p:spPr>
          <a:xfrm>
            <a:off x="642618" y="4259850"/>
            <a:ext cx="7854834" cy="2092881"/>
          </a:xfrm>
          <a:prstGeom prst="rect">
            <a:avLst/>
          </a:prstGeom>
        </p:spPr>
        <p:txBody>
          <a:bodyPr wrap="square">
            <a:spAutoFit/>
          </a:bodyPr>
          <a:lstStyle/>
          <a:p>
            <a:pPr algn="ctr" fontAlgn="base">
              <a:spcBef>
                <a:spcPct val="0"/>
              </a:spcBef>
              <a:spcAft>
                <a:spcPct val="0"/>
              </a:spcAft>
            </a:pPr>
            <a:r>
              <a:rPr lang="es-ES" sz="2600" dirty="0">
                <a:solidFill>
                  <a:schemeClr val="bg1"/>
                </a:solidFill>
                <a:effectLst>
                  <a:glow rad="101600">
                    <a:srgbClr val="000000"/>
                  </a:glow>
                </a:effectLst>
              </a:rPr>
              <a:t>En aquel tiempo Jesús acompañado de sus discípulos caminaba delante, subiendo a Jerusalén.  Al acercarse a </a:t>
            </a:r>
            <a:r>
              <a:rPr lang="es-ES" sz="2600" dirty="0" err="1">
                <a:solidFill>
                  <a:schemeClr val="bg1"/>
                </a:solidFill>
                <a:effectLst>
                  <a:glow rad="101600">
                    <a:srgbClr val="000000"/>
                  </a:glow>
                </a:effectLst>
              </a:rPr>
              <a:t>Betfagé</a:t>
            </a:r>
            <a:r>
              <a:rPr lang="es-ES" sz="2600" dirty="0">
                <a:solidFill>
                  <a:schemeClr val="bg1"/>
                </a:solidFill>
                <a:effectLst>
                  <a:glow rad="101600">
                    <a:srgbClr val="000000"/>
                  </a:glow>
                </a:effectLst>
              </a:rPr>
              <a:t> y Betania, junto al monte llamado de los Olivos, mandó a dos de sus discípulos, diciéndoles: </a:t>
            </a:r>
            <a:endParaRPr lang="es-PE" sz="2600" dirty="0">
              <a:solidFill>
                <a:schemeClr val="bg1"/>
              </a:solidFill>
              <a:effectLst>
                <a:glow rad="101600">
                  <a:srgbClr val="000000"/>
                </a:glow>
              </a:effectLst>
            </a:endParaRPr>
          </a:p>
        </p:txBody>
      </p:sp>
    </p:spTree>
    <p:extLst>
      <p:ext uri="{BB962C8B-B14F-4D97-AF65-F5344CB8AC3E}">
        <p14:creationId xmlns:p14="http://schemas.microsoft.com/office/powerpoint/2010/main" val="317050141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26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5959" y="620407"/>
            <a:ext cx="7813217" cy="5651084"/>
          </a:xfrm>
          <a:prstGeom prst="rect">
            <a:avLst/>
          </a:prstGeom>
        </p:spPr>
      </p:pic>
      <p:sp>
        <p:nvSpPr>
          <p:cNvPr id="10" name="9 Rectángulo"/>
          <p:cNvSpPr/>
          <p:nvPr/>
        </p:nvSpPr>
        <p:spPr>
          <a:xfrm>
            <a:off x="619292" y="4391336"/>
            <a:ext cx="7889885" cy="1938992"/>
          </a:xfrm>
          <a:prstGeom prst="rect">
            <a:avLst/>
          </a:prstGeom>
        </p:spPr>
        <p:txBody>
          <a:bodyPr wrap="square">
            <a:spAutoFit/>
          </a:bodyPr>
          <a:lstStyle/>
          <a:p>
            <a:pPr algn="ctr" fontAlgn="base">
              <a:spcBef>
                <a:spcPct val="0"/>
              </a:spcBef>
              <a:spcAft>
                <a:spcPct val="0"/>
              </a:spcAft>
            </a:pPr>
            <a:r>
              <a:rPr lang="es-ES" sz="3000" b="1" dirty="0" smtClean="0">
                <a:solidFill>
                  <a:schemeClr val="bg1"/>
                </a:solidFill>
                <a:effectLst>
                  <a:outerShdw blurRad="50800" dist="63500" algn="l" rotWithShape="0">
                    <a:prstClr val="black"/>
                  </a:outerShdw>
                </a:effectLst>
                <a:ea typeface="Arial Unicode MS" pitchFamily="34" charset="-128"/>
                <a:cs typeface="Times New Roman" pitchFamily="18" charset="0"/>
              </a:rPr>
              <a:t>- Vayan </a:t>
            </a:r>
            <a:r>
              <a:rPr lang="es-ES" sz="3000" b="1" dirty="0">
                <a:solidFill>
                  <a:schemeClr val="bg1"/>
                </a:solidFill>
                <a:effectLst>
                  <a:outerShdw blurRad="50800" dist="63500" algn="l" rotWithShape="0">
                    <a:prstClr val="black"/>
                  </a:outerShdw>
                </a:effectLst>
                <a:ea typeface="Arial Unicode MS" pitchFamily="34" charset="-128"/>
                <a:cs typeface="Times New Roman" pitchFamily="18" charset="0"/>
              </a:rPr>
              <a:t>al pueblo que está enfrente; al entrar,  encontrarán un burrito atado, que nadie ha montado todavía. Desátenlo y tráiganlo.</a:t>
            </a:r>
            <a:endParaRPr lang="es-PE" sz="3000" dirty="0">
              <a:solidFill>
                <a:schemeClr val="bg1"/>
              </a:solidFill>
              <a:effectLst>
                <a:outerShdw blurRad="50800" dist="63500" algn="l" rotWithShape="0">
                  <a:prstClr val="black"/>
                </a:outerShdw>
              </a:effectLst>
              <a:cs typeface="Times New Roman" pitchFamily="18" charset="0"/>
            </a:endParaRPr>
          </a:p>
        </p:txBody>
      </p:sp>
    </p:spTree>
    <p:extLst>
      <p:ext uri="{BB962C8B-B14F-4D97-AF65-F5344CB8AC3E}">
        <p14:creationId xmlns:p14="http://schemas.microsoft.com/office/powerpoint/2010/main" val="306988181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2727" y="597316"/>
            <a:ext cx="7786254" cy="5711642"/>
          </a:xfrm>
          <a:prstGeom prst="rect">
            <a:avLst/>
          </a:prstGeom>
        </p:spPr>
      </p:pic>
      <p:sp>
        <p:nvSpPr>
          <p:cNvPr id="6" name="5 Rectángulo"/>
          <p:cNvSpPr/>
          <p:nvPr/>
        </p:nvSpPr>
        <p:spPr>
          <a:xfrm>
            <a:off x="304800" y="4739298"/>
            <a:ext cx="8358909" cy="1569660"/>
          </a:xfrm>
          <a:prstGeom prst="rect">
            <a:avLst/>
          </a:prstGeom>
        </p:spPr>
        <p:txBody>
          <a:bodyPr wrap="square">
            <a:spAutoFit/>
          </a:bodyPr>
          <a:lstStyle/>
          <a:p>
            <a:pPr algn="ctr" fontAlgn="base">
              <a:spcBef>
                <a:spcPct val="0"/>
              </a:spcBef>
              <a:spcAft>
                <a:spcPct val="0"/>
              </a:spcAft>
            </a:pPr>
            <a:r>
              <a:rPr lang="es-ES" sz="3200" b="1" dirty="0">
                <a:solidFill>
                  <a:schemeClr val="bg1"/>
                </a:solidFill>
                <a:effectLst>
                  <a:outerShdw blurRad="50800" dist="38100" dir="10800000" algn="r" rotWithShape="0">
                    <a:prstClr val="black"/>
                  </a:outerShdw>
                </a:effectLst>
                <a:latin typeface="Arial Unicode MS" pitchFamily="34" charset="-128"/>
                <a:ea typeface="Arial Unicode MS" pitchFamily="34" charset="-128"/>
                <a:cs typeface="Arial Unicode MS" pitchFamily="34" charset="-128"/>
              </a:rPr>
              <a:t>Y si alguien </a:t>
            </a:r>
            <a:r>
              <a:rPr lang="es-ES" sz="3200" b="1" dirty="0" smtClean="0">
                <a:solidFill>
                  <a:schemeClr val="bg1"/>
                </a:solidFill>
                <a:effectLst>
                  <a:outerShdw blurRad="50800" dist="38100" dir="10800000" algn="r" rotWithShape="0">
                    <a:prstClr val="black"/>
                  </a:outerShdw>
                </a:effectLst>
                <a:latin typeface="Arial Unicode MS" pitchFamily="34" charset="-128"/>
                <a:ea typeface="Arial Unicode MS" pitchFamily="34" charset="-128"/>
                <a:cs typeface="Arial Unicode MS" pitchFamily="34" charset="-128"/>
              </a:rPr>
              <a:t>les </a:t>
            </a:r>
            <a:r>
              <a:rPr lang="es-ES" sz="3200" b="1" dirty="0">
                <a:solidFill>
                  <a:schemeClr val="bg1"/>
                </a:solidFill>
                <a:effectLst>
                  <a:outerShdw blurRad="50800" dist="38100" dir="10800000" algn="r" rotWithShape="0">
                    <a:prstClr val="black"/>
                  </a:outerShdw>
                </a:effectLst>
                <a:latin typeface="Arial Unicode MS" pitchFamily="34" charset="-128"/>
                <a:ea typeface="Arial Unicode MS" pitchFamily="34" charset="-128"/>
                <a:cs typeface="Arial Unicode MS" pitchFamily="34" charset="-128"/>
              </a:rPr>
              <a:t>pregunta: </a:t>
            </a:r>
            <a:r>
              <a:rPr lang="es-ES" sz="3200" b="1" dirty="0" smtClean="0">
                <a:solidFill>
                  <a:schemeClr val="bg1"/>
                </a:solidFill>
                <a:effectLst>
                  <a:outerShdw blurRad="50800" dist="38100" dir="10800000" algn="r" rotWithShape="0">
                    <a:prstClr val="black"/>
                  </a:outerShdw>
                </a:effectLst>
                <a:latin typeface="Arial Unicode MS" pitchFamily="34" charset="-128"/>
                <a:ea typeface="Arial Unicode MS" pitchFamily="34" charset="-128"/>
                <a:cs typeface="Arial Unicode MS" pitchFamily="34" charset="-128"/>
              </a:rPr>
              <a:t>                                    «¿</a:t>
            </a:r>
            <a:r>
              <a:rPr lang="es-ES" sz="3200" b="1" dirty="0">
                <a:solidFill>
                  <a:schemeClr val="bg1"/>
                </a:solidFill>
                <a:effectLst>
                  <a:outerShdw blurRad="50800" dist="38100" dir="10800000" algn="r" rotWithShape="0">
                    <a:prstClr val="black"/>
                  </a:outerShdw>
                </a:effectLst>
                <a:latin typeface="Arial Unicode MS" pitchFamily="34" charset="-128"/>
                <a:ea typeface="Arial Unicode MS" pitchFamily="34" charset="-128"/>
                <a:cs typeface="Arial Unicode MS" pitchFamily="34" charset="-128"/>
              </a:rPr>
              <a:t>Por qué lo desatan?»  </a:t>
            </a:r>
            <a:r>
              <a:rPr lang="es-ES" sz="3200" b="1" dirty="0" smtClean="0">
                <a:solidFill>
                  <a:schemeClr val="bg1"/>
                </a:solidFill>
                <a:effectLst>
                  <a:outerShdw blurRad="50800" dist="38100" dir="10800000" algn="r" rotWithShape="0">
                    <a:prstClr val="black"/>
                  </a:outerShdw>
                </a:effectLst>
                <a:latin typeface="Arial Unicode MS" pitchFamily="34" charset="-128"/>
                <a:ea typeface="Arial Unicode MS" pitchFamily="34" charset="-128"/>
                <a:cs typeface="Arial Unicode MS" pitchFamily="34" charset="-128"/>
              </a:rPr>
              <a:t>                               contéstenle: “El Señor lo necesita”</a:t>
            </a:r>
            <a:endParaRPr lang="es-PE" sz="3200" dirty="0">
              <a:solidFill>
                <a:schemeClr val="bg1"/>
              </a:solidFill>
              <a:effectLst>
                <a:outerShdw blurRad="50800" dist="38100" dir="10800000" algn="r" rotWithShape="0">
                  <a:prstClr val="black"/>
                </a:outerShdw>
              </a:effectLst>
            </a:endParaRPr>
          </a:p>
        </p:txBody>
      </p:sp>
    </p:spTree>
    <p:extLst>
      <p:ext uri="{BB962C8B-B14F-4D97-AF65-F5344CB8AC3E}">
        <p14:creationId xmlns:p14="http://schemas.microsoft.com/office/powerpoint/2010/main" val="29233607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TERNIDADE">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1314</TotalTime>
  <Words>1522</Words>
  <Application>Microsoft Office PowerPoint</Application>
  <PresentationFormat>Presentación en pantalla (4:3)</PresentationFormat>
  <Paragraphs>96</Paragraphs>
  <Slides>35</Slides>
  <Notes>1</Notes>
  <HiddenSlides>0</HiddenSlides>
  <MMClips>0</MMClips>
  <ScaleCrop>false</ScaleCrop>
  <HeadingPairs>
    <vt:vector size="6" baseType="variant">
      <vt:variant>
        <vt:lpstr>Fuentes usadas</vt:lpstr>
      </vt:variant>
      <vt:variant>
        <vt:i4>17</vt:i4>
      </vt:variant>
      <vt:variant>
        <vt:lpstr>Tema</vt:lpstr>
      </vt:variant>
      <vt:variant>
        <vt:i4>4</vt:i4>
      </vt:variant>
      <vt:variant>
        <vt:lpstr>Títulos de diapositiva</vt:lpstr>
      </vt:variant>
      <vt:variant>
        <vt:i4>35</vt:i4>
      </vt:variant>
    </vt:vector>
  </HeadingPairs>
  <TitlesOfParts>
    <vt:vector size="56" baseType="lpstr">
      <vt:lpstr>AR CENA</vt:lpstr>
      <vt:lpstr>Arial</vt:lpstr>
      <vt:lpstr>Arial Black</vt:lpstr>
      <vt:lpstr>Arial Narrow</vt:lpstr>
      <vt:lpstr>Arial Rounded MT Bold</vt:lpstr>
      <vt:lpstr>Arial Unicode MS</vt:lpstr>
      <vt:lpstr>Bodoni MT</vt:lpstr>
      <vt:lpstr>Calibri</vt:lpstr>
      <vt:lpstr>Comic Sans MS</vt:lpstr>
      <vt:lpstr>Courier New</vt:lpstr>
      <vt:lpstr>Georgia</vt:lpstr>
      <vt:lpstr>Kristen ITC</vt:lpstr>
      <vt:lpstr>Poor Richard</vt:lpstr>
      <vt:lpstr>Stencil</vt:lpstr>
      <vt:lpstr>Times New Roman</vt:lpstr>
      <vt:lpstr>Verdana</vt:lpstr>
      <vt:lpstr>Wingdings</vt:lpstr>
      <vt:lpstr>Diseño predeterminado</vt:lpstr>
      <vt:lpstr>ETERNIDADE</vt:lpstr>
      <vt:lpstr>3_Diseño predeterminado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126</cp:revision>
  <dcterms:created xsi:type="dcterms:W3CDTF">2019-04-08T13:02:32Z</dcterms:created>
  <dcterms:modified xsi:type="dcterms:W3CDTF">2022-04-04T16:56:50Z</dcterms:modified>
</cp:coreProperties>
</file>