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Lst>
  <p:notesMasterIdLst>
    <p:notesMasterId r:id="rId38"/>
  </p:notesMasterIdLst>
  <p:sldIdLst>
    <p:sldId id="301" r:id="rId5"/>
    <p:sldId id="293" r:id="rId6"/>
    <p:sldId id="258" r:id="rId7"/>
    <p:sldId id="298" r:id="rId8"/>
    <p:sldId id="299" r:id="rId9"/>
    <p:sldId id="262" r:id="rId10"/>
    <p:sldId id="263" r:id="rId11"/>
    <p:sldId id="264" r:id="rId12"/>
    <p:sldId id="265" r:id="rId13"/>
    <p:sldId id="266" r:id="rId14"/>
    <p:sldId id="267" r:id="rId15"/>
    <p:sldId id="268" r:id="rId16"/>
    <p:sldId id="270" r:id="rId17"/>
    <p:sldId id="273" r:id="rId18"/>
    <p:sldId id="274" r:id="rId19"/>
    <p:sldId id="275" r:id="rId20"/>
    <p:sldId id="295"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7" r:id="rId36"/>
    <p:sldId id="292" r:id="rId37"/>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7FFA7"/>
    <a:srgbClr val="9BF24C"/>
    <a:srgbClr val="63C20E"/>
    <a:srgbClr val="70DE14"/>
    <a:srgbClr val="59E9A4"/>
    <a:srgbClr val="29394A"/>
    <a:srgbClr val="366A06"/>
    <a:srgbClr val="69CB0C"/>
    <a:srgbClr val="003618"/>
    <a:srgbClr val="1A192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434" autoAdjust="0"/>
  </p:normalViewPr>
  <p:slideViewPr>
    <p:cSldViewPr snapToGrid="0">
      <p:cViewPr varScale="1">
        <p:scale>
          <a:sx n="83" d="100"/>
          <a:sy n="83" d="100"/>
        </p:scale>
        <p:origin x="1474" y="62"/>
      </p:cViewPr>
      <p:guideLst/>
    </p:cSldViewPr>
  </p:slideViewPr>
  <p:notesTextViewPr>
    <p:cViewPr>
      <p:scale>
        <a:sx n="1" d="1"/>
        <a:sy n="1" d="1"/>
      </p:scale>
      <p:origin x="0" y="0"/>
    </p:cViewPr>
  </p:notesTextViewPr>
  <p:sorterViewPr>
    <p:cViewPr>
      <p:scale>
        <a:sx n="100" d="100"/>
        <a:sy n="100" d="100"/>
      </p:scale>
      <p:origin x="0" y="-342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1523A2-440F-42CB-8B50-7A7C69749A6F}" type="datetimeFigureOut">
              <a:rPr lang="es-PE" smtClean="0"/>
              <a:t>17/01/2022</a:t>
            </a:fld>
            <a:endParaRPr lang="es-PE"/>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479ECA-C59A-4F2C-BE49-5879571B1AA4}" type="slidenum">
              <a:rPr lang="es-PE" smtClean="0"/>
              <a:t>‹Nº›</a:t>
            </a:fld>
            <a:endParaRPr lang="es-PE"/>
          </a:p>
        </p:txBody>
      </p:sp>
    </p:spTree>
    <p:extLst>
      <p:ext uri="{BB962C8B-B14F-4D97-AF65-F5344CB8AC3E}">
        <p14:creationId xmlns:p14="http://schemas.microsoft.com/office/powerpoint/2010/main" val="633769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_tradnl" smtClean="0"/>
          </a:p>
        </p:txBody>
      </p:sp>
      <p:sp>
        <p:nvSpPr>
          <p:cNvPr id="788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8285D4C-652E-4C23-A64A-B152F82BBA7D}" type="slidenum">
              <a:rPr lang="en-US" smtClean="0">
                <a:solidFill>
                  <a:prstClr val="black"/>
                </a:solidFill>
                <a:latin typeface="Times New Roman" pitchFamily="18" charset="0"/>
              </a:rPr>
              <a:pPr/>
              <a:t>29</a:t>
            </a:fld>
            <a:endParaRPr lang="en-US" smtClean="0">
              <a:solidFill>
                <a:prstClr val="black"/>
              </a:solidFill>
              <a:latin typeface="Times New Roman" pitchFamily="18" charset="0"/>
            </a:endParaRPr>
          </a:p>
        </p:txBody>
      </p:sp>
    </p:spTree>
    <p:extLst>
      <p:ext uri="{BB962C8B-B14F-4D97-AF65-F5344CB8AC3E}">
        <p14:creationId xmlns:p14="http://schemas.microsoft.com/office/powerpoint/2010/main" val="1633983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4068D9F6-089D-4883-AEE6-8F646A3CDB7B}"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208266486"/>
      </p:ext>
    </p:extLst>
  </p:cSld>
  <p:clrMapOvr>
    <a:masterClrMapping/>
  </p:clrMapOvr>
  <p:transition spd="slow">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4EB239FB-6464-4274-8F21-5039EDFEBB14}"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342587984"/>
      </p:ext>
    </p:extLst>
  </p:cSld>
  <p:clrMapOvr>
    <a:masterClrMapping/>
  </p:clrMapOvr>
  <p:transition spd="slow">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EC54A2A4-171E-4175-A584-2B7DC90B126B}"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825946057"/>
      </p:ext>
    </p:extLst>
  </p:cSld>
  <p:clrMapOvr>
    <a:masterClrMapping/>
  </p:clrMapOvr>
  <p:transition spd="slow">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A4D83B5E-DB0A-4D10-A08E-F00DFB3E76BE}"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207346397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361114BB-89A0-471C-B316-680442C78F3C}"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288648973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n-U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ACFA86CC-7449-4A2F-BAF9-2563D26043E0}"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408080787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endParaRPr lang="en-U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3774EA6F-C73E-47ED-A278-95C5F66A082F}"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160044747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endParaRPr lang="en-US">
              <a:solidFill>
                <a:srgbClr val="000000"/>
              </a:solidFill>
            </a:endParaRPr>
          </a:p>
        </p:txBody>
      </p:sp>
      <p:sp>
        <p:nvSpPr>
          <p:cNvPr id="8" name="7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9" name="8 Marcador de número de diapositiva"/>
          <p:cNvSpPr>
            <a:spLocks noGrp="1"/>
          </p:cNvSpPr>
          <p:nvPr>
            <p:ph type="sldNum" sz="quarter" idx="12"/>
          </p:nvPr>
        </p:nvSpPr>
        <p:spPr/>
        <p:txBody>
          <a:bodyPr/>
          <a:lstStyle>
            <a:lvl1pPr>
              <a:defRPr/>
            </a:lvl1pPr>
          </a:lstStyle>
          <a:p>
            <a:fld id="{412D88CC-9F09-4278-A59B-FF4D8B2467BE}"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2299031962"/>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endParaRPr lang="en-US">
              <a:solidFill>
                <a:srgbClr val="000000"/>
              </a:solidFill>
            </a:endParaRPr>
          </a:p>
        </p:txBody>
      </p:sp>
      <p:sp>
        <p:nvSpPr>
          <p:cNvPr id="4" name="3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5" name="4 Marcador de número de diapositiva"/>
          <p:cNvSpPr>
            <a:spLocks noGrp="1"/>
          </p:cNvSpPr>
          <p:nvPr>
            <p:ph type="sldNum" sz="quarter" idx="12"/>
          </p:nvPr>
        </p:nvSpPr>
        <p:spPr/>
        <p:txBody>
          <a:bodyPr/>
          <a:lstStyle>
            <a:lvl1pPr>
              <a:defRPr/>
            </a:lvl1pPr>
          </a:lstStyle>
          <a:p>
            <a:fld id="{E9F8A928-6682-48D7-8C50-EB25AF421339}"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2424335190"/>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n-US">
              <a:solidFill>
                <a:srgbClr val="000000"/>
              </a:solidFill>
            </a:endParaRPr>
          </a:p>
        </p:txBody>
      </p:sp>
      <p:sp>
        <p:nvSpPr>
          <p:cNvPr id="3" name="2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4" name="3 Marcador de número de diapositiva"/>
          <p:cNvSpPr>
            <a:spLocks noGrp="1"/>
          </p:cNvSpPr>
          <p:nvPr>
            <p:ph type="sldNum" sz="quarter" idx="12"/>
          </p:nvPr>
        </p:nvSpPr>
        <p:spPr/>
        <p:txBody>
          <a:bodyPr/>
          <a:lstStyle>
            <a:lvl1pPr>
              <a:defRPr/>
            </a:lvl1pPr>
          </a:lstStyle>
          <a:p>
            <a:fld id="{D73E1152-1729-468B-9D78-B8D7D0FFA3C2}"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132314955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F811918A-895D-4251-9AF3-CAB98B7ECBB8}"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221642358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A7A7AF7F-5645-400F-A298-67F7D8F9DC1F}"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4173016043"/>
      </p:ext>
    </p:extLst>
  </p:cSld>
  <p:clrMapOvr>
    <a:masterClrMapping/>
  </p:clrMapOvr>
  <p:transition spd="slow">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F65B3A31-6CA2-4E64-9898-535FF3A9D73B}"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4182111996"/>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0DC24053-E116-4C07-8412-414E16CADD32}"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419852719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C1D4B3B7-70C6-40EC-BE12-999D3A6F2B87}"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814974841"/>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endParaRPr lang="ca-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ca-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5EAD2E77-FFD7-44C7-9FF4-D1EE9CEC4E1A}" type="slidenum">
              <a:rPr lang="ca-ES">
                <a:solidFill>
                  <a:srgbClr val="000000"/>
                </a:solidFill>
              </a:rPr>
              <a:pPr/>
              <a:t>‹Nº›</a:t>
            </a:fld>
            <a:endParaRPr lang="ca-ES">
              <a:solidFill>
                <a:srgbClr val="000000"/>
              </a:solidFill>
            </a:endParaRPr>
          </a:p>
        </p:txBody>
      </p:sp>
    </p:spTree>
    <p:extLst>
      <p:ext uri="{BB962C8B-B14F-4D97-AF65-F5344CB8AC3E}">
        <p14:creationId xmlns:p14="http://schemas.microsoft.com/office/powerpoint/2010/main" val="32727529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ca-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ca-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A93753D9-4C55-4ED6-9F01-D7F9E9097238}" type="slidenum">
              <a:rPr lang="ca-ES">
                <a:solidFill>
                  <a:srgbClr val="000000"/>
                </a:solidFill>
              </a:rPr>
              <a:pPr/>
              <a:t>‹Nº›</a:t>
            </a:fld>
            <a:endParaRPr lang="ca-ES">
              <a:solidFill>
                <a:srgbClr val="000000"/>
              </a:solidFill>
            </a:endParaRPr>
          </a:p>
        </p:txBody>
      </p:sp>
    </p:spTree>
    <p:extLst>
      <p:ext uri="{BB962C8B-B14F-4D97-AF65-F5344CB8AC3E}">
        <p14:creationId xmlns:p14="http://schemas.microsoft.com/office/powerpoint/2010/main" val="14453442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ca-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ca-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595B2E74-88EB-46AD-8970-7626B026E65B}" type="slidenum">
              <a:rPr lang="ca-ES">
                <a:solidFill>
                  <a:srgbClr val="000000"/>
                </a:solidFill>
              </a:rPr>
              <a:pPr/>
              <a:t>‹Nº›</a:t>
            </a:fld>
            <a:endParaRPr lang="ca-ES">
              <a:solidFill>
                <a:srgbClr val="000000"/>
              </a:solidFill>
            </a:endParaRPr>
          </a:p>
        </p:txBody>
      </p:sp>
    </p:spTree>
    <p:extLst>
      <p:ext uri="{BB962C8B-B14F-4D97-AF65-F5344CB8AC3E}">
        <p14:creationId xmlns:p14="http://schemas.microsoft.com/office/powerpoint/2010/main" val="6262616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endParaRPr lang="ca-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ca-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5F54630F-2586-4F44-B421-4448122707AE}" type="slidenum">
              <a:rPr lang="ca-ES">
                <a:solidFill>
                  <a:srgbClr val="000000"/>
                </a:solidFill>
              </a:rPr>
              <a:pPr/>
              <a:t>‹Nº›</a:t>
            </a:fld>
            <a:endParaRPr lang="ca-ES">
              <a:solidFill>
                <a:srgbClr val="000000"/>
              </a:solidFill>
            </a:endParaRPr>
          </a:p>
        </p:txBody>
      </p:sp>
    </p:spTree>
    <p:extLst>
      <p:ext uri="{BB962C8B-B14F-4D97-AF65-F5344CB8AC3E}">
        <p14:creationId xmlns:p14="http://schemas.microsoft.com/office/powerpoint/2010/main" val="38382261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endParaRPr lang="ca-ES">
              <a:solidFill>
                <a:srgbClr val="000000"/>
              </a:solidFill>
            </a:endParaRPr>
          </a:p>
        </p:txBody>
      </p:sp>
      <p:sp>
        <p:nvSpPr>
          <p:cNvPr id="8" name="7 Marcador de pie de página"/>
          <p:cNvSpPr>
            <a:spLocks noGrp="1"/>
          </p:cNvSpPr>
          <p:nvPr>
            <p:ph type="ftr" sz="quarter" idx="11"/>
          </p:nvPr>
        </p:nvSpPr>
        <p:spPr/>
        <p:txBody>
          <a:bodyPr/>
          <a:lstStyle>
            <a:lvl1pPr>
              <a:defRPr/>
            </a:lvl1pPr>
          </a:lstStyle>
          <a:p>
            <a:endParaRPr lang="ca-ES">
              <a:solidFill>
                <a:srgbClr val="000000"/>
              </a:solidFill>
            </a:endParaRPr>
          </a:p>
        </p:txBody>
      </p:sp>
      <p:sp>
        <p:nvSpPr>
          <p:cNvPr id="9" name="8 Marcador de número de diapositiva"/>
          <p:cNvSpPr>
            <a:spLocks noGrp="1"/>
          </p:cNvSpPr>
          <p:nvPr>
            <p:ph type="sldNum" sz="quarter" idx="12"/>
          </p:nvPr>
        </p:nvSpPr>
        <p:spPr/>
        <p:txBody>
          <a:bodyPr/>
          <a:lstStyle>
            <a:lvl1pPr>
              <a:defRPr/>
            </a:lvl1pPr>
          </a:lstStyle>
          <a:p>
            <a:fld id="{693E0768-F2E3-48CB-BE93-0783389C183B}" type="slidenum">
              <a:rPr lang="ca-ES">
                <a:solidFill>
                  <a:srgbClr val="000000"/>
                </a:solidFill>
              </a:rPr>
              <a:pPr/>
              <a:t>‹Nº›</a:t>
            </a:fld>
            <a:endParaRPr lang="ca-ES">
              <a:solidFill>
                <a:srgbClr val="000000"/>
              </a:solidFill>
            </a:endParaRPr>
          </a:p>
        </p:txBody>
      </p:sp>
    </p:spTree>
    <p:extLst>
      <p:ext uri="{BB962C8B-B14F-4D97-AF65-F5344CB8AC3E}">
        <p14:creationId xmlns:p14="http://schemas.microsoft.com/office/powerpoint/2010/main" val="8544801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endParaRPr lang="ca-ES">
              <a:solidFill>
                <a:srgbClr val="000000"/>
              </a:solidFill>
            </a:endParaRPr>
          </a:p>
        </p:txBody>
      </p:sp>
      <p:sp>
        <p:nvSpPr>
          <p:cNvPr id="4" name="3 Marcador de pie de página"/>
          <p:cNvSpPr>
            <a:spLocks noGrp="1"/>
          </p:cNvSpPr>
          <p:nvPr>
            <p:ph type="ftr" sz="quarter" idx="11"/>
          </p:nvPr>
        </p:nvSpPr>
        <p:spPr/>
        <p:txBody>
          <a:bodyPr/>
          <a:lstStyle>
            <a:lvl1pPr>
              <a:defRPr/>
            </a:lvl1pPr>
          </a:lstStyle>
          <a:p>
            <a:endParaRPr lang="ca-ES">
              <a:solidFill>
                <a:srgbClr val="000000"/>
              </a:solidFill>
            </a:endParaRPr>
          </a:p>
        </p:txBody>
      </p:sp>
      <p:sp>
        <p:nvSpPr>
          <p:cNvPr id="5" name="4 Marcador de número de diapositiva"/>
          <p:cNvSpPr>
            <a:spLocks noGrp="1"/>
          </p:cNvSpPr>
          <p:nvPr>
            <p:ph type="sldNum" sz="quarter" idx="12"/>
          </p:nvPr>
        </p:nvSpPr>
        <p:spPr/>
        <p:txBody>
          <a:bodyPr/>
          <a:lstStyle>
            <a:lvl1pPr>
              <a:defRPr/>
            </a:lvl1pPr>
          </a:lstStyle>
          <a:p>
            <a:fld id="{A0EA15A8-8BA3-4947-9A55-3081A8BC6910}" type="slidenum">
              <a:rPr lang="ca-ES">
                <a:solidFill>
                  <a:srgbClr val="000000"/>
                </a:solidFill>
              </a:rPr>
              <a:pPr/>
              <a:t>‹Nº›</a:t>
            </a:fld>
            <a:endParaRPr lang="ca-ES">
              <a:solidFill>
                <a:srgbClr val="000000"/>
              </a:solidFill>
            </a:endParaRPr>
          </a:p>
        </p:txBody>
      </p:sp>
    </p:spTree>
    <p:extLst>
      <p:ext uri="{BB962C8B-B14F-4D97-AF65-F5344CB8AC3E}">
        <p14:creationId xmlns:p14="http://schemas.microsoft.com/office/powerpoint/2010/main" val="2955181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ca-ES">
              <a:solidFill>
                <a:srgbClr val="000000"/>
              </a:solidFill>
            </a:endParaRPr>
          </a:p>
        </p:txBody>
      </p:sp>
      <p:sp>
        <p:nvSpPr>
          <p:cNvPr id="3" name="2 Marcador de pie de página"/>
          <p:cNvSpPr>
            <a:spLocks noGrp="1"/>
          </p:cNvSpPr>
          <p:nvPr>
            <p:ph type="ftr" sz="quarter" idx="11"/>
          </p:nvPr>
        </p:nvSpPr>
        <p:spPr/>
        <p:txBody>
          <a:bodyPr/>
          <a:lstStyle>
            <a:lvl1pPr>
              <a:defRPr/>
            </a:lvl1pPr>
          </a:lstStyle>
          <a:p>
            <a:endParaRPr lang="ca-ES">
              <a:solidFill>
                <a:srgbClr val="000000"/>
              </a:solidFill>
            </a:endParaRPr>
          </a:p>
        </p:txBody>
      </p:sp>
      <p:sp>
        <p:nvSpPr>
          <p:cNvPr id="4" name="3 Marcador de número de diapositiva"/>
          <p:cNvSpPr>
            <a:spLocks noGrp="1"/>
          </p:cNvSpPr>
          <p:nvPr>
            <p:ph type="sldNum" sz="quarter" idx="12"/>
          </p:nvPr>
        </p:nvSpPr>
        <p:spPr/>
        <p:txBody>
          <a:bodyPr/>
          <a:lstStyle>
            <a:lvl1pPr>
              <a:defRPr/>
            </a:lvl1pPr>
          </a:lstStyle>
          <a:p>
            <a:fld id="{08A4560D-4DD2-4583-A0BF-24CD970A4110}" type="slidenum">
              <a:rPr lang="ca-ES">
                <a:solidFill>
                  <a:srgbClr val="000000"/>
                </a:solidFill>
              </a:rPr>
              <a:pPr/>
              <a:t>‹Nº›</a:t>
            </a:fld>
            <a:endParaRPr lang="ca-ES">
              <a:solidFill>
                <a:srgbClr val="000000"/>
              </a:solidFill>
            </a:endParaRPr>
          </a:p>
        </p:txBody>
      </p:sp>
    </p:spTree>
    <p:extLst>
      <p:ext uri="{BB962C8B-B14F-4D97-AF65-F5344CB8AC3E}">
        <p14:creationId xmlns:p14="http://schemas.microsoft.com/office/powerpoint/2010/main" val="4066540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DEFF0281-D6B2-4B83-8DD9-235A563A08AE}"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033657311"/>
      </p:ext>
    </p:extLst>
  </p:cSld>
  <p:clrMapOvr>
    <a:masterClrMapping/>
  </p:clrMapOvr>
  <p:transition spd="slow">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ca-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ca-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88EF22CB-66B3-493E-B5D5-508F1B1BFD54}" type="slidenum">
              <a:rPr lang="ca-ES">
                <a:solidFill>
                  <a:srgbClr val="000000"/>
                </a:solidFill>
              </a:rPr>
              <a:pPr/>
              <a:t>‹Nº›</a:t>
            </a:fld>
            <a:endParaRPr lang="ca-ES">
              <a:solidFill>
                <a:srgbClr val="000000"/>
              </a:solidFill>
            </a:endParaRPr>
          </a:p>
        </p:txBody>
      </p:sp>
    </p:spTree>
    <p:extLst>
      <p:ext uri="{BB962C8B-B14F-4D97-AF65-F5344CB8AC3E}">
        <p14:creationId xmlns:p14="http://schemas.microsoft.com/office/powerpoint/2010/main" val="8591885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ca-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ca-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942396B6-72CA-48E8-A1D7-53A4E3A6FB5F}" type="slidenum">
              <a:rPr lang="ca-ES">
                <a:solidFill>
                  <a:srgbClr val="000000"/>
                </a:solidFill>
              </a:rPr>
              <a:pPr/>
              <a:t>‹Nº›</a:t>
            </a:fld>
            <a:endParaRPr lang="ca-ES">
              <a:solidFill>
                <a:srgbClr val="000000"/>
              </a:solidFill>
            </a:endParaRPr>
          </a:p>
        </p:txBody>
      </p:sp>
    </p:spTree>
    <p:extLst>
      <p:ext uri="{BB962C8B-B14F-4D97-AF65-F5344CB8AC3E}">
        <p14:creationId xmlns:p14="http://schemas.microsoft.com/office/powerpoint/2010/main" val="31678243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ca-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ca-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B45B9B75-DCBE-4A34-B460-71DD02696CF7}" type="slidenum">
              <a:rPr lang="ca-ES">
                <a:solidFill>
                  <a:srgbClr val="000000"/>
                </a:solidFill>
              </a:rPr>
              <a:pPr/>
              <a:t>‹Nº›</a:t>
            </a:fld>
            <a:endParaRPr lang="ca-ES">
              <a:solidFill>
                <a:srgbClr val="000000"/>
              </a:solidFill>
            </a:endParaRPr>
          </a:p>
        </p:txBody>
      </p:sp>
    </p:spTree>
    <p:extLst>
      <p:ext uri="{BB962C8B-B14F-4D97-AF65-F5344CB8AC3E}">
        <p14:creationId xmlns:p14="http://schemas.microsoft.com/office/powerpoint/2010/main" val="11880048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ca-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ca-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883D9B90-8E30-4E22-9E97-43A541BFF3D5}" type="slidenum">
              <a:rPr lang="ca-ES">
                <a:solidFill>
                  <a:srgbClr val="000000"/>
                </a:solidFill>
              </a:rPr>
              <a:pPr/>
              <a:t>‹Nº›</a:t>
            </a:fld>
            <a:endParaRPr lang="ca-ES">
              <a:solidFill>
                <a:srgbClr val="000000"/>
              </a:solidFill>
            </a:endParaRPr>
          </a:p>
        </p:txBody>
      </p:sp>
    </p:spTree>
    <p:extLst>
      <p:ext uri="{BB962C8B-B14F-4D97-AF65-F5344CB8AC3E}">
        <p14:creationId xmlns:p14="http://schemas.microsoft.com/office/powerpoint/2010/main" val="33556914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endParaRPr lang="en-US">
              <a:solidFill>
                <a:prstClr val="white">
                  <a:shade val="50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6" name="Slide Number Placeholder 22"/>
          <p:cNvSpPr>
            <a:spLocks noGrp="1"/>
          </p:cNvSpPr>
          <p:nvPr>
            <p:ph type="sldNum" sz="quarter" idx="12"/>
          </p:nvPr>
        </p:nvSpPr>
        <p:spPr/>
        <p:txBody>
          <a:bodyPr/>
          <a:lstStyle>
            <a:lvl1pPr>
              <a:defRPr/>
            </a:lvl1pPr>
          </a:lstStyle>
          <a:p>
            <a:pPr>
              <a:defRPr/>
            </a:pPr>
            <a:fld id="{6A28EA9B-6822-4FD2-9019-D9013949C1E3}" type="slidenum">
              <a:rPr lang="en-US">
                <a:solidFill>
                  <a:prstClr val="white">
                    <a:shade val="50000"/>
                  </a:prstClr>
                </a:solidFill>
              </a:rPr>
              <a:pPr>
                <a:defRPr/>
              </a:pPr>
              <a:t>‹Nº›</a:t>
            </a:fld>
            <a:endParaRPr lang="en-US">
              <a:solidFill>
                <a:prstClr val="white">
                  <a:shade val="50000"/>
                </a:prstClr>
              </a:solidFill>
            </a:endParaRPr>
          </a:p>
        </p:txBody>
      </p:sp>
    </p:spTree>
    <p:extLst>
      <p:ext uri="{BB962C8B-B14F-4D97-AF65-F5344CB8AC3E}">
        <p14:creationId xmlns:p14="http://schemas.microsoft.com/office/powerpoint/2010/main" val="3451393259"/>
      </p:ext>
    </p:extLst>
  </p:cSld>
  <p:clrMapOvr>
    <a:masterClrMapping/>
  </p:clrMapOvr>
  <p:transition>
    <p:zo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solidFill>
                <a:prstClr val="white">
                  <a:shade val="50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6" name="Slide Number Placeholder 22"/>
          <p:cNvSpPr>
            <a:spLocks noGrp="1"/>
          </p:cNvSpPr>
          <p:nvPr>
            <p:ph type="sldNum" sz="quarter" idx="12"/>
          </p:nvPr>
        </p:nvSpPr>
        <p:spPr/>
        <p:txBody>
          <a:bodyPr/>
          <a:lstStyle>
            <a:lvl1pPr>
              <a:defRPr/>
            </a:lvl1pPr>
          </a:lstStyle>
          <a:p>
            <a:pPr>
              <a:defRPr/>
            </a:pPr>
            <a:fld id="{DF69ACAE-6D41-41C6-BE95-7B48731CFC0C}" type="slidenum">
              <a:rPr lang="en-US">
                <a:solidFill>
                  <a:prstClr val="white">
                    <a:shade val="50000"/>
                  </a:prstClr>
                </a:solidFill>
              </a:rPr>
              <a:pPr>
                <a:defRPr/>
              </a:pPr>
              <a:t>‹Nº›</a:t>
            </a:fld>
            <a:endParaRPr lang="en-US">
              <a:solidFill>
                <a:prstClr val="white">
                  <a:shade val="50000"/>
                </a:prstClr>
              </a:solidFill>
            </a:endParaRPr>
          </a:p>
        </p:txBody>
      </p:sp>
    </p:spTree>
    <p:extLst>
      <p:ext uri="{BB962C8B-B14F-4D97-AF65-F5344CB8AC3E}">
        <p14:creationId xmlns:p14="http://schemas.microsoft.com/office/powerpoint/2010/main" val="2076639400"/>
      </p:ext>
    </p:extLst>
  </p:cSld>
  <p:clrMapOvr>
    <a:masterClrMapping/>
  </p:clrMapOvr>
  <p:transition>
    <p:zo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white">
                  <a:shade val="5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D923128-6AD8-4EF9-A963-F498E726AA39}" type="slidenum">
              <a:rPr lang="en-US">
                <a:solidFill>
                  <a:prstClr val="white">
                    <a:shade val="50000"/>
                  </a:prstClr>
                </a:solidFill>
              </a:rPr>
              <a:pPr>
                <a:defRPr/>
              </a:pPr>
              <a:t>‹Nº›</a:t>
            </a:fld>
            <a:endParaRPr lang="en-US">
              <a:solidFill>
                <a:prstClr val="white">
                  <a:shade val="50000"/>
                </a:prstClr>
              </a:solidFill>
            </a:endParaRPr>
          </a:p>
        </p:txBody>
      </p:sp>
    </p:spTree>
    <p:extLst>
      <p:ext uri="{BB962C8B-B14F-4D97-AF65-F5344CB8AC3E}">
        <p14:creationId xmlns:p14="http://schemas.microsoft.com/office/powerpoint/2010/main" val="2708163776"/>
      </p:ext>
    </p:extLst>
  </p:cSld>
  <p:clrMapOvr>
    <a:overrideClrMapping bg1="dk1" tx1="lt1" bg2="dk2" tx2="lt2" accent1="accent1" accent2="accent2" accent3="accent3" accent4="accent4" accent5="accent5" accent6="accent6" hlink="hlink" folHlink="folHlink"/>
  </p:clrMapOvr>
  <p:transition>
    <p:zo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solidFill>
                <a:prstClr val="white">
                  <a:shade val="50000"/>
                </a:prstClr>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7" name="Slide Number Placeholder 22"/>
          <p:cNvSpPr>
            <a:spLocks noGrp="1"/>
          </p:cNvSpPr>
          <p:nvPr>
            <p:ph type="sldNum" sz="quarter" idx="12"/>
          </p:nvPr>
        </p:nvSpPr>
        <p:spPr/>
        <p:txBody>
          <a:bodyPr/>
          <a:lstStyle>
            <a:lvl1pPr>
              <a:defRPr/>
            </a:lvl1pPr>
          </a:lstStyle>
          <a:p>
            <a:pPr>
              <a:defRPr/>
            </a:pPr>
            <a:fld id="{8967569C-7638-4F5B-9D6B-A89E9B0B1E21}" type="slidenum">
              <a:rPr lang="en-US">
                <a:solidFill>
                  <a:prstClr val="white">
                    <a:shade val="50000"/>
                  </a:prstClr>
                </a:solidFill>
              </a:rPr>
              <a:pPr>
                <a:defRPr/>
              </a:pPr>
              <a:t>‹Nº›</a:t>
            </a:fld>
            <a:endParaRPr lang="en-US">
              <a:solidFill>
                <a:prstClr val="white">
                  <a:shade val="50000"/>
                </a:prstClr>
              </a:solidFill>
            </a:endParaRPr>
          </a:p>
        </p:txBody>
      </p:sp>
    </p:spTree>
    <p:extLst>
      <p:ext uri="{BB962C8B-B14F-4D97-AF65-F5344CB8AC3E}">
        <p14:creationId xmlns:p14="http://schemas.microsoft.com/office/powerpoint/2010/main" val="1249123988"/>
      </p:ext>
    </p:extLst>
  </p:cSld>
  <p:clrMapOvr>
    <a:masterClrMapping/>
  </p:clrMapOvr>
  <p:transition>
    <p:zo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endParaRPr lang="en-US">
              <a:solidFill>
                <a:prstClr val="white">
                  <a:shade val="50000"/>
                </a:prstClr>
              </a:solidFill>
            </a:endParaRPr>
          </a:p>
        </p:txBody>
      </p:sp>
      <p:sp>
        <p:nvSpPr>
          <p:cNvPr id="8"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9" name="Slide Number Placeholder 22"/>
          <p:cNvSpPr>
            <a:spLocks noGrp="1"/>
          </p:cNvSpPr>
          <p:nvPr>
            <p:ph type="sldNum" sz="quarter" idx="12"/>
          </p:nvPr>
        </p:nvSpPr>
        <p:spPr/>
        <p:txBody>
          <a:bodyPr/>
          <a:lstStyle>
            <a:lvl1pPr>
              <a:defRPr/>
            </a:lvl1pPr>
          </a:lstStyle>
          <a:p>
            <a:pPr>
              <a:defRPr/>
            </a:pPr>
            <a:fld id="{F65E7193-306F-411B-85A1-3B819F6C1FA5}" type="slidenum">
              <a:rPr lang="en-US">
                <a:solidFill>
                  <a:prstClr val="white">
                    <a:shade val="50000"/>
                  </a:prstClr>
                </a:solidFill>
              </a:rPr>
              <a:pPr>
                <a:defRPr/>
              </a:pPr>
              <a:t>‹Nº›</a:t>
            </a:fld>
            <a:endParaRPr lang="en-US">
              <a:solidFill>
                <a:prstClr val="white">
                  <a:shade val="50000"/>
                </a:prstClr>
              </a:solidFill>
            </a:endParaRPr>
          </a:p>
        </p:txBody>
      </p:sp>
    </p:spTree>
    <p:extLst>
      <p:ext uri="{BB962C8B-B14F-4D97-AF65-F5344CB8AC3E}">
        <p14:creationId xmlns:p14="http://schemas.microsoft.com/office/powerpoint/2010/main" val="3731922138"/>
      </p:ext>
    </p:extLst>
  </p:cSld>
  <p:clrMapOvr>
    <a:masterClrMapping/>
  </p:clrMapOvr>
  <p:transition>
    <p:zo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en-US">
              <a:solidFill>
                <a:prstClr val="white">
                  <a:shade val="50000"/>
                </a:prstClr>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5" name="Slide Number Placeholder 22"/>
          <p:cNvSpPr>
            <a:spLocks noGrp="1"/>
          </p:cNvSpPr>
          <p:nvPr>
            <p:ph type="sldNum" sz="quarter" idx="12"/>
          </p:nvPr>
        </p:nvSpPr>
        <p:spPr/>
        <p:txBody>
          <a:bodyPr/>
          <a:lstStyle>
            <a:lvl1pPr>
              <a:defRPr/>
            </a:lvl1pPr>
          </a:lstStyle>
          <a:p>
            <a:pPr>
              <a:defRPr/>
            </a:pPr>
            <a:fld id="{81261468-61D4-4F6A-9E6D-52D7D1013C1B}" type="slidenum">
              <a:rPr lang="en-US">
                <a:solidFill>
                  <a:prstClr val="white">
                    <a:shade val="50000"/>
                  </a:prstClr>
                </a:solidFill>
              </a:rPr>
              <a:pPr>
                <a:defRPr/>
              </a:pPr>
              <a:t>‹Nº›</a:t>
            </a:fld>
            <a:endParaRPr lang="en-US">
              <a:solidFill>
                <a:prstClr val="white">
                  <a:shade val="50000"/>
                </a:prstClr>
              </a:solidFill>
            </a:endParaRPr>
          </a:p>
        </p:txBody>
      </p:sp>
    </p:spTree>
    <p:extLst>
      <p:ext uri="{BB962C8B-B14F-4D97-AF65-F5344CB8AC3E}">
        <p14:creationId xmlns:p14="http://schemas.microsoft.com/office/powerpoint/2010/main" val="3894872572"/>
      </p:ext>
    </p:extLst>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796732C0-7323-4F33-BC62-EAF269FDFE1D}"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972920791"/>
      </p:ext>
    </p:extLst>
  </p:cSld>
  <p:clrMapOvr>
    <a:masterClrMapping/>
  </p:clrMapOvr>
  <p:transition spd="slow">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a:solidFill>
                <a:prstClr val="white">
                  <a:shade val="50000"/>
                </a:prstClr>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4" name="Slide Number Placeholder 22"/>
          <p:cNvSpPr>
            <a:spLocks noGrp="1"/>
          </p:cNvSpPr>
          <p:nvPr>
            <p:ph type="sldNum" sz="quarter" idx="12"/>
          </p:nvPr>
        </p:nvSpPr>
        <p:spPr/>
        <p:txBody>
          <a:bodyPr/>
          <a:lstStyle>
            <a:lvl1pPr>
              <a:defRPr/>
            </a:lvl1pPr>
          </a:lstStyle>
          <a:p>
            <a:pPr>
              <a:defRPr/>
            </a:pPr>
            <a:fld id="{AEC1A583-DEA4-4D1F-944E-EBA6FD5FC873}" type="slidenum">
              <a:rPr lang="en-US">
                <a:solidFill>
                  <a:prstClr val="white">
                    <a:shade val="50000"/>
                  </a:prstClr>
                </a:solidFill>
              </a:rPr>
              <a:pPr>
                <a:defRPr/>
              </a:pPr>
              <a:t>‹Nº›</a:t>
            </a:fld>
            <a:endParaRPr lang="en-US">
              <a:solidFill>
                <a:prstClr val="white">
                  <a:shade val="50000"/>
                </a:prstClr>
              </a:solidFill>
            </a:endParaRPr>
          </a:p>
        </p:txBody>
      </p:sp>
    </p:spTree>
    <p:extLst>
      <p:ext uri="{BB962C8B-B14F-4D97-AF65-F5344CB8AC3E}">
        <p14:creationId xmlns:p14="http://schemas.microsoft.com/office/powerpoint/2010/main" val="510582649"/>
      </p:ext>
    </p:extLst>
  </p:cSld>
  <p:clrMapOvr>
    <a:masterClrMapping/>
  </p:clrMapOvr>
  <p:transition>
    <p:zo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solidFill>
                <a:prstClr val="white">
                  <a:shade val="50000"/>
                </a:prstClr>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7" name="Slide Number Placeholder 22"/>
          <p:cNvSpPr>
            <a:spLocks noGrp="1"/>
          </p:cNvSpPr>
          <p:nvPr>
            <p:ph type="sldNum" sz="quarter" idx="12"/>
          </p:nvPr>
        </p:nvSpPr>
        <p:spPr/>
        <p:txBody>
          <a:bodyPr/>
          <a:lstStyle>
            <a:lvl1pPr>
              <a:defRPr/>
            </a:lvl1pPr>
          </a:lstStyle>
          <a:p>
            <a:pPr>
              <a:defRPr/>
            </a:pPr>
            <a:fld id="{B1D5D896-215D-4D5F-BB24-72F425C89DC6}" type="slidenum">
              <a:rPr lang="en-US">
                <a:solidFill>
                  <a:prstClr val="white">
                    <a:shade val="50000"/>
                  </a:prstClr>
                </a:solidFill>
              </a:rPr>
              <a:pPr>
                <a:defRPr/>
              </a:pPr>
              <a:t>‹Nº›</a:t>
            </a:fld>
            <a:endParaRPr lang="en-US">
              <a:solidFill>
                <a:prstClr val="white">
                  <a:shade val="50000"/>
                </a:prstClr>
              </a:solidFill>
            </a:endParaRPr>
          </a:p>
        </p:txBody>
      </p:sp>
    </p:spTree>
    <p:extLst>
      <p:ext uri="{BB962C8B-B14F-4D97-AF65-F5344CB8AC3E}">
        <p14:creationId xmlns:p14="http://schemas.microsoft.com/office/powerpoint/2010/main" val="668672380"/>
      </p:ext>
    </p:extLst>
  </p:cSld>
  <p:clrMapOvr>
    <a:masterClrMapping/>
  </p:clrMapOvr>
  <p:transition>
    <p:zo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endParaRPr lang="en-US">
              <a:solidFill>
                <a:prstClr val="white">
                  <a:shade val="50000"/>
                </a:prstClr>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7" name="Slide Number Placeholder 22"/>
          <p:cNvSpPr>
            <a:spLocks noGrp="1"/>
          </p:cNvSpPr>
          <p:nvPr>
            <p:ph type="sldNum" sz="quarter" idx="12"/>
          </p:nvPr>
        </p:nvSpPr>
        <p:spPr/>
        <p:txBody>
          <a:bodyPr/>
          <a:lstStyle>
            <a:lvl1pPr>
              <a:defRPr/>
            </a:lvl1pPr>
          </a:lstStyle>
          <a:p>
            <a:pPr>
              <a:defRPr/>
            </a:pPr>
            <a:fld id="{063210D8-C167-488D-AD2D-A464B57AF601}" type="slidenum">
              <a:rPr lang="en-US">
                <a:solidFill>
                  <a:prstClr val="white">
                    <a:shade val="50000"/>
                  </a:prstClr>
                </a:solidFill>
              </a:rPr>
              <a:pPr>
                <a:defRPr/>
              </a:pPr>
              <a:t>‹Nº›</a:t>
            </a:fld>
            <a:endParaRPr lang="en-US">
              <a:solidFill>
                <a:prstClr val="white">
                  <a:shade val="50000"/>
                </a:prstClr>
              </a:solidFill>
            </a:endParaRPr>
          </a:p>
        </p:txBody>
      </p:sp>
    </p:spTree>
    <p:extLst>
      <p:ext uri="{BB962C8B-B14F-4D97-AF65-F5344CB8AC3E}">
        <p14:creationId xmlns:p14="http://schemas.microsoft.com/office/powerpoint/2010/main" val="3633868450"/>
      </p:ext>
    </p:extLst>
  </p:cSld>
  <p:clrMapOvr>
    <a:masterClrMapping/>
  </p:clrMapOvr>
  <p:transition>
    <p:zo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solidFill>
                <a:prstClr val="white">
                  <a:shade val="50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6" name="Slide Number Placeholder 22"/>
          <p:cNvSpPr>
            <a:spLocks noGrp="1"/>
          </p:cNvSpPr>
          <p:nvPr>
            <p:ph type="sldNum" sz="quarter" idx="12"/>
          </p:nvPr>
        </p:nvSpPr>
        <p:spPr/>
        <p:txBody>
          <a:bodyPr/>
          <a:lstStyle>
            <a:lvl1pPr>
              <a:defRPr/>
            </a:lvl1pPr>
          </a:lstStyle>
          <a:p>
            <a:pPr>
              <a:defRPr/>
            </a:pPr>
            <a:fld id="{507B3918-B672-471F-8876-6484481AFD6E}" type="slidenum">
              <a:rPr lang="en-US">
                <a:solidFill>
                  <a:prstClr val="white">
                    <a:shade val="50000"/>
                  </a:prstClr>
                </a:solidFill>
              </a:rPr>
              <a:pPr>
                <a:defRPr/>
              </a:pPr>
              <a:t>‹Nº›</a:t>
            </a:fld>
            <a:endParaRPr lang="en-US">
              <a:solidFill>
                <a:prstClr val="white">
                  <a:shade val="50000"/>
                </a:prstClr>
              </a:solidFill>
            </a:endParaRPr>
          </a:p>
        </p:txBody>
      </p:sp>
    </p:spTree>
    <p:extLst>
      <p:ext uri="{BB962C8B-B14F-4D97-AF65-F5344CB8AC3E}">
        <p14:creationId xmlns:p14="http://schemas.microsoft.com/office/powerpoint/2010/main" val="3441753620"/>
      </p:ext>
    </p:extLst>
  </p:cSld>
  <p:clrMapOvr>
    <a:masterClrMapping/>
  </p:clrMapOvr>
  <p:transition>
    <p:zo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solidFill>
                <a:prstClr val="white">
                  <a:shade val="50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6" name="Slide Number Placeholder 22"/>
          <p:cNvSpPr>
            <a:spLocks noGrp="1"/>
          </p:cNvSpPr>
          <p:nvPr>
            <p:ph type="sldNum" sz="quarter" idx="12"/>
          </p:nvPr>
        </p:nvSpPr>
        <p:spPr/>
        <p:txBody>
          <a:bodyPr/>
          <a:lstStyle>
            <a:lvl1pPr>
              <a:defRPr/>
            </a:lvl1pPr>
          </a:lstStyle>
          <a:p>
            <a:pPr>
              <a:defRPr/>
            </a:pPr>
            <a:fld id="{78631F90-CDC1-40D4-9682-05FD03988FB9}" type="slidenum">
              <a:rPr lang="en-US">
                <a:solidFill>
                  <a:prstClr val="white">
                    <a:shade val="50000"/>
                  </a:prstClr>
                </a:solidFill>
              </a:rPr>
              <a:pPr>
                <a:defRPr/>
              </a:pPr>
              <a:t>‹Nº›</a:t>
            </a:fld>
            <a:endParaRPr lang="en-US">
              <a:solidFill>
                <a:prstClr val="white">
                  <a:shade val="50000"/>
                </a:prstClr>
              </a:solidFill>
            </a:endParaRPr>
          </a:p>
        </p:txBody>
      </p:sp>
    </p:spTree>
    <p:extLst>
      <p:ext uri="{BB962C8B-B14F-4D97-AF65-F5344CB8AC3E}">
        <p14:creationId xmlns:p14="http://schemas.microsoft.com/office/powerpoint/2010/main" val="1948380579"/>
      </p:ext>
    </p:extLst>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endParaRPr lang="es-ES">
              <a:solidFill>
                <a:srgbClr val="000000"/>
              </a:solidFill>
            </a:endParaRPr>
          </a:p>
        </p:txBody>
      </p:sp>
      <p:sp>
        <p:nvSpPr>
          <p:cNvPr id="8" name="7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9" name="8 Marcador de número de diapositiva"/>
          <p:cNvSpPr>
            <a:spLocks noGrp="1"/>
          </p:cNvSpPr>
          <p:nvPr>
            <p:ph type="sldNum" sz="quarter" idx="12"/>
          </p:nvPr>
        </p:nvSpPr>
        <p:spPr/>
        <p:txBody>
          <a:bodyPr/>
          <a:lstStyle>
            <a:lvl1pPr>
              <a:defRPr/>
            </a:lvl1pPr>
          </a:lstStyle>
          <a:p>
            <a:fld id="{295DDFDC-D926-4DE5-8DC5-A778F93B1F23}"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181519562"/>
      </p:ext>
    </p:extLst>
  </p:cSld>
  <p:clrMapOvr>
    <a:masterClrMapping/>
  </p:clrMapOvr>
  <p:transition spd="slow">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endParaRPr lang="es-ES">
              <a:solidFill>
                <a:srgbClr val="000000"/>
              </a:solidFill>
            </a:endParaRPr>
          </a:p>
        </p:txBody>
      </p:sp>
      <p:sp>
        <p:nvSpPr>
          <p:cNvPr id="4" name="3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5" name="4 Marcador de número de diapositiva"/>
          <p:cNvSpPr>
            <a:spLocks noGrp="1"/>
          </p:cNvSpPr>
          <p:nvPr>
            <p:ph type="sldNum" sz="quarter" idx="12"/>
          </p:nvPr>
        </p:nvSpPr>
        <p:spPr/>
        <p:txBody>
          <a:bodyPr/>
          <a:lstStyle>
            <a:lvl1pPr>
              <a:defRPr/>
            </a:lvl1pPr>
          </a:lstStyle>
          <a:p>
            <a:fld id="{40649CDF-43D6-40F6-809C-57C31285153A}"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952745688"/>
      </p:ext>
    </p:extLst>
  </p:cSld>
  <p:clrMapOvr>
    <a:masterClrMapping/>
  </p:clrMapOvr>
  <p:transition spd="slow">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solidFill>
                <a:srgbClr val="000000"/>
              </a:solidFill>
            </a:endParaRPr>
          </a:p>
        </p:txBody>
      </p:sp>
      <p:sp>
        <p:nvSpPr>
          <p:cNvPr id="3" name="2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4" name="3 Marcador de número de diapositiva"/>
          <p:cNvSpPr>
            <a:spLocks noGrp="1"/>
          </p:cNvSpPr>
          <p:nvPr>
            <p:ph type="sldNum" sz="quarter" idx="12"/>
          </p:nvPr>
        </p:nvSpPr>
        <p:spPr/>
        <p:txBody>
          <a:bodyPr/>
          <a:lstStyle>
            <a:lvl1pPr>
              <a:defRPr/>
            </a:lvl1pPr>
          </a:lstStyle>
          <a:p>
            <a:fld id="{6D7556B5-DA86-40F0-9773-A44F41651234}"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884337477"/>
      </p:ext>
    </p:extLst>
  </p:cSld>
  <p:clrMapOvr>
    <a:masterClrMapping/>
  </p:clrMapOvr>
  <p:transition spd="slow">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A17B420A-C7A3-4A6B-AEEF-35DE66655A7C}"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634977132"/>
      </p:ext>
    </p:extLst>
  </p:cSld>
  <p:clrMapOvr>
    <a:masterClrMapping/>
  </p:clrMapOvr>
  <p:transition spd="slow">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30C30573-CD75-4DC3-8599-02C7B42A6BE6}"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319709417"/>
      </p:ext>
    </p:extLst>
  </p:cSld>
  <p:clrMapOvr>
    <a:masterClrMapping/>
  </p:clrMapOvr>
  <p:transition spd="slow">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s-E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s-E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02E82C36-5D01-4B1C-BC1F-AD35AA434DDD}" type="slidenum">
              <a:rPr lang="es-ES">
                <a:solidFill>
                  <a:srgbClr val="000000"/>
                </a:solidFill>
              </a:rPr>
              <a:pPr fontAlgn="base">
                <a:spcBef>
                  <a:spcPct val="0"/>
                </a:spcBef>
                <a:spcAft>
                  <a:spcPct val="0"/>
                </a:spcAft>
              </a:pPr>
              <a:t>‹Nº›</a:t>
            </a:fld>
            <a:endParaRPr lang="es-ES">
              <a:solidFill>
                <a:srgbClr val="000000"/>
              </a:solidFill>
            </a:endParaRPr>
          </a:p>
        </p:txBody>
      </p:sp>
    </p:spTree>
    <p:extLst>
      <p:ext uri="{BB962C8B-B14F-4D97-AF65-F5344CB8AC3E}">
        <p14:creationId xmlns:p14="http://schemas.microsoft.com/office/powerpoint/2010/main" val="2081672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random/>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cs typeface="Times New Roman" charset="0"/>
        </a:defRPr>
      </a:lvl2pPr>
      <a:lvl3pPr algn="ctr" rtl="0" fontAlgn="base">
        <a:spcBef>
          <a:spcPct val="0"/>
        </a:spcBef>
        <a:spcAft>
          <a:spcPct val="0"/>
        </a:spcAft>
        <a:defRPr sz="4400">
          <a:solidFill>
            <a:schemeClr val="tx2"/>
          </a:solidFill>
          <a:latin typeface="Times New Roman" charset="0"/>
          <a:cs typeface="Times New Roman" charset="0"/>
        </a:defRPr>
      </a:lvl3pPr>
      <a:lvl4pPr algn="ctr" rtl="0" fontAlgn="base">
        <a:spcBef>
          <a:spcPct val="0"/>
        </a:spcBef>
        <a:spcAft>
          <a:spcPct val="0"/>
        </a:spcAft>
        <a:defRPr sz="4400">
          <a:solidFill>
            <a:schemeClr val="tx2"/>
          </a:solidFill>
          <a:latin typeface="Times New Roman" charset="0"/>
          <a:cs typeface="Times New Roman" charset="0"/>
        </a:defRPr>
      </a:lvl4pPr>
      <a:lvl5pPr algn="ctr" rtl="0" fontAlgn="base">
        <a:spcBef>
          <a:spcPct val="0"/>
        </a:spcBef>
        <a:spcAft>
          <a:spcPct val="0"/>
        </a:spcAft>
        <a:defRPr sz="4400">
          <a:solidFill>
            <a:schemeClr val="tx2"/>
          </a:solidFill>
          <a:latin typeface="Times New Roman" charset="0"/>
          <a:cs typeface="Times New Roman" charset="0"/>
        </a:defRPr>
      </a:lvl5pPr>
      <a:lvl6pPr marL="457200" algn="ctr" rtl="0" fontAlgn="base">
        <a:spcBef>
          <a:spcPct val="0"/>
        </a:spcBef>
        <a:spcAft>
          <a:spcPct val="0"/>
        </a:spcAft>
        <a:defRPr sz="4400">
          <a:solidFill>
            <a:schemeClr val="tx2"/>
          </a:solidFill>
          <a:latin typeface="Times New Roman" charset="0"/>
          <a:cs typeface="Times New Roman" charset="0"/>
        </a:defRPr>
      </a:lvl6pPr>
      <a:lvl7pPr marL="914400" algn="ctr" rtl="0" fontAlgn="base">
        <a:spcBef>
          <a:spcPct val="0"/>
        </a:spcBef>
        <a:spcAft>
          <a:spcPct val="0"/>
        </a:spcAft>
        <a:defRPr sz="4400">
          <a:solidFill>
            <a:schemeClr val="tx2"/>
          </a:solidFill>
          <a:latin typeface="Times New Roman" charset="0"/>
          <a:cs typeface="Times New Roman" charset="0"/>
        </a:defRPr>
      </a:lvl7pPr>
      <a:lvl8pPr marL="1371600" algn="ctr" rtl="0" fontAlgn="base">
        <a:spcBef>
          <a:spcPct val="0"/>
        </a:spcBef>
        <a:spcAft>
          <a:spcPct val="0"/>
        </a:spcAft>
        <a:defRPr sz="4400">
          <a:solidFill>
            <a:schemeClr val="tx2"/>
          </a:solidFill>
          <a:latin typeface="Times New Roman" charset="0"/>
          <a:cs typeface="Times New Roman" charset="0"/>
        </a:defRPr>
      </a:lvl8pPr>
      <a:lvl9pPr marL="1828800" algn="ctr" rtl="0" fontAlgn="base">
        <a:spcBef>
          <a:spcPct val="0"/>
        </a:spcBef>
        <a:spcAft>
          <a:spcPct val="0"/>
        </a:spcAft>
        <a:defRPr sz="4400">
          <a:solidFill>
            <a:schemeClr val="tx2"/>
          </a:solidFill>
          <a:latin typeface="Times New Roman" charset="0"/>
          <a:cs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fontAlgn="base">
              <a:spcBef>
                <a:spcPct val="0"/>
              </a:spcBef>
              <a:spcAft>
                <a:spcPct val="0"/>
              </a:spcAft>
            </a:pPr>
            <a:endParaRPr lang="en-US">
              <a:solidFill>
                <a:srgbClr val="000000"/>
              </a:solidFill>
              <a:cs typeface="Times New Roman"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cs typeface="Times New Roman"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0A687AC2-34CE-4B9D-BBC6-6560DABE3EF3}" type="slidenum">
              <a:rPr lang="en-US">
                <a:solidFill>
                  <a:srgbClr val="000000"/>
                </a:solidFill>
                <a:cs typeface="Times New Roman" charset="0"/>
              </a:rPr>
              <a:pPr fontAlgn="base">
                <a:spcBef>
                  <a:spcPct val="0"/>
                </a:spcBef>
                <a:spcAft>
                  <a:spcPct val="0"/>
                </a:spcAft>
              </a:pPr>
              <a:t>‹Nº›</a:t>
            </a:fld>
            <a:endParaRPr lang="en-US">
              <a:solidFill>
                <a:srgbClr val="000000"/>
              </a:solidFill>
              <a:cs typeface="Times New Roman" charset="0"/>
            </a:endParaRPr>
          </a:p>
        </p:txBody>
      </p:sp>
    </p:spTree>
    <p:extLst>
      <p:ext uri="{BB962C8B-B14F-4D97-AF65-F5344CB8AC3E}">
        <p14:creationId xmlns:p14="http://schemas.microsoft.com/office/powerpoint/2010/main" val="378530984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fade/>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ca-ES" smtClean="0"/>
              <a:t>Clic para editar estilo título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ca-ES" smtClean="0"/>
              <a:t>Haga clic para modificar el estilo de texto del patrón</a:t>
            </a:r>
          </a:p>
          <a:p>
            <a:pPr lvl="1"/>
            <a:r>
              <a:rPr lang="ca-ES" smtClean="0"/>
              <a:t>Segundo nivel</a:t>
            </a:r>
          </a:p>
          <a:p>
            <a:pPr lvl="2"/>
            <a:r>
              <a:rPr lang="ca-ES" smtClean="0"/>
              <a:t>Tercer nivel</a:t>
            </a:r>
          </a:p>
          <a:p>
            <a:pPr lvl="3"/>
            <a:r>
              <a:rPr lang="ca-ES" smtClean="0"/>
              <a:t>Cuarto nivel</a:t>
            </a:r>
          </a:p>
          <a:p>
            <a:pPr lvl="4"/>
            <a:r>
              <a:rPr lang="ca-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ca-ES">
              <a:solidFill>
                <a:srgbClr val="000000"/>
              </a:solidFill>
              <a:latin typeface="Times New Roman" charset="0"/>
              <a:cs typeface="Times New Roman"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ca-ES">
              <a:solidFill>
                <a:srgbClr val="000000"/>
              </a:solidFill>
              <a:latin typeface="Times New Roman" charset="0"/>
              <a:cs typeface="Times New Roman"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AC43F3C2-913B-4BD4-A7F0-4D8A4B696A01}" type="slidenum">
              <a:rPr lang="ca-ES">
                <a:solidFill>
                  <a:srgbClr val="000000"/>
                </a:solidFill>
                <a:latin typeface="Times New Roman" charset="0"/>
                <a:cs typeface="Times New Roman" charset="0"/>
              </a:rPr>
              <a:pPr fontAlgn="base">
                <a:spcBef>
                  <a:spcPct val="0"/>
                </a:spcBef>
                <a:spcAft>
                  <a:spcPct val="0"/>
                </a:spcAft>
              </a:pPr>
              <a:t>‹Nº›</a:t>
            </a:fld>
            <a:endParaRPr lang="ca-ES">
              <a:solidFill>
                <a:srgbClr val="000000"/>
              </a:solidFill>
              <a:latin typeface="Times New Roman" charset="0"/>
              <a:cs typeface="Times New Roman" charset="0"/>
            </a:endParaRPr>
          </a:p>
        </p:txBody>
      </p:sp>
    </p:spTree>
    <p:extLst>
      <p:ext uri="{BB962C8B-B14F-4D97-AF65-F5344CB8AC3E}">
        <p14:creationId xmlns:p14="http://schemas.microsoft.com/office/powerpoint/2010/main" val="418261243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pitchFamily="18" charset="0"/>
        </a:defRPr>
      </a:lvl2pPr>
      <a:lvl3pPr algn="ctr" rtl="0" fontAlgn="base">
        <a:spcBef>
          <a:spcPct val="0"/>
        </a:spcBef>
        <a:spcAft>
          <a:spcPct val="0"/>
        </a:spcAft>
        <a:defRPr sz="4400">
          <a:solidFill>
            <a:schemeClr val="tx2"/>
          </a:solidFill>
          <a:latin typeface="Times" pitchFamily="18" charset="0"/>
        </a:defRPr>
      </a:lvl3pPr>
      <a:lvl4pPr algn="ctr" rtl="0" fontAlgn="base">
        <a:spcBef>
          <a:spcPct val="0"/>
        </a:spcBef>
        <a:spcAft>
          <a:spcPct val="0"/>
        </a:spcAft>
        <a:defRPr sz="4400">
          <a:solidFill>
            <a:schemeClr val="tx2"/>
          </a:solidFill>
          <a:latin typeface="Times" pitchFamily="18" charset="0"/>
        </a:defRPr>
      </a:lvl4pPr>
      <a:lvl5pPr algn="ctr" rtl="0" fontAlgn="base">
        <a:spcBef>
          <a:spcPct val="0"/>
        </a:spcBef>
        <a:spcAft>
          <a:spcPct val="0"/>
        </a:spcAft>
        <a:defRPr sz="4400">
          <a:solidFill>
            <a:schemeClr val="tx2"/>
          </a:solidFill>
          <a:latin typeface="Times" pitchFamily="18" charset="0"/>
        </a:defRPr>
      </a:lvl5pPr>
      <a:lvl6pPr marL="457200" algn="ctr" rtl="0" fontAlgn="base">
        <a:spcBef>
          <a:spcPct val="0"/>
        </a:spcBef>
        <a:spcAft>
          <a:spcPct val="0"/>
        </a:spcAft>
        <a:defRPr sz="4400">
          <a:solidFill>
            <a:schemeClr val="tx2"/>
          </a:solidFill>
          <a:latin typeface="Times" pitchFamily="18" charset="0"/>
        </a:defRPr>
      </a:lvl6pPr>
      <a:lvl7pPr marL="914400" algn="ctr" rtl="0" fontAlgn="base">
        <a:spcBef>
          <a:spcPct val="0"/>
        </a:spcBef>
        <a:spcAft>
          <a:spcPct val="0"/>
        </a:spcAft>
        <a:defRPr sz="4400">
          <a:solidFill>
            <a:schemeClr val="tx2"/>
          </a:solidFill>
          <a:latin typeface="Times" pitchFamily="18" charset="0"/>
        </a:defRPr>
      </a:lvl7pPr>
      <a:lvl8pPr marL="1371600" algn="ctr" rtl="0" fontAlgn="base">
        <a:spcBef>
          <a:spcPct val="0"/>
        </a:spcBef>
        <a:spcAft>
          <a:spcPct val="0"/>
        </a:spcAft>
        <a:defRPr sz="4400">
          <a:solidFill>
            <a:schemeClr val="tx2"/>
          </a:solidFill>
          <a:latin typeface="Times" pitchFamily="18" charset="0"/>
        </a:defRPr>
      </a:lvl8pPr>
      <a:lvl9pPr marL="1828800" algn="ctr" rtl="0" fontAlgn="base">
        <a:spcBef>
          <a:spcPct val="0"/>
        </a:spcBef>
        <a:spcAft>
          <a:spcPct val="0"/>
        </a:spcAft>
        <a:defRPr sz="4400">
          <a:solidFill>
            <a:schemeClr val="tx2"/>
          </a:solidFill>
          <a:latin typeface="Times"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3075"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fontAlgn="base">
              <a:spcBef>
                <a:spcPct val="0"/>
              </a:spcBef>
              <a:spcAft>
                <a:spcPct val="0"/>
              </a:spcAft>
              <a:defRPr/>
            </a:pPr>
            <a:endParaRPr lang="en-US">
              <a:solidFill>
                <a:prstClr val="white">
                  <a:shade val="50000"/>
                </a:prstClr>
              </a:solidFill>
              <a:latin typeface="Times New Roman" charset="0"/>
              <a:cs typeface="Times New Roman" charset="0"/>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fontAlgn="base">
              <a:spcBef>
                <a:spcPct val="0"/>
              </a:spcBef>
              <a:spcAft>
                <a:spcPct val="0"/>
              </a:spcAft>
              <a:defRPr/>
            </a:pPr>
            <a:endParaRPr lang="en-US">
              <a:solidFill>
                <a:prstClr val="white">
                  <a:shade val="50000"/>
                </a:prstClr>
              </a:solidFill>
              <a:latin typeface="Times New Roman" charset="0"/>
              <a:cs typeface="Times New Roman" charset="0"/>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fontAlgn="base">
              <a:spcBef>
                <a:spcPct val="0"/>
              </a:spcBef>
              <a:spcAft>
                <a:spcPct val="0"/>
              </a:spcAft>
              <a:defRPr/>
            </a:pPr>
            <a:fld id="{C90E225F-3B5D-4CE9-B1FF-FE252D33D696}" type="slidenum">
              <a:rPr lang="en-US">
                <a:solidFill>
                  <a:prstClr val="white">
                    <a:shade val="50000"/>
                  </a:prstClr>
                </a:solidFill>
                <a:latin typeface="Times New Roman" charset="0"/>
                <a:cs typeface="Times New Roman" charset="0"/>
              </a:rPr>
              <a:pPr fontAlgn="base">
                <a:spcBef>
                  <a:spcPct val="0"/>
                </a:spcBef>
                <a:spcAft>
                  <a:spcPct val="0"/>
                </a:spcAft>
                <a:defRPr/>
              </a:pPr>
              <a:t>‹Nº›</a:t>
            </a:fld>
            <a:endParaRPr lang="en-US">
              <a:solidFill>
                <a:prstClr val="white">
                  <a:shade val="50000"/>
                </a:prstClr>
              </a:solidFill>
              <a:latin typeface="Times New Roman" charset="0"/>
              <a:cs typeface="Times New Roman" charset="0"/>
            </a:endParaRPr>
          </a:p>
        </p:txBody>
      </p:sp>
    </p:spTree>
    <p:extLst>
      <p:ext uri="{BB962C8B-B14F-4D97-AF65-F5344CB8AC3E}">
        <p14:creationId xmlns:p14="http://schemas.microsoft.com/office/powerpoint/2010/main" val="3169741100"/>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zoom/>
  </p:transition>
  <p:timing>
    <p:tnLst>
      <p:par>
        <p:cTn id="1" dur="indefinite" restart="never" nodeType="tmRoot"/>
      </p:par>
    </p:tnLst>
  </p:timing>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26472" y="533985"/>
            <a:ext cx="8100291" cy="5770516"/>
          </a:xfrm>
          <a:prstGeom prst="rect">
            <a:avLst/>
          </a:prstGeom>
          <a:scene3d>
            <a:camera prst="orthographicFront"/>
            <a:lightRig rig="threePt" dir="t"/>
          </a:scene3d>
          <a:sp3d>
            <a:bevelT w="152400" h="50800" prst="softRound"/>
          </a:sp3d>
        </p:spPr>
      </p:pic>
      <p:pic>
        <p:nvPicPr>
          <p:cNvPr id="2" name="No te siento Seño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0" y="3899647"/>
            <a:ext cx="304800" cy="304800"/>
          </a:xfrm>
          <a:prstGeom prst="rect">
            <a:avLst/>
          </a:prstGeom>
        </p:spPr>
      </p:pic>
      <p:sp>
        <p:nvSpPr>
          <p:cNvPr id="8" name="CuadroTexto 7"/>
          <p:cNvSpPr txBox="1"/>
          <p:nvPr/>
        </p:nvSpPr>
        <p:spPr>
          <a:xfrm>
            <a:off x="1151467" y="6092096"/>
            <a:ext cx="4635731" cy="184666"/>
          </a:xfrm>
          <a:prstGeom prst="rect">
            <a:avLst/>
          </a:prstGeom>
          <a:noFill/>
        </p:spPr>
        <p:txBody>
          <a:bodyPr wrap="square" rtlCol="0">
            <a:spAutoFit/>
          </a:bodyPr>
          <a:lstStyle/>
          <a:p>
            <a:r>
              <a:rPr lang="es-ES" sz="600" dirty="0" smtClean="0">
                <a:solidFill>
                  <a:schemeClr val="bg1"/>
                </a:solidFill>
                <a:effectLst>
                  <a:outerShdw blurRad="38100" dist="38100" dir="2700000" algn="tl">
                    <a:srgbClr val="000000">
                      <a:alpha val="43137"/>
                    </a:srgbClr>
                  </a:outerShdw>
                </a:effectLst>
              </a:rPr>
              <a:t>Imagen de la Portada: Padre Erick Félix CM</a:t>
            </a:r>
            <a:endParaRPr lang="en-US" sz="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192452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41221" y="411387"/>
            <a:ext cx="8157833" cy="5924757"/>
          </a:xfrm>
          <a:prstGeom prst="rect">
            <a:avLst/>
          </a:prstGeom>
        </p:spPr>
      </p:pic>
      <p:sp>
        <p:nvSpPr>
          <p:cNvPr id="4" name="3 Rectángulo"/>
          <p:cNvSpPr/>
          <p:nvPr/>
        </p:nvSpPr>
        <p:spPr>
          <a:xfrm>
            <a:off x="1121536" y="749777"/>
            <a:ext cx="3352337" cy="4893647"/>
          </a:xfrm>
          <a:prstGeom prst="rect">
            <a:avLst/>
          </a:prstGeom>
          <a:noFill/>
        </p:spPr>
        <p:txBody>
          <a:bodyPr wrap="square">
            <a:spAutoFit/>
          </a:bodyPr>
          <a:lstStyle/>
          <a:p>
            <a:pPr algn="ctr" fontAlgn="base">
              <a:spcBef>
                <a:spcPct val="0"/>
              </a:spcBef>
              <a:spcAft>
                <a:spcPct val="0"/>
              </a:spcAft>
            </a:pPr>
            <a:r>
              <a:rPr lang="es-ES" sz="2600" i="1" dirty="0" smtClean="0">
                <a:solidFill>
                  <a:schemeClr val="tx1">
                    <a:lumMod val="95000"/>
                    <a:lumOff val="5000"/>
                  </a:schemeClr>
                </a:solidFill>
                <a:effectLst>
                  <a:outerShdw blurRad="38100" dist="38100" dir="2700000" algn="tl">
                    <a:srgbClr val="000000">
                      <a:alpha val="43137"/>
                    </a:srgbClr>
                  </a:outerShdw>
                </a:effectLst>
                <a:latin typeface="Franklin Gothic Book" panose="020B0503020102020204" pitchFamily="34" charset="0"/>
              </a:rPr>
              <a:t>Fue </a:t>
            </a:r>
            <a:r>
              <a:rPr lang="es-ES" sz="2600" i="1" dirty="0">
                <a:solidFill>
                  <a:schemeClr val="tx1">
                    <a:lumMod val="95000"/>
                    <a:lumOff val="5000"/>
                  </a:schemeClr>
                </a:solidFill>
                <a:effectLst>
                  <a:outerShdw blurRad="38100" dist="38100" dir="2700000" algn="tl">
                    <a:srgbClr val="000000">
                      <a:alpha val="43137"/>
                    </a:srgbClr>
                  </a:outerShdw>
                </a:effectLst>
                <a:latin typeface="Franklin Gothic Book" panose="020B0503020102020204" pitchFamily="34" charset="0"/>
              </a:rPr>
              <a:t>a Nazaret, donde se había criado, entró en la sinagoga, como era costumbre los sábados, y se puso de pie para hacer la lectura</a:t>
            </a:r>
            <a:r>
              <a:rPr lang="es-ES" sz="2600" i="1" dirty="0" smtClean="0">
                <a:solidFill>
                  <a:schemeClr val="tx1">
                    <a:lumMod val="95000"/>
                    <a:lumOff val="5000"/>
                  </a:schemeClr>
                </a:solidFill>
                <a:effectLst>
                  <a:outerShdw blurRad="38100" dist="38100" dir="2700000" algn="tl">
                    <a:srgbClr val="000000">
                      <a:alpha val="43137"/>
                    </a:srgbClr>
                  </a:outerShdw>
                </a:effectLst>
                <a:latin typeface="Franklin Gothic Book" panose="020B0503020102020204" pitchFamily="34" charset="0"/>
              </a:rPr>
              <a:t>.</a:t>
            </a:r>
          </a:p>
          <a:p>
            <a:pPr algn="ctr" fontAlgn="base">
              <a:spcBef>
                <a:spcPct val="0"/>
              </a:spcBef>
              <a:spcAft>
                <a:spcPct val="0"/>
              </a:spcAft>
            </a:pPr>
            <a:r>
              <a:rPr lang="es-ES" sz="2600" i="1" dirty="0" smtClean="0">
                <a:solidFill>
                  <a:schemeClr val="tx1">
                    <a:lumMod val="95000"/>
                    <a:lumOff val="5000"/>
                  </a:schemeClr>
                </a:solidFill>
                <a:effectLst>
                  <a:outerShdw blurRad="38100" dist="38100" dir="2700000" algn="tl">
                    <a:srgbClr val="000000">
                      <a:alpha val="43137"/>
                    </a:srgbClr>
                  </a:outerShdw>
                </a:effectLst>
                <a:latin typeface="Franklin Gothic Book" panose="020B0503020102020204" pitchFamily="34" charset="0"/>
              </a:rPr>
              <a:t>Le </a:t>
            </a:r>
            <a:r>
              <a:rPr lang="es-ES" sz="2600" i="1" dirty="0">
                <a:solidFill>
                  <a:schemeClr val="tx1">
                    <a:lumMod val="95000"/>
                    <a:lumOff val="5000"/>
                  </a:schemeClr>
                </a:solidFill>
                <a:effectLst>
                  <a:outerShdw blurRad="38100" dist="38100" dir="2700000" algn="tl">
                    <a:srgbClr val="000000">
                      <a:alpha val="43137"/>
                    </a:srgbClr>
                  </a:outerShdw>
                </a:effectLst>
                <a:latin typeface="Franklin Gothic Book" panose="020B0503020102020204" pitchFamily="34" charset="0"/>
              </a:rPr>
              <a:t>entregaron </a:t>
            </a:r>
            <a:r>
              <a:rPr lang="es-ES" sz="2600" i="1" dirty="0" smtClean="0">
                <a:solidFill>
                  <a:schemeClr val="tx1">
                    <a:lumMod val="95000"/>
                    <a:lumOff val="5000"/>
                  </a:schemeClr>
                </a:solidFill>
                <a:effectLst>
                  <a:outerShdw blurRad="38100" dist="38100" dir="2700000" algn="tl">
                    <a:srgbClr val="000000">
                      <a:alpha val="43137"/>
                    </a:srgbClr>
                  </a:outerShdw>
                </a:effectLst>
                <a:latin typeface="Franklin Gothic Book" panose="020B0503020102020204" pitchFamily="34" charset="0"/>
              </a:rPr>
              <a:t>el </a:t>
            </a:r>
            <a:r>
              <a:rPr lang="es-ES" sz="2600" i="1" dirty="0">
                <a:solidFill>
                  <a:schemeClr val="tx1">
                    <a:lumMod val="95000"/>
                    <a:lumOff val="5000"/>
                  </a:schemeClr>
                </a:solidFill>
                <a:effectLst>
                  <a:outerShdw blurRad="38100" dist="38100" dir="2700000" algn="tl">
                    <a:srgbClr val="000000">
                      <a:alpha val="43137"/>
                    </a:srgbClr>
                  </a:outerShdw>
                </a:effectLst>
                <a:latin typeface="Franklin Gothic Book" panose="020B0503020102020204" pitchFamily="34" charset="0"/>
              </a:rPr>
              <a:t>libro del profeta Isaías y,  desenrollándolo, </a:t>
            </a:r>
            <a:r>
              <a:rPr lang="es-ES" sz="2600" i="1" dirty="0" smtClean="0">
                <a:solidFill>
                  <a:schemeClr val="tx1">
                    <a:lumMod val="95000"/>
                    <a:lumOff val="5000"/>
                  </a:schemeClr>
                </a:solidFill>
                <a:effectLst>
                  <a:outerShdw blurRad="38100" dist="38100" dir="2700000" algn="tl">
                    <a:srgbClr val="000000">
                      <a:alpha val="43137"/>
                    </a:srgbClr>
                  </a:outerShdw>
                </a:effectLst>
                <a:latin typeface="Franklin Gothic Book" panose="020B0503020102020204" pitchFamily="34" charset="0"/>
              </a:rPr>
              <a:t>encontró </a:t>
            </a:r>
            <a:r>
              <a:rPr lang="es-ES" sz="2600" i="1" dirty="0">
                <a:solidFill>
                  <a:schemeClr val="tx1">
                    <a:lumMod val="95000"/>
                    <a:lumOff val="5000"/>
                  </a:schemeClr>
                </a:solidFill>
                <a:effectLst>
                  <a:outerShdw blurRad="38100" dist="38100" dir="2700000" algn="tl">
                    <a:srgbClr val="000000">
                      <a:alpha val="43137"/>
                    </a:srgbClr>
                  </a:outerShdw>
                </a:effectLst>
                <a:latin typeface="Franklin Gothic Book" panose="020B0503020102020204" pitchFamily="34" charset="0"/>
              </a:rPr>
              <a:t>el pasaje donde estaba escrito</a:t>
            </a:r>
            <a:r>
              <a:rPr lang="es-ES" sz="2600" i="1" dirty="0" smtClean="0">
                <a:solidFill>
                  <a:schemeClr val="tx1">
                    <a:lumMod val="95000"/>
                    <a:lumOff val="5000"/>
                  </a:schemeClr>
                </a:solidFill>
                <a:effectLst>
                  <a:outerShdw blurRad="38100" dist="38100" dir="2700000" algn="tl">
                    <a:srgbClr val="000000">
                      <a:alpha val="43137"/>
                    </a:srgbClr>
                  </a:outerShdw>
                </a:effectLst>
                <a:latin typeface="Franklin Gothic Book" panose="020B0503020102020204" pitchFamily="34" charset="0"/>
              </a:rPr>
              <a:t>:</a:t>
            </a:r>
            <a:endParaRPr lang="es-PE" sz="2600" i="1" dirty="0">
              <a:solidFill>
                <a:schemeClr val="tx1">
                  <a:lumMod val="95000"/>
                  <a:lumOff val="5000"/>
                </a:schemeClr>
              </a:solidFill>
              <a:effectLst>
                <a:outerShdw blurRad="38100" dist="38100" dir="2700000" algn="tl">
                  <a:srgbClr val="000000">
                    <a:alpha val="43137"/>
                  </a:srgbClr>
                </a:outerShdw>
              </a:effectLst>
              <a:latin typeface="Franklin Gothic Book" panose="020B0503020102020204" pitchFamily="34" charset="0"/>
            </a:endParaRPr>
          </a:p>
        </p:txBody>
      </p:sp>
    </p:spTree>
    <p:extLst>
      <p:ext uri="{BB962C8B-B14F-4D97-AF65-F5344CB8AC3E}">
        <p14:creationId xmlns:p14="http://schemas.microsoft.com/office/powerpoint/2010/main" val="35312749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1818" y="518898"/>
            <a:ext cx="8186652" cy="5835720"/>
          </a:xfrm>
          <a:prstGeom prst="rect">
            <a:avLst/>
          </a:prstGeom>
        </p:spPr>
      </p:pic>
      <p:sp>
        <p:nvSpPr>
          <p:cNvPr id="4" name="Rectangle 2"/>
          <p:cNvSpPr>
            <a:spLocks noChangeArrowheads="1"/>
          </p:cNvSpPr>
          <p:nvPr/>
        </p:nvSpPr>
        <p:spPr bwMode="auto">
          <a:xfrm>
            <a:off x="917120" y="1532283"/>
            <a:ext cx="3182052" cy="3539430"/>
          </a:xfrm>
          <a:prstGeom prst="rect">
            <a:avLst/>
          </a:prstGeom>
          <a:noFill/>
          <a:ln w="9525">
            <a:noFill/>
            <a:miter lim="800000"/>
            <a:headEnd/>
            <a:tailEnd/>
          </a:ln>
          <a:effectLst/>
        </p:spPr>
        <p:txBody>
          <a:bodyPr wrap="square">
            <a:spAutoFit/>
          </a:bodyPr>
          <a:lstStyle/>
          <a:p>
            <a:pPr algn="ctr" fontAlgn="base">
              <a:spcBef>
                <a:spcPct val="0"/>
              </a:spcBef>
              <a:spcAft>
                <a:spcPct val="0"/>
              </a:spcAft>
            </a:pPr>
            <a:r>
              <a:rPr lang="es-ES" sz="2800" b="1" i="1" dirty="0" smtClean="0">
                <a:latin typeface="Franklin Gothic Book" panose="020B0503020102020204" pitchFamily="34" charset="0"/>
                <a:cs typeface="Times New Roman" charset="0"/>
              </a:rPr>
              <a:t>El Espíritu </a:t>
            </a:r>
            <a:r>
              <a:rPr lang="es-ES" sz="2800" b="1" i="1" dirty="0">
                <a:latin typeface="Franklin Gothic Book" panose="020B0503020102020204" pitchFamily="34" charset="0"/>
                <a:cs typeface="Times New Roman" charset="0"/>
              </a:rPr>
              <a:t>del Señor está sobre mí, porque él, me ha ungido. Me ha enviado para anunciar el Evangelio a los </a:t>
            </a:r>
            <a:r>
              <a:rPr lang="es-ES" sz="2800" b="1" i="1" dirty="0" smtClean="0">
                <a:latin typeface="Franklin Gothic Book" panose="020B0503020102020204" pitchFamily="34" charset="0"/>
                <a:cs typeface="Times New Roman" charset="0"/>
              </a:rPr>
              <a:t>pobres,</a:t>
            </a:r>
            <a:endParaRPr lang="es-ES" sz="2800" b="1" dirty="0">
              <a:latin typeface="Franklin Gothic Book" panose="020B0503020102020204" pitchFamily="34" charset="0"/>
              <a:cs typeface="Times New Roman" charset="0"/>
            </a:endParaRPr>
          </a:p>
        </p:txBody>
      </p:sp>
    </p:spTree>
    <p:extLst>
      <p:ext uri="{BB962C8B-B14F-4D97-AF65-F5344CB8AC3E}">
        <p14:creationId xmlns:p14="http://schemas.microsoft.com/office/powerpoint/2010/main" val="31772107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24041" y="509199"/>
            <a:ext cx="8285850" cy="5808473"/>
          </a:xfrm>
          <a:prstGeom prst="rect">
            <a:avLst/>
          </a:prstGeom>
        </p:spPr>
      </p:pic>
      <p:sp>
        <p:nvSpPr>
          <p:cNvPr id="4" name="3 Rectángulo"/>
          <p:cNvSpPr/>
          <p:nvPr/>
        </p:nvSpPr>
        <p:spPr>
          <a:xfrm>
            <a:off x="1080134" y="1513811"/>
            <a:ext cx="3099905" cy="3539430"/>
          </a:xfrm>
          <a:prstGeom prst="rect">
            <a:avLst/>
          </a:prstGeom>
          <a:noFill/>
        </p:spPr>
        <p:txBody>
          <a:bodyPr wrap="square" lIns="91440" tIns="45720" rIns="91440" bIns="45720">
            <a:spAutoFit/>
          </a:bodyPr>
          <a:lstStyle/>
          <a:p>
            <a:pPr algn="ctr" fontAlgn="base">
              <a:spcBef>
                <a:spcPct val="0"/>
              </a:spcBef>
              <a:spcAft>
                <a:spcPct val="0"/>
              </a:spcAft>
            </a:pPr>
            <a:r>
              <a:rPr lang="es-ES" sz="2800" b="1" i="1" dirty="0" smtClean="0">
                <a:latin typeface="Arial Narrow" panose="020B0606020202030204" pitchFamily="34" charset="0"/>
                <a:cs typeface="Times New Roman" charset="0"/>
              </a:rPr>
              <a:t>para </a:t>
            </a:r>
            <a:r>
              <a:rPr lang="es-ES" sz="2800" b="1" i="1" dirty="0">
                <a:latin typeface="Arial Narrow" panose="020B0606020202030204" pitchFamily="34" charset="0"/>
                <a:cs typeface="Times New Roman" charset="0"/>
              </a:rPr>
              <a:t>anunciar a los cautivo la libertad,</a:t>
            </a:r>
            <a:r>
              <a:rPr lang="es-PE" sz="2800" b="1" i="1" dirty="0">
                <a:latin typeface="Arial Narrow" panose="020B0606020202030204" pitchFamily="34" charset="0"/>
                <a:cs typeface="Times New Roman" charset="0"/>
              </a:rPr>
              <a:t> y a los ciegos, la vista. </a:t>
            </a:r>
            <a:r>
              <a:rPr lang="es-ES" sz="2800" b="1" i="1" dirty="0">
                <a:latin typeface="Arial Narrow" panose="020B0606020202030204" pitchFamily="34" charset="0"/>
                <a:cs typeface="Times New Roman" charset="0"/>
              </a:rPr>
              <a:t>Para dar libertar a los oprimidos</a:t>
            </a:r>
            <a:r>
              <a:rPr lang="es-ES" sz="2800" b="1" i="1" dirty="0" smtClean="0">
                <a:latin typeface="Arial Narrow" panose="020B0606020202030204" pitchFamily="34" charset="0"/>
                <a:cs typeface="Times New Roman" charset="0"/>
              </a:rPr>
              <a:t>,</a:t>
            </a:r>
          </a:p>
          <a:p>
            <a:pPr algn="ctr" fontAlgn="base">
              <a:spcBef>
                <a:spcPct val="0"/>
              </a:spcBef>
              <a:spcAft>
                <a:spcPct val="0"/>
              </a:spcAft>
            </a:pPr>
            <a:r>
              <a:rPr lang="es-PE" sz="2800" b="1" i="1" dirty="0">
                <a:latin typeface="Arial Narrow" panose="020B0606020202030204" pitchFamily="34" charset="0"/>
                <a:cs typeface="Times New Roman" charset="0"/>
              </a:rPr>
              <a:t>para anunciar el año de gracia del Señor</a:t>
            </a:r>
            <a:r>
              <a:rPr lang="es-PE" sz="2800" b="1" i="1" dirty="0" smtClean="0">
                <a:latin typeface="Arial Narrow" panose="020B0606020202030204" pitchFamily="34" charset="0"/>
                <a:cs typeface="Times New Roman" charset="0"/>
              </a:rPr>
              <a:t>».</a:t>
            </a:r>
            <a:endParaRPr lang="es-PE" sz="2800" b="1" i="1" dirty="0">
              <a:latin typeface="Arial Narrow" panose="020B0606020202030204" pitchFamily="34" charset="0"/>
              <a:cs typeface="Times New Roman" charset="0"/>
            </a:endParaRPr>
          </a:p>
        </p:txBody>
      </p:sp>
    </p:spTree>
    <p:extLst>
      <p:ext uri="{BB962C8B-B14F-4D97-AF65-F5344CB8AC3E}">
        <p14:creationId xmlns:p14="http://schemas.microsoft.com/office/powerpoint/2010/main" val="27220927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5294" y="504121"/>
            <a:ext cx="8179941" cy="5832024"/>
          </a:xfrm>
          <a:prstGeom prst="rect">
            <a:avLst/>
          </a:prstGeom>
        </p:spPr>
      </p:pic>
      <p:sp>
        <p:nvSpPr>
          <p:cNvPr id="3" name="Rectangle 2"/>
          <p:cNvSpPr>
            <a:spLocks noChangeArrowheads="1"/>
          </p:cNvSpPr>
          <p:nvPr/>
        </p:nvSpPr>
        <p:spPr bwMode="auto">
          <a:xfrm>
            <a:off x="4830490" y="1088397"/>
            <a:ext cx="3358989" cy="4401205"/>
          </a:xfrm>
          <a:prstGeom prst="rect">
            <a:avLst/>
          </a:prstGeom>
          <a:noFill/>
          <a:ln w="9525">
            <a:noFill/>
            <a:miter lim="800000"/>
            <a:headEnd/>
            <a:tailEnd/>
          </a:ln>
          <a:effectLst/>
        </p:spPr>
        <p:txBody>
          <a:bodyPr wrap="square">
            <a:spAutoFit/>
          </a:bodyPr>
          <a:lstStyle/>
          <a:p>
            <a:pPr algn="ctr" fontAlgn="base">
              <a:spcBef>
                <a:spcPct val="0"/>
              </a:spcBef>
              <a:spcAft>
                <a:spcPct val="0"/>
              </a:spcAft>
            </a:pPr>
            <a:r>
              <a:rPr lang="es-ES" sz="2800" b="1" i="1" dirty="0" smtClean="0">
                <a:latin typeface="Franklin Gothic Book" panose="020B0503020102020204" pitchFamily="34" charset="0"/>
              </a:rPr>
              <a:t> Y enrollando el libro, lo devolvió  al que le ayudaba y se sentó. </a:t>
            </a:r>
            <a:r>
              <a:rPr lang="es-PE" sz="2800" b="1" i="1" dirty="0">
                <a:latin typeface="Franklin Gothic Book" panose="020B0503020102020204" pitchFamily="34" charset="0"/>
              </a:rPr>
              <a:t>Todos en la sinagoga tenían los ojos fijos en él. Y se puso  </a:t>
            </a:r>
            <a:r>
              <a:rPr lang="es-PE" sz="2800" b="1" i="1" dirty="0" smtClean="0">
                <a:latin typeface="Franklin Gothic Book" panose="020B0503020102020204" pitchFamily="34" charset="0"/>
              </a:rPr>
              <a:t>                a </a:t>
            </a:r>
            <a:r>
              <a:rPr lang="es-PE" sz="2800" b="1" i="1" dirty="0">
                <a:latin typeface="Franklin Gothic Book" panose="020B0503020102020204" pitchFamily="34" charset="0"/>
              </a:rPr>
              <a:t>decirles: </a:t>
            </a:r>
            <a:r>
              <a:rPr lang="es-PE" sz="2800" b="1" i="1" dirty="0" smtClean="0">
                <a:latin typeface="Franklin Gothic Book" panose="020B0503020102020204" pitchFamily="34" charset="0"/>
              </a:rPr>
              <a:t>                               –«</a:t>
            </a:r>
            <a:r>
              <a:rPr lang="es-PE" sz="2800" b="1" i="1" dirty="0">
                <a:latin typeface="Franklin Gothic Book" panose="020B0503020102020204" pitchFamily="34" charset="0"/>
              </a:rPr>
              <a:t>Hoy se  cumple esta Escritura que  acaban de oír</a:t>
            </a:r>
            <a:r>
              <a:rPr lang="es-PE" sz="2800" b="1" i="1" dirty="0" smtClean="0">
                <a:latin typeface="Franklin Gothic Book" panose="020B0503020102020204" pitchFamily="34" charset="0"/>
              </a:rPr>
              <a:t>».</a:t>
            </a:r>
            <a:endParaRPr lang="es-ES" sz="2800" b="1" i="1" dirty="0">
              <a:latin typeface="Franklin Gothic Book" panose="020B0503020102020204" pitchFamily="34" charset="0"/>
            </a:endParaRPr>
          </a:p>
        </p:txBody>
      </p:sp>
      <p:pic>
        <p:nvPicPr>
          <p:cNvPr id="6" name="5 Imagen"/>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26280" y="3372124"/>
            <a:ext cx="91440" cy="113751"/>
          </a:xfrm>
          <a:prstGeom prst="rect">
            <a:avLst/>
          </a:prstGeom>
        </p:spPr>
      </p:pic>
    </p:spTree>
    <p:extLst>
      <p:ext uri="{BB962C8B-B14F-4D97-AF65-F5344CB8AC3E}">
        <p14:creationId xmlns:p14="http://schemas.microsoft.com/office/powerpoint/2010/main" val="37726418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99040" y="519361"/>
            <a:ext cx="8146195" cy="5816784"/>
          </a:xfrm>
          <a:prstGeom prst="rect">
            <a:avLst/>
          </a:prstGeom>
          <a:scene3d>
            <a:camera prst="orthographicFront"/>
            <a:lightRig rig="threePt" dir="t"/>
          </a:scene3d>
          <a:sp3d>
            <a:bevelT w="152400" h="50800" prst="softRound"/>
          </a:sp3d>
        </p:spPr>
      </p:pic>
      <p:sp>
        <p:nvSpPr>
          <p:cNvPr id="3" name="2 Marcador de contenido"/>
          <p:cNvSpPr txBox="1">
            <a:spLocks/>
          </p:cNvSpPr>
          <p:nvPr/>
        </p:nvSpPr>
        <p:spPr>
          <a:xfrm>
            <a:off x="360489" y="4969279"/>
            <a:ext cx="8395207" cy="1147323"/>
          </a:xfrm>
          <a:prstGeom prst="rect">
            <a:avLst/>
          </a:prstGeom>
          <a:noFill/>
          <a:scene3d>
            <a:camera prst="orthographicFront"/>
            <a:lightRig rig="threePt" dir="t"/>
          </a:scene3d>
          <a:sp3d>
            <a:bevelT w="152400" h="50800" prst="softRound"/>
          </a:sp3d>
        </p:spPr>
        <p:txBody>
          <a:bodyPr/>
          <a:lstStyle/>
          <a:p>
            <a:pPr marL="571500" indent="-571500" algn="ctr" fontAlgn="base">
              <a:spcAft>
                <a:spcPct val="0"/>
              </a:spcAft>
              <a:buFont typeface="Arial" panose="020B0604020202020204" pitchFamily="34" charset="0"/>
              <a:buChar char="•"/>
              <a:defRPr/>
            </a:pPr>
            <a:r>
              <a:rPr lang="es-ES_tradnl" sz="3600" b="1" kern="0" dirty="0">
                <a:ln w="6600">
                  <a:solidFill>
                    <a:schemeClr val="accent2"/>
                  </a:solidFill>
                  <a:prstDash val="solid"/>
                </a:ln>
                <a:solidFill>
                  <a:srgbClr val="FFFFFF"/>
                </a:solidFill>
                <a:effectLst>
                  <a:glow rad="101600">
                    <a:schemeClr val="tx1">
                      <a:lumMod val="95000"/>
                      <a:lumOff val="5000"/>
                      <a:alpha val="60000"/>
                    </a:schemeClr>
                  </a:glow>
                  <a:outerShdw dist="38100" dir="2700000" algn="tl" rotWithShape="0">
                    <a:schemeClr val="accent2"/>
                  </a:outerShdw>
                </a:effectLst>
                <a:latin typeface="Britannic Bold" panose="020B0903060703020204" pitchFamily="34" charset="0"/>
                <a:cs typeface="Consolas" panose="020B0609020204030204" pitchFamily="49" charset="0"/>
              </a:rPr>
              <a:t>¿Qué pretende hacer Lucas con su Evangelio? ¿Para qué lo escribe</a:t>
            </a:r>
            <a:r>
              <a:rPr lang="es-ES_tradnl" sz="3600" b="1" kern="0" dirty="0" smtClean="0">
                <a:ln w="6600">
                  <a:solidFill>
                    <a:schemeClr val="accent2"/>
                  </a:solidFill>
                  <a:prstDash val="solid"/>
                </a:ln>
                <a:solidFill>
                  <a:srgbClr val="FFFFFF"/>
                </a:solidFill>
                <a:effectLst>
                  <a:glow rad="101600">
                    <a:schemeClr val="tx1">
                      <a:lumMod val="95000"/>
                      <a:lumOff val="5000"/>
                      <a:alpha val="60000"/>
                    </a:schemeClr>
                  </a:glow>
                  <a:outerShdw dist="38100" dir="2700000" algn="tl" rotWithShape="0">
                    <a:schemeClr val="accent2"/>
                  </a:outerShdw>
                </a:effectLst>
                <a:latin typeface="Britannic Bold" panose="020B0903060703020204" pitchFamily="34" charset="0"/>
                <a:cs typeface="Consolas" panose="020B0609020204030204" pitchFamily="49" charset="0"/>
              </a:rPr>
              <a:t>?.</a:t>
            </a:r>
            <a:endParaRPr lang="es-PE" sz="3600" b="1" kern="0" dirty="0">
              <a:ln w="6600">
                <a:solidFill>
                  <a:schemeClr val="accent2"/>
                </a:solidFill>
                <a:prstDash val="solid"/>
              </a:ln>
              <a:solidFill>
                <a:srgbClr val="FFFFFF"/>
              </a:solidFill>
              <a:effectLst>
                <a:glow rad="101600">
                  <a:schemeClr val="tx1">
                    <a:lumMod val="95000"/>
                    <a:lumOff val="5000"/>
                    <a:alpha val="60000"/>
                  </a:schemeClr>
                </a:glow>
                <a:outerShdw dist="38100" dir="2700000" algn="tl" rotWithShape="0">
                  <a:schemeClr val="accent2"/>
                </a:outerShdw>
              </a:effectLst>
              <a:latin typeface="Britannic Bold" panose="020B0903060703020204" pitchFamily="34" charset="0"/>
              <a:cs typeface="Consolas" panose="020B0609020204030204" pitchFamily="49" charset="0"/>
            </a:endParaRPr>
          </a:p>
        </p:txBody>
      </p:sp>
      <p:sp>
        <p:nvSpPr>
          <p:cNvPr id="4" name="3 Rectángulo"/>
          <p:cNvSpPr/>
          <p:nvPr/>
        </p:nvSpPr>
        <p:spPr>
          <a:xfrm>
            <a:off x="1414808" y="415639"/>
            <a:ext cx="6667210" cy="707886"/>
          </a:xfrm>
          <a:prstGeom prst="rect">
            <a:avLst/>
          </a:prstGeom>
        </p:spPr>
        <p:txBody>
          <a:bodyPr wrap="none">
            <a:spAutoFit/>
          </a:bodyPr>
          <a:lstStyle/>
          <a:p>
            <a:pPr marL="342900" indent="-342900" fontAlgn="base">
              <a:spcBef>
                <a:spcPct val="20000"/>
              </a:spcBef>
              <a:spcAft>
                <a:spcPct val="0"/>
              </a:spcAft>
              <a:defRPr/>
            </a:pPr>
            <a:r>
              <a:rPr lang="es-ES_tradnl" sz="4000" b="1" kern="0" dirty="0">
                <a:ln w="6600">
                  <a:solidFill>
                    <a:schemeClr val="accent2"/>
                  </a:solidFill>
                  <a:prstDash val="solid"/>
                </a:ln>
                <a:solidFill>
                  <a:srgbClr val="FFFFFF"/>
                </a:solidFill>
                <a:effectLst>
                  <a:outerShdw dist="38100" dir="2700000" algn="tl" rotWithShape="0">
                    <a:schemeClr val="accent2"/>
                  </a:outerShdw>
                </a:effectLst>
                <a:latin typeface="Segoe UI Black" panose="020B0A02040204020203" pitchFamily="34" charset="0"/>
                <a:ea typeface="Segoe UI Black" panose="020B0A02040204020203" pitchFamily="34" charset="0"/>
              </a:rPr>
              <a:t>Preguntas para la lectura:</a:t>
            </a:r>
            <a:endParaRPr lang="es-PE" sz="4000" b="1" kern="0" dirty="0">
              <a:ln w="6600">
                <a:solidFill>
                  <a:schemeClr val="accent2"/>
                </a:solidFill>
                <a:prstDash val="solid"/>
              </a:ln>
              <a:solidFill>
                <a:srgbClr val="FFFFFF"/>
              </a:solidFill>
              <a:effectLst>
                <a:outerShdw dist="38100" dir="2700000" algn="tl" rotWithShape="0">
                  <a:schemeClr val="accent2"/>
                </a:outerShdw>
              </a:effectLst>
              <a:latin typeface="Segoe UI Black" panose="020B0A02040204020203" pitchFamily="34" charset="0"/>
              <a:ea typeface="Segoe UI Black" panose="020B0A02040204020203" pitchFamily="34" charset="0"/>
            </a:endParaRPr>
          </a:p>
        </p:txBody>
      </p:sp>
    </p:spTree>
    <p:extLst>
      <p:ext uri="{BB962C8B-B14F-4D97-AF65-F5344CB8AC3E}">
        <p14:creationId xmlns:p14="http://schemas.microsoft.com/office/powerpoint/2010/main" val="2206054257"/>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92483" y="536816"/>
            <a:ext cx="8106571" cy="5817801"/>
          </a:xfrm>
          <a:prstGeom prst="rect">
            <a:avLst/>
          </a:prstGeom>
        </p:spPr>
      </p:pic>
      <p:sp>
        <p:nvSpPr>
          <p:cNvPr id="4" name="3 Rectángulo"/>
          <p:cNvSpPr/>
          <p:nvPr/>
        </p:nvSpPr>
        <p:spPr>
          <a:xfrm rot="20897081">
            <a:off x="1179077" y="1424153"/>
            <a:ext cx="4356825" cy="2246769"/>
          </a:xfrm>
          <a:prstGeom prst="rect">
            <a:avLst/>
          </a:prstGeom>
          <a:noFill/>
          <a:scene3d>
            <a:camera prst="orthographicFront"/>
            <a:lightRig rig="threePt" dir="t"/>
          </a:scene3d>
          <a:sp3d>
            <a:bevelT w="152400" h="50800" prst="softRound"/>
          </a:sp3d>
        </p:spPr>
        <p:txBody>
          <a:bodyPr wrap="square">
            <a:spAutoFit/>
          </a:bodyPr>
          <a:lstStyle/>
          <a:p>
            <a:pPr marL="457200" indent="-457200" fontAlgn="base">
              <a:spcBef>
                <a:spcPct val="0"/>
              </a:spcBef>
              <a:spcAft>
                <a:spcPct val="0"/>
              </a:spcAft>
              <a:buFont typeface="Arial" panose="020B0604020202020204" pitchFamily="34" charset="0"/>
              <a:buChar char="•"/>
            </a:pPr>
            <a:r>
              <a:rPr lang="es-ES_tradnl" sz="2800" i="1" dirty="0">
                <a:solidFill>
                  <a:srgbClr val="C00000"/>
                </a:solidFill>
                <a:latin typeface="Britannic Bold" panose="020B0903060703020204" pitchFamily="34" charset="0"/>
              </a:rPr>
              <a:t>¿Qué hace el Señor luego del acontecimiento de las tentaciones en el desierto?</a:t>
            </a:r>
            <a:endParaRPr lang="es-PE" sz="2800" i="1" dirty="0">
              <a:solidFill>
                <a:srgbClr val="C00000"/>
              </a:solidFill>
              <a:latin typeface="Britannic Bold" panose="020B0903060703020204" pitchFamily="34" charset="0"/>
            </a:endParaRPr>
          </a:p>
        </p:txBody>
      </p:sp>
    </p:spTree>
    <p:extLst>
      <p:ext uri="{BB962C8B-B14F-4D97-AF65-F5344CB8AC3E}">
        <p14:creationId xmlns:p14="http://schemas.microsoft.com/office/powerpoint/2010/main" val="3941578368"/>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11203" y="504304"/>
            <a:ext cx="8187852" cy="5841077"/>
          </a:xfrm>
          <a:prstGeom prst="rect">
            <a:avLst/>
          </a:prstGeom>
        </p:spPr>
      </p:pic>
      <p:sp>
        <p:nvSpPr>
          <p:cNvPr id="3" name="2 Rectángulo"/>
          <p:cNvSpPr/>
          <p:nvPr/>
        </p:nvSpPr>
        <p:spPr>
          <a:xfrm rot="160447">
            <a:off x="4722514" y="2535609"/>
            <a:ext cx="2879014" cy="2554545"/>
          </a:xfrm>
          <a:prstGeom prst="rect">
            <a:avLst/>
          </a:prstGeom>
        </p:spPr>
        <p:txBody>
          <a:bodyPr wrap="square">
            <a:spAutoFit/>
          </a:bodyPr>
          <a:lstStyle/>
          <a:p>
            <a:pPr marL="571500" indent="-571500" algn="ctr" fontAlgn="base">
              <a:spcBef>
                <a:spcPct val="0"/>
              </a:spcBef>
              <a:spcAft>
                <a:spcPct val="0"/>
              </a:spcAft>
              <a:buFont typeface="Arial" panose="020B0604020202020204" pitchFamily="34" charset="0"/>
              <a:buChar char="•"/>
            </a:pPr>
            <a:r>
              <a:rPr lang="es-PE" sz="4000" b="1" dirty="0">
                <a:ln w="6600">
                  <a:solidFill>
                    <a:srgbClr val="C00000"/>
                  </a:solidFill>
                  <a:prstDash val="solid"/>
                </a:ln>
                <a:solidFill>
                  <a:srgbClr val="C00000"/>
                </a:solidFill>
                <a:latin typeface="Bodoni MT Condensed" panose="02070606080606020203" pitchFamily="18" charset="0"/>
              </a:rPr>
              <a:t>¿Qué dice el texto del profeta Isaías</a:t>
            </a:r>
            <a:r>
              <a:rPr lang="es-PE" sz="4000" b="1" dirty="0" smtClean="0">
                <a:ln w="6600">
                  <a:solidFill>
                    <a:srgbClr val="C00000"/>
                  </a:solidFill>
                  <a:prstDash val="solid"/>
                </a:ln>
                <a:solidFill>
                  <a:srgbClr val="C00000"/>
                </a:solidFill>
                <a:latin typeface="Bodoni MT Condensed" panose="02070606080606020203" pitchFamily="18" charset="0"/>
              </a:rPr>
              <a:t>?</a:t>
            </a:r>
            <a:endParaRPr lang="es-PE" sz="4000" b="1" dirty="0">
              <a:ln w="6600">
                <a:solidFill>
                  <a:srgbClr val="C00000"/>
                </a:solidFill>
                <a:prstDash val="solid"/>
              </a:ln>
              <a:solidFill>
                <a:srgbClr val="C00000"/>
              </a:solidFill>
              <a:latin typeface="Bodoni MT Condensed" panose="02070606080606020203" pitchFamily="18" charset="0"/>
            </a:endParaRPr>
          </a:p>
        </p:txBody>
      </p:sp>
    </p:spTree>
    <p:extLst>
      <p:ext uri="{BB962C8B-B14F-4D97-AF65-F5344CB8AC3E}">
        <p14:creationId xmlns:p14="http://schemas.microsoft.com/office/powerpoint/2010/main" val="1918861078"/>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95716" y="527027"/>
            <a:ext cx="8112574" cy="5790646"/>
          </a:xfrm>
          <a:prstGeom prst="rect">
            <a:avLst/>
          </a:prstGeom>
          <a:scene3d>
            <a:camera prst="orthographicFront"/>
            <a:lightRig rig="threePt" dir="t"/>
          </a:scene3d>
          <a:sp3d>
            <a:bevelT w="152400" h="50800" prst="softRound"/>
          </a:sp3d>
        </p:spPr>
      </p:pic>
      <p:sp>
        <p:nvSpPr>
          <p:cNvPr id="6" name="5 Rectángulo"/>
          <p:cNvSpPr/>
          <p:nvPr/>
        </p:nvSpPr>
        <p:spPr>
          <a:xfrm>
            <a:off x="215899" y="4641517"/>
            <a:ext cx="8392391" cy="1569660"/>
          </a:xfrm>
          <a:prstGeom prst="rect">
            <a:avLst/>
          </a:prstGeom>
        </p:spPr>
        <p:txBody>
          <a:bodyPr wrap="square">
            <a:spAutoFit/>
          </a:bodyPr>
          <a:lstStyle/>
          <a:p>
            <a:pPr marL="457200" indent="-457200" algn="ctr" fontAlgn="base">
              <a:spcBef>
                <a:spcPct val="0"/>
              </a:spcBef>
              <a:spcAft>
                <a:spcPct val="0"/>
              </a:spcAft>
              <a:buFont typeface="Arial" panose="020B0604020202020204" pitchFamily="34" charset="0"/>
              <a:buChar char="•"/>
            </a:pPr>
            <a:r>
              <a:rPr lang="es-ES_tradnl" sz="3200" dirty="0">
                <a:solidFill>
                  <a:schemeClr val="bg1"/>
                </a:solidFill>
                <a:effectLst>
                  <a:glow rad="101600">
                    <a:srgbClr val="000000">
                      <a:lumMod val="95000"/>
                      <a:lumOff val="5000"/>
                      <a:alpha val="60000"/>
                    </a:srgbClr>
                  </a:glow>
                  <a:outerShdw blurRad="38100" dist="38100" dir="2700000" algn="tl">
                    <a:srgbClr val="000000">
                      <a:alpha val="43137"/>
                    </a:srgbClr>
                  </a:outerShdw>
                </a:effectLst>
                <a:latin typeface="Britannic Bold" panose="020B0903060703020204" pitchFamily="34" charset="0"/>
              </a:rPr>
              <a:t>¿Cómo se sintetiza toda la misión del  “profeta” presentada en este texto de Isaías?</a:t>
            </a:r>
            <a:endParaRPr lang="es-PE" sz="3200" dirty="0">
              <a:solidFill>
                <a:schemeClr val="bg1"/>
              </a:solidFill>
              <a:effectLst>
                <a:glow rad="101600">
                  <a:srgbClr val="000000">
                    <a:lumMod val="95000"/>
                    <a:lumOff val="5000"/>
                    <a:alpha val="60000"/>
                  </a:srgbClr>
                </a:glow>
                <a:outerShdw blurRad="38100" dist="38100" dir="2700000" algn="tl">
                  <a:srgbClr val="000000">
                    <a:alpha val="43137"/>
                  </a:srgbClr>
                </a:outerShdw>
              </a:effectLst>
              <a:latin typeface="Britannic Bold" panose="020B0903060703020204" pitchFamily="34" charset="0"/>
            </a:endParaRPr>
          </a:p>
        </p:txBody>
      </p:sp>
      <p:sp>
        <p:nvSpPr>
          <p:cNvPr id="7" name="AutoShape 4" descr="data:image/jpeg;base64,/9j/4AAQSkZJRgABAQAAAQABAAD/2wCEAAkGBhQSERUUExQWFRUWFxgYFxgYGBoZGxgYFxoYFxsdGhkaHCYeHBwjGhkYIC8iIycpLCwsGh4xNTAqNSYrLCkBCQoKDgwOGg8PGi0kHyQsLCwsLCwuLCwsLCwsLCwsLCwsLCwsLCwsLCwsLCwsLCwsLCwsLCwsLCwsLCwsLCwsLP/AABEIAIEBhgMBIgACEQEDEQH/xAAbAAACAwEBAQAAAAAAAAAAAAADBAACBQEHBv/EADwQAAECBAQCCAQGAAYDAQAAAAECEQADITEEEkFRYXEFEyKBkaGxwTLR4fAGFCNCUvEHFjNDU3IVYpLC/8QAGQEAAwEBAQAAAAAAAAAAAAAAAAECAwQF/8QAKxEAAgIBAgYBBAEFAAAAAAAAAAECESEUMQMEEkFR8GETseHxoSIycYGR/9oADAMBAAIRAxEAPwD4KT0bNWezLUeSTB0fh7EEkCTMJF6bx62jDAaQWPMfPPsjvXKLuzx//L+Ir+iul6Wiyfw3iT/sr8I9ZXJvpSsWQgQtdLwPSR8nkH/g5/8AxK8IqvoacP8AbV3Vj2Bcoc4H+XBqw8Ia55+BaSPk8lT0HPIfq1QvMwS03Qodxj2VeGBgEzo9JFoa57yhPlF2Z5JL6MmqDhCmgkroaaosEF+Men/kQPpBpeG2bb++6G+cfgFyi8nnafwXPIB7NeJ+UWV+CZ41R4n5R6WMOAeFaQriHcAV5xmubmy9LA+BT+BZ5D5keJ+UFR/h/OZytA8flH3tk1Nu6DLYCppSvM/14wnzfEHpuGeen/D+botJs9CKRZX+H8wB+sH/AMn5x92pFYsmY9jSFquIPTcM+AT+AZh/ePA/OBTfwNNFlA1axj0lCNfveIGIehBsecGs4gabhnlp/CE9ywDbwx/kibooPS4OsejqlAA6AVpFHTQ3e337w9ZN7CXKwPgf8hTNZifAmJL/AAFMP+4PA/OPQSxjiU7CJ1fEK03DPhE/4eL/AOVP/wAn5wNX+H8yrTEluBj0FMvjC08gO9tTwgXNcV9wfLcPwfHS/wAITkoKBMSygxGV3YhXqIW/yFMb/US7WYx6AhiIulAg1XEQaaDPOl/gOaLLST3+sBV+CJ41R4n5R6FiVNqNPWJLJ1vF6viE6aB5di/w/Ols6Hf+NYAjouaSwlq8I9W6oH71isvDVrV40XOOtiHyivc80H4bn/w8xFh+GJ5/aH2cR6LPllgNeP35REy9CwrppBq5eEGliedD8MYj+HmIr/lrEf8AH5iPRshc0r4/ekWSA1RrWFq5eEGlj5POB+GcR/x+Yga+gJ4/2z3N5x6ZLUGOnmYopINfv7aGublewtLHyebf5fns/Vmz6PAldEzgWMtXhHppkkXHPlwgBkJIL7cd4a5t+BPlV5PMlYZQDlJZ2sbwMiPT5XRyWLMN3hfHdCIWKpFb/wBtSNFzaumiHyrrDPOIkfWq/BaXPaVc04acTBcN+E0DQq03jTUQM9PM+NiNH3aOgJYfsDhS0NL6MTlAKQ1xtEPmo+C1y0vJ51EaPRvy6WbKPCJOkjYb0AvC1S8D03yecxI+6PRqVClDrQaR0dEIZiAWtQRWpiTp2fCRI+zmfhyWaNa3fyiRWpgLTzPsPzU3SUXbUi+gHvHVqnEBkIBYEuo0OooKtF0pnMXUgmjUtu7GusQiaxZSHcZaFgHq/wBI8fHwekWmrmsMqUG7gk200haaZqE9nKcyi5NaKcuz2tvBFy5+ikW/jr4xRWGUGAU5S+gDk2c7CBV8AXWJxTRSagC1tzesXV1oCQCgnVwdtIomVNai0v8A9eGrHeLrlkWUxUQ9NdW5wv8AgEInZm7GVrsXfk+8cMmb/Oub+IqKP7+MFRLW9VBuCWPi8dXIUR8ahyA2HDv74L/wFCq8PM7LzBcklhW7AUs2t4YFH3u7eELzsHbPMWrtJAFPi0JYd8MiW4htjQonCTFEFUwHJZgxKmIc0tWwgGIw0wkPMsKsNeBausaCjS9fveEpkol/1SH5UtFJ5E1QGVJWokKV2bkWJDM3r5w6MOHbOSw+GljQU2FxxEDODBU+dQ3ZTCnpHJuFQMxzkOzdrmbvXltDbsVUDSkrGUTDQsTq4oXPfFsPgSkK7Si9y5d7AjanpAxLQAAFGmxve8XEmXlSc7tqVXc8Kaw7AJLkKArMUaNdq3f6Qzh8HlCqmvH4Wow2jKRKQVLBWQkn+dHevIvpDqZSA7zj2iCHUAzABhwiZIEXndGZgxWvTWlK+doHMwAdsygKUexDfKGZmQgpcGrkO9x6EesKHDSgFAKoe0eDuzG41EJNjO/kSCSJixwfV3+kWRhSXGeYGUCa3F2EUmKlENmy5g/xNTceMDlzpWcAFwEk5gaJsANt7w8+oMGph5bC5PE3geI8YmGASkAFwLE1eKTFAJOYgA6ksxOsZ9ygcpCgDmUauzJFL3PlFESlmipptcAA2De8Vw6AEt1hO1QNeHH1iv5IZgStRIU47TPq1LiNSTs3AnsgqLMSRoauIoJEwWU4JFwAQnUUF4MqVtMNW1BqDUcHtHfyxeswm7WGr6cKQWFFcMlbHMoE1fathvAkibmbsE5fib4VP6NF14Z1P1xAYUcbeTwOVg1Z361WXQAh+L0hiCLkzMz5xY0yvWlb84XT1gUM+UgO+UVejPfwhheFUm0xXF2PtC/UEksohy5ccvOkCYMIozKFIQHd9dabaeZidSvMVFgAAAGd3YnWtQ0U6lZI7Y358tr+UFAWHeY9tA47oABhRZ9SS/oGMXlBWrmleEDnS1guFDQ22d/aCSJzDXyhvbAiq0KDEB8zUc0IoOQaBzcWpLjqyS+ihtcjSGJkztdkgBuJJPyhcTZrB8r8ORd+9oED+Di8QSE9hQLV/wDXgYtMxywe0hZDVYBtu+LyZsxg6BcPXTU/e0WmYtbhkUq5J2FGa4JhfFDF14wAklC3oDR2cE6aMIh6RSSkMakMSKVdm8IYm4hYsi7MX3u/e8KTJ6yzID6ubbEEisNK+38iboorGpJZzfVJDVq9KVgqMbLVQF6H9p8dhEE5eQPKLuEm1XdyG0cRzMcpOTej3/v2h0vWLIPETEDXTkLP6RmTcXsaExpzZhAH6ar6fWmsBMxDpOQ8ykUpc12pFxx2IlkBh1pJcKDi/wBYYE4EltC3PlwiiQjK6U3LKGUUuaxAlJ002ZgdIHkEETMBdmLXaJFZcsJdgA9aD5RyJfwWjf6lYCh1xJIDOE9njzNYSmzVJUFdY9fhBBewp6w0ZsmbVszgl8prTc8IRSJOY5UKO5ymlRvbTyjKK8/Yp/AymSun65FncAuQXLbOC0Vn4gZ/9VVnPaSw4bijwSWtCQf0luNcjvQ2rtSEuk8UhOUJl1Kadl3Dhwe+Glb/AEJukO/mEhIPWXo4IpmLQZEhD5usJYmmagdr14ecZsmejRBNRUjmH7qw/IAzuEWoS17HM/ByNzA1Q07LThLU7TGLO4VbR7t+5u8RXLJYArJBFipRzA+sWMyjJlKBy0tRyPQl+4xMOFiqkOG4PQVNLuw8YkCjSSpJGYH4nAIBZiMx2qG8IfC/toUVNmKCQEFIdLkkcyG8tIMmaWhNWVEHiUg3S6S+YNVt+5rRmIEsEgJOV6JALBw9Xur5iNXET2STcjQQDATlLqUZRe+vrFRbSE0rFxIlKKTlU7qNjUNV68KQOZiJQBIlKyhLElNQXoHO1eUamLmqQkZEBR2tSMzFzljshKAFKFA7uSDcUqXfhFRd/sl4BInIUoJShWYB6pZmu+jsTTjBOtlha8ySUpSKZTRveCrnrcFQQku6e0wppxp7QwFzCfhTlLuXpw02rDb9sEgC8ZKCTQEFlGj/ABC9LaVg0oS1B+rokn9upvzekVUV5iUiWP8A2Y1/ix9YMrEzHAypNe0QbJ+cQ/j7jCYKagjspKaC4ZwANdQBSBnEIOY5FEpoqlWPrQxaTPmKbsBI7QLmxFm3EXmGZmLBOVuLv96xHf8AIzOlzk1/TU9QlOUOCAXqLvlB8IKiaADnlEOHUGBBJalL/SCLmzUgAJSol9WH2dBEMya7BKXL302er89u+Lef2IeQzUH3tAMcoZDnS6WL6+UHlOwcMdQLRWcKRldMszcNPlJKQAxNbHU5a7F4YCpfxAAEFV6GlVNHUT1ED9NiRvY1P2eMVTNWpJ/TAIBZzqwFyLVNeEa+7kCgmyKMmg7QOU71JpdyaGLzkSgQmrh9FOG2O1K7xBiZgKUqlmtHd3NKsNNYOZ9UhSCHJrRQFeG8U/ci92FZOLkkq7RYkNQsXBoPCLdTLSrNmyusE3qcrsXFKB+6GJuLSAFFBopIBy2za8GjkzGIVmTkJZeUgjWz8oWfkYEYaS3ZVUggHOTRR572haZh5dE5zUEAhXIebQfrZbkqlqTlOavAu9D3+kAnyJZZKUFyRejBeW9bsx7otb9yWAThwP3EtS7aDUaxcIOVX6p/bUkUAuH4xTFyUF0qzA0JD2qGZu7uMDMmWrM4uQFAg1Y003iyRw4eqiZprlZINjox40pDM2QkgkesKTOqKgDVQ4EWdj3Q6QEpL1c7X0o0Zuy0UWQHYtt78IUw+ZjmW5OoDc+/2js4g+kDw/RQBzOoCoZ6MQ3p4Q1VZE7sdlCYCbGqWDsyT3V/uDplLL5ikXoBf+J7oTRhsyljMRtelrV4HxhrE4d0/EoEEHd/7jN1ZaAGTNq6kkNQAEPsHeFZcuYxz5dKga6i+9O6GJeDW5Oc5SpwD6U0hfEyVAgZ1HKS7/ufQ98XF9sEs4JqwkAMqhrx48K+UWkzV5D2QaUAvr7tWA/l1lhmYm9IPJWsOzEZgzO+W1fWKZKBy8SoJYpLqDt7PZ4MZoSHyG4YCpIVS14vKSsAEs9YASt65KgZRq/LhE4Y9ii5tmQoO9DV62/uBg3IFRSsPLXMSmySW0LV2+9oXmZnLgPSr3HdDTBlEk1YO0djqUk8OAMcgEbst6jq6Vq4rY86wpPQwKWy53fgWfT13jSl/DCc5TmpO/gIxi8mrQGZjlJSaAkDe9Kt9+EZWIxMwknKGo1T30h7FJOlfveFikhnDRtFJZMnZQT1kUCRZqlhzjews0lLnfeMlXH2h2WsJl0+zEzyVHA2ibU1vHSlbllBnOluF67vCeEs78W9YdzMG94yaotZFsSZoYZhdiwvb2fxEU6xyBasGnpBTeAgAaXtuNYtbCYWUnMTzi8pLUFH1+hjmGlULUfj97QE4WW2RSi6iCe0XJBdoQDEySsj4g43FNPrGRNQvN2pvZJNAAMrGmjf3GkrqwkjNcEX303jLKZatQwYjwb0pFw9wTIvJkqJ7a3SC9Ws9n8IYmBYFZxYqNQzsaAW84AkSwe0zpLGu+hhvES5RADpAdms7FyDweG3kSF5wUEpSlTUsRQBOo2uDWCoCyp+to425FqVBL+UAEmS2bM4ejm16DheGSmUkA5ksBc922toT9wNB+rU3+qXe3Z403/qAAKsZpcpG1GArxrWu8WxOQINAHLjTsuA4bgacYVmS5RUp1s6cpD2DaDlWJXuBhQglRCppKT+0M4ZiNLa+EHlyyzmYcwPxMKjY0oCfSFJUqUACFjtAMXvoCOdI6JEhRJdI3Ipq3LRob9wBqyVkBlFyLkCBzJ23nB5YGUNZqcoXnyvDhtGS3LKomHekGWulCd/toVVIAILtzO0WmFN3BHPWmsVQrKTZa1BScyWNuzYauX3gMkTUHK6cqUlqEdq4etoL14rVItYg8qeUdROcaHc2PhF52JLylz9er4kP4NFEKmZyaUDAMWLsSbu4YiLpVQl3ctTeBDNo59fvnCGHl5gFKIGZVWd9Gbhp4wLET107DFw7s1TUuNoPPmsBq+/3vEVUPUt6RK8jE1O4UpLUGrsS0cE1JIeWQVaEAtlr6QeZMS92bWtOcWWvs9n74xdiFnCkpVkyl9QAW5+8ExIowFresGUkWd4FMBsBSmunEQrAyx0gnLmCFEnkcp4w/JxqXSllPb4TzNdmikuR2qMKH+osrGzE9kSXYU7QrT/AK8hFunhfclWtyw6WRmsohwFHKRlcGp4Ui6ukEFIUVBOZ2uxDsNOUUXjSGeWSaksQaAOX5WEWVPLEhC1BWXssA3ibaxDS8fyVbLS+kEKFx2b0oIUGMlqPxCjm+1/CGpmKv2FDi3LbT5QpPmy7/CRwPF/Q+EEUvAmwSFCrHucO1wfeKYfEDLmB+IU/qATVyixIoQCHerjXe0VBluWOWgytqCeTXOkbdJn1DU5ylgWNdoAZZKkkKIy8j32gaBLcMpyzM4qBWLpSipcBgRQsw1h7BuXmTlse073JGldrmOrlqAHaBLVpC8yWmnaJcDXS70334wQYXYqs17edTBgA0mWo3YnlEiSpbJAJfnEiGM+jEwNp6QriZyQalLbOISkyJQ+J2zfuzX0r924RTFJkpVmKQSsk/D3M8ZqGS2w5KFNV9tYVxU1Ob4gzeUNSZkpRDpFHYZdxypaA44yk9nKAWAAYinht5Ra3rInsKCcGqz7b1Zxz4RoJxksy0hJJc5bamtRpCiChRD0Zst9bQ5KxiQwTLUXBLNfU98OSEgUjEJSe4motVoZVjUh2csA9C1bffKFF4wlRGRgKORbVxFMPjVuSUGlO4fbQON5GpGoMaOrsQ7sMp0gQmqJcMx4QNGMVMSf0i71dQF312HvBpSGdt4zqitxuWAE7P6wvPkICsyg43qS/wAmEXxiylAZJUaUEKYbHLKm6utX7rVO/CEk90NtbBs0tQBCDqkMmxGnC8Zq0IqAkkZXLixdmjSxOJWkHLLcN/LXWkIY/FqJSyAd+0zbRcL9ZEqFJcxIKsyXzUZieXfGocQ6U/pEgMSCAP5VA3cDxgEsLJSQlIrVibVqTt7wMmY6i1LAPfjwinklYLr6QllKnQSGALCh4ONoYw+MltlShVF5WIfiTXTjC0mcsCqUvVg5DtDEqZMBHYSXqohWgt3tEte2UmGxGP7IHVrJLFmFK87vpFJM8EqBQxrcC3HnA5mLXfq2Pa1oCniNCIurGKUjNkALAjtX39miaKsp+ZQmnVGhZslvb+xFMJikFBV1ar0DPatQ93MWlYhdXlk0cVvwgkvFLApK5Bwzt89Yb9yL3Y0ZC3SCQxIqLMYDjsWlAGaxIFNzBpKioA2cW2MIdKMwdBUCQ7NStCYyirkU9iLmoJzCtxQXr7QOUZIDBIGYqIBG1z4PHZazQdWpmdwRodnvWBYjGD+CgGBFBVzlYC9feNUuxFg0Iw4DpyskAj0ciO9XLGchbFxfcacNIoicjModXVyk9mlTw0hgT85UCkhADENU2s0W7EqL4dEsv+o5+O5tZ2GlIH+VQHIXUkl8xoCG3tR4PIx0oEkA8wk1ZhSmjxUY+SCRrmYkAnehMR/V8jwAShCywmEsolswIOreEXMpKlZs6gLFOb9wLaQQTpOUMaKUqoBLkgqNdmeB4lcoirJc5wWZlWeoh5AHicGw7C1gqar5qBx9Ivh8GUMOsJrV60u0Vw0iUkulRUQABVtyKW1NoUVJQkqdVzZ7qt5OIrfAvk10yxcE8S7eUCmq4ElozJKEukZiTVjm2u/jaHly7En0tE9NMd2Wkgk6bWgeIStLlKcxYgVYAvTuZ6xcV+EsS1w/3R4GjBzAP9QuDwLgvwbWnKAA0mbMqAhOti7EaEtTue0EOImKBPVsa61222rApOGUkvnACqM37i9t3ueUUImmgmAksr4agO27GJpfH8jyEM0oQAQ5Sz7lNAKtubQtNxZKvgN2NAWFfWsNgzMnay5stToC9gNaPChlKJJNQAcorWxrxeHGgdisrEBRUTLJCezxAqDTbbnHF4hNBkIuBTQa+DR1M1QFECh1Jff51is2coqHYJNTf6RtXtmYAzkkghNyNGIcGvhFpk1DNR/hAIa+nGOoKsxzJYAUsXNYNLUCkEgg+0DwCF1GWLsLCvGrV9IJLTLBILbkE8r9zRJwTqDUk+G8UlhBZhajNWtIO3cQwiaFBxY1DRI4lAIiROCjVOIUaJlkgB6jUUDBuENTsIk9q6hUAnVoQlT51R2Bycszb8XgeKXMCwVKSBowqVG2vfGXSXYNOInCnVpdxZVGpd++F52JWpyQBWtfTSDFcz+Qd6lqNwhLEdY5BUCOTU3ff5xvFZ7GbZbDKmDMsNoGcsQPf5Q8nEzCxLA5T3Gw5xmYPrCSMzBzRnppDZJALrvSwFteFYclkUWMzOtZLFDk2bR6P3QFWFmLPxNWrBnpXzhRKFEdmabC/wBIcw2GVRXWTGAqxY624wth7jMnBTwlhMBrcgUHCHpMtiKwkZQILzF6E1szijc4ZGJT5RjK2axpDuIV2SYzZMuaTUgDMaN+1qd7wyJwIqqx014NsYQkSm/3C7jVqDYQoqkDGZ0maENnGZhpR9TvGXikrqyg7U538IaxZAoZiqs3a7w3udYyjhkl0hSqgHNmrQ6RrBefsZSZp4KXMKSStuQHvAl4ZWQjrDu/sNopIkpD51HxZ+EDx6pdwrV2zH5xSWfwF4LykqP7zz4HuvDypamyhand38LxlysOkpFSw466+sPSkpyl7f8AbXXWFIEcxElYpnVSps2XVmGz84NNkBk9s5KEeDgcAKNCgkyzQrJAYkk2q8XmYRDMCS1XJuaVoeUIY1ImEVKzfy4vrW8SYpV0zC1HcC3Bhd4RRhU5fidydfLkHjokoCfiI1+I103rC6UO2b0lbgOecZ+NE0rLLATQNlqDrWLYScAlhuBUuWgeInVIJud4iKplN2jmHRNzEqWKAt2fvhHMSlZShlBRLF7OnX6QEpVlDrVY63qLwWeg5UjPQAEgMKj0EX3IFpRm6pSL14w8lCw+UAjmdq9+0IdYsqU6gEvQAB+cHldaEFWcHtNYWJdywu0OX+hIIjGLP7C1r2Z9IF+YmZqS0igLA0N/ipVgxHOJ101nZJOUtxUOW4jiZswqZkpT598FDsPmUolRRRIolxUvcbU9YVnT1qOuVKj8QcGjuW0qw7oLNnLCizENvUmlK8XjsxcwEMEswck63IbxgQMXGNlhyUKJKXUMpctQ/e0WxM1BObKqhu2414cY4cSskdnZy9idGjk8KzGjixFiXZyH4e8VWRA5QQFAhNS5BbR61h9Ic73NoSRiApQDEUPKlLwzKnN3QpWNAlTJalklRDMm5DNX6xaUtKickwuk7u7h7d/pA58xId00LObiur90BXPlBwln5EV0em4eHVisdGGdv1FUG71rVnuxvFkS1NSYrNZ6UhaTKlmgqS6VF2KU1eOYxEsKSQoNVXxMGIYnjWJq3QxyeJqhlCqZU1yj4gS/jTzgKZ00EAsXL0LUqPlC+JSlnSshyLKNDs70eOJlhaXCjp+62lN4EsfgLydRPmVdKXPHi1fOKfm1g/AHrrxa+l3igwpUPjUATqW327jHFSFEvm72qxv32i8E5Lqmn+L6DiaxZKlBDM7cYohC3Pa3bybSHMGQATMIJLMAKfbxLaSKWRVE/sl0mnyekDTi2SBUrYHhuX7oax80FX6bNlqa3/qE0FZADJc/Fx4iKWVdEsbTPqW8o7A7e0SIosLhZU0FzMADlzl00gONzB80wkFilmp376wnMKFO5qKX56RRSJawkquyhfZqd0bKObf2Mm8DGSwExVC5tXhC0wH/AJSz1BAr8oqOrCWCaA3r8V/cwriZEsdp2CQSw1dvMRpFe0Q2P4OZUMogm8dxuFliuYsDSvdvGZh8R2m3AFAdbVEUxGOlnRyLU7uYiuh9RPUqNmXhpQT2lO38jfaGsOuWVXFQRQtzjLkdIpypJBpbW8GR0zLdh+2lj3+cZShL5LUkaC5kkUzWATR9KAcg8GQBRnI9YVxePGVIykkh6Cz+/CO4PEk9qrN6xm06s0TVmorEgAiluT6wgnFSlFnB+p0iDEEn7tA1TUgns8QfOJUaG5BJ02UAlTMw4ijtbakZnSWPlSyBlBBob0drMOMN4qeFAPYE+kfOdLqzKcFgmjU+xG/ChbyZcSVLAXpLpQKQhASAy1qJYuW7IcmthDEmelaElQ7QNKG3GPn/AM69kig9Iew+OUiWcutTwaOl8OlSOdTt5NpJl0BF+Bq+h0h4YlASAQya/tqDcGugrHysrpKY6XNjwt7w0jplSlAKD/KMpcJmkeIj6FEyU1RpZjY09rRWcuWAz2Gar0HE6fSEMP0nYhNBRn4t4fSGVYwEsxV2SSzHu4xl0NM16k0PYSbKWFAByOBY0emloWJlAu1WaxsatBcBjXQcoLU0b4oWndJhyClgL19gIhRdtFWqNCRiQmWSSwAfW3htCmMmIUokrZTAXrofkYr0d0wlYZ9o5i8SHICRVqtxeBRakDkmjq1JYlybA1pW/i0UmqSpDuO1Q1a1AxjOn9JB2bR6c2rC3/lANPKx4RsuGzJzRrSMoLZmYvRVGIOvhGgtYqc5alArdidbfWPjpnSDqcUNrD5Q1hek0pNUjtBlHxbhvFS4L3FHio+oTluFGmhUfnx9IGFFikLGbR28/pGfh8ZKLsQQbgnekdTLQF5wQ9ddDf74xj0eTTq8D3Vr/n5e0VXPUaZ7E6cm0gQlobsqNQ47VICZIdsxpatW2PzMCS9Q2xkTphYuGJow004wdSFuCSHBLUa9K12jKxpAY5ymrtd2q3AQ7KnBSQcyjTe9j9IHHFoSfY6iYvMc2Xuv6wSZPantrGaJ4BJzEjwb7aE8Z0zU5Q7Bnvz5xS4bbE5pI3FzCQQOBAe7QMT1P2kGrihBsPSPn5fT6g7gUsRSujw2PxFoRrQtYeNTeKfBkuxP1U+59HIxISMykGpy2H20CxGKlqCcsssKW79Yy8N04FULEuG0BvWGTii4ZLjgdbxl9Np5NOtNYB9NYhASlqduWDeod9e+Cp6tPwi1gLOOywhbpDEElIymq0vYl4N+eSQ2Q00ax4VvFU+lCvLCKWiibZSQxA1d310ga5aa9q7ln3q0XXikubg3dqNziipks0bWoIN4SsboKlINcxBIahNKaRzFAKYBZHEEQDrkBPZZq6UAo/LSFZ06WWAIDvroK+kNRdicsDSnoc5o55nSlt4ECoVzVJAtTZoXUpDUIcilaMHPveDYfI16gks+p9htGlUiLs00En2iR2UsDURI5WdCEJC0iwsA5Z7et4ZlzgQ5SSBan39iFjPKUuzu1NuejRJ2MUEuzci/PyjoaswTo7iJyshGVVak0AL1GsY2OxhToRRmLMDDmI6R7NKVZyC3NxQd8fP4rGKUSHpwjfhQMeJMbwvSBe1SPs+sGWkn9uVy7vf5Rjy5pTYtDcvpEskbPXcaPGrj4MlLyaap6gAybnhQbxMMsk/C9NfvaM5fSDHsmjuaR0dKqsabRPSy+tG+Jyw4DGm9a6j72g+HxBSlrv6x86jpRQWHAsK3uXjWkY5OQEqHGv3pGMoNGkZpmkbHiIWTOU4AA4ObHjwgacakh8w4cXjPxXTIDhJpwHGorExg2U5JGjilrawDWPl84wOkMxJFganYVb0iTem1kBqNCU2cVXvHRCDjuYTmnsGly0gVUC966QwlRylgGJDHgKNS/wBIzYKjFKCcr0d24xo0ZphJk05qFhA5ayS7jyimatYrDoVmlJxhFiI0kT1XADFhTzj5uHMN0gUhvbX6REoWaRn5N5GJmBIDpS7v7NGZjJih2TR3s42gR6VKqk1ppC8/FFZFe87NExhTKlNNGh0TiWmNw7gdPWHp80l2DkfdYx/zAlkMQVakVEXxXTRUlk5kl3JoPSE4W7QKSSpg8ROUpWieZAjkvEFqtR9dITWsmpcneOJU0a0ZdQ1NnNp8o5LxdbawvMW/hFYdBZrYbGMmgY8eMaH5lASyhdiXpe3dekfNFRhrC44pPaqIzlCy4zNk4xGgrUCmndHZWIRUmpLA30s0JJ6UBBoB9YFK6SSE2Luft4noL6zmImhSyo01bb6n3huQuXkcqao1q4+/OM2fjcxcjv4xEYtIctWn28W44IUsjv51LskHV9YQyK+IUDln++cLqPnHesLM9IpRohyvc4SYhVF1TiQAdDfnxgcUSMSZinFecbXR2JWkOSC/D5R86DB0YtSQyS2/02iJRsuMqNudjTmlpABJXmetBUe8PI6QW3wPUAse432j5iViVFYJNRbhr841SpTOk2v7xlLho2jNmv8AnTXsPUUB2veOTcR2XykDW1D71aMmRjVMWA+x51iicarIKgly7ltdPvWM/pF/UHZ3SSUghjXRvDzhFWNDB34kcfOATJiqbc/D5d0DxE85gCALB38/ONowSMnNhFTwFE1aulWIb6RRXSFmDG/H7JhbELqQ4I4fe8DSfp/cX0oz6mNYnHKP7jEgYBLdkVDilI7DwJ2fUr+fqYR6V9/YRyJHLD+4657CGN/00/8AT3jKiRI6YbHLPckSJEiyCRIkSACyb+PpFflEiQAWTccxF8T8USJCH2BRIkSGIkSJEgAkSJEgAkSJEgAkSJEgAkSJEgAal/6auX/7EKxIkJDZIkSJDESJEiQAcMdiRIAJEiRIAJEiRIAJEiRIAJEiRIALyfiHONqR8HcfeJEjOZpAUl68oDJsOUciQwBr/byimI+IxIkUQwcSJEhiG8L8Pf7CJEiRDNFsf//Z"/>
          <p:cNvSpPr>
            <a:spLocks noChangeAspect="1" noChangeArrowheads="1"/>
          </p:cNvSpPr>
          <p:nvPr/>
        </p:nvSpPr>
        <p:spPr bwMode="auto">
          <a:xfrm>
            <a:off x="63500" y="-600075"/>
            <a:ext cx="3714750" cy="12287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s-PE" sz="2400" dirty="0">
              <a:solidFill>
                <a:srgbClr val="000000"/>
              </a:solidFill>
            </a:endParaRPr>
          </a:p>
        </p:txBody>
      </p:sp>
      <p:sp>
        <p:nvSpPr>
          <p:cNvPr id="8" name="AutoShape 6" descr="data:image/jpeg;base64,/9j/4AAQSkZJRgABAQAAAQABAAD/2wCEAAkGBhQSERUUExQWFRUWFxgYFxgYGBoZGxgYFxoYFxsdGhkaHCYeHBwjGhkYIC8iIycpLCwsGh4xNTAqNSYrLCkBCQoKDgwOGg8PGi0kHyQsLCwsLCwuLCwsLCwsLCwsLCwsLCwsLCwsLCwsLCwsLCwsLCwsLCwsLCwsLCwsLCwsLP/AABEIAIEBhgMBIgACEQEDEQH/xAAbAAACAwEBAQAAAAAAAAAAAAADBAACBQEHBv/EADwQAAECBAQCCAQGAAYDAQAAAAECEQADITEEEkFRYXEFEyKBkaGxwTLR4fAGFCNCUvEHFjNDU3IVYpLC/8QAGQEAAwEBAQAAAAAAAAAAAAAAAAECAwQF/8QAKxEAAgIBAgYBBAEFAAAAAAAAAAECESEUMQMEEkFR8GETseHxoSIycYGR/9oADAMBAAIRAxEAPwD4KT0bNWezLUeSTB0fh7EEkCTMJF6bx62jDAaQWPMfPPsjvXKLuzx//L+Ir+iul6Wiyfw3iT/sr8I9ZXJvpSsWQgQtdLwPSR8nkH/g5/8AxK8IqvoacP8AbV3Vj2Bcoc4H+XBqw8Ia55+BaSPk8lT0HPIfq1QvMwS03Qodxj2VeGBgEzo9JFoa57yhPlF2Z5JL6MmqDhCmgkroaaosEF+Men/kQPpBpeG2bb++6G+cfgFyi8nnafwXPIB7NeJ+UWV+CZ41R4n5R6WMOAeFaQriHcAV5xmubmy9LA+BT+BZ5D5keJ+UFR/h/OZytA8flH3tk1Nu6DLYCppSvM/14wnzfEHpuGeen/D+botJs9CKRZX+H8wB+sH/AMn5x92pFYsmY9jSFquIPTcM+AT+AZh/ePA/OBTfwNNFlA1axj0lCNfveIGIehBsecGs4gabhnlp/CE9ywDbwx/kibooPS4OsejqlAA6AVpFHTQ3e337w9ZN7CXKwPgf8hTNZifAmJL/AAFMP+4PA/OPQSxjiU7CJ1fEK03DPhE/4eL/AOVP/wAn5wNX+H8yrTEluBj0FMvjC08gO9tTwgXNcV9wfLcPwfHS/wAITkoKBMSygxGV3YhXqIW/yFMb/US7WYx6AhiIulAg1XEQaaDPOl/gOaLLST3+sBV+CJ41R4n5R6FiVNqNPWJLJ1vF6viE6aB5di/w/Ols6Hf+NYAjouaSwlq8I9W6oH71isvDVrV40XOOtiHyivc80H4bn/w8xFh+GJ5/aH2cR6LPllgNeP35REy9CwrppBq5eEGliedD8MYj+HmIr/lrEf8AH5iPRshc0r4/ekWSA1RrWFq5eEGlj5POB+GcR/x+Yga+gJ4/2z3N5x6ZLUGOnmYopINfv7aGublewtLHyebf5fns/Vmz6PAldEzgWMtXhHppkkXHPlwgBkJIL7cd4a5t+BPlV5PMlYZQDlJZ2sbwMiPT5XRyWLMN3hfHdCIWKpFb/wBtSNFzaumiHyrrDPOIkfWq/BaXPaVc04acTBcN+E0DQq03jTUQM9PM+NiNH3aOgJYfsDhS0NL6MTlAKQ1xtEPmo+C1y0vJ51EaPRvy6WbKPCJOkjYb0AvC1S8D03yecxI+6PRqVClDrQaR0dEIZiAWtQRWpiTp2fCRI+zmfhyWaNa3fyiRWpgLTzPsPzU3SUXbUi+gHvHVqnEBkIBYEuo0OooKtF0pnMXUgmjUtu7GusQiaxZSHcZaFgHq/wBI8fHwekWmrmsMqUG7gk200haaZqE9nKcyi5NaKcuz2tvBFy5+ikW/jr4xRWGUGAU5S+gDk2c7CBV8AXWJxTRSagC1tzesXV1oCQCgnVwdtIomVNai0v8A9eGrHeLrlkWUxUQ9NdW5wv8AgEInZm7GVrsXfk+8cMmb/Oub+IqKP7+MFRLW9VBuCWPi8dXIUR8ahyA2HDv74L/wFCq8PM7LzBcklhW7AUs2t4YFH3u7eELzsHbPMWrtJAFPi0JYd8MiW4htjQonCTFEFUwHJZgxKmIc0tWwgGIw0wkPMsKsNeBausaCjS9fveEpkol/1SH5UtFJ5E1QGVJWokKV2bkWJDM3r5w6MOHbOSw+GljQU2FxxEDODBU+dQ3ZTCnpHJuFQMxzkOzdrmbvXltDbsVUDSkrGUTDQsTq4oXPfFsPgSkK7Si9y5d7AjanpAxLQAAFGmxve8XEmXlSc7tqVXc8Kaw7AJLkKArMUaNdq3f6Qzh8HlCqmvH4Wow2jKRKQVLBWQkn+dHevIvpDqZSA7zj2iCHUAzABhwiZIEXndGZgxWvTWlK+doHMwAdsygKUexDfKGZmQgpcGrkO9x6EesKHDSgFAKoe0eDuzG41EJNjO/kSCSJixwfV3+kWRhSXGeYGUCa3F2EUmKlENmy5g/xNTceMDlzpWcAFwEk5gaJsANt7w8+oMGph5bC5PE3geI8YmGASkAFwLE1eKTFAJOYgA6ksxOsZ9ygcpCgDmUauzJFL3PlFESlmipptcAA2De8Vw6AEt1hO1QNeHH1iv5IZgStRIU47TPq1LiNSTs3AnsgqLMSRoauIoJEwWU4JFwAQnUUF4MqVtMNW1BqDUcHtHfyxeswm7WGr6cKQWFFcMlbHMoE1fathvAkibmbsE5fib4VP6NF14Z1P1xAYUcbeTwOVg1Z361WXQAh+L0hiCLkzMz5xY0yvWlb84XT1gUM+UgO+UVejPfwhheFUm0xXF2PtC/UEksohy5ccvOkCYMIozKFIQHd9dabaeZidSvMVFgAAAGd3YnWtQ0U6lZI7Y358tr+UFAWHeY9tA47oABhRZ9SS/oGMXlBWrmleEDnS1guFDQ22d/aCSJzDXyhvbAiq0KDEB8zUc0IoOQaBzcWpLjqyS+ihtcjSGJkztdkgBuJJPyhcTZrB8r8ORd+9oED+Di8QSE9hQLV/wDXgYtMxywe0hZDVYBtu+LyZsxg6BcPXTU/e0WmYtbhkUq5J2FGa4JhfFDF14wAklC3oDR2cE6aMIh6RSSkMakMSKVdm8IYm4hYsi7MX3u/e8KTJ6yzID6ubbEEisNK+38iboorGpJZzfVJDVq9KVgqMbLVQF6H9p8dhEE5eQPKLuEm1XdyG0cRzMcpOTej3/v2h0vWLIPETEDXTkLP6RmTcXsaExpzZhAH6ar6fWmsBMxDpOQ8ykUpc12pFxx2IlkBh1pJcKDi/wBYYE4EltC3PlwiiQjK6U3LKGUUuaxAlJ002ZgdIHkEETMBdmLXaJFZcsJdgA9aD5RyJfwWjf6lYCh1xJIDOE9njzNYSmzVJUFdY9fhBBewp6w0ZsmbVszgl8prTc8IRSJOY5UKO5ymlRvbTyjKK8/Yp/AymSun65FncAuQXLbOC0Vn4gZ/9VVnPaSw4bijwSWtCQf0luNcjvQ2rtSEuk8UhOUJl1Kadl3Dhwe+Glb/AEJukO/mEhIPWXo4IpmLQZEhD5usJYmmagdr14ecZsmejRBNRUjmH7qw/IAzuEWoS17HM/ByNzA1Q07LThLU7TGLO4VbR7t+5u8RXLJYArJBFipRzA+sWMyjJlKBy0tRyPQl+4xMOFiqkOG4PQVNLuw8YkCjSSpJGYH4nAIBZiMx2qG8IfC/toUVNmKCQEFIdLkkcyG8tIMmaWhNWVEHiUg3S6S+YNVt+5rRmIEsEgJOV6JALBw9Xur5iNXET2STcjQQDATlLqUZRe+vrFRbSE0rFxIlKKTlU7qNjUNV68KQOZiJQBIlKyhLElNQXoHO1eUamLmqQkZEBR2tSMzFzljshKAFKFA7uSDcUqXfhFRd/sl4BInIUoJShWYB6pZmu+jsTTjBOtlha8ySUpSKZTRveCrnrcFQQku6e0wppxp7QwFzCfhTlLuXpw02rDb9sEgC8ZKCTQEFlGj/ABC9LaVg0oS1B+rokn9upvzekVUV5iUiWP8A2Y1/ix9YMrEzHAypNe0QbJ+cQ/j7jCYKagjspKaC4ZwANdQBSBnEIOY5FEpoqlWPrQxaTPmKbsBI7QLmxFm3EXmGZmLBOVuLv96xHf8AIzOlzk1/TU9QlOUOCAXqLvlB8IKiaADnlEOHUGBBJalL/SCLmzUgAJSol9WH2dBEMya7BKXL302er89u+Lef2IeQzUH3tAMcoZDnS6WL6+UHlOwcMdQLRWcKRldMszcNPlJKQAxNbHU5a7F4YCpfxAAEFV6GlVNHUT1ED9NiRvY1P2eMVTNWpJ/TAIBZzqwFyLVNeEa+7kCgmyKMmg7QOU71JpdyaGLzkSgQmrh9FOG2O1K7xBiZgKUqlmtHd3NKsNNYOZ9UhSCHJrRQFeG8U/ci92FZOLkkq7RYkNQsXBoPCLdTLSrNmyusE3qcrsXFKB+6GJuLSAFFBopIBy2za8GjkzGIVmTkJZeUgjWz8oWfkYEYaS3ZVUggHOTRR572haZh5dE5zUEAhXIebQfrZbkqlqTlOavAu9D3+kAnyJZZKUFyRejBeW9bsx7otb9yWAThwP3EtS7aDUaxcIOVX6p/bUkUAuH4xTFyUF0qzA0JD2qGZu7uMDMmWrM4uQFAg1Y003iyRw4eqiZprlZINjox40pDM2QkgkesKTOqKgDVQ4EWdj3Q6QEpL1c7X0o0Zuy0UWQHYtt78IUw+ZjmW5OoDc+/2js4g+kDw/RQBzOoCoZ6MQ3p4Q1VZE7sdlCYCbGqWDsyT3V/uDplLL5ikXoBf+J7oTRhsyljMRtelrV4HxhrE4d0/EoEEHd/7jN1ZaAGTNq6kkNQAEPsHeFZcuYxz5dKga6i+9O6GJeDW5Oc5SpwD6U0hfEyVAgZ1HKS7/ufQ98XF9sEs4JqwkAMqhrx48K+UWkzV5D2QaUAvr7tWA/l1lhmYm9IPJWsOzEZgzO+W1fWKZKBy8SoJYpLqDt7PZ4MZoSHyG4YCpIVS14vKSsAEs9YASt65KgZRq/LhE4Y9ii5tmQoO9DV62/uBg3IFRSsPLXMSmySW0LV2+9oXmZnLgPSr3HdDTBlEk1YO0djqUk8OAMcgEbst6jq6Vq4rY86wpPQwKWy53fgWfT13jSl/DCc5TmpO/gIxi8mrQGZjlJSaAkDe9Kt9+EZWIxMwknKGo1T30h7FJOlfveFikhnDRtFJZMnZQT1kUCRZqlhzjews0lLnfeMlXH2h2WsJl0+zEzyVHA2ibU1vHSlbllBnOluF67vCeEs78W9YdzMG94yaotZFsSZoYZhdiwvb2fxEU6xyBasGnpBTeAgAaXtuNYtbCYWUnMTzi8pLUFH1+hjmGlULUfj97QE4WW2RSi6iCe0XJBdoQDEySsj4g43FNPrGRNQvN2pvZJNAAMrGmjf3GkrqwkjNcEX303jLKZatQwYjwb0pFw9wTIvJkqJ7a3SC9Ws9n8IYmBYFZxYqNQzsaAW84AkSwe0zpLGu+hhvES5RADpAdms7FyDweG3kSF5wUEpSlTUsRQBOo2uDWCoCyp+to425FqVBL+UAEmS2bM4ejm16DheGSmUkA5ksBc922toT9wNB+rU3+qXe3Z403/qAAKsZpcpG1GArxrWu8WxOQINAHLjTsuA4bgacYVmS5RUp1s6cpD2DaDlWJXuBhQglRCppKT+0M4ZiNLa+EHlyyzmYcwPxMKjY0oCfSFJUqUACFjtAMXvoCOdI6JEhRJdI3Ipq3LRob9wBqyVkBlFyLkCBzJ23nB5YGUNZqcoXnyvDhtGS3LKomHekGWulCd/toVVIAILtzO0WmFN3BHPWmsVQrKTZa1BScyWNuzYauX3gMkTUHK6cqUlqEdq4etoL14rVItYg8qeUdROcaHc2PhF52JLylz9er4kP4NFEKmZyaUDAMWLsSbu4YiLpVQl3ctTeBDNo59fvnCGHl5gFKIGZVWd9Gbhp4wLET107DFw7s1TUuNoPPmsBq+/3vEVUPUt6RK8jE1O4UpLUGrsS0cE1JIeWQVaEAtlr6QeZMS92bWtOcWWvs9n74xdiFnCkpVkyl9QAW5+8ExIowFresGUkWd4FMBsBSmunEQrAyx0gnLmCFEnkcp4w/JxqXSllPb4TzNdmikuR2qMKH+osrGzE9kSXYU7QrT/AK8hFunhfclWtyw6WRmsohwFHKRlcGp4Ui6ukEFIUVBOZ2uxDsNOUUXjSGeWSaksQaAOX5WEWVPLEhC1BWXssA3ibaxDS8fyVbLS+kEKFx2b0oIUGMlqPxCjm+1/CGpmKv2FDi3LbT5QpPmy7/CRwPF/Q+EEUvAmwSFCrHucO1wfeKYfEDLmB+IU/qATVyixIoQCHerjXe0VBluWOWgytqCeTXOkbdJn1DU5ylgWNdoAZZKkkKIy8j32gaBLcMpyzM4qBWLpSipcBgRQsw1h7BuXmTlse073JGldrmOrlqAHaBLVpC8yWmnaJcDXS70334wQYXYqs17edTBgA0mWo3YnlEiSpbJAJfnEiGM+jEwNp6QriZyQalLbOISkyJQ+J2zfuzX0r924RTFJkpVmKQSsk/D3M8ZqGS2w5KFNV9tYVxU1Ob4gzeUNSZkpRDpFHYZdxypaA44yk9nKAWAAYinht5Ra3rInsKCcGqz7b1Zxz4RoJxksy0hJJc5bamtRpCiChRD0Zst9bQ5KxiQwTLUXBLNfU98OSEgUjEJSe4motVoZVjUh2csA9C1bffKFF4wlRGRgKORbVxFMPjVuSUGlO4fbQON5GpGoMaOrsQ7sMp0gQmqJcMx4QNGMVMSf0i71dQF312HvBpSGdt4zqitxuWAE7P6wvPkICsyg43qS/wAmEXxiylAZJUaUEKYbHLKm6utX7rVO/CEk90NtbBs0tQBCDqkMmxGnC8Zq0IqAkkZXLixdmjSxOJWkHLLcN/LXWkIY/FqJSyAd+0zbRcL9ZEqFJcxIKsyXzUZieXfGocQ6U/pEgMSCAP5VA3cDxgEsLJSQlIrVibVqTt7wMmY6i1LAPfjwinklYLr6QllKnQSGALCh4ONoYw+MltlShVF5WIfiTXTjC0mcsCqUvVg5DtDEqZMBHYSXqohWgt3tEte2UmGxGP7IHVrJLFmFK87vpFJM8EqBQxrcC3HnA5mLXfq2Pa1oCniNCIurGKUjNkALAjtX39miaKsp+ZQmnVGhZslvb+xFMJikFBV1ar0DPatQ93MWlYhdXlk0cVvwgkvFLApK5Bwzt89Yb9yL3Y0ZC3SCQxIqLMYDjsWlAGaxIFNzBpKioA2cW2MIdKMwdBUCQ7NStCYyirkU9iLmoJzCtxQXr7QOUZIDBIGYqIBG1z4PHZazQdWpmdwRodnvWBYjGD+CgGBFBVzlYC9feNUuxFg0Iw4DpyskAj0ciO9XLGchbFxfcacNIoicjModXVyk9mlTw0hgT85UCkhADENU2s0W7EqL4dEsv+o5+O5tZ2GlIH+VQHIXUkl8xoCG3tR4PIx0oEkA8wk1ZhSmjxUY+SCRrmYkAnehMR/V8jwAShCywmEsolswIOreEXMpKlZs6gLFOb9wLaQQTpOUMaKUqoBLkgqNdmeB4lcoirJc5wWZlWeoh5AHicGw7C1gqar5qBx9Ivh8GUMOsJrV60u0Vw0iUkulRUQABVtyKW1NoUVJQkqdVzZ7qt5OIrfAvk10yxcE8S7eUCmq4ElozJKEukZiTVjm2u/jaHly7En0tE9NMd2Wkgk6bWgeIStLlKcxYgVYAvTuZ6xcV+EsS1w/3R4GjBzAP9QuDwLgvwbWnKAA0mbMqAhOti7EaEtTue0EOImKBPVsa61222rApOGUkvnACqM37i9t3ueUUImmgmAksr4agO27GJpfH8jyEM0oQAQ5Sz7lNAKtubQtNxZKvgN2NAWFfWsNgzMnay5stToC9gNaPChlKJJNQAcorWxrxeHGgdisrEBRUTLJCezxAqDTbbnHF4hNBkIuBTQa+DR1M1QFECh1Jff51is2coqHYJNTf6RtXtmYAzkkghNyNGIcGvhFpk1DNR/hAIa+nGOoKsxzJYAUsXNYNLUCkEgg+0DwCF1GWLsLCvGrV9IJLTLBILbkE8r9zRJwTqDUk+G8UlhBZhajNWtIO3cQwiaFBxY1DRI4lAIiROCjVOIUaJlkgB6jUUDBuENTsIk9q6hUAnVoQlT51R2Bycszb8XgeKXMCwVKSBowqVG2vfGXSXYNOInCnVpdxZVGpd++F52JWpyQBWtfTSDFcz+Qd6lqNwhLEdY5BUCOTU3ff5xvFZ7GbZbDKmDMsNoGcsQPf5Q8nEzCxLA5T3Gw5xmYPrCSMzBzRnppDZJALrvSwFteFYclkUWMzOtZLFDk2bR6P3QFWFmLPxNWrBnpXzhRKFEdmabC/wBIcw2GVRXWTGAqxY624wth7jMnBTwlhMBrcgUHCHpMtiKwkZQILzF6E1szijc4ZGJT5RjK2axpDuIV2SYzZMuaTUgDMaN+1qd7wyJwIqqx014NsYQkSm/3C7jVqDYQoqkDGZ0maENnGZhpR9TvGXikrqyg7U538IaxZAoZiqs3a7w3udYyjhkl0hSqgHNmrQ6RrBefsZSZp4KXMKSStuQHvAl4ZWQjrDu/sNopIkpD51HxZ+EDx6pdwrV2zH5xSWfwF4LykqP7zz4HuvDypamyhand38LxlysOkpFSw466+sPSkpyl7f8AbXXWFIEcxElYpnVSps2XVmGz84NNkBk9s5KEeDgcAKNCgkyzQrJAYkk2q8XmYRDMCS1XJuaVoeUIY1ImEVKzfy4vrW8SYpV0zC1HcC3Bhd4RRhU5fidydfLkHjokoCfiI1+I103rC6UO2b0lbgOecZ+NE0rLLATQNlqDrWLYScAlhuBUuWgeInVIJud4iKplN2jmHRNzEqWKAt2fvhHMSlZShlBRLF7OnX6QEpVlDrVY63qLwWeg5UjPQAEgMKj0EX3IFpRm6pSL14w8lCw+UAjmdq9+0IdYsqU6gEvQAB+cHldaEFWcHtNYWJdywu0OX+hIIjGLP7C1r2Z9IF+YmZqS0igLA0N/ipVgxHOJ101nZJOUtxUOW4jiZswqZkpT598FDsPmUolRRRIolxUvcbU9YVnT1qOuVKj8QcGjuW0qw7oLNnLCizENvUmlK8XjsxcwEMEswck63IbxgQMXGNlhyUKJKXUMpctQ/e0WxM1BObKqhu2414cY4cSskdnZy9idGjk8KzGjixFiXZyH4e8VWRA5QQFAhNS5BbR61h9Ic73NoSRiApQDEUPKlLwzKnN3QpWNAlTJalklRDMm5DNX6xaUtKickwuk7u7h7d/pA58xId00LObiur90BXPlBwln5EV0em4eHVisdGGdv1FUG71rVnuxvFkS1NSYrNZ6UhaTKlmgqS6VF2KU1eOYxEsKSQoNVXxMGIYnjWJq3QxyeJqhlCqZU1yj4gS/jTzgKZ00EAsXL0LUqPlC+JSlnSshyLKNDs70eOJlhaXCjp+62lN4EsfgLydRPmVdKXPHi1fOKfm1g/AHrrxa+l3igwpUPjUATqW327jHFSFEvm72qxv32i8E5Lqmn+L6DiaxZKlBDM7cYohC3Pa3bybSHMGQATMIJLMAKfbxLaSKWRVE/sl0mnyekDTi2SBUrYHhuX7oax80FX6bNlqa3/qE0FZADJc/Fx4iKWVdEsbTPqW8o7A7e0SIosLhZU0FzMADlzl00gONzB80wkFilmp376wnMKFO5qKX56RRSJawkquyhfZqd0bKObf2Mm8DGSwExVC5tXhC0wH/AJSz1BAr8oqOrCWCaA3r8V/cwriZEsdp2CQSw1dvMRpFe0Q2P4OZUMogm8dxuFliuYsDSvdvGZh8R2m3AFAdbVEUxGOlnRyLU7uYiuh9RPUqNmXhpQT2lO38jfaGsOuWVXFQRQtzjLkdIpypJBpbW8GR0zLdh+2lj3+cZShL5LUkaC5kkUzWATR9KAcg8GQBRnI9YVxePGVIykkh6Cz+/CO4PEk9qrN6xm06s0TVmorEgAiluT6wgnFSlFnB+p0iDEEn7tA1TUgns8QfOJUaG5BJ02UAlTMw4ijtbakZnSWPlSyBlBBob0drMOMN4qeFAPYE+kfOdLqzKcFgmjU+xG/ChbyZcSVLAXpLpQKQhASAy1qJYuW7IcmthDEmelaElQ7QNKG3GPn/AM69kig9Iew+OUiWcutTwaOl8OlSOdTt5NpJl0BF+Bq+h0h4YlASAQya/tqDcGugrHysrpKY6XNjwt7w0jplSlAKD/KMpcJmkeIj6FEyU1RpZjY09rRWcuWAz2Gar0HE6fSEMP0nYhNBRn4t4fSGVYwEsxV2SSzHu4xl0NM16k0PYSbKWFAByOBY0emloWJlAu1WaxsatBcBjXQcoLU0b4oWndJhyClgL19gIhRdtFWqNCRiQmWSSwAfW3htCmMmIUokrZTAXrofkYr0d0wlYZ9o5i8SHICRVqtxeBRakDkmjq1JYlybA1pW/i0UmqSpDuO1Q1a1AxjOn9JB2bR6c2rC3/lANPKx4RsuGzJzRrSMoLZmYvRVGIOvhGgtYqc5alArdidbfWPjpnSDqcUNrD5Q1hek0pNUjtBlHxbhvFS4L3FHio+oTluFGmhUfnx9IGFFikLGbR28/pGfh8ZKLsQQbgnekdTLQF5wQ9ddDf74xj0eTTq8D3Vr/n5e0VXPUaZ7E6cm0gQlobsqNQ47VICZIdsxpatW2PzMCS9Q2xkTphYuGJow004wdSFuCSHBLUa9K12jKxpAY5ymrtd2q3AQ7KnBSQcyjTe9j9IHHFoSfY6iYvMc2Xuv6wSZPantrGaJ4BJzEjwb7aE8Z0zU5Q7Bnvz5xS4bbE5pI3FzCQQOBAe7QMT1P2kGrihBsPSPn5fT6g7gUsRSujw2PxFoRrQtYeNTeKfBkuxP1U+59HIxISMykGpy2H20CxGKlqCcsssKW79Yy8N04FULEuG0BvWGTii4ZLjgdbxl9Np5NOtNYB9NYhASlqduWDeod9e+Cp6tPwi1gLOOywhbpDEElIymq0vYl4N+eSQ2Q00ax4VvFU+lCvLCKWiibZSQxA1d310ga5aa9q7ln3q0XXikubg3dqNziipks0bWoIN4SsboKlINcxBIahNKaRzFAKYBZHEEQDrkBPZZq6UAo/LSFZ06WWAIDvroK+kNRdicsDSnoc5o55nSlt4ECoVzVJAtTZoXUpDUIcilaMHPveDYfI16gks+p9htGlUiLs00En2iR2UsDURI5WdCEJC0iwsA5Z7et4ZlzgQ5SSBan39iFjPKUuzu1NuejRJ2MUEuzci/PyjoaswTo7iJyshGVVak0AL1GsY2OxhToRRmLMDDmI6R7NKVZyC3NxQd8fP4rGKUSHpwjfhQMeJMbwvSBe1SPs+sGWkn9uVy7vf5Rjy5pTYtDcvpEskbPXcaPGrj4MlLyaap6gAybnhQbxMMsk/C9NfvaM5fSDHsmjuaR0dKqsabRPSy+tG+Jyw4DGm9a6j72g+HxBSlrv6x86jpRQWHAsK3uXjWkY5OQEqHGv3pGMoNGkZpmkbHiIWTOU4AA4ObHjwgacakh8w4cXjPxXTIDhJpwHGorExg2U5JGjilrawDWPl84wOkMxJFganYVb0iTem1kBqNCU2cVXvHRCDjuYTmnsGly0gVUC966QwlRylgGJDHgKNS/wBIzYKjFKCcr0d24xo0ZphJk05qFhA5ayS7jyimatYrDoVmlJxhFiI0kT1XADFhTzj5uHMN0gUhvbX6REoWaRn5N5GJmBIDpS7v7NGZjJih2TR3s42gR6VKqk1ppC8/FFZFe87NExhTKlNNGh0TiWmNw7gdPWHp80l2DkfdYx/zAlkMQVakVEXxXTRUlk5kl3JoPSE4W7QKSSpg8ROUpWieZAjkvEFqtR9dITWsmpcneOJU0a0ZdQ1NnNp8o5LxdbawvMW/hFYdBZrYbGMmgY8eMaH5lASyhdiXpe3dekfNFRhrC44pPaqIzlCy4zNk4xGgrUCmndHZWIRUmpLA30s0JJ6UBBoB9YFK6SSE2Luft4noL6zmImhSyo01bb6n3huQuXkcqao1q4+/OM2fjcxcjv4xEYtIctWn28W44IUsjv51LskHV9YQyK+IUDln++cLqPnHesLM9IpRohyvc4SYhVF1TiQAdDfnxgcUSMSZinFecbXR2JWkOSC/D5R86DB0YtSQyS2/02iJRsuMqNudjTmlpABJXmetBUe8PI6QW3wPUAse432j5iViVFYJNRbhr841SpTOk2v7xlLho2jNmv8AnTXsPUUB2veOTcR2XykDW1D71aMmRjVMWA+x51iicarIKgly7ltdPvWM/pF/UHZ3SSUghjXRvDzhFWNDB34kcfOATJiqbc/D5d0DxE85gCALB38/ONowSMnNhFTwFE1aulWIb6RRXSFmDG/H7JhbELqQ4I4fe8DSfp/cX0oz6mNYnHKP7jEgYBLdkVDilI7DwJ2fUr+fqYR6V9/YRyJHLD+4657CGN/00/8AT3jKiRI6YbHLPckSJEiyCRIkSACyb+PpFflEiQAWTccxF8T8USJCH2BRIkSGIkSJEgAkSJEgAkSJEgAkSJEgAkSJEgAal/6auX/7EKxIkJDZIkSJDESJEiQAcMdiRIAJEiRIAJEiRIAJEiRIAJEiRIALyfiHONqR8HcfeJEjOZpAUl68oDJsOUciQwBr/byimI+IxIkUQwcSJEhiG8L8Pf7CJEiRDNFsf//Z"/>
          <p:cNvSpPr>
            <a:spLocks noChangeAspect="1" noChangeArrowheads="1"/>
          </p:cNvSpPr>
          <p:nvPr/>
        </p:nvSpPr>
        <p:spPr bwMode="auto">
          <a:xfrm>
            <a:off x="215900" y="-447675"/>
            <a:ext cx="3714750" cy="12287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s-PE" sz="2400" dirty="0">
              <a:solidFill>
                <a:srgbClr val="000000"/>
              </a:solidFill>
            </a:endParaRPr>
          </a:p>
        </p:txBody>
      </p:sp>
    </p:spTree>
    <p:extLst>
      <p:ext uri="{BB962C8B-B14F-4D97-AF65-F5344CB8AC3E}">
        <p14:creationId xmlns:p14="http://schemas.microsoft.com/office/powerpoint/2010/main" val="3720914649"/>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2003" y="537370"/>
            <a:ext cx="8201706" cy="5782235"/>
          </a:xfrm>
          <a:prstGeom prst="rect">
            <a:avLst/>
          </a:prstGeom>
        </p:spPr>
      </p:pic>
      <p:sp>
        <p:nvSpPr>
          <p:cNvPr id="5" name="2 Marcador de contenido"/>
          <p:cNvSpPr txBox="1">
            <a:spLocks/>
          </p:cNvSpPr>
          <p:nvPr/>
        </p:nvSpPr>
        <p:spPr bwMode="auto">
          <a:xfrm>
            <a:off x="1875317" y="4673469"/>
            <a:ext cx="6514693" cy="115660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buNone/>
            </a:pPr>
            <a:r>
              <a:rPr lang="es-ES_tradnl" b="1" kern="0" dirty="0" smtClean="0">
                <a:ln w="6600">
                  <a:solidFill>
                    <a:sysClr val="windowText" lastClr="000000"/>
                  </a:solidFill>
                  <a:prstDash val="solid"/>
                </a:ln>
                <a:solidFill>
                  <a:srgbClr val="FFFFFF"/>
                </a:solidFill>
                <a:effectLst>
                  <a:outerShdw dist="38100" dir="2700000" algn="tl" rotWithShape="0">
                    <a:schemeClr val="accent2"/>
                  </a:outerShdw>
                </a:effectLst>
                <a:latin typeface="Berlin Sans FB" panose="020E0602020502020306" pitchFamily="34" charset="0"/>
              </a:rPr>
              <a:t>¿quién es ese “profeta” que es elegido y que  tiene una misión que cumplir?</a:t>
            </a:r>
            <a:endParaRPr lang="es-PE" b="1" kern="0" dirty="0" smtClean="0">
              <a:ln w="6600">
                <a:solidFill>
                  <a:sysClr val="windowText" lastClr="000000"/>
                </a:solidFill>
                <a:prstDash val="solid"/>
              </a:ln>
              <a:solidFill>
                <a:srgbClr val="FFFFFF"/>
              </a:solidFill>
              <a:effectLst>
                <a:outerShdw dist="38100" dir="2700000" algn="tl" rotWithShape="0">
                  <a:schemeClr val="accent2"/>
                </a:outerShdw>
              </a:effectLst>
              <a:latin typeface="Berlin Sans FB" panose="020E0602020502020306" pitchFamily="34" charset="0"/>
            </a:endParaRPr>
          </a:p>
          <a:p>
            <a:pPr>
              <a:buFontTx/>
              <a:buNone/>
            </a:pPr>
            <a:r>
              <a:rPr lang="es-ES_tradnl" b="1" kern="0" dirty="0" smtClean="0">
                <a:ln w="6600">
                  <a:solidFill>
                    <a:sysClr val="windowText" lastClr="000000"/>
                  </a:solidFill>
                  <a:prstDash val="solid"/>
                </a:ln>
                <a:solidFill>
                  <a:srgbClr val="FFFFFF"/>
                </a:solidFill>
                <a:effectLst>
                  <a:outerShdw dist="38100" dir="2700000" algn="tl" rotWithShape="0">
                    <a:schemeClr val="accent2"/>
                  </a:outerShdw>
                </a:effectLst>
                <a:latin typeface="Berlin Sans FB" panose="020E0602020502020306" pitchFamily="34" charset="0"/>
              </a:rPr>
              <a:t> </a:t>
            </a:r>
            <a:endParaRPr lang="es-PE" b="1" kern="0" dirty="0">
              <a:ln w="6600">
                <a:solidFill>
                  <a:sysClr val="windowText" lastClr="000000"/>
                </a:solidFill>
                <a:prstDash val="solid"/>
              </a:ln>
              <a:solidFill>
                <a:srgbClr val="FFFFFF"/>
              </a:solidFill>
              <a:effectLst>
                <a:outerShdw dist="38100" dir="2700000" algn="tl" rotWithShape="0">
                  <a:schemeClr val="accent2"/>
                </a:outerShdw>
              </a:effectLst>
              <a:latin typeface="Berlin Sans FB" panose="020E0602020502020306" pitchFamily="34" charset="0"/>
            </a:endParaRPr>
          </a:p>
        </p:txBody>
      </p:sp>
      <p:sp>
        <p:nvSpPr>
          <p:cNvPr id="3" name="2 Marcador de contenido"/>
          <p:cNvSpPr>
            <a:spLocks noGrp="1"/>
          </p:cNvSpPr>
          <p:nvPr>
            <p:ph idx="1"/>
          </p:nvPr>
        </p:nvSpPr>
        <p:spPr>
          <a:xfrm>
            <a:off x="742486" y="1187897"/>
            <a:ext cx="3986533" cy="899390"/>
          </a:xfrm>
        </p:spPr>
        <p:txBody>
          <a:bodyPr/>
          <a:lstStyle/>
          <a:p>
            <a:pPr algn="ctr"/>
            <a:r>
              <a:rPr lang="es-ES_tradnl" sz="3600" b="1" dirty="0" smtClean="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rPr>
              <a:t>   Para Jesús:</a:t>
            </a:r>
            <a:endParaRPr lang="es-PE" sz="3600" b="1"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6258680"/>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950"/>
                            </p:stCondLst>
                            <p:childTnLst>
                              <p:par>
                                <p:cTn id="12" presetID="49" presetClass="entr" presetSubtype="0" decel="100000" fill="hold" grpId="0" nodeType="after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 calcmode="lin" valueType="num">
                                      <p:cBhvr>
                                        <p:cTn id="16" dur="500" fill="hold"/>
                                        <p:tgtEl>
                                          <p:spTgt spid="5"/>
                                        </p:tgtEl>
                                        <p:attrNameLst>
                                          <p:attrName>style.rotation</p:attrName>
                                        </p:attrNameLst>
                                      </p:cBhvr>
                                      <p:tavLst>
                                        <p:tav tm="0">
                                          <p:val>
                                            <p:fltVal val="360"/>
                                          </p:val>
                                        </p:tav>
                                        <p:tav tm="100000">
                                          <p:val>
                                            <p:fltVal val="0"/>
                                          </p:val>
                                        </p:tav>
                                      </p:tavLst>
                                    </p:anim>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19986" y="541743"/>
            <a:ext cx="8160596" cy="5822112"/>
          </a:xfrm>
          <a:prstGeom prst="rect">
            <a:avLst/>
          </a:prstGeom>
        </p:spPr>
      </p:pic>
      <p:sp>
        <p:nvSpPr>
          <p:cNvPr id="6" name="2 Marcador de contenido"/>
          <p:cNvSpPr txBox="1">
            <a:spLocks/>
          </p:cNvSpPr>
          <p:nvPr/>
        </p:nvSpPr>
        <p:spPr bwMode="auto">
          <a:xfrm>
            <a:off x="500934" y="1423904"/>
            <a:ext cx="3409012" cy="427495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s-PE" sz="2400" i="1" kern="0" dirty="0" smtClean="0">
                <a:solidFill>
                  <a:schemeClr val="bg1"/>
                </a:solidFill>
                <a:effectLst>
                  <a:glow rad="101600">
                    <a:schemeClr val="accent4">
                      <a:satMod val="175000"/>
                      <a:alpha val="40000"/>
                    </a:schemeClr>
                  </a:glow>
                  <a:outerShdw blurRad="50800" dist="50800" algn="l" rotWithShape="0">
                    <a:prstClr val="black"/>
                  </a:outerShdw>
                </a:effectLst>
                <a:latin typeface="Comic Sans MS" panose="030F0702030302020204" pitchFamily="66" charset="0"/>
              </a:rPr>
              <a:t>Jesús reflexiona en la sinagoga, a la luz de la Palabra y en un contexto de oración, sobre la realidad en que vive su pueblo. </a:t>
            </a:r>
            <a:r>
              <a:rPr lang="es-ES_tradnl" sz="2400" i="1" kern="0" dirty="0" smtClean="0">
                <a:solidFill>
                  <a:schemeClr val="bg1"/>
                </a:solidFill>
                <a:effectLst>
                  <a:glow rad="101600">
                    <a:schemeClr val="accent4">
                      <a:satMod val="175000"/>
                      <a:alpha val="40000"/>
                    </a:schemeClr>
                  </a:glow>
                  <a:outerShdw blurRad="50800" dist="50800" algn="l" rotWithShape="0">
                    <a:prstClr val="black"/>
                  </a:outerShdw>
                </a:effectLst>
                <a:latin typeface="Comic Sans MS" panose="030F0702030302020204" pitchFamily="66" charset="0"/>
              </a:rPr>
              <a:t>Hace suyo el programa de actuación señalado en el libro de Isaías y llega a decir:                                 “Hoy se ha cumplido ante ustedes esta profecía”. </a:t>
            </a:r>
            <a:endParaRPr lang="es-PE" sz="2400" kern="0" dirty="0">
              <a:solidFill>
                <a:schemeClr val="bg1"/>
              </a:solidFill>
              <a:effectLst>
                <a:glow rad="101600">
                  <a:schemeClr val="accent4">
                    <a:satMod val="175000"/>
                    <a:alpha val="40000"/>
                  </a:schemeClr>
                </a:glow>
                <a:outerShdw blurRad="50800" dist="50800" algn="l" rotWithShape="0">
                  <a:prstClr val="black"/>
                </a:outerShdw>
              </a:effectLst>
              <a:latin typeface="Comic Sans MS" panose="030F0702030302020204" pitchFamily="66" charset="0"/>
            </a:endParaRPr>
          </a:p>
        </p:txBody>
      </p:sp>
      <p:sp>
        <p:nvSpPr>
          <p:cNvPr id="7" name="2 Marcador de contenido"/>
          <p:cNvSpPr txBox="1">
            <a:spLocks/>
          </p:cNvSpPr>
          <p:nvPr/>
        </p:nvSpPr>
        <p:spPr bwMode="auto">
          <a:xfrm>
            <a:off x="6585526" y="1906121"/>
            <a:ext cx="2102929" cy="42103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r">
              <a:buFontTx/>
              <a:buNone/>
            </a:pPr>
            <a:r>
              <a:rPr lang="es-PE" sz="2400" i="1" kern="0" dirty="0" smtClean="0">
                <a:solidFill>
                  <a:schemeClr val="bg1"/>
                </a:solidFill>
                <a:effectLst>
                  <a:glow rad="101600">
                    <a:schemeClr val="accent4">
                      <a:satMod val="175000"/>
                      <a:alpha val="40000"/>
                    </a:schemeClr>
                  </a:glow>
                  <a:outerShdw blurRad="50800" dist="50800" algn="l" rotWithShape="0">
                    <a:prstClr val="black"/>
                  </a:outerShdw>
                </a:effectLst>
                <a:latin typeface="Comic Sans MS" panose="030F0702030302020204" pitchFamily="66" charset="0"/>
              </a:rPr>
              <a:t>También nosotros debemos intentar descubrir lo que quiere decirnos esta Palabra en la situación concreta de nuestra vida.</a:t>
            </a:r>
            <a:endParaRPr lang="es-ES_tradnl" sz="2400" i="1" kern="0" dirty="0" smtClean="0">
              <a:solidFill>
                <a:schemeClr val="bg1"/>
              </a:solidFill>
              <a:effectLst>
                <a:glow rad="101600">
                  <a:schemeClr val="accent4">
                    <a:satMod val="175000"/>
                    <a:alpha val="40000"/>
                  </a:schemeClr>
                </a:glow>
                <a:outerShdw blurRad="50800" dist="50800" algn="l" rotWithShape="0">
                  <a:prstClr val="black"/>
                </a:outerShdw>
              </a:effectLst>
              <a:latin typeface="Comic Sans MS" panose="030F0702030302020204" pitchFamily="66" charset="0"/>
            </a:endParaRPr>
          </a:p>
          <a:p>
            <a:pPr marL="0" indent="0" algn="r">
              <a:buFontTx/>
              <a:buNone/>
            </a:pPr>
            <a:endParaRPr lang="es-ES_tradnl" sz="2400" i="1" kern="0" dirty="0" smtClean="0">
              <a:solidFill>
                <a:schemeClr val="bg1"/>
              </a:solidFill>
              <a:effectLst>
                <a:glow rad="101600">
                  <a:schemeClr val="accent4">
                    <a:satMod val="175000"/>
                    <a:alpha val="40000"/>
                  </a:schemeClr>
                </a:glow>
                <a:outerShdw blurRad="50800" dist="50800" algn="l" rotWithShape="0">
                  <a:prstClr val="black"/>
                </a:outerShdw>
              </a:effectLst>
              <a:latin typeface="Comic Sans MS" panose="030F0702030302020204" pitchFamily="66" charset="0"/>
            </a:endParaRPr>
          </a:p>
          <a:p>
            <a:pPr marL="0" indent="0" algn="r">
              <a:buFontTx/>
              <a:buNone/>
            </a:pPr>
            <a:endParaRPr lang="es-PE" sz="2400" kern="0" dirty="0">
              <a:solidFill>
                <a:schemeClr val="bg1"/>
              </a:solidFill>
              <a:effectLst>
                <a:glow rad="101600">
                  <a:schemeClr val="accent4">
                    <a:satMod val="175000"/>
                    <a:alpha val="40000"/>
                  </a:schemeClr>
                </a:glow>
                <a:outerShdw blurRad="50800" dist="50800" algn="l" rotWithShape="0">
                  <a:prstClr val="black"/>
                </a:outerShdw>
              </a:effectLst>
              <a:latin typeface="Comic Sans MS" panose="030F0702030302020204" pitchFamily="66" charset="0"/>
            </a:endParaRPr>
          </a:p>
        </p:txBody>
      </p:sp>
      <p:sp>
        <p:nvSpPr>
          <p:cNvPr id="3" name="2 Marcador de contenido"/>
          <p:cNvSpPr>
            <a:spLocks noGrp="1"/>
          </p:cNvSpPr>
          <p:nvPr>
            <p:ph idx="1"/>
          </p:nvPr>
        </p:nvSpPr>
        <p:spPr>
          <a:xfrm>
            <a:off x="5127192" y="721917"/>
            <a:ext cx="1975572" cy="492328"/>
          </a:xfrm>
          <a:noFill/>
        </p:spPr>
        <p:txBody>
          <a:bodyPr/>
          <a:lstStyle/>
          <a:p>
            <a:pPr marL="0" indent="0">
              <a:buNone/>
            </a:pPr>
            <a:r>
              <a:rPr lang="es-PE" sz="2400" i="1" dirty="0">
                <a:solidFill>
                  <a:srgbClr val="FFFF00"/>
                </a:solidFill>
                <a:effectLst>
                  <a:glow rad="101600">
                    <a:schemeClr val="accent4">
                      <a:satMod val="175000"/>
                      <a:alpha val="40000"/>
                    </a:schemeClr>
                  </a:glow>
                  <a:outerShdw blurRad="50800" dist="50800" algn="l" rotWithShape="0">
                    <a:prstClr val="black"/>
                  </a:outerShdw>
                </a:effectLst>
                <a:latin typeface="Comic Sans MS" panose="030F0702030302020204" pitchFamily="66" charset="0"/>
              </a:rPr>
              <a:t>Motivación</a:t>
            </a:r>
            <a:r>
              <a:rPr lang="es-PE" sz="2400" i="1" dirty="0" smtClean="0">
                <a:solidFill>
                  <a:srgbClr val="FFFF00"/>
                </a:solidFill>
                <a:effectLst>
                  <a:glow rad="101600">
                    <a:schemeClr val="accent4">
                      <a:satMod val="175000"/>
                      <a:alpha val="40000"/>
                    </a:schemeClr>
                  </a:glow>
                  <a:outerShdw blurRad="50800" dist="50800" algn="l" rotWithShape="0">
                    <a:prstClr val="black"/>
                  </a:outerShdw>
                </a:effectLst>
                <a:latin typeface="Comic Sans MS" panose="030F0702030302020204" pitchFamily="66" charset="0"/>
              </a:rPr>
              <a:t>:</a:t>
            </a:r>
            <a:endParaRPr lang="es-PE" sz="2400" dirty="0">
              <a:solidFill>
                <a:srgbClr val="FFFF00"/>
              </a:solidFill>
              <a:effectLst>
                <a:glow rad="101600">
                  <a:schemeClr val="accent4">
                    <a:satMod val="175000"/>
                    <a:alpha val="40000"/>
                  </a:schemeClr>
                </a:glow>
                <a:outerShdw blurRad="50800" dist="50800" algn="l" rotWithShape="0">
                  <a:prstClr val="black"/>
                </a:outerShdw>
              </a:effectLst>
              <a:latin typeface="Comic Sans MS" panose="030F0702030302020204" pitchFamily="66" charset="0"/>
            </a:endParaRPr>
          </a:p>
        </p:txBody>
      </p:sp>
      <p:sp>
        <p:nvSpPr>
          <p:cNvPr id="11" name="Rectángulo redondeado 10"/>
          <p:cNvSpPr>
            <a:spLocks noChangeArrowheads="1"/>
          </p:cNvSpPr>
          <p:nvPr/>
        </p:nvSpPr>
        <p:spPr bwMode="auto">
          <a:xfrm>
            <a:off x="567700" y="541743"/>
            <a:ext cx="3198103" cy="672502"/>
          </a:xfrm>
          <a:prstGeom prst="roundRect">
            <a:avLst>
              <a:gd name="adj" fmla="val 16667"/>
            </a:avLst>
          </a:prstGeom>
          <a:solidFill>
            <a:srgbClr val="A7FFA7"/>
          </a:solidFill>
          <a:ln>
            <a:noFill/>
            <a:headEnd/>
            <a:tailEnd/>
          </a:ln>
          <a:effectLst>
            <a:outerShdw blurRad="57150" dist="19050" dir="5400000" algn="ctr" rotWithShape="0">
              <a:srgbClr val="000000">
                <a:alpha val="63000"/>
              </a:srgbClr>
            </a:outerShdw>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indent="19050" algn="ctr">
              <a:defRPr/>
            </a:pPr>
            <a:r>
              <a:rPr lang="es-ES_tradnl" sz="1600" b="1" kern="0" dirty="0">
                <a:solidFill>
                  <a:srgbClr val="000000"/>
                </a:solidFill>
                <a:ea typeface="Times New Roman" panose="02020603050405020304" pitchFamily="18" charset="0"/>
              </a:rPr>
              <a:t>MEDITATIO</a:t>
            </a:r>
            <a:endParaRPr lang="es-PE" sz="1600" b="1" kern="0" dirty="0">
              <a:solidFill>
                <a:srgbClr val="000000"/>
              </a:solidFill>
              <a:ea typeface="Times New Roman" panose="02020603050405020304" pitchFamily="18" charset="0"/>
            </a:endParaRPr>
          </a:p>
          <a:p>
            <a:pPr indent="19050" algn="ctr">
              <a:defRPr/>
            </a:pPr>
            <a:r>
              <a:rPr lang="es-ES_tradnl" b="1" kern="0" dirty="0">
                <a:solidFill>
                  <a:srgbClr val="880000"/>
                </a:solidFill>
                <a:ea typeface="Times New Roman" panose="02020603050405020304" pitchFamily="18" charset="0"/>
              </a:rPr>
              <a:t>¿Qué ME dice el texto?</a:t>
            </a:r>
            <a:endParaRPr lang="es-PE" kern="0" dirty="0">
              <a:solidFill>
                <a:srgbClr val="880000"/>
              </a:solidFill>
              <a:ea typeface="Times New Roman" panose="02020603050405020304" pitchFamily="18" charset="0"/>
            </a:endParaRPr>
          </a:p>
        </p:txBody>
      </p:sp>
    </p:spTree>
    <p:extLst>
      <p:ext uri="{BB962C8B-B14F-4D97-AF65-F5344CB8AC3E}">
        <p14:creationId xmlns:p14="http://schemas.microsoft.com/office/powerpoint/2010/main" val="24033222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1"/>
                                          </p:val>
                                        </p:tav>
                                        <p:tav tm="100000">
                                          <p:val>
                                            <p:strVal val="#ppt_x"/>
                                          </p:val>
                                        </p:tav>
                                      </p:tavLst>
                                    </p:anim>
                                    <p:anim calcmode="lin" valueType="num">
                                      <p:cBhvr>
                                        <p:cTn id="9" dur="1000" fill="hold"/>
                                        <p:tgtEl>
                                          <p:spTgt spid="3"/>
                                        </p:tgtEl>
                                        <p:attrNameLst>
                                          <p:attrName>ppt_y</p:attrName>
                                        </p:attrNameLst>
                                      </p:cBhvr>
                                      <p:tavLst>
                                        <p:tav tm="0">
                                          <p:val>
                                            <p:strVal val="#ppt_y"/>
                                          </p:val>
                                        </p:tav>
                                        <p:tav tm="100000">
                                          <p:val>
                                            <p:strVal val="#ppt_y"/>
                                          </p:val>
                                        </p:tav>
                                      </p:tavLst>
                                    </p:anim>
                                  </p:childTnLst>
                                </p:cTn>
                              </p:par>
                            </p:childTnLst>
                          </p:cTn>
                        </p:par>
                        <p:par>
                          <p:cTn id="10" fill="hold">
                            <p:stCondLst>
                              <p:cond delay="2000"/>
                            </p:stCondLst>
                            <p:childTnLst>
                              <p:par>
                                <p:cTn id="11" presetID="40" presetClass="entr" presetSubtype="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1"/>
                                          </p:val>
                                        </p:tav>
                                        <p:tav tm="100000">
                                          <p:val>
                                            <p:strVal val="#ppt_x"/>
                                          </p:val>
                                        </p:tav>
                                      </p:tavLst>
                                    </p:anim>
                                    <p:anim calcmode="lin" valueType="num">
                                      <p:cBhvr>
                                        <p:cTn id="15" dur="1000" fill="hold"/>
                                        <p:tgtEl>
                                          <p:spTgt spid="6"/>
                                        </p:tgtEl>
                                        <p:attrNameLst>
                                          <p:attrName>ppt_y</p:attrName>
                                        </p:attrNameLst>
                                      </p:cBhvr>
                                      <p:tavLst>
                                        <p:tav tm="0">
                                          <p:val>
                                            <p:strVal val="#ppt_y"/>
                                          </p:val>
                                        </p:tav>
                                        <p:tav tm="100000">
                                          <p:val>
                                            <p:strVal val="#ppt_y"/>
                                          </p:val>
                                        </p:tav>
                                      </p:tavLst>
                                    </p:anim>
                                  </p:childTnLst>
                                </p:cTn>
                              </p:par>
                            </p:childTnLst>
                          </p:cTn>
                        </p:par>
                        <p:par>
                          <p:cTn id="16" fill="hold">
                            <p:stCondLst>
                              <p:cond delay="23800"/>
                            </p:stCondLst>
                            <p:childTnLst>
                              <p:par>
                                <p:cTn id="17" presetID="40" presetClass="entr" presetSubtype="0" fill="hold" grpId="0" nodeType="afterEffect">
                                  <p:stCondLst>
                                    <p:cond delay="0"/>
                                  </p:stCondLst>
                                  <p:iterate type="lt">
                                    <p:tmPct val="10000"/>
                                  </p:iterate>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1"/>
                                          </p:val>
                                        </p:tav>
                                        <p:tav tm="100000">
                                          <p:val>
                                            <p:strVal val="#ppt_x"/>
                                          </p:val>
                                        </p:tav>
                                      </p:tavLst>
                                    </p:anim>
                                    <p:anim calcmode="lin" valueType="num">
                                      <p:cBhvr>
                                        <p:cTn id="21"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l Espíritu del Señor está sobre mí, porque él me ha ungido&amp;quot; - InfoVaticana"/>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flipH="1">
            <a:off x="484787" y="546610"/>
            <a:ext cx="8151050" cy="5787190"/>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4562601" y="612639"/>
            <a:ext cx="3999665" cy="461665"/>
          </a:xfrm>
          <a:prstGeom prst="rect">
            <a:avLst/>
          </a:prstGeom>
          <a:noFill/>
          <a:ln w="9525">
            <a:noFill/>
            <a:miter lim="800000"/>
            <a:headEnd/>
            <a:tailEnd/>
          </a:ln>
          <a:effectLst/>
        </p:spPr>
        <p:txBody>
          <a:bodyPr wrap="square">
            <a:spAutoFit/>
          </a:bodyPr>
          <a:lstStyle/>
          <a:p>
            <a:pPr algn="r" fontAlgn="base">
              <a:spcBef>
                <a:spcPct val="0"/>
              </a:spcBef>
              <a:spcAft>
                <a:spcPct val="0"/>
              </a:spcAft>
            </a:pPr>
            <a:r>
              <a:rPr lang="es-ES" sz="2400" dirty="0">
                <a:solidFill>
                  <a:schemeClr val="bg1"/>
                </a:solidFill>
                <a:effectLst>
                  <a:glow rad="101600">
                    <a:srgbClr val="000000">
                      <a:satMod val="175000"/>
                      <a:alpha val="40000"/>
                    </a:srgbClr>
                  </a:glow>
                  <a:outerShdw blurRad="50800" dist="76200" algn="l" rotWithShape="0">
                    <a:prstClr val="black"/>
                  </a:outerShdw>
                </a:effectLst>
                <a:latin typeface="Britannic Bold" panose="020B0903060703020204" pitchFamily="34" charset="0"/>
              </a:rPr>
              <a:t>Lucas 1, 1-4; 4, 14-21. </a:t>
            </a:r>
          </a:p>
        </p:txBody>
      </p:sp>
      <p:sp>
        <p:nvSpPr>
          <p:cNvPr id="5" name="WordArt 3"/>
          <p:cNvSpPr>
            <a:spLocks noChangeArrowheads="1" noChangeShapeType="1" noTextEdit="1"/>
          </p:cNvSpPr>
          <p:nvPr/>
        </p:nvSpPr>
        <p:spPr bwMode="auto">
          <a:xfrm>
            <a:off x="1074058" y="4913745"/>
            <a:ext cx="7266378" cy="951346"/>
          </a:xfrm>
          <a:prstGeom prst="rect">
            <a:avLst/>
          </a:prstGeom>
          <a:extLst>
            <a:ext uri="{AF507438-7753-43E0-B8FC-AC1667EBCBE1}">
              <a14:hiddenEffects xmlns:a14="http://schemas.microsoft.com/office/drawing/2010/main">
                <a:effectLst/>
              </a14:hiddenEffects>
            </a:ext>
          </a:extLst>
        </p:spPr>
        <p:txBody>
          <a:bodyPr wrap="none" fromWordArt="1">
            <a:prstTxWarp prst="textTriangle">
              <a:avLst/>
            </a:prstTxWarp>
          </a:bodyPr>
          <a:lstStyle/>
          <a:p>
            <a:pPr algn="ctr" fontAlgn="base">
              <a:spcBef>
                <a:spcPct val="0"/>
              </a:spcBef>
              <a:spcAft>
                <a:spcPct val="0"/>
              </a:spcAft>
            </a:pPr>
            <a:r>
              <a:rPr lang="es-ES_tradnl" sz="3600" dirty="0">
                <a:solidFill>
                  <a:srgbClr val="FFFF00"/>
                </a:solidFill>
                <a:effectLst>
                  <a:glow rad="139700">
                    <a:schemeClr val="accent4">
                      <a:satMod val="175000"/>
                      <a:alpha val="40000"/>
                    </a:schemeClr>
                  </a:glow>
                  <a:outerShdw blurRad="38100" dist="38100" dir="2700000" algn="tl">
                    <a:srgbClr val="000000">
                      <a:alpha val="43137"/>
                    </a:srgbClr>
                  </a:outerShdw>
                </a:effectLst>
                <a:latin typeface="Britannic Bold" panose="020B0903060703020204" pitchFamily="34" charset="0"/>
                <a:ea typeface="Times New Roman" pitchFamily="18" charset="0"/>
              </a:rPr>
              <a:t>EL ESPÍRITU DEL SEÑOR ME HA UNGIDO</a:t>
            </a:r>
            <a:endParaRPr lang="es-ES_tradnl" sz="3600" dirty="0">
              <a:solidFill>
                <a:srgbClr val="FFFF00"/>
              </a:solidFill>
              <a:effectLst>
                <a:glow rad="139700">
                  <a:schemeClr val="accent4">
                    <a:satMod val="175000"/>
                    <a:alpha val="40000"/>
                  </a:schemeClr>
                </a:glow>
                <a:outerShdw blurRad="38100" dist="38100" dir="2700000" algn="tl">
                  <a:srgbClr val="000000">
                    <a:alpha val="43137"/>
                  </a:srgbClr>
                </a:outerShdw>
              </a:effectLst>
              <a:latin typeface="Britannic Bold" panose="020B0903060703020204" pitchFamily="34" charset="0"/>
            </a:endParaRPr>
          </a:p>
          <a:p>
            <a:pPr algn="ctr" fontAlgn="base">
              <a:spcBef>
                <a:spcPct val="0"/>
              </a:spcBef>
              <a:spcAft>
                <a:spcPct val="0"/>
              </a:spcAft>
            </a:pPr>
            <a:endParaRPr lang="es-PE" sz="3600" kern="10" dirty="0">
              <a:solidFill>
                <a:srgbClr val="FFFF00"/>
              </a:solidFill>
              <a:effectLst>
                <a:glow rad="139700">
                  <a:schemeClr val="accent4">
                    <a:satMod val="175000"/>
                    <a:alpha val="40000"/>
                  </a:schemeClr>
                </a:glow>
                <a:outerShdw blurRad="38100" dist="38100" dir="2700000" algn="tl">
                  <a:srgbClr val="000000">
                    <a:alpha val="43137"/>
                  </a:srgbClr>
                </a:outerShdw>
              </a:effectLst>
              <a:latin typeface="Britannic Bold" panose="020B0903060703020204" pitchFamily="34" charset="0"/>
            </a:endParaRPr>
          </a:p>
        </p:txBody>
      </p:sp>
      <p:sp>
        <p:nvSpPr>
          <p:cNvPr id="6" name="Rectangle 3"/>
          <p:cNvSpPr>
            <a:spLocks noChangeArrowheads="1"/>
          </p:cNvSpPr>
          <p:nvPr/>
        </p:nvSpPr>
        <p:spPr bwMode="auto">
          <a:xfrm>
            <a:off x="5755562" y="5964468"/>
            <a:ext cx="2806704" cy="369332"/>
          </a:xfrm>
          <a:prstGeom prst="rect">
            <a:avLst/>
          </a:prstGeom>
          <a:noFill/>
          <a:ln w="9525">
            <a:noFill/>
            <a:miter lim="800000"/>
            <a:headEnd/>
            <a:tailEnd/>
          </a:ln>
          <a:effectLst/>
        </p:spPr>
        <p:txBody>
          <a:bodyPr wrap="square">
            <a:spAutoFit/>
          </a:bodyPr>
          <a:lstStyle/>
          <a:p>
            <a:pPr algn="r" fontAlgn="base">
              <a:spcBef>
                <a:spcPct val="0"/>
              </a:spcBef>
              <a:spcAft>
                <a:spcPct val="0"/>
              </a:spcAft>
            </a:pPr>
            <a:r>
              <a:rPr lang="es-ES" b="1" dirty="0" smtClean="0">
                <a:solidFill>
                  <a:srgbClr val="FFFF00"/>
                </a:solidFill>
                <a:effectLst>
                  <a:outerShdw blurRad="50800" dist="38100" algn="l" rotWithShape="0">
                    <a:prstClr val="black"/>
                  </a:outerShdw>
                </a:effectLst>
                <a:latin typeface="Broadway" panose="04040905080B02020502" pitchFamily="82" charset="0"/>
              </a:rPr>
              <a:t>23 Enero 2022</a:t>
            </a:r>
            <a:endParaRPr lang="es-ES" b="1" dirty="0">
              <a:solidFill>
                <a:srgbClr val="FFFF00"/>
              </a:solidFill>
              <a:effectLst>
                <a:outerShdw blurRad="50800" dist="38100" algn="l" rotWithShape="0">
                  <a:prstClr val="black"/>
                </a:outerShdw>
              </a:effectLst>
              <a:latin typeface="Broadway" panose="04040905080B02020502" pitchFamily="82" charset="0"/>
            </a:endParaRPr>
          </a:p>
        </p:txBody>
      </p:sp>
      <p:pic>
        <p:nvPicPr>
          <p:cNvPr id="7" name="Imagen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84787" y="657134"/>
            <a:ext cx="3728470" cy="756030"/>
          </a:xfrm>
          <a:prstGeom prst="roundRect">
            <a:avLst/>
          </a:prstGeom>
          <a:scene3d>
            <a:camera prst="orthographicFront"/>
            <a:lightRig rig="threePt" dir="t"/>
          </a:scene3d>
          <a:sp3d>
            <a:bevelT w="152400" h="50800" prst="softRound"/>
          </a:sp3d>
        </p:spPr>
      </p:pic>
    </p:spTree>
    <p:extLst>
      <p:ext uri="{BB962C8B-B14F-4D97-AF65-F5344CB8AC3E}">
        <p14:creationId xmlns:p14="http://schemas.microsoft.com/office/powerpoint/2010/main" val="263173399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par>
                          <p:cTn id="8" fill="hold">
                            <p:stCondLst>
                              <p:cond delay="2000"/>
                            </p:stCondLst>
                            <p:childTnLst>
                              <p:par>
                                <p:cTn id="9" presetID="2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edge">
                                      <p:cBhvr>
                                        <p:cTn id="11" dur="2000"/>
                                        <p:tgtEl>
                                          <p:spTgt spid="5"/>
                                        </p:tgtEl>
                                      </p:cBhvr>
                                    </p:animEffect>
                                  </p:childTnLst>
                                </p:cTn>
                              </p:par>
                            </p:childTnLst>
                          </p:cTn>
                        </p:par>
                        <p:par>
                          <p:cTn id="12" fill="hold">
                            <p:stCondLst>
                              <p:cond delay="4000"/>
                            </p:stCondLst>
                            <p:childTnLst>
                              <p:par>
                                <p:cTn id="13" presetID="2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edge">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9299" y="526308"/>
            <a:ext cx="8148227" cy="5819073"/>
          </a:xfrm>
          <a:prstGeom prst="rect">
            <a:avLst/>
          </a:prstGeom>
          <a:scene3d>
            <a:camera prst="orthographicFront"/>
            <a:lightRig rig="threePt" dir="t"/>
          </a:scene3d>
          <a:sp3d>
            <a:bevelT w="152400" h="50800" prst="softRound"/>
          </a:sp3d>
        </p:spPr>
      </p:pic>
      <p:sp>
        <p:nvSpPr>
          <p:cNvPr id="9" name="2 Marcador de contenido"/>
          <p:cNvSpPr txBox="1">
            <a:spLocks/>
          </p:cNvSpPr>
          <p:nvPr/>
        </p:nvSpPr>
        <p:spPr bwMode="auto">
          <a:xfrm>
            <a:off x="3585961" y="2482906"/>
            <a:ext cx="2094402" cy="3060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lgn="ctr" fontAlgn="base">
              <a:spcBef>
                <a:spcPct val="20000"/>
              </a:spcBef>
              <a:spcAft>
                <a:spcPct val="0"/>
              </a:spcAft>
              <a:defRPr/>
            </a:pPr>
            <a:r>
              <a:rPr lang="es-ES_tradnl" sz="2400" b="1" dirty="0" smtClean="0">
                <a:ln>
                  <a:solidFill>
                    <a:srgbClr val="FFC000"/>
                  </a:solidFill>
                </a:ln>
                <a:solidFill>
                  <a:schemeClr val="bg1"/>
                </a:solidFill>
                <a:effectLst>
                  <a:glow rad="101600">
                    <a:schemeClr val="accent4">
                      <a:satMod val="175000"/>
                      <a:alpha val="40000"/>
                    </a:schemeClr>
                  </a:glow>
                  <a:outerShdw blurRad="38100" dist="38100" dir="2700000" algn="tl">
                    <a:srgbClr val="000000">
                      <a:alpha val="43137"/>
                    </a:srgbClr>
                  </a:outerShdw>
                </a:effectLst>
                <a:latin typeface="Arial Narrow" panose="020B0606020202030204" pitchFamily="34" charset="0"/>
              </a:rPr>
              <a:t>¿qué puedo hacer para actuar de la misma manera?, </a:t>
            </a:r>
          </a:p>
          <a:p>
            <a:pPr lvl="0" algn="ctr" fontAlgn="base">
              <a:spcBef>
                <a:spcPct val="20000"/>
              </a:spcBef>
              <a:spcAft>
                <a:spcPct val="0"/>
              </a:spcAft>
              <a:defRPr/>
            </a:pPr>
            <a:r>
              <a:rPr lang="es-PE" sz="2400" b="1" dirty="0" smtClean="0">
                <a:ln>
                  <a:solidFill>
                    <a:srgbClr val="FFC000"/>
                  </a:solidFill>
                </a:ln>
                <a:solidFill>
                  <a:schemeClr val="bg1"/>
                </a:solidFill>
                <a:effectLst>
                  <a:glow rad="101600">
                    <a:schemeClr val="accent4">
                      <a:satMod val="175000"/>
                      <a:alpha val="40000"/>
                    </a:schemeClr>
                  </a:glow>
                  <a:outerShdw blurRad="38100" dist="38100" dir="2700000" algn="tl">
                    <a:srgbClr val="000000">
                      <a:alpha val="43137"/>
                    </a:srgbClr>
                  </a:outerShdw>
                </a:effectLst>
                <a:latin typeface="Arial Narrow" panose="020B0606020202030204" pitchFamily="34" charset="0"/>
              </a:rPr>
              <a:t>¿</a:t>
            </a:r>
            <a:r>
              <a:rPr lang="es-PE" sz="2400" b="1" dirty="0">
                <a:ln>
                  <a:solidFill>
                    <a:srgbClr val="FFC000"/>
                  </a:solidFill>
                </a:ln>
                <a:solidFill>
                  <a:schemeClr val="bg1"/>
                </a:solidFill>
                <a:effectLst>
                  <a:glow rad="101600">
                    <a:schemeClr val="accent4">
                      <a:satMod val="175000"/>
                      <a:alpha val="40000"/>
                    </a:schemeClr>
                  </a:glow>
                  <a:outerShdw blurRad="38100" dist="38100" dir="2700000" algn="tl">
                    <a:srgbClr val="000000">
                      <a:alpha val="43137"/>
                    </a:srgbClr>
                  </a:outerShdw>
                </a:effectLst>
                <a:latin typeface="Arial Narrow" panose="020B0606020202030204" pitchFamily="34" charset="0"/>
              </a:rPr>
              <a:t>cómo, dónde y a quiénes lo deb</a:t>
            </a:r>
            <a:r>
              <a:rPr lang="es-PE" sz="2000" b="1" dirty="0">
                <a:ln>
                  <a:solidFill>
                    <a:srgbClr val="FFC000"/>
                  </a:solidFill>
                </a:ln>
                <a:solidFill>
                  <a:schemeClr val="bg1"/>
                </a:solidFill>
                <a:effectLst>
                  <a:glow rad="101600">
                    <a:schemeClr val="accent4">
                      <a:satMod val="175000"/>
                      <a:alpha val="40000"/>
                    </a:schemeClr>
                  </a:glow>
                  <a:outerShdw blurRad="38100" dist="38100" dir="2700000" algn="tl">
                    <a:srgbClr val="000000">
                      <a:alpha val="43137"/>
                    </a:srgbClr>
                  </a:outerShdw>
                </a:effectLst>
                <a:latin typeface="Arial Narrow" panose="020B0606020202030204" pitchFamily="34" charset="0"/>
              </a:rPr>
              <a:t>o hacer? </a:t>
            </a:r>
          </a:p>
          <a:p>
            <a:pPr lvl="0" algn="ctr" fontAlgn="base">
              <a:spcBef>
                <a:spcPct val="20000"/>
              </a:spcBef>
              <a:spcAft>
                <a:spcPct val="0"/>
              </a:spcAft>
              <a:defRPr/>
            </a:pPr>
            <a:endParaRPr lang="es-PE" sz="2000" b="1" dirty="0" smtClean="0">
              <a:ln>
                <a:solidFill>
                  <a:srgbClr val="FFC000"/>
                </a:solidFill>
              </a:ln>
              <a:solidFill>
                <a:schemeClr val="bg1"/>
              </a:solidFill>
              <a:effectLst>
                <a:glow rad="101600">
                  <a:schemeClr val="accent4">
                    <a:satMod val="175000"/>
                    <a:alpha val="40000"/>
                  </a:schemeClr>
                </a:glow>
                <a:outerShdw blurRad="38100" dist="38100" dir="2700000" algn="tl">
                  <a:srgbClr val="000000">
                    <a:alpha val="43137"/>
                  </a:srgbClr>
                </a:outerShdw>
              </a:effectLst>
              <a:latin typeface="Arial Narrow" panose="020B0606020202030204" pitchFamily="34" charset="0"/>
            </a:endParaRPr>
          </a:p>
          <a:p>
            <a:pPr marL="457200" indent="-457200" algn="ctr" fontAlgn="base">
              <a:spcBef>
                <a:spcPct val="20000"/>
              </a:spcBef>
              <a:spcAft>
                <a:spcPct val="0"/>
              </a:spcAft>
              <a:buFont typeface="Arial" panose="020B0604020202020204" pitchFamily="34" charset="0"/>
              <a:buChar char="•"/>
              <a:defRPr/>
            </a:pPr>
            <a:endParaRPr lang="es-PE" sz="2000" b="1" kern="0" dirty="0">
              <a:solidFill>
                <a:schemeClr val="bg1"/>
              </a:solidFill>
              <a:effectLst>
                <a:glow rad="63500">
                  <a:srgbClr val="000000">
                    <a:satMod val="175000"/>
                    <a:alpha val="40000"/>
                  </a:srgbClr>
                </a:glow>
                <a:outerShdw blurRad="38100" dist="38100" dir="2700000" algn="tl">
                  <a:srgbClr val="000000">
                    <a:alpha val="43137"/>
                  </a:srgbClr>
                </a:outerShdw>
              </a:effectLst>
              <a:latin typeface="Arial Narrow" panose="020B0606020202030204" pitchFamily="34" charset="0"/>
            </a:endParaRPr>
          </a:p>
        </p:txBody>
      </p:sp>
      <p:sp>
        <p:nvSpPr>
          <p:cNvPr id="4" name="2 Marcador de contenido"/>
          <p:cNvSpPr txBox="1">
            <a:spLocks/>
          </p:cNvSpPr>
          <p:nvPr/>
        </p:nvSpPr>
        <p:spPr bwMode="auto">
          <a:xfrm>
            <a:off x="625755" y="526309"/>
            <a:ext cx="7864779" cy="115470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457200" indent="-457200" algn="ctr" fontAlgn="base">
              <a:spcBef>
                <a:spcPct val="20000"/>
              </a:spcBef>
              <a:spcAft>
                <a:spcPct val="0"/>
              </a:spcAft>
              <a:buFont typeface="Arial" panose="020B0604020202020204" pitchFamily="34" charset="0"/>
              <a:buChar char="•"/>
              <a:defRPr/>
            </a:pPr>
            <a:r>
              <a:rPr lang="es-ES_tradnl" sz="3200" b="1" kern="0" dirty="0">
                <a:ln w="6600">
                  <a:solidFill>
                    <a:schemeClr val="accent2"/>
                  </a:solidFill>
                  <a:prstDash val="solid"/>
                </a:ln>
                <a:solidFill>
                  <a:srgbClr val="FFFFFF"/>
                </a:solidFill>
                <a:effectLst>
                  <a:glow rad="63500">
                    <a:schemeClr val="accent4">
                      <a:satMod val="175000"/>
                      <a:alpha val="40000"/>
                    </a:schemeClr>
                  </a:glow>
                  <a:outerShdw dist="38100" dir="2700000" algn="tl" rotWithShape="0">
                    <a:schemeClr val="accent2"/>
                  </a:outerShdw>
                </a:effectLst>
                <a:latin typeface="Comic Sans MS" panose="030F0702030302020204" pitchFamily="66" charset="0"/>
              </a:rPr>
              <a:t>Viendo cómo el Señor Jesús llevó la Buena Nueva a los pobres, </a:t>
            </a:r>
            <a:endParaRPr lang="es-ES_tradnl" sz="3200" b="1" kern="0" dirty="0" smtClean="0">
              <a:ln w="6600">
                <a:solidFill>
                  <a:schemeClr val="accent2"/>
                </a:solidFill>
                <a:prstDash val="solid"/>
              </a:ln>
              <a:solidFill>
                <a:srgbClr val="FFFFFF"/>
              </a:solidFill>
              <a:effectLst>
                <a:glow rad="63500">
                  <a:schemeClr val="accent4">
                    <a:satMod val="175000"/>
                    <a:alpha val="40000"/>
                  </a:schemeClr>
                </a:glow>
                <a:outerShdw dist="38100" dir="2700000" algn="tl" rotWithShape="0">
                  <a:schemeClr val="accent2"/>
                </a:outerShdw>
              </a:effectLst>
              <a:latin typeface="Comic Sans MS" panose="030F0702030302020204" pitchFamily="66" charset="0"/>
            </a:endParaRPr>
          </a:p>
          <a:p>
            <a:pPr lvl="0" algn="ctr" fontAlgn="base">
              <a:spcBef>
                <a:spcPct val="20000"/>
              </a:spcBef>
              <a:spcAft>
                <a:spcPct val="0"/>
              </a:spcAft>
              <a:defRPr/>
            </a:pPr>
            <a:endParaRPr lang="es-PE" sz="3200" b="1" dirty="0" smtClean="0">
              <a:ln w="6600">
                <a:solidFill>
                  <a:schemeClr val="accent2"/>
                </a:solidFill>
                <a:prstDash val="solid"/>
              </a:ln>
              <a:solidFill>
                <a:srgbClr val="FFFFFF"/>
              </a:solidFill>
              <a:effectLst>
                <a:glow rad="63500">
                  <a:schemeClr val="accent4">
                    <a:satMod val="175000"/>
                    <a:alpha val="40000"/>
                  </a:schemeClr>
                </a:glow>
                <a:outerShdw dist="38100" dir="2700000" algn="tl" rotWithShape="0">
                  <a:schemeClr val="accent2"/>
                </a:outerShdw>
              </a:effectLst>
              <a:latin typeface="AR ESSENCE" panose="02000000000000000000" pitchFamily="2" charset="0"/>
            </a:endParaRPr>
          </a:p>
          <a:p>
            <a:pPr marL="457200" indent="-457200" algn="ctr" fontAlgn="base">
              <a:spcBef>
                <a:spcPct val="20000"/>
              </a:spcBef>
              <a:spcAft>
                <a:spcPct val="0"/>
              </a:spcAft>
              <a:buFont typeface="Arial" panose="020B0604020202020204" pitchFamily="34" charset="0"/>
              <a:buChar char="•"/>
              <a:defRPr/>
            </a:pPr>
            <a:endParaRPr lang="es-PE" sz="3200" b="1" kern="0" dirty="0">
              <a:ln w="6600">
                <a:solidFill>
                  <a:schemeClr val="accent2"/>
                </a:solidFill>
                <a:prstDash val="solid"/>
              </a:ln>
              <a:solidFill>
                <a:srgbClr val="FFFFFF"/>
              </a:solidFill>
              <a:effectLst>
                <a:glow rad="63500">
                  <a:schemeClr val="accent4">
                    <a:satMod val="175000"/>
                    <a:alpha val="40000"/>
                  </a:schemeClr>
                </a:glow>
                <a:outerShdw dist="38100" dir="2700000" algn="tl" rotWithShape="0">
                  <a:schemeClr val="accent2"/>
                </a:outerShdw>
              </a:effectLst>
              <a:latin typeface="Comic Sans MS" panose="030F0702030302020204" pitchFamily="66" charset="0"/>
            </a:endParaRPr>
          </a:p>
        </p:txBody>
      </p:sp>
    </p:spTree>
    <p:extLst>
      <p:ext uri="{BB962C8B-B14F-4D97-AF65-F5344CB8AC3E}">
        <p14:creationId xmlns:p14="http://schemas.microsoft.com/office/powerpoint/2010/main" val="35828126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750" fill="hold"/>
                                        <p:tgtEl>
                                          <p:spTgt spid="4"/>
                                        </p:tgtEl>
                                        <p:attrNameLst>
                                          <p:attrName>ppt_w</p:attrName>
                                        </p:attrNameLst>
                                      </p:cBhvr>
                                      <p:tavLst>
                                        <p:tav tm="0">
                                          <p:val>
                                            <p:fltVal val="0"/>
                                          </p:val>
                                        </p:tav>
                                        <p:tav tm="100000">
                                          <p:val>
                                            <p:strVal val="#ppt_w"/>
                                          </p:val>
                                        </p:tav>
                                      </p:tavLst>
                                    </p:anim>
                                    <p:anim calcmode="lin" valueType="num">
                                      <p:cBhvr>
                                        <p:cTn id="8" dur="175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3850"/>
                            </p:stCondLst>
                            <p:childTnLst>
                              <p:par>
                                <p:cTn id="10" presetID="23" presetClass="entr" presetSubtype="16" fill="hold" grpId="0" nodeType="afterEffect">
                                  <p:stCondLst>
                                    <p:cond delay="0"/>
                                  </p:stCondLst>
                                  <p:iterate type="wd">
                                    <p:tmPct val="10000"/>
                                  </p:iterate>
                                  <p:childTnLst>
                                    <p:set>
                                      <p:cBhvr>
                                        <p:cTn id="11" dur="1" fill="hold">
                                          <p:stCondLst>
                                            <p:cond delay="0"/>
                                          </p:stCondLst>
                                        </p:cTn>
                                        <p:tgtEl>
                                          <p:spTgt spid="9"/>
                                        </p:tgtEl>
                                        <p:attrNameLst>
                                          <p:attrName>style.visibility</p:attrName>
                                        </p:attrNameLst>
                                      </p:cBhvr>
                                      <p:to>
                                        <p:strVal val="visible"/>
                                      </p:to>
                                    </p:set>
                                    <p:anim calcmode="lin" valueType="num">
                                      <p:cBhvr>
                                        <p:cTn id="12" dur="1750" fill="hold"/>
                                        <p:tgtEl>
                                          <p:spTgt spid="9"/>
                                        </p:tgtEl>
                                        <p:attrNameLst>
                                          <p:attrName>ppt_w</p:attrName>
                                        </p:attrNameLst>
                                      </p:cBhvr>
                                      <p:tavLst>
                                        <p:tav tm="0">
                                          <p:val>
                                            <p:fltVal val="0"/>
                                          </p:val>
                                        </p:tav>
                                        <p:tav tm="100000">
                                          <p:val>
                                            <p:strVal val="#ppt_w"/>
                                          </p:val>
                                        </p:tav>
                                      </p:tavLst>
                                    </p:anim>
                                    <p:anim calcmode="lin" valueType="num">
                                      <p:cBhvr>
                                        <p:cTn id="13" dur="175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5974" y="501071"/>
            <a:ext cx="8170026" cy="5862783"/>
          </a:xfrm>
          <a:prstGeom prst="rect">
            <a:avLst/>
          </a:prstGeom>
          <a:scene3d>
            <a:camera prst="orthographicFront"/>
            <a:lightRig rig="threePt" dir="t"/>
          </a:scene3d>
          <a:sp3d>
            <a:bevelT w="152400" h="50800" prst="softRound"/>
          </a:sp3d>
        </p:spPr>
      </p:pic>
      <p:sp>
        <p:nvSpPr>
          <p:cNvPr id="155651" name="Text Box 3"/>
          <p:cNvSpPr txBox="1">
            <a:spLocks noChangeArrowheads="1"/>
          </p:cNvSpPr>
          <p:nvPr/>
        </p:nvSpPr>
        <p:spPr bwMode="auto">
          <a:xfrm>
            <a:off x="755793" y="4685206"/>
            <a:ext cx="7773293" cy="1569660"/>
          </a:xfrm>
          <a:prstGeom prst="rect">
            <a:avLst/>
          </a:prstGeom>
          <a:noFill/>
          <a:ln w="9525">
            <a:noFill/>
            <a:miter lim="800000"/>
            <a:headEnd/>
            <a:tailEnd/>
          </a:ln>
          <a:effectLst/>
          <a:scene3d>
            <a:camera prst="orthographicFront"/>
            <a:lightRig rig="threePt" dir="t"/>
          </a:scene3d>
          <a:sp3d>
            <a:bevelT w="165100" prst="coolSlant"/>
          </a:sp3d>
        </p:spPr>
        <p:txBody>
          <a:bodyPr wrap="square">
            <a:spAutoFit/>
          </a:bodyPr>
          <a:lstStyle/>
          <a:p>
            <a:pPr marL="342900" indent="-342900" algn="ctr" fontAlgn="base">
              <a:spcBef>
                <a:spcPct val="0"/>
              </a:spcBef>
              <a:spcAft>
                <a:spcPct val="0"/>
              </a:spcAft>
              <a:buFont typeface="Arial" panose="020B0604020202020204" pitchFamily="34" charset="0"/>
              <a:buChar char="•"/>
            </a:pPr>
            <a:r>
              <a:rPr lang="es-PE" sz="3200" dirty="0">
                <a:solidFill>
                  <a:schemeClr val="bg1"/>
                </a:solidFill>
                <a:effectLst>
                  <a:glow rad="139700">
                    <a:schemeClr val="accent4">
                      <a:satMod val="175000"/>
                      <a:alpha val="40000"/>
                    </a:schemeClr>
                  </a:glow>
                  <a:outerShdw blurRad="38100" dist="38100" dir="2700000" algn="tl">
                    <a:srgbClr val="000000"/>
                  </a:outerShdw>
                </a:effectLst>
                <a:latin typeface="Berlin Sans FB" panose="020E0602020502020306" pitchFamily="34" charset="0"/>
                <a:cs typeface="Times New Roman" charset="0"/>
              </a:rPr>
              <a:t>¿A qué me compromete el hecho que Jesús haya liberado a los oprimidos </a:t>
            </a:r>
            <a:r>
              <a:rPr lang="es-PE" sz="3200" dirty="0" smtClean="0">
                <a:solidFill>
                  <a:schemeClr val="bg1"/>
                </a:solidFill>
                <a:effectLst>
                  <a:glow rad="139700">
                    <a:schemeClr val="accent4">
                      <a:satMod val="175000"/>
                      <a:alpha val="40000"/>
                    </a:schemeClr>
                  </a:glow>
                  <a:outerShdw blurRad="38100" dist="38100" dir="2700000" algn="tl">
                    <a:srgbClr val="000000"/>
                  </a:outerShdw>
                </a:effectLst>
                <a:latin typeface="Berlin Sans FB" panose="020E0602020502020306" pitchFamily="34" charset="0"/>
                <a:cs typeface="Times New Roman" charset="0"/>
              </a:rPr>
              <a:t>y </a:t>
            </a:r>
            <a:r>
              <a:rPr lang="es-PE" sz="3200" dirty="0">
                <a:solidFill>
                  <a:schemeClr val="bg1"/>
                </a:solidFill>
                <a:effectLst>
                  <a:glow rad="139700">
                    <a:schemeClr val="accent4">
                      <a:satMod val="175000"/>
                      <a:alpha val="40000"/>
                    </a:schemeClr>
                  </a:glow>
                  <a:outerShdw blurRad="38100" dist="38100" dir="2700000" algn="tl">
                    <a:srgbClr val="000000"/>
                  </a:outerShdw>
                </a:effectLst>
                <a:latin typeface="Berlin Sans FB" panose="020E0602020502020306" pitchFamily="34" charset="0"/>
                <a:cs typeface="Times New Roman" charset="0"/>
              </a:rPr>
              <a:t>dado libertad a los cautivos?</a:t>
            </a:r>
            <a:endParaRPr lang="es-ES" sz="3200" dirty="0">
              <a:solidFill>
                <a:schemeClr val="bg1"/>
              </a:solidFill>
              <a:effectLst>
                <a:glow rad="139700">
                  <a:schemeClr val="accent4">
                    <a:satMod val="175000"/>
                    <a:alpha val="40000"/>
                  </a:schemeClr>
                </a:glow>
                <a:outerShdw blurRad="38100" dist="38100" dir="2700000" algn="tl">
                  <a:srgbClr val="000000"/>
                </a:outerShdw>
              </a:effectLst>
              <a:latin typeface="Berlin Sans FB" panose="020E0602020502020306" pitchFamily="34" charset="0"/>
              <a:cs typeface="Times New Roman" charset="0"/>
            </a:endParaRPr>
          </a:p>
        </p:txBody>
      </p:sp>
    </p:spTree>
    <p:extLst>
      <p:ext uri="{BB962C8B-B14F-4D97-AF65-F5344CB8AC3E}">
        <p14:creationId xmlns:p14="http://schemas.microsoft.com/office/powerpoint/2010/main" val="35126034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155651"/>
                                        </p:tgtEl>
                                        <p:attrNameLst>
                                          <p:attrName>style.visibility</p:attrName>
                                        </p:attrNameLst>
                                      </p:cBhvr>
                                      <p:to>
                                        <p:strVal val="visible"/>
                                      </p:to>
                                    </p:set>
                                    <p:anim calcmode="lin" valueType="num">
                                      <p:cBhvr>
                                        <p:cTn id="7" dur="1750" fill="hold"/>
                                        <p:tgtEl>
                                          <p:spTgt spid="155651"/>
                                        </p:tgtEl>
                                        <p:attrNameLst>
                                          <p:attrName>ppt_w</p:attrName>
                                        </p:attrNameLst>
                                      </p:cBhvr>
                                      <p:tavLst>
                                        <p:tav tm="0">
                                          <p:val>
                                            <p:fltVal val="0"/>
                                          </p:val>
                                        </p:tav>
                                        <p:tav tm="100000">
                                          <p:val>
                                            <p:strVal val="#ppt_w"/>
                                          </p:val>
                                        </p:tav>
                                      </p:tavLst>
                                    </p:anim>
                                    <p:anim calcmode="lin" valueType="num">
                                      <p:cBhvr>
                                        <p:cTn id="8" dur="1750" fill="hold"/>
                                        <p:tgtEl>
                                          <p:spTgt spid="155651"/>
                                        </p:tgtEl>
                                        <p:attrNameLst>
                                          <p:attrName>ppt_h</p:attrName>
                                        </p:attrNameLst>
                                      </p:cBhvr>
                                      <p:tavLst>
                                        <p:tav tm="0">
                                          <p:val>
                                            <p:fltVal val="0"/>
                                          </p:val>
                                        </p:tav>
                                        <p:tav tm="100000">
                                          <p:val>
                                            <p:strVal val="#ppt_h"/>
                                          </p:val>
                                        </p:tav>
                                      </p:tavLst>
                                    </p:anim>
                                    <p:anim calcmode="lin" valueType="num">
                                      <p:cBhvr>
                                        <p:cTn id="9" dur="1750" fill="hold"/>
                                        <p:tgtEl>
                                          <p:spTgt spid="155651"/>
                                        </p:tgtEl>
                                        <p:attrNameLst>
                                          <p:attrName>ppt_x</p:attrName>
                                        </p:attrNameLst>
                                      </p:cBhvr>
                                      <p:tavLst>
                                        <p:tav tm="0">
                                          <p:val>
                                            <p:fltVal val="0.5"/>
                                          </p:val>
                                        </p:tav>
                                        <p:tav tm="100000">
                                          <p:val>
                                            <p:strVal val="#ppt_x"/>
                                          </p:val>
                                        </p:tav>
                                      </p:tavLst>
                                    </p:anim>
                                    <p:anim calcmode="lin" valueType="num">
                                      <p:cBhvr>
                                        <p:cTn id="10" dur="1750" fill="hold"/>
                                        <p:tgtEl>
                                          <p:spTgt spid="1556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99025" y="532641"/>
            <a:ext cx="8112198" cy="5794268"/>
          </a:xfrm>
          <a:prstGeom prst="rect">
            <a:avLst/>
          </a:prstGeom>
          <a:scene3d>
            <a:camera prst="orthographicFront"/>
            <a:lightRig rig="threePt" dir="t"/>
          </a:scene3d>
          <a:sp3d>
            <a:bevelT w="152400" h="50800" prst="softRound"/>
          </a:sp3d>
        </p:spPr>
      </p:pic>
      <p:sp>
        <p:nvSpPr>
          <p:cNvPr id="9" name="Text Box 5"/>
          <p:cNvSpPr txBox="1">
            <a:spLocks noChangeArrowheads="1"/>
          </p:cNvSpPr>
          <p:nvPr/>
        </p:nvSpPr>
        <p:spPr bwMode="auto">
          <a:xfrm>
            <a:off x="499025" y="5234257"/>
            <a:ext cx="8139448" cy="954107"/>
          </a:xfrm>
          <a:prstGeom prst="rect">
            <a:avLst/>
          </a:prstGeom>
          <a:noFill/>
          <a:ln w="9525">
            <a:noFill/>
            <a:miter lim="800000"/>
            <a:headEnd/>
            <a:tailEnd/>
          </a:ln>
          <a:effectLst/>
          <a:scene3d>
            <a:camera prst="orthographicFront"/>
            <a:lightRig rig="threePt" dir="t"/>
          </a:scene3d>
          <a:sp3d>
            <a:bevelT prst="slope"/>
          </a:sp3d>
        </p:spPr>
        <p:txBody>
          <a:bodyPr wrap="square">
            <a:spAutoFit/>
          </a:bodyPr>
          <a:lstStyle/>
          <a:p>
            <a:pPr algn="ctr" fontAlgn="base">
              <a:spcBef>
                <a:spcPct val="0"/>
              </a:spcBef>
              <a:spcAft>
                <a:spcPct val="0"/>
              </a:spcAft>
            </a:pPr>
            <a:r>
              <a:rPr lang="es-PE" sz="2800" b="1" dirty="0" smtClean="0">
                <a:solidFill>
                  <a:schemeClr val="bg1"/>
                </a:solidFill>
                <a:effectLst>
                  <a:glow rad="101600">
                    <a:srgbClr val="000000">
                      <a:satMod val="175000"/>
                      <a:alpha val="40000"/>
                    </a:srgbClr>
                  </a:glow>
                  <a:outerShdw blurRad="50800" dist="38100" algn="l" rotWithShape="0">
                    <a:prstClr val="black"/>
                  </a:outerShdw>
                </a:effectLst>
                <a:latin typeface="Arial" charset="0"/>
                <a:cs typeface="Times New Roman" charset="0"/>
              </a:rPr>
              <a:t>que </a:t>
            </a:r>
            <a:r>
              <a:rPr lang="es-PE" sz="2800" b="1" dirty="0">
                <a:solidFill>
                  <a:schemeClr val="bg1"/>
                </a:solidFill>
                <a:effectLst>
                  <a:glow rad="101600">
                    <a:srgbClr val="000000">
                      <a:satMod val="175000"/>
                      <a:alpha val="40000"/>
                    </a:srgbClr>
                  </a:glow>
                  <a:outerShdw blurRad="50800" dist="38100" algn="l" rotWithShape="0">
                    <a:prstClr val="black"/>
                  </a:outerShdw>
                </a:effectLst>
                <a:latin typeface="Arial" charset="0"/>
                <a:cs typeface="Times New Roman" charset="0"/>
              </a:rPr>
              <a:t>necesitan liberarse de sus esclavitudes y dependencias? ¿qué puedo hacer por ellos? </a:t>
            </a:r>
            <a:endParaRPr lang="ca-ES" sz="2800" b="1" dirty="0">
              <a:solidFill>
                <a:schemeClr val="bg1"/>
              </a:solidFill>
              <a:effectLst>
                <a:glow rad="101600">
                  <a:srgbClr val="000000">
                    <a:alpha val="60000"/>
                  </a:srgbClr>
                </a:glow>
              </a:effectLst>
              <a:latin typeface="Britannic Bold" panose="020B0903060703020204" pitchFamily="34" charset="0"/>
              <a:cs typeface="Times New Roman" charset="0"/>
            </a:endParaRPr>
          </a:p>
        </p:txBody>
      </p:sp>
      <p:sp>
        <p:nvSpPr>
          <p:cNvPr id="155653" name="Text Box 5"/>
          <p:cNvSpPr txBox="1">
            <a:spLocks noChangeArrowheads="1"/>
          </p:cNvSpPr>
          <p:nvPr/>
        </p:nvSpPr>
        <p:spPr bwMode="auto">
          <a:xfrm>
            <a:off x="499025" y="532641"/>
            <a:ext cx="8112198" cy="954107"/>
          </a:xfrm>
          <a:prstGeom prst="rect">
            <a:avLst/>
          </a:prstGeom>
          <a:noFill/>
          <a:ln w="9525">
            <a:noFill/>
            <a:miter lim="800000"/>
            <a:headEnd/>
            <a:tailEnd/>
          </a:ln>
          <a:effectLst/>
          <a:scene3d>
            <a:camera prst="orthographicFront"/>
            <a:lightRig rig="threePt" dir="t"/>
          </a:scene3d>
          <a:sp3d>
            <a:bevelT prst="slope"/>
          </a:sp3d>
        </p:spPr>
        <p:txBody>
          <a:bodyPr wrap="square">
            <a:spAutoFit/>
          </a:bodyPr>
          <a:lstStyle/>
          <a:p>
            <a:pPr marL="457200" indent="-457200" algn="ctr" fontAlgn="base">
              <a:spcBef>
                <a:spcPct val="0"/>
              </a:spcBef>
              <a:spcAft>
                <a:spcPct val="0"/>
              </a:spcAft>
              <a:buFont typeface="Arial" panose="020B0604020202020204" pitchFamily="34" charset="0"/>
              <a:buChar char="•"/>
            </a:pPr>
            <a:r>
              <a:rPr lang="es-PE" sz="2800" b="1" dirty="0">
                <a:solidFill>
                  <a:schemeClr val="bg1"/>
                </a:solidFill>
                <a:effectLst>
                  <a:glow rad="101600">
                    <a:srgbClr val="000000">
                      <a:satMod val="175000"/>
                      <a:alpha val="40000"/>
                    </a:srgbClr>
                  </a:glow>
                  <a:outerShdw blurRad="50800" dist="38100" algn="l" rotWithShape="0">
                    <a:prstClr val="black"/>
                  </a:outerShdw>
                </a:effectLst>
                <a:latin typeface="Arial" charset="0"/>
                <a:cs typeface="Times New Roman" charset="0"/>
              </a:rPr>
              <a:t>En mi realidad, ¿quiénes son los oprimidos, los marginalizados, los cautivos, </a:t>
            </a:r>
            <a:r>
              <a:rPr lang="es-PE" sz="2800" b="1" dirty="0" smtClean="0">
                <a:solidFill>
                  <a:schemeClr val="bg1"/>
                </a:solidFill>
                <a:effectLst>
                  <a:glow rad="101600">
                    <a:srgbClr val="000000">
                      <a:satMod val="175000"/>
                      <a:alpha val="40000"/>
                    </a:srgbClr>
                  </a:glow>
                  <a:outerShdw blurRad="50800" dist="38100" algn="l" rotWithShape="0">
                    <a:prstClr val="black"/>
                  </a:outerShdw>
                </a:effectLst>
                <a:latin typeface="Arial" charset="0"/>
                <a:cs typeface="Times New Roman" charset="0"/>
              </a:rPr>
              <a:t>aquellos</a:t>
            </a:r>
            <a:endParaRPr lang="ca-ES" sz="2800" b="1" dirty="0">
              <a:solidFill>
                <a:schemeClr val="bg1"/>
              </a:solidFill>
              <a:effectLst>
                <a:glow rad="101600">
                  <a:srgbClr val="000000">
                    <a:alpha val="60000"/>
                  </a:srgbClr>
                </a:glow>
              </a:effectLst>
              <a:latin typeface="Britannic Bold" panose="020B0903060703020204" pitchFamily="34" charset="0"/>
              <a:cs typeface="Times New Roman" charset="0"/>
            </a:endParaRPr>
          </a:p>
        </p:txBody>
      </p:sp>
      <p:sp>
        <p:nvSpPr>
          <p:cNvPr id="2" name="AutoShape 2" descr="data:image/jpeg;base64,/9j/4AAQSkZJRgABAQAAAQABAAD/2wCEAAkGBhMSERQUEhQWFBUWGBcWGBgXFBgYGBgYFxcXFxcYGBcXHCYeGBwjGRQVHy8gIycpLCwsFR4xNTAqNSYrLCkBCQoKDgwOGg8PGikkHCQpLCksLCwpLCwsKSwpKSwpKSksLCkpKSksKSksKSwsKSwsKSwpLCksLCksLCwsLCksKf/AABEIAMABBwMBIgACEQEDEQH/xAAcAAACAgMBAQAAAAAAAAAAAAAFBgMEAAIHAQj/xABCEAABAgQEBAMFBgUDAwQDAAABAhEAAwQhBRIxQQZRYXEigZETMqGxwQcjQlLR8BRicoLhM5KiFbLxY3Oj8hYXU//EABkBAAMBAQEAAAAAAAAAAAAAAAIDBAEABf/EACcRAAICAgICAgEEAwAAAAAAAAABAhEDIRIxBEETIlFCYXGRMoGx/9oADAMBAAIRAxEAPwB0y3iFci5eJ1GK2L1iZMmZNVfIkqbnaw9WieQyKt0jRTg2ttGkuid1lmcgcw3KEqj4yqJxzTcqGsgoSwfXKRvyhlw/iL2yEhIyEPn6q6DlA4XtjMmNwLFZQhWl++se4ThwCgVDS2nKCdJTlbHnaLooMu8O2CogjH63JlA5F+2weFmpr/Df/H+YLYqkzFkvYWGr8ngBiMsi2YG8JnJlUIqhdxyiE67MYUamkVKPSHWYm53ijUUqTY2HW49doQslMKWFMWJc1zzjJq/Ff4Qdl8PpDsS/e0Up+CkB94epomeGSVnWeCcY9tQIe5luhT7hHun/AGn4Rarz4Jf93zEK/wBm0lSZU8HQgEeZIJ+ENWLJ8EptLn5QrIZj1YVwRHvf2w3E20/bCFjA02X2TDUlP0+UOhFAzZAhBuSzfGJJSAIkIjxIhyVC7PYgqFMO8TtFeqF459GENOGBPaJMtyqNmZIHnGmcFh1eMWtBEku/zjJh6xVnYnLTMRKzPMUCwF2ABJKuWjR5MqCBmAtG2ZVkNfXIlMZigkEsHLPpYDc3FhFCs4lkILLVl3uDptoIByZCpomzZqggqMxSVruZaAwB/lDA2F9IBYrjoUPZyRlD3ml86v6X90HreFczR1ruK6aUhMxcwBCjlFi6j/Szt1aF+p+0KQkuhE5etwgJH/yKHyhTRLZ1HxHmSST3JiGqJLsfKOsxjb/+0JYIzSJzd0b2P4uUTUfHlEtV1GXa3tEkD1DiOeFBMV5sn9iCsBpnSMZSJgCkTAoWV4VBQ0slx0gekrCW0210SC7d458ibNkETJRbmPwq6FOkNmBcWS56MqhlmjVD69RzEapANVsmxmdlV4X8gTvyEZFHEFZlsf3uI9g069C2dCUTpAHjiao0U4f+3/3iDK5zcoG41K9rInI/NLU3dLKT8oRLouxupJnO01ChMRIlpzZGsL395Z+Bh94UwZaEOtLKUoq5sknwjvC7hmFrRNStNl1EkFzqgqWM1tnS3xjqOGU4Qw/KPVt/WMxxXZZnlqkWJQEtLmAuLcaypTp8GZrf5aJ+KK1SZRyB/wBY4jjGYzfE5curmf1jZya6EwjfY8VnG8h/eObclIHpAOpxpCy6FAwqYqmWzoVnTtsfSA6agoLpJ9YBwckFzcB/9qlRG0aKkm/ibuHgHh3ESCPEBm83i+cZSdNWJL7D/J+cTODiOU1LotqUrknlbpyiOfPswPrE3tkgC/f6xQm1QJYCOQTpj3wiPuSWvkIHbOW+OaDeKf6cnqD9IrYTh/sZMtJs6Ek99W9SYnxSY8uV2PzH6QyREu2HeHxZf9sM4P79IWcAlWWdrQzJ0/fSKoCZM9jBHojGhgBhNohVM3iSYLGK6vdjjivPmAgiKMyaUsEq06A+d94lqJjG0C8XxSXLTq6tkj68hCp32MRPQICUkhISRYnUku9zu8XBP8N/nHMq/jibJmgpWZgdlSwklAHJwLKg/SfaNJmIP3ZQw3IN2sPWMhFs6b4lTi6v8f8ADpPgSQuY26rMOwYH/wCsA1i378niNEwrUVk3UST3J1iUkg3vaDoC7KmU76co8VK11B16RaTL3aPJrNrr1MAwgZOJGmvOKKiRfWLdSsi0UlzY4yirPnawDqllCwpBYpuD11gpULECqkPpGo6hopccE2UFBkrDBYfUgM8ZCjhlT7OaHZmIL6aWjIaTzVM7j/FqJLAWfX69OsBanjeWmciWlImFwFELGUDe7Xtm9IpcVcQKkpKUpQUzBqtObMM1zYhoVMEmJKlTFFir2oSX5ILMIkcuS5J6PaxeOoan/kddwOjSciysE3KWIOZP4D1GVjBSViWVUwG0c7+ypa/vFqJKE2QDzJcgHYM1ucEsQxLLOVfW+vKx+Ih3USWUryUFMXxcFJG0JuMSUTEhrGMxCuUo66x4uhLC+t4knNlUIoSq7BFgki4fYxRGHLe4I7w7ro0v4lWeC+HUslfhDACxLOSdbQyGZvQEsUU7EGkwUr2bq7RWqnlDL1ue1x8Y7DXcPoTIBQnL1Op11jmHE8gMABcQXJ81F+zXFcbiCJOLrSTu7n1iahxhYmpJ0zAt2IMDUJIMPP2WcPpn1RmTA6ZKc7NYrJZHkLnyEPcY/gmuXZ1upn50hY0Icb69Yo4gr7uUNwA/9xNvhBmYkBDjnoORHwgHiH+mg9B1ZlGJJdnIaOHCWXytDMIWuHhaYOTQyJFh++UV4+hM+z2MjIx4MA8XoYFVNUEgklgNzG+I40hAISQpXwHfnCdimJEnxK8nt6QVJdnfwX6/F3BSmwOhP0EJnFWLSkJ8czIkvYPnU2w5DrG1VXgOVKbtrCzjlfJngSxLKluwOpvyeFTny0uh0YtfyLtbxeVD2csezl8g4c8yYN4FUqmIBJDcmLuP5jrFev4Gl/w5mypyVkOCE+IA8ni3hLS5ctP8iT6u/wARGRcfR000th2VK6Pa31iwqSSCBoW0ER0/mfpBWikPpBCkihMCktfz/URRqpobmxPzcXgzidI93cH584VsQm5Ccx18441qilXTXb9YHzp3KPauYfIlxA2qmsb3eBOR7OqPWKE6aw6x5Mm8oimXDxqRpHO6RkSZLPHkGmCwxiVSVJOYklrEkmz7cozBsNmLKCAcjkbPcF8qSbnWBdfNUTcvfWL1BWqStCkuCkeFyWB59LxPFcInryl8mRo6tTJTRSJcqWoEgJUsjQqLP5+GFDGcYSqZo2x8lLJ+cbVmIFUsEukLUlRtpufJnaF3FAfErkQDbUgkn5iKHUkjzJ3GbsP0EwK1LvBaqnMmEzCahQTcsSbQwygZhSCWTuYhyQdlmLIq2UsRxMpBa57Qx8FUiJcn28+YlBJOUE3PJhAOtrKZDoF9irWAmLhK0IabZOiCdje0HhxtHTzROzYni6TSagvd9v3pHIuJEspN9RfzDxRo+JimnElRJAUSDY2sweKc6uMy+wjXCXO2FGcWqRgAEdb+ynDimlXMI/1F2tqEhn7Ev6Rymgke2molj8RALcnj6Jw6QmVLRLSPClISANgB8dY16FZZLpHk2w5QHqg8hPc/AmCs5RIbtA43kIGW7rYNzI9N4RJiU0tsZsDR7/YGDdTVplpdXwF9IRKjif2KVmUhahoVFPh3DJcgq8hC5O4jmTFEKUDsxCgQTow2j2vH8WVXPSIM3kJOo9nQq7jaVLS+RatfdY6c2hQqOKamtN3ppH5RZS+51gX/AAwOVUwBxdhz5k/SAnEfFolgoRr02gMsoxfGAeOMpbkH+KOMEpkgSj4wooUd2I8B+BHpCNU8RKZ1KJPU7bRQoK4qE1Uw+FSQNNwoG3I9esLlfVlar9gBsInUW+x90HpuPqmKCEqZyzu+sGsRwhNNJKworm5SMxOjhnA8zeEKRMKVA8oYcLqVzgvMpyUkJTzLP9IGSpDMc/sFaKbLppaJZP3k0Orkx0BHOJqMKKTckBkjoxJIgTLwmbUVUtSjkExWu6cgcgDm2ncQ8zKBCUhCBpYncqNyfi0KVLY7K2yvh06zfXpvDFhk8aQAl4WqWHF+Yi/SKYPvHctClHYdqFOIVsYw0F+Vzr5xfGIX1iCtrBkIPIxnMY8aYh1wIdJtcmAtWu+sNOKkFLb82eFOpkEGChLYqUKKyjHqL9ok/hFHaLtNhZbaG2gOLK6mAt5RkTVUnKL9IyOWzqK1XomLIlsH15bs28Va1Xe3p5RZWfu2OwLMfmGgPSL/ANUg0mrlplh1uVJCSz+BV/FfQMw/u6RFilUBLAVqAARuVBWUuf7fjAWdN+7ZtgHvsXEVZtUV9wL9eZhkFol8nc7/AGCUqpKi9gxYdh9OcEV4m0oMXItcaQCpRazOSLk6B7vHs2Yo6Ow3bW8dKFioSrROmhmruA/KPJtBMSRnSSTYNd30AitLxBSS6S0WZGNLzAuxcHmAQXdu4jKaHx4f7PcS4dnSQFTZUyWk6FSCB6tAxKyLQ6YjiRr5U1QJ9oj71UsqzBYbxrT1Ty5EcjCnQ0Cp01MuWHUosL/WCXWxUu9djl9k/D5nVBmksiU3mo6D0vHbcrabQvcLYQijkIlp2DqP5lG5V9IILrgkKWtTJDknkLf4iVvnLR3RJVzrtq8JuJ47VIzJkoc5iA8tRA/MonQkmwBOiX3gpinESSsIQ7kZmSXVl6n8L7b2N4Vpv8VULyoKJbWF3KB+YgAgEDrHq4PHjg++V7/BDLM8slCK0ZS4ziExYQZKVGzkKAAB5+LXpDNJpky83tlDMpnIACZagPCpI3Y69CY8oKeXTycq1FTjxTT72YaKDMGHLcGEHi/itReWk9yC4I2IO4LQrN5Dn9U9DcfjqO2iTiTixSSZaLKBKTzDWaFHMpeZT+ZvGmf2hSSbuEqJO2gPpb0i57NRWJMtBJ0SlIJUpxy3MBjx3tjZSaVIoTKklg5yi7PZ+0VBcx0vAvsiJSF1swyR/wDzQylj+pXupPS55tBms4Sw2jZpKZqmcGbMUv8A4JIT5EGAlljZqgzm2HcIVdQAZMha0n8TMn/cpgfIw9cP/ZXiEs+1JkywgFWUrzLUcpt4EkA3tcQxcO8QE+0dQIyhkps4FgAnp9IK4fjCqqb7FBUkIZ2SwB5FR36Qh5bXQaikznOHz1GplpU5MvOp+ZYJPxMNOH2SSr3iSYFVVQibiVWuWAES8skEfjUlwpZ5klGvWLCZhylj8ITLSopT5OwzTZVEX7xUxuh9n7mh5c4TlT5wnMlYSbs+hbaJKjiaYPBMsRqNvKOgrRz0wgqaRAPGMUWLPrFgrWtJUxy/D1ihVTcxAyswgKpm3+AYuuV3iBdQ8e1SUnRUQCnPeHqKox7LdPUB7wSTWgDXygCAYmkkkixLlmEc4sCT0NeE8OoqkKVMK0oBZOUgOd9QXjII09Vlly0EJQlKfzX7k6OYyO5TWkTvZzyumZgkudd9oxVQCkj46RlQlxfVx8Y1mS8qWOr/AAhuqRa+Sk36okkElJAD69WDXgcbGLtNMKrAtbXSKcwXhkO2T5ncUy1QzCCDfKOuvTv1hmm0vtJegSA3RyW15gaWtY84UaepKC4Y8wdDB+lxoKZ7CwCRqe6j1fpcwTJ/ZXmYIygCWskvyz6eeg8xAufJAUoA2HxaDmL4m6ydQQA3Jrj0t6QBmJNid4xBEmHVy5MxMyWSlaS6T+o3F2I3DwfTJdKauSybssAP7Nb+G3I/KFpKY6VwN9nc2tpJk6XMCBdBSSWmFPiBfQMSBC8s1FbG4ob5fga+HMfFVLB/Glgsb9+xYmPOIJ+aSZaA6lqSG5DMCpXYJBPdoTeH8JqpExMxWWnl5iCuesSwoA5SlKffXfkDeDdfj6UTJglGdOVlIcDLKSHDpCWKnIDZlNva4aWM1Caktj8mFS0vZSxWQWlypTIVNUVT5i1AKSjRKAH0YbDlu8MuGiVLRkllOVI2IJPU7wkYpxkmZYu40cMR++UC6PFiVuFMYbLPOa5SQK8eENIMcacWH/Sl2A1PPpCMagMrOCVH3S+h3fmIZ62tKj4iFDq0K1bIyqtobiDxSUgcsWtk2G4cudNlypQeZMUlKR1J+Q1jutJgUjDJC/ZhK6gp+8nEXuHKZf5U9td4QfsdwwZ51UtwJKQhB/mW+Yg7EJDP/wCoOUMGP48Jkmx5egLNfoYLJN3xiyZL9RXxfF5im8ZBUggHRjmcMNOj9YBSeI501CkzFEqGnlrpESq0KWkO4QLmBPt2WVbPfsbH4QnQymxo4RQuZMKg+VlB352YdY6FQKRSyJq0AJSlC1HnmY6nc3ELmAykI8CbhOVLkWzN4yG1uWfpEvHGJ+zoloH42T/yD/CFpthcaE7hSY8qYo6maSfQAfWCv8flhX4XrGMxHXMPPX6QYXIMwsNYzIvsPg9GVplzAXIcHzhWxhan8Xi5HfzhtmYVLlpJW7883waBk7EJT5UywpRtcRsJUbJWhYpcYnoshagHdnizPxtSxpc6n6Q+4dwQianMrKkm7MIDcRcJJk5UpIJJ1ENlOPtARg0J6WAc6naJ5APPWKlXTEKIF2JjSXIUSNYa0muwXNp1Rez3i4FGWsOCGAVcauAQfN4duDeBJQlIqJ33i1Xym6U8uhMbcZcLqmqTMRqkZVDpqG6jYQhzV0BKbkqoWKSf7Q513+QjI8qSEgITbn/nrGQLbAoAVKAFJF3s/I9o0qpua2nflEkycVTXJuSS2w6dIgqhcRR7SK3uLa/JJRotrclm+UVq1LK73PfcRYQHGmlzGuJJAy6Pe4LvofqYKL+wOVJY6KMepMeRkNISdc0Zna37aMXMc/SIIklpjGHF7N1K0g9QcTVUuR7FE5aZTk5Ulrl9WvrC8lF4uSXFiNYXNJoqwttlmbUqmF1rUpTjxFRJsLXO0dE4d4ipkyMhKDa4UNTqovvcxzP2wuwItDZhPBpm06VJIEwpz3Nkh2HcloRKOh/NFvGqinmJbIm/S/S+sL0jBULJyKKDsXcGPMWwOqkEhYcc0kERUo8QKLaHrGtSUaQtJN2yzUYTNRqpKxrY/rFGuDp7RfVioO8ZS0ft58qXstYCv6R4lH/aDAwbtWMlx4NDxRKTQ4OlKnCpgC1NrmmsR6IyjyMKUysK0ZeYI9L/AEg3xxiOeSltM1m0YCEmmnOCHYjTzt9YY9uyOKXEIy6jKhXPSKxUTpFc1Dg8/wBiLKQwhbVDUNeF8VexSlCpeayWILbcj1eNeLcVM8pYMkAHK4Js5f8AfKA1JJ9olBe6Q3of8wQn0bl3u0ClQNi5SL9lMSvY2PY/paGmRixDJQgqU3NgBzeAczD2BTs7g7s2jdx8YkXMUhOV2UPCSL9o2TTYf8F2rw+rnX8IH9Txf4L4N9pPUZxHhsH7a9YH0detKXKg3TT05wTPEyZcsKNlJ05np5xytdIO0dIl0YkhaSQUp0PMRzTjLFgZhbRN/PaDFXxeJsgKD6X6HkWhCxaoCgX3PnC2nKaQxVFWDZc3Une8eS5j2FusQLXeNkOx5GLOKJ+Q28LceKpT7NSSuU7WPi6MDDbN45pyMwEz/Zf5xzSgo/xK8onqakWAiadcqiDwGDGsZpZxJRLWlZ1IYP3SbRkLclV+ZjI1nUkD6EErcRNUyvGWve0T08rL0jRKnW6bsbeUNcrlZWsfHHT7sqJnlKiG1PyMS10hOUKGu4MTKy5nSlrblyS+sRz1JyF/e21/SCu2qFuFRfIGmPIyMh7PNNwm0etGJ2jCtzAjPRtIsYJCWNuh9YGJ1i7KnvaFzsrwSSVMlm+6QGuG0uz6esX8O4gqJSMqLjS4Ng72IjMJpvaF2dIP/mHSTSUxRkzZJrPmJHkwOsJcvQ6cVdoXV8QrUg+2soswY7au/wBIHImS5jhdxDEuVKBapyrQfxAWB0cjbuIq4/wvLkykzpK/Co2SS4PZW3n8IztUgUgIvA03KVEbgGJsKnKlTARqHB7EEGKCa0pcF+371ghMS0pBfxKK1kfy+EJfe5Cyx2bnGJS/UdKUVF0T8QVGeSliCAT8oVfaMXEX6iqJS3V/nArW0UxRE3xVE3tvjEhxAwQo8DDArv05QSTTJH4RGPidykBJWKFKTzc3iYY6s736waGUjQQHr6Vi7fCAuP4Djfs1k4mvMCYv1FXmZTf1D6xRpkIUpgADrvDHhuGOm7X+PeJ8rjF3RTGgOlZSixdJe3SLtHgcyfSz56GVKpspUFO/iBIbmzRUxyhMiblB1TmbYdum8OHBkwnBsWJ5IH/FUUYqaByLSaOdy85JZRD6sbeYGsazpCwLg30MOPDGBDLnWASQ4B2Yhn7gmBmLy0oIKmHhsn5WgXk+1IykLoltrrEspIdz7o07xXm1DmNJk8m20O4tgOUUXp1cTYaRAZsU80bpXHLGkqQHyhekDBzqYyBZqlHpHkLeFsz5IhRKcwOriyQNzzPSKVPKIJcs2v6ROZJJtm8gowRp+Hp6wCiUsg8wUj4x1pItkrabKWVwSBtYDoQO+7xGiku0102caBx2hmpuDKpQHhEsN+a/wgjI+yubNLrm9La+pjIy9GZEns5orWPI6zO+yeTKDqUpXct8oDVfBFONCtP9z/OGvLGPZD8Mn0IUuMeGWdwcl2TOAO2ZP1EU63hSolXyhY/lLxnzQfs745LtAiNww6mNZshST4klPcRGpTwyrMUqGXhnF0SwUr3L/SGaf7KcAUkZhYGxB6EH5xzMGLcmsWn3VEQmeG3aKcedVTQbr8SmoVkmJyttzHRrERHMrErTlBLflfw+kUpuLLWjKshQGji47GKInFNxA/He/YfyqASSpTaukMNj6PcRvNWwfmT15RUpZ5Ibq5+UW/ZJuAQfNj8Y53Y1VOGgbPW8bUCsqgogFyw+pj2oSCLGNPxDoBDl0ec1sZUVQMYqZA2nmMIsCY4iaUqHqJIZt4jmTXsY0mF4xHvd4W3Y6OMqKQUl9wfhDTIrwJRVmKMoJcMdBbbmRC/UyvEBzA/T6xsVESlIPMejx0lyphqAan8Lzp6s6ioKVoVDwmzp0uA0dP4J4PlSsPnSphUsTygzAAEgjKQBLOpDsHIgHwDin8VTmRMP3spIyKOqkD3X/pJKfMQ24GFpoqhE02SsAHSxYi/Q/KL8SikmR5XO+LOY8Z4saKcumkpKCj8S9cpAUnvZrwlropkx1zHcl76x1XjbBpKzT1KUpK5gCF2ulSE2KhzIfWAFThSS5NyPnEeefxOkPx/ZCT/0sCIZlHDpUYQFBwGgdNwjWER8m+zZY0hdlUzHSJ6vBgpOZFlcufaCRw9i8S00m99Ib8zu0IlFCYoNGQyY3g+Y5ke9/wBw5jr9IyLYzTV2TNHWsA4QRIlpKvFMygFRue3aDMvD0vp+kV14uhgAS8WJmJBg3xMAoxK7ZclU6U/hDxiLK2AbWBVRjCkgmWQ/JnBipIxGdOLKQAObkCAc43SOUb2e8Q8SypSSPfPQPHMcVx9UxTiw5Q94/hIa7DtCFXYQlzfflCMkt/Yox0uij/1VW9/jBKTxMSljYwv1VCsHw3imtSxqDBLFGS0c8tMZ8SrQtOg84W50pKjo3aNU15AjUT7vDMcJQEylGT2Qzacp1jVCovy5wUQDpA+YQ5bR4fFtrYnJFQpxN1LjyYflGguY3UI3oG3I3lrYRPMqPD107RoDa8RLMD2x/JxiQvE4Vd4iUneCmDS0O6m6PpGzlxVk8I8nRao1C2Ydj1gyKRKh+kTyaFC0sQA41EQDD50nQe0T019NfSPOl9i9JLRWnYYR7pfpvFNUsh+YglWTiEve/S/oY2o0BaQF6mBcq2Mj2VAhwD+9X+kXEUhLWfYhoL4fw+hRy5zzFhDB/wDjCpaQo3Ta/WIM/lRhorhi9stcG8LqRTmfLtMlKJH80tQ8aP8AiCOoiDiLElidnNkKbOA+Ut+bmOcdE4SkD2BGx1hf4qwRK0lDAEAsfiH5wuPkTjCM29Sv+7JrUssosr1FMmfTEywVLSkqTLBuopS4DG5P0hSwaWTIdbZphKie5I+kNmE1k2QmTMDK0RMBH4gGcd07xDxDRpRPSpCcqJniAbQ/iHqY9rN94c/ZNjfCTiwJUUgygC0UFUjEjV4I1y7WgYmpdeUbfWPOTVj60D6yka8DahJSyht8oazQqN4D1wA8KgxHOLIJUSZE0BZs4qTb/wARkQzpZlrJ1SYyGE7GuhxolAOriLsiYCXUSPWFDDMWly0JzknoILy8ZlrBtMPZoXJtM9CkNdPWJDZSFd1fSL87H5LZR4S1yDaEmWpJuEzH9IllKkp98MeqVfONjla0C4oJYnjkhCSyn7nSEur4hQolrxTxpSVrOQMH2dvjAdcpT6Q2lk/yOT49BpFcgnkYtiZKULgOIU1KUI2RWKHOOfj/AIYPyr2g9XyZRD5QIDKlJ5RquvKrGIgqGQg4qmwXKMukTTKRhYxRWli0WF1PKPBTujOTqW78zDo2lsTlqTqJDK1jZJ8USBASX6RHLuqC/cWlVInnkdorLiwtorzIyI3KeJhjwHAjMR7QmzsANe5EBKSRmfoIZcDmLSnwuwfTXqIXleqRuGNbZbFPNlXCcyRyd/TeL9LiaZg8Jvy39InosSSo6srcFwfSPK+dJCStSElWgLMr1EQypqmUxbBOI4gCvIoONLx4iiA/01N0JcRErCUzPGiYUk7KGYeR1jyZh05IHiQvoCx+Mc1rT/sNbfQWp6ee4KUk/wBJB+GsPmFcRZZWSfLJDMAQUkt1jnNDOqZKs3s5gAFzlLeoENVXxcmfISjL4kkHNHj+XicmtJ/uj0I1wpnQ+H+JaYOgZkPspWYeRaDdTTSpwzBQNto4NT4wUL1g5QcYrQfCry5+UOU5wiscopx/4Rz8VXzi3Y5JQJapstV0kElmLAaqD8hFPFcGyoUVzknKxSskuQzpDEsxfTnvG9biykqRNQMxygkhi4IYlt7WijWcU02XIpTsGZhYdX0sI9iGSPx8SVwlzsDFJyEkg72gWMSSgHKACeWvmYoV3EiElQQXTsHijS0s6aCpIyD8ytPIawhLj6HyDCuIOZaA+I40Ji/rFStlzZamUkKS+oBGunaCUrBlEAqQwPr+hhip7AnFrTKcyY4veMiaqpMul4yCtInoUpBJ6wapZU1vCW6PC3LmkQRpcRDh/nDssG+jseRMY/8Aqk5DBTnuHi3L4mWzKSD++UUKSvR+L7wf8h+sXJiKYSyfasT+EgvftEqjsfYIxPHwo2SG7RQFeDqn0inUgAltHiK5itY1QDmXlTUE2j1S0chFeRhq1IXMGiGeK6VGNUF6YrnyfRKZQUQAGcxrVMCQDoWjyZUEeQYRWJhqVi5zrSPUwRmo+7QHt15/+SYrUVPmLs4Tc/SL1TTkobd379O+kZNq6Cwx+rkDCm7RkosYkly+cRHWC/YCSqmSExAYkUqNUSySwDk6AR0dA5HZtJmkaQzcI4qAsoXu5T/V16M8B8P4dqZ2YypExeUOrKglm5xk7CaiRlmLlTJaQbKKCBrzZoyUbOjkodeIpJVLZOVKg6sxDEszBJG+t4Tp+LrVZRcD93h1wnjFMxISsg2FiG9IsCjo56/vJaRzULFvKJIPjqSLZK9xEZNesJF7bRJ/GzFBgCYceJPs/kyqQz5a8oIBSkrCnfTqHaEehqGVG0tuguTQ28P8WVMpKkBLuGD6AbwNoqh1rG3+TGyZSgnMPUCB+CTs0xXb6xEoRqUkh0sr0W5tR4jGiK37zw2itXqZavWKVHN8bw+GJOJrmNuDcUqQtaSosPd6DcRexKiRWAPZeoUBftCjw8EqqkBehXfrr+kNzmSo/lcjseRgMi4ySXdAJ3tgDE6H2JkpKGy6qCR4i5u4+sHcPmE7ljtFmsq0LSQWIa8QUNTIQkDLfR+sbNc40D1JX0XVT8qkkAKOik/mH6wbEtAQ2gI0VYjoQfpACTistBcJD840qMeUsGFYcTxqmx+bLHI9Ip1yQlRGz2jIH1dVmS/WPYeRyWz/2Q=="/>
          <p:cNvSpPr>
            <a:spLocks noChangeAspect="1" noChangeArrowheads="1"/>
          </p:cNvSpPr>
          <p:nvPr/>
        </p:nvSpPr>
        <p:spPr bwMode="auto">
          <a:xfrm>
            <a:off x="63500" y="-889000"/>
            <a:ext cx="2505075" cy="1828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s-PE" sz="2400" dirty="0">
              <a:solidFill>
                <a:srgbClr val="000000"/>
              </a:solidFill>
              <a:cs typeface="Times New Roman" charset="0"/>
            </a:endParaRPr>
          </a:p>
        </p:txBody>
      </p:sp>
      <p:sp>
        <p:nvSpPr>
          <p:cNvPr id="5" name="AutoShape 15" descr="data:image/jpeg;base64,/9j/4AAQSkZJRgABAQAAAQABAAD/2wCEAAkGBhISERUUEhQUFRUUFxQUGBQUFBQVFBQVFRUVFBQUFBQXHCYeFxojGRQUHy8gIycpLCwsFR4xNTAqNSYrLCkBCQoKDgwOGg8PGikkHyQsLCwsKSwsLCwqLCwsLCwpLCwsLCwsLCwsLCwsLCwsLCwsKSwpLCwpLCksLCwsLCwpLP/AABEIALsBDQMBIgACEQEDEQH/xAAcAAACAgMBAQAAAAAAAAAAAAADBAIFAAEGBwj/xABAEAACAgEDAgQDBQUFBgcAAAABAgADEQQSIQUxBhNBYSJRcQcUMoGRI6Gx0fAVM2KSwTVCUnOCs1NyoqPS4fH/xAAbAQACAwEBAQAAAAAAAAAAAAADBAECBQAGB//EADARAAICAQMCBAUEAQUAAAAAAAABAhEDBBIhMUEFE1HwImFxgaEykbHx4RRCUsHR/9oADAMBAAIRAxEAPwDuV5MJulDrvES1HA5MrbetWuePhH1nzHHp8sldUvmenWmnLk7VbhI3XD5zkqOoOB8TZhT1Mn1l5Y8nQj/StM6NdUPnNHWTnU10Our95TZJdSXpy8+9GNUXCUFep94xXqZaLcXYKeHg6Fb5vzZT16yMLqYz/qZUKvDQ8bZneLK0KjzllvqVcaCGa3TCZglm+aRWg9UKGgEeb3R/HkUUqBNWFeDklkvLhH8XKI6EN0mtnMzy5sLOimmRaNlsySyGZmYZSIaDGZiBNkzfCeaurK7WGJxNJBrzDdoSEt/xdiGqNyDCSzNhIWS38Ir0NIskZimaJhEkkQYHgS+cmStbiRQekVyTbe3sXS7klmwJkliWUODrPDq+5LEk57mMDU/KKWWc/rBh+Yo4bj3G1FiNR7yQ1ErhZCI0o8SK7UWSagwyamVgthkeAliRRwLmjURqu+UldsdpuiOTFQvOBbo8PXZK5LfeMLZFWqFpRLOm/EsaueRKJLY/o9ROi6Yrkx8FniZmYjZkwkair6CbIgwhE1skwmIxCEijaIqYZXg1EliHhcSj5DgTGxAh5rmH81dEiu0g1nMnvkCOZsCLKUrZfgksKqSKJCiN4oeoOTJqs2ZDzJpXjvmRVJA6ZKb3wZaDLQUs+3oTtsPvkfNgmtgS0Dk1LXCLqAYvlvpCxdJvdBxy92S4hw0mDAJCKYxjmUaPCLW5MHvwZF3+L9ZhcS1cHuCa94VHgA3ExLsGQ42cMGzEMH5lfvyfqYdG5x88/kBKygSPV3Rqm/tKxbYVL8fzi88dg3Gy6rvjVeo4lHVfxGU1Hv2iOTTgJYy8pujtVhlFprveXOkuEQnDaxTJCi60eqlir5nPg45HaO6LXA8ZhMWTbwzOy4r5RcJJM0hX2mmYTWU6iI1yFWaZYpZ1Cte7D9YbT9Qrf8JBnLNCXw2iXCSV0SZZNJMrmRCwmymUu0QZZFBzD7ZEoJDx82SmSUzTPNbZHyzLOUq4RFI09kgHhfJmGvAgnjyN2WtA983ugxMJgN7otRhOZgEwGEWRGO7km6NqkwpD11yeyaMNM3EC5gFEKpmyk2qw0MTi6KuR86XX43H195EW9h+cX1D8n8zAV6nkR1Y+D3Nj63Yz9B/GbVxzEhdlfqcQj28jE54zrHy3/wC/LMMicHJxn1+Qz2lfQ/Pf6w9t3zPtASg7okZF/PHYcTE1ETDccDv2kh7ekr5aOLBdRGarc8StVj+X9cRyk8RecFRzRcU24j9WqxKWhoY3YEzcmHcxaULOk0nUeeYe8YG5Ow7j/UTmNPqeQZaHqgQAep9P4xPJgcXSQrPC0+B+rrdi8AyGr6jY4/Ef4RW6pgQT+E85Hp7RiqsEQT4KbIL4kih1mucGPdG6kwI5xM6x0lj8SDPzEpKrircgj27TQjCGXHUeo4oxyQ4PX9HqdygxrM5/wrrN9Az6HEvQYzp8j20zy+aGybiSd8CaVgZFppYRzdgqCZiev6xVVgOwBPpAdf1pq09jL3VTPJOq9dazDFiT2kKU5y2w/c0dHofP+Jvg9tovDqCpyDzMtbieYeEfGTV4R+V/eJ6PXqA6hlPBkPLJXCfX+QOp0ksE+enqQDTQ5Miw5hEEzVcnTBvgmBJKJDEkpjMOpRjdbYhlxFQ0mlk2MOdLhi8o2FaaEjmbEPuTZWj5dvuyT7kwAaY7ZJ+sGTNBRPZvIG8zjEmr5IA4GOTFS0LUMTnEiOTdKixSwAYHab87n5nH6RNrsdplb57wGzuMJlgjesOsXrHy/oRuoRaZcnX/AF/rG6BArXGaUimRnDNRm7ZulYd6ciJuSTBt0yuOv2DLfPgDuTHOk5LeY/4vQegHyi2o0IZwfUfp9Y7pVxLZXHZx1ZM6rg6TT37hg9ptOO0rqbsQ5u+Uw5Qa4RnuBZpqMTLVrs4dVP5c/rKv7xNrqZVQkuUU8t9UXOk0YrXFLFcnO08j9fSSr65bW2LBx/XrEKNV7ywruVxh8EfvElTadgJx/wCav+Toar9wBHrCBpV9PbaNvcen8o8Hj2PPa5MyePa6Rmt04dGVuzAg/TE8T6j0vy9QagcqScH2ns/USTU4XvtOP0njN+pJJ3fiQkH5x3Tye97fT+jZ8Jupc/YsaOkUBMVsfMHqTwfadN4V60yHy34Hv6TzP+0WV857H9067o3VFuUBvxDsfWRrNPkjHc3fe+6H9Rh3Qalyv4PUGbPM3W4lN0jXFl2nuP3x6ZHnNOzzksW17WP7pixdLIcNHIZVPkA1QSYBiaDTbNGLXUoS8yTV4rmTV5Mc7TOcT5fc8mRBmrDz9Zk9abTyW/obU8/SFQwFR4+sMshhtPK436k88e8kJDd8pNeJRj0SwoXgf19Y5S0r0Y/1/KNVvmJ5IhkWFbxysytreOVWRDJEksKTHEfiVdduIyl0SyQsFKIZ0kQ8gbJrfKqPqRQ1XfJ+dEleGDQcsaKuIXzfeTSyLkzatKuCIosKrfeNV6jEq62jIeKzxgZRLjTdRKn2lvouoBzj1nIm2PdD1H7dRn5wEsbSsVy4E4tnZJPKfHmgFOr3L2tHb0zPVFacX9p3T99K2Duh/dNDR5Eskf2/f/IDw+ezNXqeX6mgq+Pn2/OH6ZqDXZycRfWX7iD7SNj5G78j9Z6fa5RqR6Z+jPT+jdUzg+o/fOr8zcoM8i8P9UIIHqJ6V0jqYdQvrPIa7TPBPjozE1mDa9yLRLMRhLYkwha2mdjm4ujMlEdBkleLq0nuj0MoFxCEzYgC0mtkssqsrtPmPHOT6/wkbG4hGg7fT6z347NbYOiSwqGCBklaQw+KW1oYrE2cf6QYfiYso0aUGMq/PHrGK7fl8oiphQ+P3D+cFKNjCZZ1W/17xquyVNd57R6uz/SKZIFiwSyMJZK8WQweJygcO+dMFkT8ySWyU8sihtXhlsleLYVbZRwIqx7fJ7omtkKtkC4FXEZR4dLIkrQ1b8QM4FHEZayao1Wx1YehB/L1gS3EXseVjjT4KqN8HpOk1AdQwPeV3jDTGzSuFHOCR+XMp/CPUDuasnsAROtbkYMzalgybfSv/THnB4Mv05PBNHpd5OewjNlKisgfzj3igeTqXVRgHn65MqKtThSDzk5nsoSllipro64PSxe5JmaLU7HBnc9C1/xKZwLgZ4l70LWbcDOYvr8Cywspmhuieu1YdciRasiVvhvqIYbSfpLqyeMyY6u+qPNTTxz2sCl0KGilgxGKTmChJ3RWUV1DZm1WRhUUxuKtgWfMmeTIP3E3NNPpIeTuJIiYD2mAyDHH6zjpyUeRj0kswYM3Io0seQIDJgwIkgZRoajMZR+0cSyVqGFSzEFKFh07LIWwy3StW6E86Lyxlh4X5hEtlb5gha7pV4jiwFkkHiCWwhugnjJLGuyHS2VSaiHqvMDLEdRZq8KLIjU8OHi0oFXEYayAstmE/KI6+/apP9Zkwx26OjELofEBqtJQ89pcHxLacEOf9J5+uSZfdORscmMajR4l8TSs6WOMuWgXiPWta4Z8ZxjMpsTo9fodyzm7VIOD3Ec0rjsUY9i6aS4N7oxpNRtOYrJJGZRTVFkzvehdRPBHpO/0up3qDPJeiak8TvOia7HB9Z43xPT7ZbkZetw3yi+fmGoWCDRmntMXErlZkyfBMRhIqGhkaaOKSTASTPmBZozAZpp9ELbvhJQbd5OD7kziuR2kg6ycGDJZnDsJUSzNgzWZsiQOQmTBkwYIR3Q9Ltu/u0ZvoCf4Sj4GozpWwIMkHmajTtWxVgQR6GQBlQ8ZWF35hUsi4M3mVaLoZFnMl5sXQw9Yg2kiwSto7UYiqYjFRgJqzixqeMB5Xo8MXicoHBzbKfqV29go9O8Y1ur2r7mU6WesZwYq+IlUWdGgX5x+qjHrKZNUYzXe3znZISfVnNF2qZE57rtG1s/OXOkeC6vpC6+/pAYJeXk5KNdjmkaEEDjBwfSEUzWZ0Jdiy6fdgzsOmargGcPpX5nS9Pv4mRrsSkicsbR6R07UhkBjW+cx0LXYOCeDOi3/ACni80Him4nn82PbKhmtowhiFbxtDL4piskfMSmYxmszCZ9QFd3FEmbAmkXmYqEwq1YnBoY5ZJXXBkutH0ugUi7U3CpXYqvwu5YgAnAUE4AIyZUYnWaPrI0nTVseinUBrwmy9d6r8Bbeo+fGPpBZG0uA2dyxxsBb4WrqDWX3KlKlP2oDMG8wEpgKCTkDMHX03QWHbTrqyx7CwWVA+wZ1Az9TLv7R1I0Woyc5v05HsCthA/SRToun1HSqKmqQW/dWuS4KA4ZN7YYjllIXBB+cB5jq2/dCr1ORS4KKvwrb948lxtPJJPbAGSfpgZl2nWel4qr+/MlCfE6VVahLL7OcB7QOKwP90D1MP9mmqOo0TFzl9L5taseT5TUsyqT/AISGA9jKP7Nes6SnTXrfZTXYzoUNte/jaQcfCccyJ3K77en9M7NqZZVFPhE/FQWx1vqcPVbwjAMvCnZja3IxjHMnX4ep3JS14XUWqrJUVc5DglfiC7RkD5yHiexn8qwWJZW34GrG1MBsEKuBjnPpD6z/AG5of+Vpf+20nlR+z/A9k1c8WOG1or+n9FNljqWCrWGZ2PZVUZYnHyAMO3S6LKns0twuWvaHwjqV3Z28OBkcHtGPEdn3fRaluz6m0UL/AOXO+z9yqP8Aqi/hzpLaHqJ0dh41WnUcjHxvWtqD6ixWT6yW+G79rqWyeJTjmSX6e5HR9NpFXnai4VV7ggba7ZYgtgBQT2Bhtf0s1OoB3BwrK3OGVgCpweRwRFvFdRXpYU/7urA/9p51AqD6nRKRkeTpyfp5aEiDl6/X8B4a+bzTT/SkVGo0ek02373qPLZgGFSq1lgB5BZVHwjnjJGYTT6PT3ozaO8W7ACyEMlijtu2MOR7jIiPgXWCzVa7WuA9iDcm8Z2m2wjIz6hRgfKE6jctHW9JcgCLqVpaxVGFPnFqbeO3OCfqcyJY+q71/n3yIrxLPam/030IqccSyvTS1bFv1AqssVWRSlhyGJUEsFIAyD+kr+ur5dzqPRj/ABMT8XdPOo1ejqH4rdKqqOfxlrtg/wA2IOGNS69DT8R1c8MIvH3H9d0FazY+qsFNdbCvcVZvibO0AKCedpMr+o9J8t0VW3LYqOjAEBldQynBGRwRwY/4g63966Ajt/e1300257lq0sCsfquPzBltTpQ1mhZ/wV6TT2Of8KUIzfuEMm0ufn+KFMHiU5Tbl0qypPRNMLRp21KjUkhRUVs/EyhlXeF25II9fWK6bp9ht8oKS2cY9c9sSj1OkusqfqoJB++dsdic2Bx7BsL+k9C63aE0+o11XHm6dbKyO6tftQ4PzG5h7ETpquPdkYPFZ1N5Pqivs1vT9O2y/VZsXhlqR7Np9QWUbcj2JlzoOn06ms26e5bKlzuYZBrwCx3oRuU4BPbnHEoPA5TS9OW8V1u+otsDF1Dfs0ITZyOxO4n559pa+GKNHS2o+7rarX1Xbgzg1qNjOEVQOwPYnnEVy4oc1dr2/fJSOr1bj5v+0odXZ0lzka3Hz/Y3f/CTr8N1MnnpcDp9rObdrjCoxR/hK7uCMdov9l3WdHTRqV1FlNbs1ZrNte/gK+7Hwn1Il/1B2fRauwWJZU2ms2NWNqcWBWwuBj4g3pGncHtV/f8AoFj8QzU5OS+hRL/ZfYa4Z96bgM+52S/6f0MttaqxLamzixDuXjk5xyCB6HmVHgXrfTKumsmsNLMbbSa2r32spVNu3jI5zg5GI19jWnsT7y5DJRaAlYbPxuC3K/MhTgn3xKZoXF3fHr3Jh4rqO7TLjpGq09ys2mu83y9u/wCB027s4/EB8jOm6fqtwxPN/swTbptcef7ylP08w/rOw6TqcETzni2lipPb2HME56jDvn1OorjVZidTRqqwTzcOGLzR80KuYxXpfnBabvG8z6s2X0OnhOO+XJm0TeIImZiRRoLKr+GIQiWPiIY6Tp/fU2H/AC1D+cqTbiW2j6xp2pFOqqNiIzOuHdCGYAH8PfgDvKyT4Zna+ccsdsep1X2k89Psb/is0h/WtzBDq1Gm6TRa1i+adK1NdQILlnLruK9woDEkn5Sn1ni2u7dXfVvpbZhA7KV8sEJhgc8AxenX9OrO6rRAsOxtsstUH57CcH84BQaSTT9ozHjnupHSfZppjp9EQ/DarzbFU8HylqZVbHyY7iPYSr+y/RK+j1JFVFlosQL51dTkDYc43g45iC+KbfvHnv8AF3BXsNpBUrx2GDjjtNI3SvXSWflqLZLhLn5176oLPSzxtUrLzqXhzV3FN61VIGCoB5dVe5jwqAYXJOeByYLqFOPEGjQYJrTTIwBzgrWdwPuIjf1fQ2016d9MwqqLGsra+9C5y3xHOcn5gzeh6lo9Ixs0lLeaQR5tzmxlB77OAAccZxnmRtlVNev5+4TJizZ2ko0kMeOVss6jptJp6vOOnAtNYIAd3ItcEnsNioD9Ir4/1+vazT6y7SDTmlgquLFsDMG81QcE4wQ36w7+IqvMs1CVFdTapV7d7twwAbapOF4AHHpEtF1cGt6dSptpsIYqWZSGU5Uqw5Hc/rOimqddP++vejn4dncXLv6F19qNa/2dXYn4L70tX6PSzY/LOPynQaLo7tdo7gV2CmgE7l4/ZqDxnM5bVdf01tNemsoLaeog1p5tgZT8Q/HnJHxHgxeuvpikMmlcMpBGdRaRkHI9ee0pT20/n+fuWjpNSpNqPVUZ4A0QTU67ROQtjjYgY43NVYSVGe5KnOJLq1Au63pKEIb7utCWMvYeUzXW8/4QSPyhuqa7Sa2w2augiz/xKX8tmHoG4IbA9cZktNqtLpUYaSoozja1tjF7Sv8Awg8BRxyABmS5c33a/PQiGg1EqxtUr6iPijWBrnb/AImP7zDa/wD2p0r/AJen/wC9ZOd19pY5l3pOv0fsbLad19Cha33uoG1iy5QHBwWMJsaiq+f8DXiEJZZrHBdCH2h6X7rdqUT+41uzUIB+Fba3w4Hyxus/zLOh8VXijo9dn+/fptJp1+eGqRrP/QhH/UJz467Vcvl6yrzUDs6YdkZSww2GU9jgce0e1/iHTahKq79OWr04C1KLbF2gKqfFg/Fwi8n3lXFquOn5EVos1tRXU3Tpeo/2V9zHTgUZDZ5htXfkt5os8vdnOAOPaG8OahtX4f1NA5s04IA9SgIuUfTiz9Ik/im77yLw2CCDt9MD0x8vaO9K6tXpw7aKk1vZjeTY7IcEkYVuByT+RxKS4XPrf3+dsLLwzPF0lfA59nNVeq6ate5Q2nss3hmA21ud4fk8L359jG/D/W9JqLNUlFdgNFV/7XKmp1CsgbjBXcTwOfrKdvD2gvYvZRZW7csKbNiEnuQhBx9BxLrRvXpkNWlpVK2zv5ZnsyCp3v3PDHHyzxFMk8W5y7v8HLDqtix1wik+x7QVWafVF6qLHD07fOStsAq+du8cenadB4kqZdHq12IiLprNq1qqoMuCcBBjuT2lZR4Q6Ye+msH01FkuPulSUjTV1n7vtdChdixFj72+PuPig8uqxeZv3P6e2Dhpsqg47fv3OD6Z4SXU9FN1aj7xTdcwIHxWVqtZdPcqMsPoR6zsfCnWW19emvBzZpytVyD0x+CwL8mXn6gwev0/3SpBolZEqdrSpZnJLbQck+nwjj6/OVnRuuaXTM9lGnKPaCrgW2Gshjkjy84Ht8s8RqOaOeLlHnl18vky+PQ548xXbksujdBfR6bVBnqs8zUBs1WB9oAbh8fhb4uxhen3YIlToH0tFbrpq2TzSpfe7PwudqrnsASff3jWks5EQ1cd9m1osEseDbNUzvdC+5RHq6pz/R9VxiXNd88fkx7ZtMSywabPm7S24b+vpLFzxKX/AO/4iWlLcT6k0LeH5qvH6k1hWXiBWMiUkbGmScWhVlg9scZZiLJ3AJ6LdLqLJVDquIRhISLsYx6eOHoTzImqSWElLobUVNci/kyQqMMJIiduOWCK6AMYmw0nqh2gRJXKsq3TpBQ8mGgxNmVoKpMKLDI2WEyExZ1Is3fBAVZgrExHK+8HbJUuQGXDFxFlMIGgoSrvCNCuGbbob01WTz2l3pmA4Ep9P3lvpRM/UcmjRZUvHKjFKVj1ImPlBTGKnjVbReuHSZ2QWkE+vrOL8QdHNT7l/A37jO3XtEOsVg1NkZ4hNHqJYsnHR9ScU3GRxuneWukeUlH8/wCMtdFN3PEeZ0vTdRgidBTqOJyehPM6DTnieZ1eNbrMzPBWf//Z"/>
          <p:cNvSpPr>
            <a:spLocks noChangeAspect="1" noChangeArrowheads="1"/>
          </p:cNvSpPr>
          <p:nvPr/>
        </p:nvSpPr>
        <p:spPr bwMode="auto">
          <a:xfrm>
            <a:off x="63500" y="-866775"/>
            <a:ext cx="2562225" cy="17811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s-PE" sz="2400" dirty="0">
              <a:solidFill>
                <a:srgbClr val="000000"/>
              </a:solidFill>
              <a:cs typeface="Times New Roman" charset="0"/>
            </a:endParaRPr>
          </a:p>
        </p:txBody>
      </p:sp>
      <p:sp>
        <p:nvSpPr>
          <p:cNvPr id="8" name="AutoShape 17" descr="data:image/jpeg;base64,/9j/4AAQSkZJRgABAQAAAQABAAD/2wCEAAkGBhISERUUEhQUFRUUFxQUGBQUFBQVFBQVFRUVFBQUFBQXHCYeFxojGRQUHy8gIycpLCwsFR4xNTAqNSYrLCkBCQoKDgwOGg8PGikkHyQsLCwsKSwsLCwqLCwsLCwpLCwsLCwsLCwsLCwsLCwsLCwsKSwpLCwpLCksLCwsLCwpLP/AABEIALsBDQMBIgACEQEDEQH/xAAcAAACAgMBAQAAAAAAAAAAAAADBAIFAAEGBwj/xABAEAACAgEDAgQDBQUFBgcAAAABAgADEQQSIQUxBhNBYSJRcQcUMoGRI6Gx0fAVM2KSwTVCUnOCs1NyoqPS4fH/xAAbAQACAwEBAQAAAAAAAAAAAAADBAECBQAGB//EADARAAICAQMCBAUEAQUAAAAAAAABAhEDBBIhMUEFE1HwImFxgaEykbHx4RRCUsHR/9oADAMBAAIRAxEAPwDuV5MJulDrvES1HA5MrbetWuePhH1nzHHp8sldUvmenWmnLk7VbhI3XD5zkqOoOB8TZhT1Mn1l5Y8nQj/StM6NdUPnNHWTnU10Our95TZJdSXpy8+9GNUXCUFep94xXqZaLcXYKeHg6Fb5vzZT16yMLqYz/qZUKvDQ8bZneLK0KjzllvqVcaCGa3TCZglm+aRWg9UKGgEeb3R/HkUUqBNWFeDklkvLhH8XKI6EN0mtnMzy5sLOimmRaNlsySyGZmYZSIaDGZiBNkzfCeaurK7WGJxNJBrzDdoSEt/xdiGqNyDCSzNhIWS38Ir0NIskZimaJhEkkQYHgS+cmStbiRQekVyTbe3sXS7klmwJkliWUODrPDq+5LEk57mMDU/KKWWc/rBh+Yo4bj3G1FiNR7yQ1ErhZCI0o8SK7UWSagwyamVgthkeAliRRwLmjURqu+UldsdpuiOTFQvOBbo8PXZK5LfeMLZFWqFpRLOm/EsaueRKJLY/o9ROi6Yrkx8FniZmYjZkwkair6CbIgwhE1skwmIxCEijaIqYZXg1EliHhcSj5DgTGxAh5rmH81dEiu0g1nMnvkCOZsCLKUrZfgksKqSKJCiN4oeoOTJqs2ZDzJpXjvmRVJA6ZKb3wZaDLQUs+3oTtsPvkfNgmtgS0Dk1LXCLqAYvlvpCxdJvdBxy92S4hw0mDAJCKYxjmUaPCLW5MHvwZF3+L9ZhcS1cHuCa94VHgA3ExLsGQ42cMGzEMH5lfvyfqYdG5x88/kBKygSPV3Rqm/tKxbYVL8fzi88dg3Gy6rvjVeo4lHVfxGU1Hv2iOTTgJYy8pujtVhlFprveXOkuEQnDaxTJCi60eqlir5nPg45HaO6LXA8ZhMWTbwzOy4r5RcJJM0hX2mmYTWU6iI1yFWaZYpZ1Cte7D9YbT9Qrf8JBnLNCXw2iXCSV0SZZNJMrmRCwmymUu0QZZFBzD7ZEoJDx82SmSUzTPNbZHyzLOUq4RFI09kgHhfJmGvAgnjyN2WtA983ugxMJgN7otRhOZgEwGEWRGO7km6NqkwpD11yeyaMNM3EC5gFEKpmyk2qw0MTi6KuR86XX43H195EW9h+cX1D8n8zAV6nkR1Y+D3Nj63Yz9B/GbVxzEhdlfqcQj28jE54zrHy3/wC/LMMicHJxn1+Qz2lfQ/Pf6w9t3zPtASg7okZF/PHYcTE1ETDccDv2kh7ekr5aOLBdRGarc8StVj+X9cRyk8RecFRzRcU24j9WqxKWhoY3YEzcmHcxaULOk0nUeeYe8YG5Ow7j/UTmNPqeQZaHqgQAep9P4xPJgcXSQrPC0+B+rrdi8AyGr6jY4/Ef4RW6pgQT+E85Hp7RiqsEQT4KbIL4kih1mucGPdG6kwI5xM6x0lj8SDPzEpKrircgj27TQjCGXHUeo4oxyQ4PX9HqdygxrM5/wrrN9Az6HEvQYzp8j20zy+aGybiSd8CaVgZFppYRzdgqCZiev6xVVgOwBPpAdf1pq09jL3VTPJOq9dazDFiT2kKU5y2w/c0dHofP+Jvg9tovDqCpyDzMtbieYeEfGTV4R+V/eJ6PXqA6hlPBkPLJXCfX+QOp0ksE+enqQDTQ5Miw5hEEzVcnTBvgmBJKJDEkpjMOpRjdbYhlxFQ0mlk2MOdLhi8o2FaaEjmbEPuTZWj5dvuyT7kwAaY7ZJ+sGTNBRPZvIG8zjEmr5IA4GOTFS0LUMTnEiOTdKixSwAYHab87n5nH6RNrsdplb57wGzuMJlgjesOsXrHy/oRuoRaZcnX/AF/rG6BArXGaUimRnDNRm7ZulYd6ciJuSTBt0yuOv2DLfPgDuTHOk5LeY/4vQegHyi2o0IZwfUfp9Y7pVxLZXHZx1ZM6rg6TT37hg9ptOO0rqbsQ5u+Uw5Qa4RnuBZpqMTLVrs4dVP5c/rKv7xNrqZVQkuUU8t9UXOk0YrXFLFcnO08j9fSSr65bW2LBx/XrEKNV7ywruVxh8EfvElTadgJx/wCav+Toar9wBHrCBpV9PbaNvcen8o8Hj2PPa5MyePa6Rmt04dGVuzAg/TE8T6j0vy9QagcqScH2ns/USTU4XvtOP0njN+pJJ3fiQkH5x3Tye97fT+jZ8Jupc/YsaOkUBMVsfMHqTwfadN4V60yHy34Hv6TzP+0WV857H9067o3VFuUBvxDsfWRrNPkjHc3fe+6H9Rh3Qalyv4PUGbPM3W4lN0jXFl2nuP3x6ZHnNOzzksW17WP7pixdLIcNHIZVPkA1QSYBiaDTbNGLXUoS8yTV4rmTV5Mc7TOcT5fc8mRBmrDz9Zk9abTyW/obU8/SFQwFR4+sMshhtPK436k88e8kJDd8pNeJRj0SwoXgf19Y5S0r0Y/1/KNVvmJ5IhkWFbxysytreOVWRDJEksKTHEfiVdduIyl0SyQsFKIZ0kQ8gbJrfKqPqRQ1XfJ+dEleGDQcsaKuIXzfeTSyLkzatKuCIosKrfeNV6jEq62jIeKzxgZRLjTdRKn2lvouoBzj1nIm2PdD1H7dRn5wEsbSsVy4E4tnZJPKfHmgFOr3L2tHb0zPVFacX9p3T99K2Duh/dNDR5Eskf2/f/IDw+ezNXqeX6mgq+Pn2/OH6ZqDXZycRfWX7iD7SNj5G78j9Z6fa5RqR6Z+jPT+jdUzg+o/fOr8zcoM8i8P9UIIHqJ6V0jqYdQvrPIa7TPBPjozE1mDa9yLRLMRhLYkwha2mdjm4ujMlEdBkleLq0nuj0MoFxCEzYgC0mtkssqsrtPmPHOT6/wkbG4hGg7fT6z347NbYOiSwqGCBklaQw+KW1oYrE2cf6QYfiYso0aUGMq/PHrGK7fl8oiphQ+P3D+cFKNjCZZ1W/17xquyVNd57R6uz/SKZIFiwSyMJZK8WQweJygcO+dMFkT8ySWyU8sihtXhlsleLYVbZRwIqx7fJ7omtkKtkC4FXEZR4dLIkrQ1b8QM4FHEZayao1Wx1YehB/L1gS3EXseVjjT4KqN8HpOk1AdQwPeV3jDTGzSuFHOCR+XMp/CPUDuasnsAROtbkYMzalgybfSv/THnB4Mv05PBNHpd5OewjNlKisgfzj3igeTqXVRgHn65MqKtThSDzk5nsoSllipro64PSxe5JmaLU7HBnc9C1/xKZwLgZ4l70LWbcDOYvr8Cywspmhuieu1YdciRasiVvhvqIYbSfpLqyeMyY6u+qPNTTxz2sCl0KGilgxGKTmChJ3RWUV1DZm1WRhUUxuKtgWfMmeTIP3E3NNPpIeTuJIiYD2mAyDHH6zjpyUeRj0kswYM3Io0seQIDJgwIkgZRoajMZR+0cSyVqGFSzEFKFh07LIWwy3StW6E86Lyxlh4X5hEtlb5gha7pV4jiwFkkHiCWwhugnjJLGuyHS2VSaiHqvMDLEdRZq8KLIjU8OHi0oFXEYayAstmE/KI6+/apP9Zkwx26OjELofEBqtJQ89pcHxLacEOf9J5+uSZfdORscmMajR4l8TSs6WOMuWgXiPWta4Z8ZxjMpsTo9fodyzm7VIOD3Ec0rjsUY9i6aS4N7oxpNRtOYrJJGZRTVFkzvehdRPBHpO/0up3qDPJeiak8TvOia7HB9Z43xPT7ZbkZetw3yi+fmGoWCDRmntMXErlZkyfBMRhIqGhkaaOKSTASTPmBZozAZpp9ELbvhJQbd5OD7kziuR2kg6ycGDJZnDsJUSzNgzWZsiQOQmTBkwYIR3Q9Ltu/u0ZvoCf4Sj4GozpWwIMkHmajTtWxVgQR6GQBlQ8ZWF35hUsi4M3mVaLoZFnMl5sXQw9Yg2kiwSto7UYiqYjFRgJqzixqeMB5Xo8MXicoHBzbKfqV29go9O8Y1ur2r7mU6WesZwYq+IlUWdGgX5x+qjHrKZNUYzXe3znZISfVnNF2qZE57rtG1s/OXOkeC6vpC6+/pAYJeXk5KNdjmkaEEDjBwfSEUzWZ0Jdiy6fdgzsOmargGcPpX5nS9Pv4mRrsSkicsbR6R07UhkBjW+cx0LXYOCeDOi3/ACni80Him4nn82PbKhmtowhiFbxtDL4piskfMSmYxmszCZ9QFd3FEmbAmkXmYqEwq1YnBoY5ZJXXBkutH0ugUi7U3CpXYqvwu5YgAnAUE4AIyZUYnWaPrI0nTVseinUBrwmy9d6r8Bbeo+fGPpBZG0uA2dyxxsBb4WrqDWX3KlKlP2oDMG8wEpgKCTkDMHX03QWHbTrqyx7CwWVA+wZ1Az9TLv7R1I0Woyc5v05HsCthA/SRToun1HSqKmqQW/dWuS4KA4ZN7YYjllIXBB+cB5jq2/dCr1ORS4KKvwrb948lxtPJJPbAGSfpgZl2nWel4qr+/MlCfE6VVahLL7OcB7QOKwP90D1MP9mmqOo0TFzl9L5taseT5TUsyqT/AISGA9jKP7Nes6SnTXrfZTXYzoUNte/jaQcfCccyJ3K77en9M7NqZZVFPhE/FQWx1vqcPVbwjAMvCnZja3IxjHMnX4ep3JS14XUWqrJUVc5DglfiC7RkD5yHiexn8qwWJZW34GrG1MBsEKuBjnPpD6z/AG5of+Vpf+20nlR+z/A9k1c8WOG1or+n9FNljqWCrWGZ2PZVUZYnHyAMO3S6LKns0twuWvaHwjqV3Z28OBkcHtGPEdn3fRaluz6m0UL/AOXO+z9yqP8Aqi/hzpLaHqJ0dh41WnUcjHxvWtqD6ixWT6yW+G79rqWyeJTjmSX6e5HR9NpFXnai4VV7ggba7ZYgtgBQT2Bhtf0s1OoB3BwrK3OGVgCpweRwRFvFdRXpYU/7urA/9p51AqD6nRKRkeTpyfp5aEiDl6/X8B4a+bzTT/SkVGo0ek02373qPLZgGFSq1lgB5BZVHwjnjJGYTT6PT3ozaO8W7ACyEMlijtu2MOR7jIiPgXWCzVa7WuA9iDcm8Z2m2wjIz6hRgfKE6jctHW9JcgCLqVpaxVGFPnFqbeO3OCfqcyJY+q71/n3yIrxLPam/030IqccSyvTS1bFv1AqssVWRSlhyGJUEsFIAyD+kr+ur5dzqPRj/ABMT8XdPOo1ejqH4rdKqqOfxlrtg/wA2IOGNS69DT8R1c8MIvH3H9d0FazY+qsFNdbCvcVZvibO0AKCedpMr+o9J8t0VW3LYqOjAEBldQynBGRwRwY/4g63966Ajt/e1300257lq0sCsfquPzBltTpQ1mhZ/wV6TT2Of8KUIzfuEMm0ufn+KFMHiU5Tbl0qypPRNMLRp21KjUkhRUVs/EyhlXeF25II9fWK6bp9ht8oKS2cY9c9sSj1OkusqfqoJB++dsdic2Bx7BsL+k9C63aE0+o11XHm6dbKyO6tftQ4PzG5h7ETpquPdkYPFZ1N5Pqivs1vT9O2y/VZsXhlqR7Np9QWUbcj2JlzoOn06ms26e5bKlzuYZBrwCx3oRuU4BPbnHEoPA5TS9OW8V1u+otsDF1Dfs0ITZyOxO4n559pa+GKNHS2o+7rarX1Xbgzg1qNjOEVQOwPYnnEVy4oc1dr2/fJSOr1bj5v+0odXZ0lzka3Hz/Y3f/CTr8N1MnnpcDp9rObdrjCoxR/hK7uCMdov9l3WdHTRqV1FlNbs1ZrNte/gK+7Hwn1Il/1B2fRauwWJZU2ms2NWNqcWBWwuBj4g3pGncHtV/f8AoFj8QzU5OS+hRL/ZfYa4Z96bgM+52S/6f0MttaqxLamzixDuXjk5xyCB6HmVHgXrfTKumsmsNLMbbSa2r32spVNu3jI5zg5GI19jWnsT7y5DJRaAlYbPxuC3K/MhTgn3xKZoXF3fHr3Jh4rqO7TLjpGq09ys2mu83y9u/wCB027s4/EB8jOm6fqtwxPN/swTbptcef7ylP08w/rOw6TqcETzni2lipPb2HME56jDvn1OorjVZidTRqqwTzcOGLzR80KuYxXpfnBabvG8z6s2X0OnhOO+XJm0TeIImZiRRoLKr+GIQiWPiIY6Tp/fU2H/AC1D+cqTbiW2j6xp2pFOqqNiIzOuHdCGYAH8PfgDvKyT4Zna+ccsdsep1X2k89Psb/is0h/WtzBDq1Gm6TRa1i+adK1NdQILlnLruK9woDEkn5Sn1ni2u7dXfVvpbZhA7KV8sEJhgc8AxenX9OrO6rRAsOxtsstUH57CcH84BQaSTT9ozHjnupHSfZppjp9EQ/DarzbFU8HylqZVbHyY7iPYSr+y/RK+j1JFVFlosQL51dTkDYc43g45iC+KbfvHnv8AF3BXsNpBUrx2GDjjtNI3SvXSWflqLZLhLn5176oLPSzxtUrLzqXhzV3FN61VIGCoB5dVe5jwqAYXJOeByYLqFOPEGjQYJrTTIwBzgrWdwPuIjf1fQ2016d9MwqqLGsra+9C5y3xHOcn5gzeh6lo9Ixs0lLeaQR5tzmxlB77OAAccZxnmRtlVNev5+4TJizZ2ko0kMeOVss6jptJp6vOOnAtNYIAd3ItcEnsNioD9Ir4/1+vazT6y7SDTmlgquLFsDMG81QcE4wQ36w7+IqvMs1CVFdTapV7d7twwAbapOF4AHHpEtF1cGt6dSptpsIYqWZSGU5Uqw5Hc/rOimqddP++vejn4dncXLv6F19qNa/2dXYn4L70tX6PSzY/LOPynQaLo7tdo7gV2CmgE7l4/ZqDxnM5bVdf01tNemsoLaeog1p5tgZT8Q/HnJHxHgxeuvpikMmlcMpBGdRaRkHI9ee0pT20/n+fuWjpNSpNqPVUZ4A0QTU67ROQtjjYgY43NVYSVGe5KnOJLq1Au63pKEIb7utCWMvYeUzXW8/4QSPyhuqa7Sa2w2augiz/xKX8tmHoG4IbA9cZktNqtLpUYaSoozja1tjF7Sv8Awg8BRxyABmS5c33a/PQiGg1EqxtUr6iPijWBrnb/AImP7zDa/wD2p0r/AJen/wC9ZOd19pY5l3pOv0fsbLad19Cha33uoG1iy5QHBwWMJsaiq+f8DXiEJZZrHBdCH2h6X7rdqUT+41uzUIB+Fba3w4Hyxus/zLOh8VXijo9dn+/fptJp1+eGqRrP/QhH/UJz467Vcvl6yrzUDs6YdkZSww2GU9jgce0e1/iHTahKq79OWr04C1KLbF2gKqfFg/Fwi8n3lXFquOn5EVos1tRXU3Tpeo/2V9zHTgUZDZ5htXfkt5os8vdnOAOPaG8OahtX4f1NA5s04IA9SgIuUfTiz9Ik/im77yLw2CCDt9MD0x8vaO9K6tXpw7aKk1vZjeTY7IcEkYVuByT+RxKS4XPrf3+dsLLwzPF0lfA59nNVeq6ate5Q2nss3hmA21ud4fk8L359jG/D/W9JqLNUlFdgNFV/7XKmp1CsgbjBXcTwOfrKdvD2gvYvZRZW7csKbNiEnuQhBx9BxLrRvXpkNWlpVK2zv5ZnsyCp3v3PDHHyzxFMk8W5y7v8HLDqtix1wik+x7QVWafVF6qLHD07fOStsAq+du8cenadB4kqZdHq12IiLprNq1qqoMuCcBBjuT2lZR4Q6Ye+msH01FkuPulSUjTV1n7vtdChdixFj72+PuPig8uqxeZv3P6e2Dhpsqg47fv3OD6Z4SXU9FN1aj7xTdcwIHxWVqtZdPcqMsPoR6zsfCnWW19emvBzZpytVyD0x+CwL8mXn6gwev0/3SpBolZEqdrSpZnJLbQck+nwjj6/OVnRuuaXTM9lGnKPaCrgW2Gshjkjy84Ht8s8RqOaOeLlHnl18vky+PQ548xXbksujdBfR6bVBnqs8zUBs1WB9oAbh8fhb4uxhen3YIlToH0tFbrpq2TzSpfe7PwudqrnsASff3jWks5EQ1cd9m1osEseDbNUzvdC+5RHq6pz/R9VxiXNd88fkx7ZtMSywabPm7S24b+vpLFzxKX/AO/4iWlLcT6k0LeH5qvH6k1hWXiBWMiUkbGmScWhVlg9scZZiLJ3AJ6LdLqLJVDquIRhISLsYx6eOHoTzImqSWElLobUVNci/kyQqMMJIiduOWCK6AMYmw0nqh2gRJXKsq3TpBQ8mGgxNmVoKpMKLDI2WEyExZ1Is3fBAVZgrExHK+8HbJUuQGXDFxFlMIGgoSrvCNCuGbbob01WTz2l3pmA4Ep9P3lvpRM/UcmjRZUvHKjFKVj1ImPlBTGKnjVbReuHSZ2QWkE+vrOL8QdHNT7l/A37jO3XtEOsVg1NkZ4hNHqJYsnHR9ScU3GRxuneWukeUlH8/wCMtdFN3PEeZ0vTdRgidBTqOJyehPM6DTnieZ1eNbrMzPBWf//Z"/>
          <p:cNvSpPr>
            <a:spLocks noChangeAspect="1" noChangeArrowheads="1"/>
          </p:cNvSpPr>
          <p:nvPr/>
        </p:nvSpPr>
        <p:spPr bwMode="auto">
          <a:xfrm>
            <a:off x="215900" y="-714375"/>
            <a:ext cx="2562225" cy="17811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s-PE" sz="2400" dirty="0">
              <a:solidFill>
                <a:srgbClr val="000000"/>
              </a:solidFill>
              <a:cs typeface="Times New Roman" charset="0"/>
            </a:endParaRPr>
          </a:p>
        </p:txBody>
      </p:sp>
    </p:spTree>
    <p:extLst>
      <p:ext uri="{BB962C8B-B14F-4D97-AF65-F5344CB8AC3E}">
        <p14:creationId xmlns:p14="http://schemas.microsoft.com/office/powerpoint/2010/main" val="5238518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155653"/>
                                        </p:tgtEl>
                                        <p:attrNameLst>
                                          <p:attrName>style.visibility</p:attrName>
                                        </p:attrNameLst>
                                      </p:cBhvr>
                                      <p:to>
                                        <p:strVal val="visible"/>
                                      </p:to>
                                    </p:set>
                                    <p:anim calcmode="lin" valueType="num">
                                      <p:cBhvr>
                                        <p:cTn id="7" dur="1750" fill="hold"/>
                                        <p:tgtEl>
                                          <p:spTgt spid="155653"/>
                                        </p:tgtEl>
                                        <p:attrNameLst>
                                          <p:attrName>ppt_w</p:attrName>
                                        </p:attrNameLst>
                                      </p:cBhvr>
                                      <p:tavLst>
                                        <p:tav tm="0">
                                          <p:val>
                                            <p:fltVal val="0"/>
                                          </p:val>
                                        </p:tav>
                                        <p:tav tm="100000">
                                          <p:val>
                                            <p:strVal val="#ppt_w"/>
                                          </p:val>
                                        </p:tav>
                                      </p:tavLst>
                                    </p:anim>
                                    <p:anim calcmode="lin" valueType="num">
                                      <p:cBhvr>
                                        <p:cTn id="8" dur="1750" fill="hold"/>
                                        <p:tgtEl>
                                          <p:spTgt spid="155653"/>
                                        </p:tgtEl>
                                        <p:attrNameLst>
                                          <p:attrName>ppt_h</p:attrName>
                                        </p:attrNameLst>
                                      </p:cBhvr>
                                      <p:tavLst>
                                        <p:tav tm="0">
                                          <p:val>
                                            <p:fltVal val="0"/>
                                          </p:val>
                                        </p:tav>
                                        <p:tav tm="100000">
                                          <p:val>
                                            <p:strVal val="#ppt_h"/>
                                          </p:val>
                                        </p:tav>
                                      </p:tavLst>
                                    </p:anim>
                                    <p:anim calcmode="lin" valueType="num">
                                      <p:cBhvr>
                                        <p:cTn id="9" dur="1750" fill="hold"/>
                                        <p:tgtEl>
                                          <p:spTgt spid="155653"/>
                                        </p:tgtEl>
                                        <p:attrNameLst>
                                          <p:attrName>ppt_x</p:attrName>
                                        </p:attrNameLst>
                                      </p:cBhvr>
                                      <p:tavLst>
                                        <p:tav tm="0">
                                          <p:val>
                                            <p:fltVal val="0.5"/>
                                          </p:val>
                                        </p:tav>
                                        <p:tav tm="100000">
                                          <p:val>
                                            <p:strVal val="#ppt_x"/>
                                          </p:val>
                                        </p:tav>
                                      </p:tavLst>
                                    </p:anim>
                                    <p:anim calcmode="lin" valueType="num">
                                      <p:cBhvr>
                                        <p:cTn id="10" dur="1750" fill="hold"/>
                                        <p:tgtEl>
                                          <p:spTgt spid="155653"/>
                                        </p:tgtEl>
                                        <p:attrNameLst>
                                          <p:attrName>ppt_y</p:attrName>
                                        </p:attrNameLst>
                                      </p:cBhvr>
                                      <p:tavLst>
                                        <p:tav tm="0">
                                          <p:val>
                                            <p:fltVal val="0.5"/>
                                          </p:val>
                                        </p:tav>
                                        <p:tav tm="100000">
                                          <p:val>
                                            <p:strVal val="#ppt_y"/>
                                          </p:val>
                                        </p:tav>
                                      </p:tavLst>
                                    </p:anim>
                                  </p:childTnLst>
                                </p:cTn>
                              </p:par>
                            </p:childTnLst>
                          </p:cTn>
                        </p:par>
                        <p:par>
                          <p:cTn id="11" fill="hold">
                            <p:stCondLst>
                              <p:cond delay="4550"/>
                            </p:stCondLst>
                            <p:childTnLst>
                              <p:par>
                                <p:cTn id="12" presetID="23" presetClass="entr" presetSubtype="528" fill="hold" grpId="0" nodeType="afterEffect">
                                  <p:stCondLst>
                                    <p:cond delay="0"/>
                                  </p:stCondLst>
                                  <p:iterate type="wd">
                                    <p:tmPct val="10000"/>
                                  </p:iterate>
                                  <p:childTnLst>
                                    <p:set>
                                      <p:cBhvr>
                                        <p:cTn id="13" dur="1" fill="hold">
                                          <p:stCondLst>
                                            <p:cond delay="0"/>
                                          </p:stCondLst>
                                        </p:cTn>
                                        <p:tgtEl>
                                          <p:spTgt spid="9"/>
                                        </p:tgtEl>
                                        <p:attrNameLst>
                                          <p:attrName>style.visibility</p:attrName>
                                        </p:attrNameLst>
                                      </p:cBhvr>
                                      <p:to>
                                        <p:strVal val="visible"/>
                                      </p:to>
                                    </p:set>
                                    <p:anim calcmode="lin" valueType="num">
                                      <p:cBhvr>
                                        <p:cTn id="14" dur="1750" fill="hold"/>
                                        <p:tgtEl>
                                          <p:spTgt spid="9"/>
                                        </p:tgtEl>
                                        <p:attrNameLst>
                                          <p:attrName>ppt_w</p:attrName>
                                        </p:attrNameLst>
                                      </p:cBhvr>
                                      <p:tavLst>
                                        <p:tav tm="0">
                                          <p:val>
                                            <p:fltVal val="0"/>
                                          </p:val>
                                        </p:tav>
                                        <p:tav tm="100000">
                                          <p:val>
                                            <p:strVal val="#ppt_w"/>
                                          </p:val>
                                        </p:tav>
                                      </p:tavLst>
                                    </p:anim>
                                    <p:anim calcmode="lin" valueType="num">
                                      <p:cBhvr>
                                        <p:cTn id="15" dur="1750" fill="hold"/>
                                        <p:tgtEl>
                                          <p:spTgt spid="9"/>
                                        </p:tgtEl>
                                        <p:attrNameLst>
                                          <p:attrName>ppt_h</p:attrName>
                                        </p:attrNameLst>
                                      </p:cBhvr>
                                      <p:tavLst>
                                        <p:tav tm="0">
                                          <p:val>
                                            <p:fltVal val="0"/>
                                          </p:val>
                                        </p:tav>
                                        <p:tav tm="100000">
                                          <p:val>
                                            <p:strVal val="#ppt_h"/>
                                          </p:val>
                                        </p:tav>
                                      </p:tavLst>
                                    </p:anim>
                                    <p:anim calcmode="lin" valueType="num">
                                      <p:cBhvr>
                                        <p:cTn id="16" dur="1750" fill="hold"/>
                                        <p:tgtEl>
                                          <p:spTgt spid="9"/>
                                        </p:tgtEl>
                                        <p:attrNameLst>
                                          <p:attrName>ppt_x</p:attrName>
                                        </p:attrNameLst>
                                      </p:cBhvr>
                                      <p:tavLst>
                                        <p:tav tm="0">
                                          <p:val>
                                            <p:fltVal val="0.5"/>
                                          </p:val>
                                        </p:tav>
                                        <p:tav tm="100000">
                                          <p:val>
                                            <p:strVal val="#ppt_x"/>
                                          </p:val>
                                        </p:tav>
                                      </p:tavLst>
                                    </p:anim>
                                    <p:anim calcmode="lin" valueType="num">
                                      <p:cBhvr>
                                        <p:cTn id="17" dur="175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565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73916" y="514927"/>
            <a:ext cx="8162084" cy="5821217"/>
          </a:xfrm>
          <a:prstGeom prst="rect">
            <a:avLst/>
          </a:prstGeom>
          <a:scene3d>
            <a:camera prst="orthographicFront"/>
            <a:lightRig rig="threePt" dir="t"/>
          </a:scene3d>
          <a:sp3d>
            <a:bevelT w="152400" h="50800" prst="softRound"/>
          </a:sp3d>
        </p:spPr>
      </p:pic>
      <p:sp>
        <p:nvSpPr>
          <p:cNvPr id="8" name="2 Marcador de contenido"/>
          <p:cNvSpPr txBox="1">
            <a:spLocks/>
          </p:cNvSpPr>
          <p:nvPr/>
        </p:nvSpPr>
        <p:spPr bwMode="auto">
          <a:xfrm>
            <a:off x="4165504" y="1689188"/>
            <a:ext cx="2770909" cy="32226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lgn="ctr">
              <a:buFontTx/>
              <a:buNone/>
            </a:pPr>
            <a:r>
              <a:rPr lang="es-PE" sz="2600" i="1" kern="0" dirty="0" smtClean="0">
                <a:solidFill>
                  <a:schemeClr val="bg1"/>
                </a:solidFill>
                <a:latin typeface="Comic Sans MS" panose="030F0702030302020204" pitchFamily="66" charset="0"/>
                <a:cs typeface="Aharoni" panose="02010803020104030203" pitchFamily="2" charset="-79"/>
              </a:rPr>
              <a:t>y su misión y ahora tenemos que llevar a la oración todo eso que ha resonado en nuestros corazones.</a:t>
            </a:r>
          </a:p>
          <a:p>
            <a:pPr algn="ctr">
              <a:buFontTx/>
              <a:buNone/>
            </a:pPr>
            <a:r>
              <a:rPr lang="es-ES_tradnl" sz="2600" i="1" kern="0" dirty="0" smtClean="0">
                <a:solidFill>
                  <a:schemeClr val="bg1"/>
                </a:solidFill>
                <a:latin typeface="Comic Sans MS" panose="030F0702030302020204" pitchFamily="66" charset="0"/>
                <a:cs typeface="Aharoni" panose="02010803020104030203" pitchFamily="2" charset="-79"/>
              </a:rPr>
              <a:t> </a:t>
            </a:r>
            <a:endParaRPr lang="es-PE" sz="2600" i="1" kern="0" dirty="0">
              <a:solidFill>
                <a:schemeClr val="bg1"/>
              </a:solidFill>
              <a:latin typeface="Comic Sans MS" panose="030F0702030302020204" pitchFamily="66" charset="0"/>
              <a:cs typeface="Aharoni" panose="02010803020104030203" pitchFamily="2" charset="-79"/>
            </a:endParaRPr>
          </a:p>
        </p:txBody>
      </p:sp>
      <p:sp>
        <p:nvSpPr>
          <p:cNvPr id="3" name="2 Marcador de contenido"/>
          <p:cNvSpPr>
            <a:spLocks noGrp="1"/>
          </p:cNvSpPr>
          <p:nvPr>
            <p:ph idx="1"/>
          </p:nvPr>
        </p:nvSpPr>
        <p:spPr>
          <a:xfrm>
            <a:off x="905169" y="1530890"/>
            <a:ext cx="3229579" cy="3807114"/>
          </a:xfrm>
        </p:spPr>
        <p:txBody>
          <a:bodyPr/>
          <a:lstStyle/>
          <a:p>
            <a:pPr algn="ctr">
              <a:buNone/>
            </a:pPr>
            <a:r>
              <a:rPr lang="es-ES_tradnl" sz="2600" i="1" dirty="0" smtClean="0">
                <a:solidFill>
                  <a:schemeClr val="bg1"/>
                </a:solidFill>
                <a:latin typeface="Comic Sans MS" panose="030F0702030302020204" pitchFamily="66" charset="0"/>
                <a:cs typeface="Aharoni" panose="02010803020104030203" pitchFamily="2" charset="-79"/>
              </a:rPr>
              <a:t>La sinagoga era lugar de escucha de la Palabra, de oración y de instrucción. </a:t>
            </a:r>
            <a:r>
              <a:rPr lang="es-PE" sz="2600" i="1" dirty="0" smtClean="0">
                <a:solidFill>
                  <a:schemeClr val="bg1"/>
                </a:solidFill>
                <a:latin typeface="Comic Sans MS" panose="030F0702030302020204" pitchFamily="66" charset="0"/>
                <a:cs typeface="Aharoni" panose="02010803020104030203" pitchFamily="2" charset="-79"/>
              </a:rPr>
              <a:t>Nosotros hemos escuchado este evangelio, hemos aprendido cosas sobre Jesús</a:t>
            </a:r>
          </a:p>
        </p:txBody>
      </p:sp>
      <p:sp>
        <p:nvSpPr>
          <p:cNvPr id="2" name="Rectángulo 1"/>
          <p:cNvSpPr/>
          <p:nvPr/>
        </p:nvSpPr>
        <p:spPr>
          <a:xfrm>
            <a:off x="4282524" y="678112"/>
            <a:ext cx="2369559" cy="461665"/>
          </a:xfrm>
          <a:prstGeom prst="rect">
            <a:avLst/>
          </a:prstGeom>
        </p:spPr>
        <p:txBody>
          <a:bodyPr wrap="none">
            <a:spAutoFit/>
          </a:bodyPr>
          <a:lstStyle/>
          <a:p>
            <a:r>
              <a:rPr lang="es-ES_tradnl" sz="2400" spc="300" dirty="0">
                <a:ln w="18415" cmpd="sng">
                  <a:solidFill>
                    <a:srgbClr val="FFFFFF"/>
                  </a:solidFill>
                  <a:prstDash val="solid"/>
                </a:ln>
                <a:solidFill>
                  <a:srgbClr val="FFFF00"/>
                </a:solidFill>
                <a:effectLst>
                  <a:glow rad="114300">
                    <a:schemeClr val="accent4">
                      <a:satMod val="175000"/>
                      <a:alpha val="40000"/>
                    </a:schemeClr>
                  </a:glow>
                  <a:outerShdw blurRad="50800" dist="38100" algn="l" rotWithShape="0">
                    <a:prstClr val="black"/>
                  </a:outerShdw>
                </a:effectLst>
                <a:latin typeface="Comic Sans MS" panose="030F0702030302020204" pitchFamily="66" charset="0"/>
                <a:cs typeface="Aharoni" panose="02010803020104030203" pitchFamily="2" charset="-79"/>
              </a:rPr>
              <a:t>Motivación: </a:t>
            </a:r>
            <a:endParaRPr lang="en-US" sz="2400" dirty="0"/>
          </a:p>
        </p:txBody>
      </p:sp>
      <p:sp>
        <p:nvSpPr>
          <p:cNvPr id="7" name="Rectángulo redondeado 6"/>
          <p:cNvSpPr>
            <a:spLocks noChangeArrowheads="1"/>
          </p:cNvSpPr>
          <p:nvPr/>
        </p:nvSpPr>
        <p:spPr bwMode="auto">
          <a:xfrm>
            <a:off x="653701" y="514927"/>
            <a:ext cx="3120200" cy="898888"/>
          </a:xfrm>
          <a:prstGeom prst="roundRect">
            <a:avLst>
              <a:gd name="adj" fmla="val 16667"/>
            </a:avLst>
          </a:prstGeom>
          <a:solidFill>
            <a:srgbClr val="A7FFA7"/>
          </a:solidFill>
          <a:ln>
            <a:noFill/>
            <a:headEnd/>
            <a:tailEnd/>
          </a:ln>
          <a:effectLst>
            <a:outerShdw blurRad="57150" dist="19050" dir="5400000" algn="ctr" rotWithShape="0">
              <a:srgbClr val="000000">
                <a:alpha val="63000"/>
              </a:srgbClr>
            </a:outerShdw>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indent="19050" algn="ctr">
              <a:defRPr/>
            </a:pPr>
            <a:r>
              <a:rPr lang="es-ES_tradnl" sz="1600" b="1" kern="0" dirty="0">
                <a:solidFill>
                  <a:srgbClr val="000000"/>
                </a:solidFill>
                <a:latin typeface="Times New Roman" panose="02020603050405020304" pitchFamily="18" charset="0"/>
                <a:ea typeface="Times New Roman" panose="02020603050405020304" pitchFamily="18" charset="0"/>
              </a:rPr>
              <a:t>ORATIO</a:t>
            </a:r>
            <a:endParaRPr lang="es-PE" sz="1600" kern="0" dirty="0">
              <a:solidFill>
                <a:srgbClr val="000000"/>
              </a:solidFill>
              <a:latin typeface="Times New Roman" panose="02020603050405020304" pitchFamily="18" charset="0"/>
              <a:ea typeface="Times New Roman" panose="02020603050405020304" pitchFamily="18" charset="0"/>
            </a:endParaRPr>
          </a:p>
          <a:p>
            <a:pPr indent="19050" algn="ctr">
              <a:defRPr/>
            </a:pPr>
            <a:r>
              <a:rPr lang="es-ES_tradnl" b="1" kern="0" dirty="0">
                <a:solidFill>
                  <a:srgbClr val="880000"/>
                </a:solidFill>
                <a:latin typeface="Times New Roman" panose="02020603050405020304" pitchFamily="18" charset="0"/>
                <a:ea typeface="Times New Roman" panose="02020603050405020304" pitchFamily="18" charset="0"/>
              </a:rPr>
              <a:t>¿Qué le digo al Señor motivado por su Palabra?</a:t>
            </a:r>
            <a:endParaRPr lang="es-PE" sz="2800" kern="0" dirty="0">
              <a:solidFill>
                <a:srgbClr val="88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357405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250" fill="hold"/>
                                        <p:tgtEl>
                                          <p:spTgt spid="3"/>
                                        </p:tgtEl>
                                        <p:attrNameLst>
                                          <p:attrName>ppt_w</p:attrName>
                                        </p:attrNameLst>
                                      </p:cBhvr>
                                      <p:tavLst>
                                        <p:tav tm="0">
                                          <p:val>
                                            <p:fltVal val="0"/>
                                          </p:val>
                                        </p:tav>
                                        <p:tav tm="100000">
                                          <p:val>
                                            <p:strVal val="#ppt_w"/>
                                          </p:val>
                                        </p:tav>
                                      </p:tavLst>
                                    </p:anim>
                                    <p:anim calcmode="lin" valueType="num">
                                      <p:cBhvr>
                                        <p:cTn id="8" dur="1250" fill="hold"/>
                                        <p:tgtEl>
                                          <p:spTgt spid="3"/>
                                        </p:tgtEl>
                                        <p:attrNameLst>
                                          <p:attrName>ppt_h</p:attrName>
                                        </p:attrNameLst>
                                      </p:cBhvr>
                                      <p:tavLst>
                                        <p:tav tm="0">
                                          <p:val>
                                            <p:fltVal val="0"/>
                                          </p:val>
                                        </p:tav>
                                        <p:tav tm="100000">
                                          <p:val>
                                            <p:strVal val="#ppt_h"/>
                                          </p:val>
                                        </p:tav>
                                      </p:tavLst>
                                    </p:anim>
                                    <p:anim calcmode="lin" valueType="num">
                                      <p:cBhvr>
                                        <p:cTn id="9" dur="1250" fill="hold"/>
                                        <p:tgtEl>
                                          <p:spTgt spid="3"/>
                                        </p:tgtEl>
                                        <p:attrNameLst>
                                          <p:attrName>style.rotation</p:attrName>
                                        </p:attrNameLst>
                                      </p:cBhvr>
                                      <p:tavLst>
                                        <p:tav tm="0">
                                          <p:val>
                                            <p:fltVal val="360"/>
                                          </p:val>
                                        </p:tav>
                                        <p:tav tm="100000">
                                          <p:val>
                                            <p:fltVal val="0"/>
                                          </p:val>
                                        </p:tav>
                                      </p:tavLst>
                                    </p:anim>
                                    <p:animEffect transition="in" filter="fade">
                                      <p:cBhvr>
                                        <p:cTn id="10" dur="1250"/>
                                        <p:tgtEl>
                                          <p:spTgt spid="3"/>
                                        </p:tgtEl>
                                      </p:cBhvr>
                                    </p:animEffect>
                                  </p:childTnLst>
                                </p:cTn>
                              </p:par>
                            </p:childTnLst>
                          </p:cTn>
                        </p:par>
                        <p:par>
                          <p:cTn id="11" fill="hold">
                            <p:stCondLst>
                              <p:cond delay="17125"/>
                            </p:stCondLst>
                            <p:childTnLst>
                              <p:par>
                                <p:cTn id="12" presetID="49" presetClass="entr" presetSubtype="0" decel="100000" fill="hold" grpId="0" nodeType="afterEffect">
                                  <p:stCondLst>
                                    <p:cond delay="0"/>
                                  </p:stCondLst>
                                  <p:iterate type="lt">
                                    <p:tmPct val="10000"/>
                                  </p:iterate>
                                  <p:childTnLst>
                                    <p:set>
                                      <p:cBhvr>
                                        <p:cTn id="13" dur="1" fill="hold">
                                          <p:stCondLst>
                                            <p:cond delay="0"/>
                                          </p:stCondLst>
                                        </p:cTn>
                                        <p:tgtEl>
                                          <p:spTgt spid="8"/>
                                        </p:tgtEl>
                                        <p:attrNameLst>
                                          <p:attrName>style.visibility</p:attrName>
                                        </p:attrNameLst>
                                      </p:cBhvr>
                                      <p:to>
                                        <p:strVal val="visible"/>
                                      </p:to>
                                    </p:set>
                                    <p:anim calcmode="lin" valueType="num">
                                      <p:cBhvr>
                                        <p:cTn id="14" dur="1250" fill="hold"/>
                                        <p:tgtEl>
                                          <p:spTgt spid="8"/>
                                        </p:tgtEl>
                                        <p:attrNameLst>
                                          <p:attrName>ppt_w</p:attrName>
                                        </p:attrNameLst>
                                      </p:cBhvr>
                                      <p:tavLst>
                                        <p:tav tm="0">
                                          <p:val>
                                            <p:fltVal val="0"/>
                                          </p:val>
                                        </p:tav>
                                        <p:tav tm="100000">
                                          <p:val>
                                            <p:strVal val="#ppt_w"/>
                                          </p:val>
                                        </p:tav>
                                      </p:tavLst>
                                    </p:anim>
                                    <p:anim calcmode="lin" valueType="num">
                                      <p:cBhvr>
                                        <p:cTn id="15" dur="1250" fill="hold"/>
                                        <p:tgtEl>
                                          <p:spTgt spid="8"/>
                                        </p:tgtEl>
                                        <p:attrNameLst>
                                          <p:attrName>ppt_h</p:attrName>
                                        </p:attrNameLst>
                                      </p:cBhvr>
                                      <p:tavLst>
                                        <p:tav tm="0">
                                          <p:val>
                                            <p:fltVal val="0"/>
                                          </p:val>
                                        </p:tav>
                                        <p:tav tm="100000">
                                          <p:val>
                                            <p:strVal val="#ppt_h"/>
                                          </p:val>
                                        </p:tav>
                                      </p:tavLst>
                                    </p:anim>
                                    <p:anim calcmode="lin" valueType="num">
                                      <p:cBhvr>
                                        <p:cTn id="16" dur="1250" fill="hold"/>
                                        <p:tgtEl>
                                          <p:spTgt spid="8"/>
                                        </p:tgtEl>
                                        <p:attrNameLst>
                                          <p:attrName>style.rotation</p:attrName>
                                        </p:attrNameLst>
                                      </p:cBhvr>
                                      <p:tavLst>
                                        <p:tav tm="0">
                                          <p:val>
                                            <p:fltVal val="360"/>
                                          </p:val>
                                        </p:tav>
                                        <p:tav tm="100000">
                                          <p:val>
                                            <p:fltVal val="0"/>
                                          </p:val>
                                        </p:tav>
                                      </p:tavLst>
                                    </p:anim>
                                    <p:animEffect transition="in" filter="fade">
                                      <p:cBhvr>
                                        <p:cTn id="17"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Santoral Católico ®: enero 20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056" y="486207"/>
            <a:ext cx="8132030" cy="5831466"/>
          </a:xfrm>
          <a:prstGeom prst="rect">
            <a:avLst/>
          </a:prstGeom>
          <a:noFill/>
          <a:extLst>
            <a:ext uri="{909E8E84-426E-40DD-AFC4-6F175D3DCCD1}">
              <a14:hiddenFill xmlns:a14="http://schemas.microsoft.com/office/drawing/2010/main">
                <a:solidFill>
                  <a:srgbClr val="FFFFFF"/>
                </a:solidFill>
              </a14:hiddenFill>
            </a:ext>
          </a:extLst>
        </p:spPr>
      </p:pic>
      <p:sp>
        <p:nvSpPr>
          <p:cNvPr id="4" name="2 Marcador de contenido"/>
          <p:cNvSpPr>
            <a:spLocks noGrp="1"/>
          </p:cNvSpPr>
          <p:nvPr>
            <p:ph idx="1"/>
          </p:nvPr>
        </p:nvSpPr>
        <p:spPr>
          <a:xfrm>
            <a:off x="4172495" y="401843"/>
            <a:ext cx="4430591" cy="1196048"/>
          </a:xfrm>
        </p:spPr>
        <p:txBody>
          <a:bodyPr/>
          <a:lstStyle/>
          <a:p>
            <a:pPr lvl="0" algn="ctr">
              <a:buNone/>
            </a:pPr>
            <a:r>
              <a:rPr lang="es-ES_tradnl" sz="2800" b="1" i="1" dirty="0" smtClean="0">
                <a:solidFill>
                  <a:schemeClr val="bg1"/>
                </a:solidFill>
                <a:effectLst>
                  <a:glow rad="101600">
                    <a:schemeClr val="accent4">
                      <a:satMod val="175000"/>
                      <a:alpha val="40000"/>
                    </a:schemeClr>
                  </a:glow>
                  <a:outerShdw blurRad="38100" dist="38100" dir="2700000" algn="tl">
                    <a:srgbClr val="000000">
                      <a:alpha val="43137"/>
                    </a:srgbClr>
                  </a:outerShdw>
                </a:effectLst>
                <a:latin typeface="Calibri Light" panose="020F0302020204030204" pitchFamily="34" charset="0"/>
              </a:rPr>
              <a:t>    Luego de un tiempo de oración personal, compartimos en grupos nuestra oración                                    (o todos juntos)</a:t>
            </a:r>
            <a:endParaRPr lang="es-PE" sz="2800" b="1" i="1" dirty="0" smtClean="0">
              <a:solidFill>
                <a:schemeClr val="bg1"/>
              </a:solidFill>
              <a:effectLst>
                <a:glow rad="101600">
                  <a:schemeClr val="accent4">
                    <a:satMod val="175000"/>
                    <a:alpha val="40000"/>
                  </a:schemeClr>
                </a:glow>
                <a:outerShdw blurRad="38100" dist="38100" dir="2700000" algn="tl">
                  <a:srgbClr val="000000">
                    <a:alpha val="43137"/>
                  </a:srgbClr>
                </a:outerShdw>
              </a:effectLst>
              <a:latin typeface="Calibri Light" panose="020F0302020204030204" pitchFamily="34" charset="0"/>
            </a:endParaRPr>
          </a:p>
        </p:txBody>
      </p:sp>
    </p:spTree>
    <p:extLst>
      <p:ext uri="{BB962C8B-B14F-4D97-AF65-F5344CB8AC3E}">
        <p14:creationId xmlns:p14="http://schemas.microsoft.com/office/powerpoint/2010/main" val="37372950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4">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4">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xit" presetSubtype="10" fill="hold" grpId="1" nodeType="clickEffect">
                                  <p:stCondLst>
                                    <p:cond delay="0"/>
                                  </p:stCondLst>
                                  <p:childTnLst>
                                    <p:animEffect transition="out" filter="checkerboard(across)">
                                      <p:cBhvr>
                                        <p:cTn id="15" dur="500"/>
                                        <p:tgtEl>
                                          <p:spTgt spid="4">
                                            <p:txEl>
                                              <p:pRg st="0" end="0"/>
                                            </p:txEl>
                                          </p:spTgt>
                                        </p:tgtEl>
                                      </p:cBhvr>
                                    </p:animEffect>
                                    <p:set>
                                      <p:cBhvr>
                                        <p:cTn id="16" dur="1" fill="hold">
                                          <p:stCondLst>
                                            <p:cond delay="499"/>
                                          </p:stCondLst>
                                        </p:cTn>
                                        <p:tgtEl>
                                          <p:spTgt spid="4">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 grpI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ditorial La Pa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842" y="545409"/>
            <a:ext cx="8134449" cy="5772264"/>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7171" name="Text Box 3"/>
          <p:cNvSpPr txBox="1">
            <a:spLocks noChangeArrowheads="1"/>
          </p:cNvSpPr>
          <p:nvPr/>
        </p:nvSpPr>
        <p:spPr bwMode="auto">
          <a:xfrm>
            <a:off x="473842" y="601617"/>
            <a:ext cx="2081934" cy="646331"/>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fontAlgn="base">
              <a:spcBef>
                <a:spcPct val="0"/>
              </a:spcBef>
              <a:spcAft>
                <a:spcPct val="0"/>
              </a:spcAft>
            </a:pPr>
            <a:r>
              <a:rPr lang="ca-ES" sz="3600" b="1" i="1" dirty="0">
                <a:solidFill>
                  <a:srgbClr val="FFFFFF"/>
                </a:solidFill>
                <a:latin typeface="Comic Sans MS" pitchFamily="66" charset="0"/>
                <a:cs typeface="Times New Roman" charset="0"/>
              </a:rPr>
              <a:t> </a:t>
            </a:r>
          </a:p>
        </p:txBody>
      </p:sp>
      <p:sp>
        <p:nvSpPr>
          <p:cNvPr id="7173" name="Rectangle 5"/>
          <p:cNvSpPr>
            <a:spLocks noChangeArrowheads="1"/>
          </p:cNvSpPr>
          <p:nvPr/>
        </p:nvSpPr>
        <p:spPr bwMode="auto">
          <a:xfrm>
            <a:off x="777473" y="601617"/>
            <a:ext cx="7527185" cy="1569660"/>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algn="ctr" fontAlgn="base">
              <a:spcBef>
                <a:spcPct val="0"/>
              </a:spcBef>
              <a:spcAft>
                <a:spcPct val="0"/>
              </a:spcAft>
            </a:pPr>
            <a:r>
              <a:rPr lang="ca-ES" sz="2800" b="1" i="1" u="sng" dirty="0" err="1">
                <a:solidFill>
                  <a:schemeClr val="bg1"/>
                </a:solidFill>
                <a:effectLst>
                  <a:outerShdw blurRad="38100" dist="38100" dir="2700000" algn="tl">
                    <a:srgbClr val="000000">
                      <a:alpha val="43137"/>
                    </a:srgbClr>
                  </a:outerShdw>
                </a:effectLst>
                <a:latin typeface="Comic Sans MS" pitchFamily="66" charset="0"/>
                <a:cs typeface="Times New Roman" charset="0"/>
              </a:rPr>
              <a:t>Salmo</a:t>
            </a:r>
            <a:r>
              <a:rPr lang="ca-ES" sz="2800" b="1" i="1" u="sng" dirty="0">
                <a:solidFill>
                  <a:schemeClr val="bg1"/>
                </a:solidFill>
                <a:effectLst>
                  <a:outerShdw blurRad="38100" dist="38100" dir="2700000" algn="tl">
                    <a:srgbClr val="000000">
                      <a:alpha val="43137"/>
                    </a:srgbClr>
                  </a:outerShdw>
                </a:effectLst>
                <a:latin typeface="Comic Sans MS" pitchFamily="66" charset="0"/>
                <a:cs typeface="Times New Roman" charset="0"/>
              </a:rPr>
              <a:t> 18</a:t>
            </a:r>
            <a:r>
              <a:rPr lang="ca-ES" sz="1200" u="sng" dirty="0">
                <a:solidFill>
                  <a:schemeClr val="bg1"/>
                </a:solidFill>
                <a:effectLst>
                  <a:outerShdw blurRad="38100" dist="38100" dir="2700000" algn="tl">
                    <a:srgbClr val="000000">
                      <a:alpha val="43137"/>
                    </a:srgbClr>
                  </a:outerShdw>
                </a:effectLst>
                <a:latin typeface="Times New Roman" charset="0"/>
                <a:cs typeface="Times New Roman" charset="0"/>
              </a:rPr>
              <a:t> </a:t>
            </a:r>
            <a:r>
              <a:rPr lang="ca-ES" sz="1600" dirty="0">
                <a:solidFill>
                  <a:schemeClr val="bg1"/>
                </a:solidFill>
                <a:effectLst>
                  <a:outerShdw blurRad="38100" dist="38100" dir="2700000" algn="tl">
                    <a:srgbClr val="000000">
                      <a:alpha val="43137"/>
                    </a:srgbClr>
                  </a:outerShdw>
                </a:effectLst>
                <a:latin typeface="Times New Roman" charset="0"/>
                <a:cs typeface="Times New Roman" charset="0"/>
              </a:rPr>
              <a:t>:     </a:t>
            </a:r>
            <a:r>
              <a:rPr lang="ca-ES" sz="3200" i="1" dirty="0">
                <a:solidFill>
                  <a:schemeClr val="bg1"/>
                </a:solidFill>
                <a:effectLst>
                  <a:outerShdw blurRad="38100" dist="38100" dir="2700000" algn="tl">
                    <a:srgbClr val="000000">
                      <a:alpha val="43137"/>
                    </a:srgbClr>
                  </a:outerShdw>
                </a:effectLst>
                <a:latin typeface="Comic Sans MS" pitchFamily="66" charset="0"/>
                <a:cs typeface="Times New Roman" charset="0"/>
              </a:rPr>
              <a:t>La </a:t>
            </a:r>
            <a:r>
              <a:rPr lang="ca-ES" sz="3200" i="1" dirty="0" err="1">
                <a:solidFill>
                  <a:schemeClr val="bg1"/>
                </a:solidFill>
                <a:effectLst>
                  <a:outerShdw blurRad="38100" dist="38100" dir="2700000" algn="tl">
                    <a:srgbClr val="000000">
                      <a:alpha val="43137"/>
                    </a:srgbClr>
                  </a:outerShdw>
                </a:effectLst>
                <a:latin typeface="Comic Sans MS" pitchFamily="66" charset="0"/>
                <a:cs typeface="Times New Roman" charset="0"/>
              </a:rPr>
              <a:t>ley</a:t>
            </a:r>
            <a:r>
              <a:rPr lang="ca-ES" sz="3200" i="1" dirty="0">
                <a:solidFill>
                  <a:schemeClr val="bg1"/>
                </a:solidFill>
                <a:effectLst>
                  <a:outerShdw blurRad="38100" dist="38100" dir="2700000" algn="tl">
                    <a:srgbClr val="000000">
                      <a:alpha val="43137"/>
                    </a:srgbClr>
                  </a:outerShdw>
                </a:effectLst>
                <a:latin typeface="Comic Sans MS" pitchFamily="66" charset="0"/>
                <a:cs typeface="Times New Roman" charset="0"/>
              </a:rPr>
              <a:t> del Señor es perfecta y es descanso del alma; el </a:t>
            </a:r>
            <a:r>
              <a:rPr lang="ca-ES" sz="3200" i="1" dirty="0" err="1">
                <a:solidFill>
                  <a:schemeClr val="bg1"/>
                </a:solidFill>
                <a:effectLst>
                  <a:outerShdw blurRad="38100" dist="38100" dir="2700000" algn="tl">
                    <a:srgbClr val="000000">
                      <a:alpha val="43137"/>
                    </a:srgbClr>
                  </a:outerShdw>
                </a:effectLst>
                <a:latin typeface="Comic Sans MS" pitchFamily="66" charset="0"/>
                <a:cs typeface="Times New Roman" charset="0"/>
              </a:rPr>
              <a:t>precepto</a:t>
            </a:r>
            <a:r>
              <a:rPr lang="ca-ES" sz="3200" i="1" dirty="0">
                <a:solidFill>
                  <a:schemeClr val="bg1"/>
                </a:solidFill>
                <a:effectLst>
                  <a:outerShdw blurRad="38100" dist="38100" dir="2700000" algn="tl">
                    <a:srgbClr val="000000">
                      <a:alpha val="43137"/>
                    </a:srgbClr>
                  </a:outerShdw>
                </a:effectLst>
                <a:latin typeface="Comic Sans MS" pitchFamily="66" charset="0"/>
                <a:cs typeface="Times New Roman" charset="0"/>
              </a:rPr>
              <a:t> del Señor es </a:t>
            </a:r>
            <a:r>
              <a:rPr lang="ca-ES" sz="3200" i="1" dirty="0" err="1">
                <a:solidFill>
                  <a:schemeClr val="bg1"/>
                </a:solidFill>
                <a:effectLst>
                  <a:outerShdw blurRad="38100" dist="38100" dir="2700000" algn="tl">
                    <a:srgbClr val="000000">
                      <a:alpha val="43137"/>
                    </a:srgbClr>
                  </a:outerShdw>
                </a:effectLst>
                <a:latin typeface="Comic Sans MS" pitchFamily="66" charset="0"/>
                <a:cs typeface="Times New Roman" charset="0"/>
              </a:rPr>
              <a:t>fiel</a:t>
            </a:r>
            <a:r>
              <a:rPr lang="ca-ES" sz="3200" i="1" dirty="0">
                <a:solidFill>
                  <a:schemeClr val="bg1"/>
                </a:solidFill>
                <a:effectLst>
                  <a:outerShdw blurRad="38100" dist="38100" dir="2700000" algn="tl">
                    <a:srgbClr val="000000">
                      <a:alpha val="43137"/>
                    </a:srgbClr>
                  </a:outerShdw>
                </a:effectLst>
                <a:latin typeface="Comic Sans MS" pitchFamily="66" charset="0"/>
                <a:cs typeface="Times New Roman" charset="0"/>
              </a:rPr>
              <a:t> e </a:t>
            </a:r>
            <a:r>
              <a:rPr lang="ca-ES" sz="3200" i="1" dirty="0" err="1" smtClean="0">
                <a:solidFill>
                  <a:schemeClr val="bg1"/>
                </a:solidFill>
                <a:effectLst>
                  <a:outerShdw blurRad="38100" dist="38100" dir="2700000" algn="tl">
                    <a:srgbClr val="000000">
                      <a:alpha val="43137"/>
                    </a:srgbClr>
                  </a:outerShdw>
                </a:effectLst>
                <a:latin typeface="Comic Sans MS" pitchFamily="66" charset="0"/>
                <a:cs typeface="Times New Roman" charset="0"/>
              </a:rPr>
              <a:t>instruye</a:t>
            </a:r>
            <a:r>
              <a:rPr lang="ca-ES" sz="3200" i="1" dirty="0" smtClean="0">
                <a:solidFill>
                  <a:schemeClr val="bg1"/>
                </a:solidFill>
                <a:effectLst>
                  <a:outerShdw blurRad="38100" dist="38100" dir="2700000" algn="tl">
                    <a:srgbClr val="000000">
                      <a:alpha val="43137"/>
                    </a:srgbClr>
                  </a:outerShdw>
                </a:effectLst>
                <a:latin typeface="Comic Sans MS" pitchFamily="66" charset="0"/>
                <a:cs typeface="Times New Roman" charset="0"/>
              </a:rPr>
              <a:t> </a:t>
            </a:r>
            <a:r>
              <a:rPr lang="ca-ES" sz="3200" i="1" dirty="0">
                <a:solidFill>
                  <a:schemeClr val="bg1"/>
                </a:solidFill>
                <a:effectLst>
                  <a:outerShdw blurRad="38100" dist="38100" dir="2700000" algn="tl">
                    <a:srgbClr val="000000">
                      <a:alpha val="43137"/>
                    </a:srgbClr>
                  </a:outerShdw>
                </a:effectLst>
                <a:latin typeface="Comic Sans MS" pitchFamily="66" charset="0"/>
                <a:cs typeface="Times New Roman" charset="0"/>
              </a:rPr>
              <a:t>al </a:t>
            </a:r>
            <a:r>
              <a:rPr lang="ca-ES" sz="3200" i="1" dirty="0" err="1">
                <a:solidFill>
                  <a:schemeClr val="bg1"/>
                </a:solidFill>
                <a:effectLst>
                  <a:outerShdw blurRad="38100" dist="38100" dir="2700000" algn="tl">
                    <a:srgbClr val="000000">
                      <a:alpha val="43137"/>
                    </a:srgbClr>
                  </a:outerShdw>
                </a:effectLst>
                <a:latin typeface="Comic Sans MS" pitchFamily="66" charset="0"/>
                <a:cs typeface="Times New Roman" charset="0"/>
              </a:rPr>
              <a:t>ignorante</a:t>
            </a:r>
            <a:r>
              <a:rPr lang="ca-ES" sz="3200" i="1" dirty="0">
                <a:solidFill>
                  <a:schemeClr val="bg1"/>
                </a:solidFill>
                <a:effectLst>
                  <a:outerShdw blurRad="38100" dist="38100" dir="2700000" algn="tl">
                    <a:srgbClr val="000000">
                      <a:alpha val="43137"/>
                    </a:srgbClr>
                  </a:outerShdw>
                </a:effectLst>
                <a:latin typeface="Comic Sans MS" pitchFamily="66" charset="0"/>
                <a:cs typeface="Times New Roman" charset="0"/>
              </a:rPr>
              <a:t>.</a:t>
            </a:r>
          </a:p>
        </p:txBody>
      </p:sp>
      <p:sp>
        <p:nvSpPr>
          <p:cNvPr id="6" name="Rectangle 4"/>
          <p:cNvSpPr>
            <a:spLocks noChangeArrowheads="1"/>
          </p:cNvSpPr>
          <p:nvPr/>
        </p:nvSpPr>
        <p:spPr bwMode="auto">
          <a:xfrm>
            <a:off x="-365071" y="5037448"/>
            <a:ext cx="6784589" cy="1200329"/>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algn="ctr" fontAlgn="base">
              <a:spcBef>
                <a:spcPct val="0"/>
              </a:spcBef>
              <a:spcAft>
                <a:spcPct val="0"/>
              </a:spcAft>
            </a:pPr>
            <a:r>
              <a:rPr lang="ca-ES" sz="3600" b="1" i="1" dirty="0">
                <a:solidFill>
                  <a:srgbClr val="FFFF00"/>
                </a:solidFill>
                <a:effectLst>
                  <a:outerShdw blurRad="50800" dist="38100" algn="l" rotWithShape="0">
                    <a:prstClr val="black"/>
                  </a:outerShdw>
                </a:effectLst>
                <a:latin typeface="Comic Sans MS" pitchFamily="66" charset="0"/>
                <a:cs typeface="Times New Roman" charset="0"/>
              </a:rPr>
              <a:t> Tus </a:t>
            </a:r>
            <a:r>
              <a:rPr lang="ca-ES" sz="3600" b="1" i="1" dirty="0" err="1">
                <a:solidFill>
                  <a:srgbClr val="FFFF00"/>
                </a:solidFill>
                <a:effectLst>
                  <a:outerShdw blurRad="50800" dist="38100" algn="l" rotWithShape="0">
                    <a:prstClr val="black"/>
                  </a:outerShdw>
                </a:effectLst>
                <a:latin typeface="Comic Sans MS" pitchFamily="66" charset="0"/>
                <a:cs typeface="Times New Roman" charset="0"/>
              </a:rPr>
              <a:t>palabras</a:t>
            </a:r>
            <a:r>
              <a:rPr lang="ca-ES" sz="3600" b="1" i="1" dirty="0">
                <a:solidFill>
                  <a:srgbClr val="FFFF00"/>
                </a:solidFill>
                <a:effectLst>
                  <a:outerShdw blurRad="50800" dist="38100" algn="l" rotWithShape="0">
                    <a:prstClr val="black"/>
                  </a:outerShdw>
                </a:effectLst>
                <a:latin typeface="Comic Sans MS" pitchFamily="66" charset="0"/>
                <a:cs typeface="Times New Roman" charset="0"/>
              </a:rPr>
              <a:t>, Señor, </a:t>
            </a:r>
            <a:r>
              <a:rPr lang="ca-ES" sz="3600" b="1" i="1" dirty="0" smtClean="0">
                <a:solidFill>
                  <a:srgbClr val="FFFF00"/>
                </a:solidFill>
                <a:effectLst>
                  <a:outerShdw blurRad="50800" dist="38100" algn="l" rotWithShape="0">
                    <a:prstClr val="black"/>
                  </a:outerShdw>
                </a:effectLst>
                <a:latin typeface="Comic Sans MS" pitchFamily="66" charset="0"/>
                <a:cs typeface="Times New Roman" charset="0"/>
              </a:rPr>
              <a:t>              son </a:t>
            </a:r>
            <a:r>
              <a:rPr lang="ca-ES" sz="3600" b="1" i="1" dirty="0" err="1">
                <a:solidFill>
                  <a:srgbClr val="FFFF00"/>
                </a:solidFill>
                <a:effectLst>
                  <a:outerShdw blurRad="50800" dist="38100" algn="l" rotWithShape="0">
                    <a:prstClr val="black"/>
                  </a:outerShdw>
                </a:effectLst>
                <a:latin typeface="Comic Sans MS" pitchFamily="66" charset="0"/>
                <a:cs typeface="Times New Roman" charset="0"/>
              </a:rPr>
              <a:t>espíritu</a:t>
            </a:r>
            <a:r>
              <a:rPr lang="ca-ES" sz="3600" b="1" i="1" dirty="0">
                <a:solidFill>
                  <a:srgbClr val="FFFF00"/>
                </a:solidFill>
                <a:effectLst>
                  <a:outerShdw blurRad="50800" dist="38100" algn="l" rotWithShape="0">
                    <a:prstClr val="black"/>
                  </a:outerShdw>
                </a:effectLst>
                <a:latin typeface="Comic Sans MS" pitchFamily="66" charset="0"/>
                <a:cs typeface="Times New Roman" charset="0"/>
              </a:rPr>
              <a:t> y vida.</a:t>
            </a:r>
          </a:p>
        </p:txBody>
      </p:sp>
    </p:spTree>
    <p:extLst>
      <p:ext uri="{BB962C8B-B14F-4D97-AF65-F5344CB8AC3E}">
        <p14:creationId xmlns:p14="http://schemas.microsoft.com/office/powerpoint/2010/main" val="51965537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173"/>
                                        </p:tgtEl>
                                        <p:attrNameLst>
                                          <p:attrName>style.visibility</p:attrName>
                                        </p:attrNameLst>
                                      </p:cBhvr>
                                      <p:to>
                                        <p:strVal val="visible"/>
                                      </p:to>
                                    </p:set>
                                    <p:animEffect transition="in" filter="wipe(up)">
                                      <p:cBhvr>
                                        <p:cTn id="7" dur="2000"/>
                                        <p:tgtEl>
                                          <p:spTgt spid="7173"/>
                                        </p:tgtEl>
                                      </p:cBhvr>
                                    </p:animEffect>
                                  </p:childTnLst>
                                </p:cTn>
                              </p:par>
                            </p:childTnLst>
                          </p:cTn>
                        </p:par>
                        <p:par>
                          <p:cTn id="8" fill="hold">
                            <p:stCondLst>
                              <p:cond delay="2000"/>
                            </p:stCondLst>
                            <p:childTnLst>
                              <p:par>
                                <p:cTn id="9" presetID="23" presetClass="entr" presetSubtype="52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500" fill="hold"/>
                                        <p:tgtEl>
                                          <p:spTgt spid="6"/>
                                        </p:tgtEl>
                                        <p:attrNameLst>
                                          <p:attrName>ppt_w</p:attrName>
                                        </p:attrNameLst>
                                      </p:cBhvr>
                                      <p:tavLst>
                                        <p:tav tm="0">
                                          <p:val>
                                            <p:fltVal val="0"/>
                                          </p:val>
                                        </p:tav>
                                        <p:tav tm="100000">
                                          <p:val>
                                            <p:strVal val="#ppt_w"/>
                                          </p:val>
                                        </p:tav>
                                      </p:tavLst>
                                    </p:anim>
                                    <p:anim calcmode="lin" valueType="num">
                                      <p:cBhvr>
                                        <p:cTn id="12" dur="1500" fill="hold"/>
                                        <p:tgtEl>
                                          <p:spTgt spid="6"/>
                                        </p:tgtEl>
                                        <p:attrNameLst>
                                          <p:attrName>ppt_h</p:attrName>
                                        </p:attrNameLst>
                                      </p:cBhvr>
                                      <p:tavLst>
                                        <p:tav tm="0">
                                          <p:val>
                                            <p:fltVal val="0"/>
                                          </p:val>
                                        </p:tav>
                                        <p:tav tm="100000">
                                          <p:val>
                                            <p:strVal val="#ppt_h"/>
                                          </p:val>
                                        </p:tav>
                                      </p:tavLst>
                                    </p:anim>
                                    <p:anim calcmode="lin" valueType="num">
                                      <p:cBhvr>
                                        <p:cTn id="13" dur="1500" fill="hold"/>
                                        <p:tgtEl>
                                          <p:spTgt spid="6"/>
                                        </p:tgtEl>
                                        <p:attrNameLst>
                                          <p:attrName>ppt_x</p:attrName>
                                        </p:attrNameLst>
                                      </p:cBhvr>
                                      <p:tavLst>
                                        <p:tav tm="0">
                                          <p:val>
                                            <p:fltVal val="0.5"/>
                                          </p:val>
                                        </p:tav>
                                        <p:tav tm="100000">
                                          <p:val>
                                            <p:strVal val="#ppt_x"/>
                                          </p:val>
                                        </p:tav>
                                      </p:tavLst>
                                    </p:anim>
                                    <p:anim calcmode="lin" valueType="num">
                                      <p:cBhvr>
                                        <p:cTn id="14" dur="1500" fill="hold"/>
                                        <p:tgtEl>
                                          <p:spTgt spid="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p:bldP spid="6"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arroquia Santa Rosa De Lima - Rincón , Puerto Rico - ENTRONIZACIÓN DE LA  BIBLIA EN LAS COMUNIDADES: - Mañana jueves en el Bo. Calvache. Residencia  de Gracia Candelaria. Calle Hostos #1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47" y="543969"/>
            <a:ext cx="8148895" cy="5773704"/>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4099" name="Rectangle 3"/>
          <p:cNvSpPr>
            <a:spLocks noChangeArrowheads="1"/>
          </p:cNvSpPr>
          <p:nvPr/>
        </p:nvSpPr>
        <p:spPr bwMode="auto">
          <a:xfrm>
            <a:off x="1479243" y="2544482"/>
            <a:ext cx="6448627" cy="1200329"/>
          </a:xfrm>
          <a:prstGeom prst="rect">
            <a:avLst/>
          </a:prstGeom>
          <a:noFill/>
          <a:ln w="9525">
            <a:noFill/>
            <a:miter lim="800000"/>
            <a:headEnd/>
            <a:tailEnd/>
          </a:ln>
          <a:effectLst>
            <a:outerShdw dist="35921" dir="2700000" algn="ctr" rotWithShape="0">
              <a:schemeClr val="bg1"/>
            </a:outerShdw>
          </a:effectLst>
        </p:spPr>
        <p:txBody>
          <a:bodyPr wrap="square">
            <a:prstTxWarp prst="textChevron">
              <a:avLst/>
            </a:prstTxWarp>
            <a:spAutoFit/>
          </a:bodyPr>
          <a:lstStyle/>
          <a:p>
            <a:pPr algn="ctr" fontAlgn="base">
              <a:spcBef>
                <a:spcPct val="0"/>
              </a:spcBef>
              <a:spcAft>
                <a:spcPct val="0"/>
              </a:spcAft>
            </a:pPr>
            <a:r>
              <a:rPr lang="ca-ES" sz="3600" b="1" i="1" dirty="0">
                <a:solidFill>
                  <a:srgbClr val="FFFF00"/>
                </a:solidFill>
                <a:effectLst>
                  <a:glow rad="63500">
                    <a:schemeClr val="accent4">
                      <a:satMod val="175000"/>
                      <a:alpha val="40000"/>
                    </a:schemeClr>
                  </a:glow>
                  <a:outerShdw blurRad="50800" dist="76200" algn="l" rotWithShape="0">
                    <a:prstClr val="black"/>
                  </a:outerShdw>
                </a:effectLst>
                <a:latin typeface="Comic Sans MS" pitchFamily="66" charset="0"/>
                <a:cs typeface="Times New Roman" charset="0"/>
              </a:rPr>
              <a:t> Tus </a:t>
            </a:r>
            <a:r>
              <a:rPr lang="ca-ES" sz="3600" b="1" i="1" dirty="0" err="1">
                <a:solidFill>
                  <a:srgbClr val="FFFF00"/>
                </a:solidFill>
                <a:effectLst>
                  <a:glow rad="63500">
                    <a:schemeClr val="accent4">
                      <a:satMod val="175000"/>
                      <a:alpha val="40000"/>
                    </a:schemeClr>
                  </a:glow>
                  <a:outerShdw blurRad="50800" dist="76200" algn="l" rotWithShape="0">
                    <a:prstClr val="black"/>
                  </a:outerShdw>
                </a:effectLst>
                <a:latin typeface="Comic Sans MS" pitchFamily="66" charset="0"/>
                <a:cs typeface="Times New Roman" charset="0"/>
              </a:rPr>
              <a:t>palabras</a:t>
            </a:r>
            <a:r>
              <a:rPr lang="ca-ES" sz="3600" b="1" i="1" dirty="0">
                <a:solidFill>
                  <a:srgbClr val="FFFF00"/>
                </a:solidFill>
                <a:effectLst>
                  <a:glow rad="63500">
                    <a:schemeClr val="accent4">
                      <a:satMod val="175000"/>
                      <a:alpha val="40000"/>
                    </a:schemeClr>
                  </a:glow>
                  <a:outerShdw blurRad="50800" dist="76200" algn="l" rotWithShape="0">
                    <a:prstClr val="black"/>
                  </a:outerShdw>
                </a:effectLst>
                <a:latin typeface="Comic Sans MS" pitchFamily="66" charset="0"/>
                <a:cs typeface="Times New Roman" charset="0"/>
              </a:rPr>
              <a:t>, </a:t>
            </a:r>
            <a:r>
              <a:rPr lang="ca-ES" sz="3600" b="1" i="1" dirty="0" err="1">
                <a:solidFill>
                  <a:srgbClr val="FFFF00"/>
                </a:solidFill>
                <a:effectLst>
                  <a:glow rad="63500">
                    <a:schemeClr val="accent4">
                      <a:satMod val="175000"/>
                      <a:alpha val="40000"/>
                    </a:schemeClr>
                  </a:glow>
                  <a:outerShdw blurRad="50800" dist="76200" algn="l" rotWithShape="0">
                    <a:prstClr val="black"/>
                  </a:outerShdw>
                </a:effectLst>
                <a:latin typeface="Comic Sans MS" pitchFamily="66" charset="0"/>
                <a:cs typeface="Times New Roman" charset="0"/>
              </a:rPr>
              <a:t>Señor</a:t>
            </a:r>
            <a:r>
              <a:rPr lang="ca-ES" sz="3600" b="1" i="1" dirty="0">
                <a:solidFill>
                  <a:srgbClr val="FFFF00"/>
                </a:solidFill>
                <a:effectLst>
                  <a:glow rad="63500">
                    <a:schemeClr val="accent4">
                      <a:satMod val="175000"/>
                      <a:alpha val="40000"/>
                    </a:schemeClr>
                  </a:glow>
                  <a:outerShdw blurRad="50800" dist="76200" algn="l" rotWithShape="0">
                    <a:prstClr val="black"/>
                  </a:outerShdw>
                </a:effectLst>
                <a:latin typeface="Comic Sans MS" pitchFamily="66" charset="0"/>
                <a:cs typeface="Times New Roman" charset="0"/>
              </a:rPr>
              <a:t>,</a:t>
            </a:r>
            <a:br>
              <a:rPr lang="ca-ES" sz="3600" b="1" i="1" dirty="0">
                <a:solidFill>
                  <a:srgbClr val="FFFF00"/>
                </a:solidFill>
                <a:effectLst>
                  <a:glow rad="63500">
                    <a:schemeClr val="accent4">
                      <a:satMod val="175000"/>
                      <a:alpha val="40000"/>
                    </a:schemeClr>
                  </a:glow>
                  <a:outerShdw blurRad="50800" dist="76200" algn="l" rotWithShape="0">
                    <a:prstClr val="black"/>
                  </a:outerShdw>
                </a:effectLst>
                <a:latin typeface="Comic Sans MS" pitchFamily="66" charset="0"/>
                <a:cs typeface="Times New Roman" charset="0"/>
              </a:rPr>
            </a:br>
            <a:r>
              <a:rPr lang="ca-ES" sz="3600" b="1" i="1" dirty="0">
                <a:solidFill>
                  <a:srgbClr val="FFFF00"/>
                </a:solidFill>
                <a:effectLst>
                  <a:glow rad="63500">
                    <a:schemeClr val="accent4">
                      <a:satMod val="175000"/>
                      <a:alpha val="40000"/>
                    </a:schemeClr>
                  </a:glow>
                  <a:outerShdw blurRad="50800" dist="76200" algn="l" rotWithShape="0">
                    <a:prstClr val="black"/>
                  </a:outerShdw>
                </a:effectLst>
                <a:latin typeface="Comic Sans MS" pitchFamily="66" charset="0"/>
                <a:cs typeface="Times New Roman" charset="0"/>
              </a:rPr>
              <a:t>son </a:t>
            </a:r>
            <a:r>
              <a:rPr lang="ca-ES" sz="3600" b="1" i="1" dirty="0" err="1">
                <a:solidFill>
                  <a:srgbClr val="FFFF00"/>
                </a:solidFill>
                <a:effectLst>
                  <a:glow rad="63500">
                    <a:schemeClr val="accent4">
                      <a:satMod val="175000"/>
                      <a:alpha val="40000"/>
                    </a:schemeClr>
                  </a:glow>
                  <a:outerShdw blurRad="50800" dist="76200" algn="l" rotWithShape="0">
                    <a:prstClr val="black"/>
                  </a:outerShdw>
                </a:effectLst>
                <a:latin typeface="Comic Sans MS" pitchFamily="66" charset="0"/>
                <a:cs typeface="Times New Roman" charset="0"/>
              </a:rPr>
              <a:t>espíritu</a:t>
            </a:r>
            <a:r>
              <a:rPr lang="ca-ES" sz="3600" b="1" i="1" dirty="0">
                <a:solidFill>
                  <a:srgbClr val="FFFF00"/>
                </a:solidFill>
                <a:effectLst>
                  <a:glow rad="63500">
                    <a:schemeClr val="accent4">
                      <a:satMod val="175000"/>
                      <a:alpha val="40000"/>
                    </a:schemeClr>
                  </a:glow>
                  <a:outerShdw blurRad="50800" dist="76200" algn="l" rotWithShape="0">
                    <a:prstClr val="black"/>
                  </a:outerShdw>
                </a:effectLst>
                <a:latin typeface="Comic Sans MS" pitchFamily="66" charset="0"/>
                <a:cs typeface="Times New Roman" charset="0"/>
              </a:rPr>
              <a:t> y vida.</a:t>
            </a:r>
          </a:p>
        </p:txBody>
      </p:sp>
      <p:sp>
        <p:nvSpPr>
          <p:cNvPr id="4100" name="Rectangle 4"/>
          <p:cNvSpPr>
            <a:spLocks noChangeArrowheads="1"/>
          </p:cNvSpPr>
          <p:nvPr/>
        </p:nvSpPr>
        <p:spPr bwMode="auto">
          <a:xfrm>
            <a:off x="879130" y="543969"/>
            <a:ext cx="7364208" cy="1569660"/>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algn="ctr" fontAlgn="base">
              <a:spcBef>
                <a:spcPct val="0"/>
              </a:spcBef>
              <a:spcAft>
                <a:spcPct val="0"/>
              </a:spcAft>
            </a:pPr>
            <a:r>
              <a:rPr lang="ca-ES" sz="3200" i="1" dirty="0">
                <a:solidFill>
                  <a:schemeClr val="bg1"/>
                </a:solidFill>
                <a:effectLst>
                  <a:glow rad="101600">
                    <a:schemeClr val="accent4">
                      <a:satMod val="175000"/>
                      <a:alpha val="40000"/>
                    </a:schemeClr>
                  </a:glow>
                </a:effectLst>
                <a:latin typeface="Comic Sans MS" pitchFamily="66" charset="0"/>
                <a:cs typeface="Times New Roman" charset="0"/>
              </a:rPr>
              <a:t>Los </a:t>
            </a:r>
            <a:r>
              <a:rPr lang="ca-ES" sz="3200" i="1" dirty="0" err="1">
                <a:solidFill>
                  <a:schemeClr val="bg1"/>
                </a:solidFill>
                <a:effectLst>
                  <a:glow rad="101600">
                    <a:schemeClr val="accent4">
                      <a:satMod val="175000"/>
                      <a:alpha val="40000"/>
                    </a:schemeClr>
                  </a:glow>
                </a:effectLst>
                <a:latin typeface="Comic Sans MS" pitchFamily="66" charset="0"/>
                <a:cs typeface="Times New Roman" charset="0"/>
              </a:rPr>
              <a:t>mandatos</a:t>
            </a:r>
            <a:r>
              <a:rPr lang="ca-ES" sz="3200" i="1" dirty="0">
                <a:solidFill>
                  <a:schemeClr val="bg1"/>
                </a:solidFill>
                <a:effectLst>
                  <a:glow rad="101600">
                    <a:schemeClr val="accent4">
                      <a:satMod val="175000"/>
                      <a:alpha val="40000"/>
                    </a:schemeClr>
                  </a:glow>
                </a:effectLst>
                <a:latin typeface="Comic Sans MS" pitchFamily="66" charset="0"/>
                <a:cs typeface="Times New Roman" charset="0"/>
              </a:rPr>
              <a:t> del </a:t>
            </a:r>
            <a:r>
              <a:rPr lang="ca-ES" sz="3200" i="1" dirty="0" err="1">
                <a:solidFill>
                  <a:schemeClr val="bg1"/>
                </a:solidFill>
                <a:effectLst>
                  <a:glow rad="101600">
                    <a:schemeClr val="accent4">
                      <a:satMod val="175000"/>
                      <a:alpha val="40000"/>
                    </a:schemeClr>
                  </a:glow>
                </a:effectLst>
                <a:latin typeface="Comic Sans MS" pitchFamily="66" charset="0"/>
                <a:cs typeface="Times New Roman" charset="0"/>
              </a:rPr>
              <a:t>Señor</a:t>
            </a:r>
            <a:r>
              <a:rPr lang="ca-ES" sz="3200" i="1" dirty="0">
                <a:solidFill>
                  <a:schemeClr val="bg1"/>
                </a:solidFill>
                <a:effectLst>
                  <a:glow rad="101600">
                    <a:schemeClr val="accent4">
                      <a:satMod val="175000"/>
                      <a:alpha val="40000"/>
                    </a:schemeClr>
                  </a:glow>
                </a:effectLst>
                <a:latin typeface="Comic Sans MS" pitchFamily="66" charset="0"/>
                <a:cs typeface="Times New Roman" charset="0"/>
              </a:rPr>
              <a:t> son rectos y</a:t>
            </a:r>
          </a:p>
          <a:p>
            <a:pPr algn="ctr" fontAlgn="base">
              <a:spcBef>
                <a:spcPct val="0"/>
              </a:spcBef>
              <a:spcAft>
                <a:spcPct val="0"/>
              </a:spcAft>
            </a:pPr>
            <a:r>
              <a:rPr lang="ca-ES" sz="3200" i="1" dirty="0" err="1">
                <a:solidFill>
                  <a:schemeClr val="bg1"/>
                </a:solidFill>
                <a:effectLst>
                  <a:glow rad="101600">
                    <a:schemeClr val="accent4">
                      <a:satMod val="175000"/>
                      <a:alpha val="40000"/>
                    </a:schemeClr>
                  </a:glow>
                </a:effectLst>
                <a:latin typeface="Comic Sans MS" pitchFamily="66" charset="0"/>
                <a:cs typeface="Times New Roman" charset="0"/>
              </a:rPr>
              <a:t>alegran</a:t>
            </a:r>
            <a:r>
              <a:rPr lang="ca-ES" sz="3200" i="1" dirty="0">
                <a:solidFill>
                  <a:schemeClr val="bg1"/>
                </a:solidFill>
                <a:effectLst>
                  <a:glow rad="101600">
                    <a:schemeClr val="accent4">
                      <a:satMod val="175000"/>
                      <a:alpha val="40000"/>
                    </a:schemeClr>
                  </a:glow>
                </a:effectLst>
                <a:latin typeface="Comic Sans MS" pitchFamily="66" charset="0"/>
                <a:cs typeface="Times New Roman" charset="0"/>
              </a:rPr>
              <a:t> al </a:t>
            </a:r>
            <a:r>
              <a:rPr lang="ca-ES" sz="3200" i="1" dirty="0" err="1">
                <a:solidFill>
                  <a:schemeClr val="bg1"/>
                </a:solidFill>
                <a:effectLst>
                  <a:glow rad="101600">
                    <a:schemeClr val="accent4">
                      <a:satMod val="175000"/>
                      <a:alpha val="40000"/>
                    </a:schemeClr>
                  </a:glow>
                </a:effectLst>
                <a:latin typeface="Comic Sans MS" pitchFamily="66" charset="0"/>
                <a:cs typeface="Times New Roman" charset="0"/>
              </a:rPr>
              <a:t>corazón</a:t>
            </a:r>
            <a:r>
              <a:rPr lang="ca-ES" sz="3200" i="1" dirty="0">
                <a:solidFill>
                  <a:schemeClr val="bg1"/>
                </a:solidFill>
                <a:effectLst>
                  <a:glow rad="101600">
                    <a:schemeClr val="accent4">
                      <a:satMod val="175000"/>
                      <a:alpha val="40000"/>
                    </a:schemeClr>
                  </a:glow>
                </a:effectLst>
                <a:latin typeface="Comic Sans MS" pitchFamily="66" charset="0"/>
                <a:cs typeface="Times New Roman" charset="0"/>
              </a:rPr>
              <a:t>; la norma del Señor es límpida y da </a:t>
            </a:r>
            <a:r>
              <a:rPr lang="ca-ES" sz="3200" i="1" dirty="0" err="1">
                <a:solidFill>
                  <a:schemeClr val="bg1"/>
                </a:solidFill>
                <a:effectLst>
                  <a:glow rad="101600">
                    <a:schemeClr val="accent4">
                      <a:satMod val="175000"/>
                      <a:alpha val="40000"/>
                    </a:schemeClr>
                  </a:glow>
                </a:effectLst>
                <a:latin typeface="Comic Sans MS" pitchFamily="66" charset="0"/>
                <a:cs typeface="Times New Roman" charset="0"/>
              </a:rPr>
              <a:t>luz</a:t>
            </a:r>
            <a:r>
              <a:rPr lang="ca-ES" sz="3200" i="1" dirty="0">
                <a:solidFill>
                  <a:schemeClr val="bg1"/>
                </a:solidFill>
                <a:effectLst>
                  <a:glow rad="101600">
                    <a:schemeClr val="accent4">
                      <a:satMod val="175000"/>
                      <a:alpha val="40000"/>
                    </a:schemeClr>
                  </a:glow>
                </a:effectLst>
                <a:latin typeface="Comic Sans MS" pitchFamily="66" charset="0"/>
                <a:cs typeface="Times New Roman" charset="0"/>
              </a:rPr>
              <a:t> a los </a:t>
            </a:r>
            <a:r>
              <a:rPr lang="ca-ES" sz="3200" i="1" dirty="0" err="1">
                <a:solidFill>
                  <a:schemeClr val="bg1"/>
                </a:solidFill>
                <a:effectLst>
                  <a:glow rad="101600">
                    <a:schemeClr val="accent4">
                      <a:satMod val="175000"/>
                      <a:alpha val="40000"/>
                    </a:schemeClr>
                  </a:glow>
                </a:effectLst>
                <a:latin typeface="Comic Sans MS" pitchFamily="66" charset="0"/>
                <a:cs typeface="Times New Roman" charset="0"/>
              </a:rPr>
              <a:t>ojos</a:t>
            </a:r>
            <a:r>
              <a:rPr lang="ca-ES" sz="3200" i="1" dirty="0">
                <a:solidFill>
                  <a:schemeClr val="bg1"/>
                </a:solidFill>
                <a:effectLst>
                  <a:glow rad="101600">
                    <a:schemeClr val="accent4">
                      <a:satMod val="175000"/>
                      <a:alpha val="40000"/>
                    </a:schemeClr>
                  </a:glow>
                </a:effectLst>
                <a:latin typeface="Comic Sans MS" pitchFamily="66" charset="0"/>
                <a:cs typeface="Times New Roman" charset="0"/>
              </a:rPr>
              <a:t>.</a:t>
            </a:r>
          </a:p>
        </p:txBody>
      </p:sp>
    </p:spTree>
    <p:extLst>
      <p:ext uri="{BB962C8B-B14F-4D97-AF65-F5344CB8AC3E}">
        <p14:creationId xmlns:p14="http://schemas.microsoft.com/office/powerpoint/2010/main" val="249478126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strips(downRight)">
                                      <p:cBhvr>
                                        <p:cTn id="7" dur="4500"/>
                                        <p:tgtEl>
                                          <p:spTgt spid="4100"/>
                                        </p:tgtEl>
                                      </p:cBhvr>
                                    </p:animEffect>
                                  </p:childTnLst>
                                </p:cTn>
                              </p:par>
                            </p:childTnLst>
                          </p:cTn>
                        </p:par>
                        <p:par>
                          <p:cTn id="8" fill="hold">
                            <p:stCondLst>
                              <p:cond delay="4500"/>
                            </p:stCondLst>
                            <p:childTnLst>
                              <p:par>
                                <p:cTn id="9" presetID="23" presetClass="entr" presetSubtype="528" fill="hold" grpId="0" nodeType="afterEffect">
                                  <p:stCondLst>
                                    <p:cond delay="0"/>
                                  </p:stCondLst>
                                  <p:childTnLst>
                                    <p:set>
                                      <p:cBhvr>
                                        <p:cTn id="10" dur="1" fill="hold">
                                          <p:stCondLst>
                                            <p:cond delay="0"/>
                                          </p:stCondLst>
                                        </p:cTn>
                                        <p:tgtEl>
                                          <p:spTgt spid="4099"/>
                                        </p:tgtEl>
                                        <p:attrNameLst>
                                          <p:attrName>style.visibility</p:attrName>
                                        </p:attrNameLst>
                                      </p:cBhvr>
                                      <p:to>
                                        <p:strVal val="visible"/>
                                      </p:to>
                                    </p:set>
                                    <p:anim calcmode="lin" valueType="num">
                                      <p:cBhvr>
                                        <p:cTn id="11" dur="1000" fill="hold"/>
                                        <p:tgtEl>
                                          <p:spTgt spid="4099"/>
                                        </p:tgtEl>
                                        <p:attrNameLst>
                                          <p:attrName>ppt_w</p:attrName>
                                        </p:attrNameLst>
                                      </p:cBhvr>
                                      <p:tavLst>
                                        <p:tav tm="0">
                                          <p:val>
                                            <p:fltVal val="0"/>
                                          </p:val>
                                        </p:tav>
                                        <p:tav tm="100000">
                                          <p:val>
                                            <p:strVal val="#ppt_w"/>
                                          </p:val>
                                        </p:tav>
                                      </p:tavLst>
                                    </p:anim>
                                    <p:anim calcmode="lin" valueType="num">
                                      <p:cBhvr>
                                        <p:cTn id="12" dur="1000" fill="hold"/>
                                        <p:tgtEl>
                                          <p:spTgt spid="4099"/>
                                        </p:tgtEl>
                                        <p:attrNameLst>
                                          <p:attrName>ppt_h</p:attrName>
                                        </p:attrNameLst>
                                      </p:cBhvr>
                                      <p:tavLst>
                                        <p:tav tm="0">
                                          <p:val>
                                            <p:fltVal val="0"/>
                                          </p:val>
                                        </p:tav>
                                        <p:tav tm="100000">
                                          <p:val>
                                            <p:strVal val="#ppt_h"/>
                                          </p:val>
                                        </p:tav>
                                      </p:tavLst>
                                    </p:anim>
                                    <p:anim calcmode="lin" valueType="num">
                                      <p:cBhvr>
                                        <p:cTn id="13" dur="1000" fill="hold"/>
                                        <p:tgtEl>
                                          <p:spTgt spid="4099"/>
                                        </p:tgtEl>
                                        <p:attrNameLst>
                                          <p:attrName>ppt_x</p:attrName>
                                        </p:attrNameLst>
                                      </p:cBhvr>
                                      <p:tavLst>
                                        <p:tav tm="0">
                                          <p:val>
                                            <p:fltVal val="0.5"/>
                                          </p:val>
                                        </p:tav>
                                        <p:tav tm="100000">
                                          <p:val>
                                            <p:strVal val="#ppt_x"/>
                                          </p:val>
                                        </p:tav>
                                      </p:tavLst>
                                    </p:anim>
                                    <p:anim calcmode="lin" valueType="num">
                                      <p:cBhvr>
                                        <p:cTn id="14" dur="1000" fill="hold"/>
                                        <p:tgtEl>
                                          <p:spTgt spid="409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autoUpdateAnimBg="0"/>
      <p:bldP spid="4100"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89398" y="532077"/>
            <a:ext cx="8146602" cy="5831778"/>
          </a:xfrm>
          <a:prstGeom prst="rect">
            <a:avLst/>
          </a:prstGeom>
          <a:scene3d>
            <a:camera prst="orthographicFront"/>
            <a:lightRig rig="threePt" dir="t"/>
          </a:scene3d>
          <a:sp3d>
            <a:bevelT w="152400" h="50800" prst="softRound"/>
          </a:sp3d>
        </p:spPr>
      </p:pic>
      <p:sp>
        <p:nvSpPr>
          <p:cNvPr id="16388" name="Rectangle 4"/>
          <p:cNvSpPr>
            <a:spLocks noChangeArrowheads="1"/>
          </p:cNvSpPr>
          <p:nvPr/>
        </p:nvSpPr>
        <p:spPr bwMode="auto">
          <a:xfrm>
            <a:off x="563157" y="585643"/>
            <a:ext cx="3048131" cy="2554545"/>
          </a:xfrm>
          <a:prstGeom prst="rect">
            <a:avLst/>
          </a:prstGeom>
          <a:noFill/>
          <a:ln w="9525">
            <a:noFill/>
            <a:miter lim="800000"/>
            <a:headEnd/>
            <a:tailEnd/>
          </a:ln>
          <a:effectLst>
            <a:outerShdw dist="45791" dir="2021404" algn="ctr" rotWithShape="0">
              <a:srgbClr val="0A0AFF"/>
            </a:outerShdw>
          </a:effectLst>
        </p:spPr>
        <p:txBody>
          <a:bodyPr wrap="square">
            <a:spAutoFit/>
          </a:bodyPr>
          <a:lstStyle/>
          <a:p>
            <a:pPr fontAlgn="base">
              <a:spcBef>
                <a:spcPct val="0"/>
              </a:spcBef>
              <a:spcAft>
                <a:spcPct val="0"/>
              </a:spcAft>
            </a:pPr>
            <a:r>
              <a:rPr lang="ca-ES" sz="3200" b="1" i="1" dirty="0">
                <a:solidFill>
                  <a:srgbClr val="FFFFFF"/>
                </a:solidFill>
                <a:effectLst>
                  <a:glow rad="63500">
                    <a:schemeClr val="accent4">
                      <a:satMod val="175000"/>
                      <a:alpha val="40000"/>
                    </a:schemeClr>
                  </a:glow>
                  <a:outerShdw blurRad="50800" dist="38100" algn="l" rotWithShape="0">
                    <a:prstClr val="black">
                      <a:alpha val="40000"/>
                    </a:prstClr>
                  </a:outerShdw>
                </a:effectLst>
                <a:latin typeface="Comic Sans MS" panose="030F0702030302020204" pitchFamily="66" charset="0"/>
                <a:cs typeface="Times New Roman" charset="0"/>
              </a:rPr>
              <a:t>La </a:t>
            </a:r>
            <a:r>
              <a:rPr lang="ca-ES" sz="3200" b="1" i="1" dirty="0" err="1">
                <a:solidFill>
                  <a:srgbClr val="FFFFFF"/>
                </a:solidFill>
                <a:effectLst>
                  <a:glow rad="63500">
                    <a:schemeClr val="accent4">
                      <a:satMod val="175000"/>
                      <a:alpha val="40000"/>
                    </a:schemeClr>
                  </a:glow>
                  <a:outerShdw blurRad="50800" dist="38100" algn="l" rotWithShape="0">
                    <a:prstClr val="black">
                      <a:alpha val="40000"/>
                    </a:prstClr>
                  </a:outerShdw>
                </a:effectLst>
                <a:latin typeface="Comic Sans MS" panose="030F0702030302020204" pitchFamily="66" charset="0"/>
                <a:cs typeface="Times New Roman" charset="0"/>
              </a:rPr>
              <a:t>voluntad</a:t>
            </a:r>
            <a:r>
              <a:rPr lang="ca-ES" sz="3200" b="1" i="1" dirty="0">
                <a:solidFill>
                  <a:srgbClr val="FFFFFF"/>
                </a:solidFill>
                <a:effectLst>
                  <a:glow rad="63500">
                    <a:schemeClr val="accent4">
                      <a:satMod val="175000"/>
                      <a:alpha val="40000"/>
                    </a:schemeClr>
                  </a:glow>
                  <a:outerShdw blurRad="50800" dist="38100" algn="l" rotWithShape="0">
                    <a:prstClr val="black">
                      <a:alpha val="40000"/>
                    </a:prstClr>
                  </a:outerShdw>
                </a:effectLst>
                <a:latin typeface="Comic Sans MS" panose="030F0702030302020204" pitchFamily="66" charset="0"/>
                <a:cs typeface="Times New Roman" charset="0"/>
              </a:rPr>
              <a:t> del </a:t>
            </a:r>
            <a:r>
              <a:rPr lang="ca-ES" sz="3200" b="1" i="1" dirty="0" err="1">
                <a:solidFill>
                  <a:srgbClr val="FFFFFF"/>
                </a:solidFill>
                <a:effectLst>
                  <a:glow rad="63500">
                    <a:schemeClr val="accent4">
                      <a:satMod val="175000"/>
                      <a:alpha val="40000"/>
                    </a:schemeClr>
                  </a:glow>
                  <a:outerShdw blurRad="50800" dist="38100" algn="l" rotWithShape="0">
                    <a:prstClr val="black">
                      <a:alpha val="40000"/>
                    </a:prstClr>
                  </a:outerShdw>
                </a:effectLst>
                <a:latin typeface="Comic Sans MS" panose="030F0702030302020204" pitchFamily="66" charset="0"/>
                <a:cs typeface="Times New Roman" charset="0"/>
              </a:rPr>
              <a:t>Señor</a:t>
            </a:r>
            <a:r>
              <a:rPr lang="ca-ES" sz="3200" b="1" i="1" dirty="0">
                <a:solidFill>
                  <a:srgbClr val="FFFFFF"/>
                </a:solidFill>
                <a:effectLst>
                  <a:glow rad="63500">
                    <a:schemeClr val="accent4">
                      <a:satMod val="175000"/>
                      <a:alpha val="40000"/>
                    </a:schemeClr>
                  </a:glow>
                  <a:outerShdw blurRad="50800" dist="38100" algn="l" rotWithShape="0">
                    <a:prstClr val="black">
                      <a:alpha val="40000"/>
                    </a:prstClr>
                  </a:outerShdw>
                </a:effectLst>
                <a:latin typeface="Comic Sans MS" panose="030F0702030302020204" pitchFamily="66" charset="0"/>
                <a:cs typeface="Times New Roman" charset="0"/>
              </a:rPr>
              <a:t> </a:t>
            </a:r>
            <a:r>
              <a:rPr lang="ca-ES" sz="3200" b="1" i="1" dirty="0" smtClean="0">
                <a:solidFill>
                  <a:srgbClr val="FFFFFF"/>
                </a:solidFill>
                <a:effectLst>
                  <a:glow rad="63500">
                    <a:schemeClr val="accent4">
                      <a:satMod val="175000"/>
                      <a:alpha val="40000"/>
                    </a:schemeClr>
                  </a:glow>
                  <a:outerShdw blurRad="50800" dist="38100" algn="l" rotWithShape="0">
                    <a:prstClr val="black">
                      <a:alpha val="40000"/>
                    </a:prstClr>
                  </a:outerShdw>
                </a:effectLst>
                <a:latin typeface="Comic Sans MS" panose="030F0702030302020204" pitchFamily="66" charset="0"/>
                <a:cs typeface="Times New Roman" charset="0"/>
              </a:rPr>
              <a:t>            es </a:t>
            </a:r>
            <a:r>
              <a:rPr lang="ca-ES" sz="3200" b="1" i="1" dirty="0">
                <a:solidFill>
                  <a:srgbClr val="FFFFFF"/>
                </a:solidFill>
                <a:effectLst>
                  <a:glow rad="63500">
                    <a:schemeClr val="accent4">
                      <a:satMod val="175000"/>
                      <a:alpha val="40000"/>
                    </a:schemeClr>
                  </a:glow>
                  <a:outerShdw blurRad="50800" dist="38100" algn="l" rotWithShape="0">
                    <a:prstClr val="black">
                      <a:alpha val="40000"/>
                    </a:prstClr>
                  </a:outerShdw>
                </a:effectLst>
                <a:latin typeface="Comic Sans MS" panose="030F0702030302020204" pitchFamily="66" charset="0"/>
                <a:cs typeface="Times New Roman" charset="0"/>
              </a:rPr>
              <a:t>pura y </a:t>
            </a:r>
            <a:r>
              <a:rPr lang="ca-ES" sz="3200" b="1" i="1" dirty="0" err="1">
                <a:solidFill>
                  <a:srgbClr val="FFFFFF"/>
                </a:solidFill>
                <a:effectLst>
                  <a:glow rad="63500">
                    <a:schemeClr val="accent4">
                      <a:satMod val="175000"/>
                      <a:alpha val="40000"/>
                    </a:schemeClr>
                  </a:glow>
                  <a:outerShdw blurRad="50800" dist="38100" algn="l" rotWithShape="0">
                    <a:prstClr val="black">
                      <a:alpha val="40000"/>
                    </a:prstClr>
                  </a:outerShdw>
                </a:effectLst>
                <a:latin typeface="Comic Sans MS" panose="030F0702030302020204" pitchFamily="66" charset="0"/>
                <a:cs typeface="Times New Roman" charset="0"/>
              </a:rPr>
              <a:t>eternamente</a:t>
            </a:r>
            <a:r>
              <a:rPr lang="ca-ES" sz="3200" b="1" i="1" dirty="0">
                <a:solidFill>
                  <a:srgbClr val="FFFFFF"/>
                </a:solidFill>
                <a:effectLst>
                  <a:glow rad="63500">
                    <a:schemeClr val="accent4">
                      <a:satMod val="175000"/>
                      <a:alpha val="40000"/>
                    </a:schemeClr>
                  </a:glow>
                  <a:outerShdw blurRad="50800" dist="38100" algn="l" rotWithShape="0">
                    <a:prstClr val="black">
                      <a:alpha val="40000"/>
                    </a:prstClr>
                  </a:outerShdw>
                </a:effectLst>
                <a:latin typeface="Comic Sans MS" panose="030F0702030302020204" pitchFamily="66" charset="0"/>
                <a:cs typeface="Times New Roman" charset="0"/>
              </a:rPr>
              <a:t> estable; </a:t>
            </a:r>
          </a:p>
        </p:txBody>
      </p:sp>
      <p:sp>
        <p:nvSpPr>
          <p:cNvPr id="16387" name="Rectangle 3"/>
          <p:cNvSpPr>
            <a:spLocks noChangeArrowheads="1"/>
          </p:cNvSpPr>
          <p:nvPr/>
        </p:nvSpPr>
        <p:spPr bwMode="auto">
          <a:xfrm>
            <a:off x="1029725" y="5009600"/>
            <a:ext cx="7065947" cy="1200329"/>
          </a:xfrm>
          <a:prstGeom prst="rect">
            <a:avLst/>
          </a:prstGeom>
          <a:noFill/>
          <a:ln w="9525">
            <a:noFill/>
            <a:miter lim="800000"/>
            <a:headEnd/>
            <a:tailEnd/>
          </a:ln>
          <a:effectLst>
            <a:outerShdw dist="35921" dir="2700000" algn="ctr" rotWithShape="0">
              <a:schemeClr val="tx1"/>
            </a:outerShdw>
          </a:effectLst>
        </p:spPr>
        <p:txBody>
          <a:bodyPr wrap="square">
            <a:prstTxWarp prst="textChevronInverted">
              <a:avLst/>
            </a:prstTxWarp>
            <a:spAutoFit/>
          </a:bodyPr>
          <a:lstStyle/>
          <a:p>
            <a:pPr algn="ctr" fontAlgn="base">
              <a:spcBef>
                <a:spcPct val="0"/>
              </a:spcBef>
              <a:spcAft>
                <a:spcPct val="0"/>
              </a:spcAft>
            </a:pPr>
            <a:r>
              <a:rPr lang="ca-ES" sz="3600" b="1" i="1" dirty="0">
                <a:solidFill>
                  <a:srgbClr val="FFFF00"/>
                </a:solidFill>
                <a:effectLst>
                  <a:glow rad="139700">
                    <a:schemeClr val="accent4">
                      <a:satMod val="175000"/>
                      <a:alpha val="40000"/>
                    </a:schemeClr>
                  </a:glow>
                  <a:outerShdw blurRad="38100" dist="38100" dir="2700000" algn="tl">
                    <a:srgbClr val="000000">
                      <a:alpha val="43137"/>
                    </a:srgbClr>
                  </a:outerShdw>
                </a:effectLst>
                <a:latin typeface="Comic Sans MS" pitchFamily="66" charset="0"/>
                <a:cs typeface="Times New Roman" charset="0"/>
              </a:rPr>
              <a:t> Tus </a:t>
            </a:r>
            <a:r>
              <a:rPr lang="ca-ES" sz="3600" b="1" i="1" dirty="0" err="1">
                <a:solidFill>
                  <a:srgbClr val="FFFF00"/>
                </a:solidFill>
                <a:effectLst>
                  <a:glow rad="139700">
                    <a:schemeClr val="accent4">
                      <a:satMod val="175000"/>
                      <a:alpha val="40000"/>
                    </a:schemeClr>
                  </a:glow>
                  <a:outerShdw blurRad="38100" dist="38100" dir="2700000" algn="tl">
                    <a:srgbClr val="000000">
                      <a:alpha val="43137"/>
                    </a:srgbClr>
                  </a:outerShdw>
                </a:effectLst>
                <a:latin typeface="Comic Sans MS" pitchFamily="66" charset="0"/>
                <a:cs typeface="Times New Roman" charset="0"/>
              </a:rPr>
              <a:t>palabras</a:t>
            </a:r>
            <a:r>
              <a:rPr lang="ca-ES" sz="3600" b="1" i="1" dirty="0">
                <a:solidFill>
                  <a:srgbClr val="FFFF00"/>
                </a:solidFill>
                <a:effectLst>
                  <a:glow rad="139700">
                    <a:schemeClr val="accent4">
                      <a:satMod val="175000"/>
                      <a:alpha val="40000"/>
                    </a:schemeClr>
                  </a:glow>
                  <a:outerShdw blurRad="38100" dist="38100" dir="2700000" algn="tl">
                    <a:srgbClr val="000000">
                      <a:alpha val="43137"/>
                    </a:srgbClr>
                  </a:outerShdw>
                </a:effectLst>
                <a:latin typeface="Comic Sans MS" pitchFamily="66" charset="0"/>
                <a:cs typeface="Times New Roman" charset="0"/>
              </a:rPr>
              <a:t>, Señor,</a:t>
            </a:r>
            <a:br>
              <a:rPr lang="ca-ES" sz="3600" b="1" i="1" dirty="0">
                <a:solidFill>
                  <a:srgbClr val="FFFF00"/>
                </a:solidFill>
                <a:effectLst>
                  <a:glow rad="139700">
                    <a:schemeClr val="accent4">
                      <a:satMod val="175000"/>
                      <a:alpha val="40000"/>
                    </a:schemeClr>
                  </a:glow>
                  <a:outerShdw blurRad="38100" dist="38100" dir="2700000" algn="tl">
                    <a:srgbClr val="000000">
                      <a:alpha val="43137"/>
                    </a:srgbClr>
                  </a:outerShdw>
                </a:effectLst>
                <a:latin typeface="Comic Sans MS" pitchFamily="66" charset="0"/>
                <a:cs typeface="Times New Roman" charset="0"/>
              </a:rPr>
            </a:br>
            <a:r>
              <a:rPr lang="ca-ES" sz="3600" b="1" i="1" dirty="0">
                <a:solidFill>
                  <a:srgbClr val="FFFF00"/>
                </a:solidFill>
                <a:effectLst>
                  <a:glow rad="139700">
                    <a:schemeClr val="accent4">
                      <a:satMod val="175000"/>
                      <a:alpha val="40000"/>
                    </a:schemeClr>
                  </a:glow>
                  <a:outerShdw blurRad="38100" dist="38100" dir="2700000" algn="tl">
                    <a:srgbClr val="000000">
                      <a:alpha val="43137"/>
                    </a:srgbClr>
                  </a:outerShdw>
                </a:effectLst>
                <a:latin typeface="Comic Sans MS" pitchFamily="66" charset="0"/>
                <a:cs typeface="Times New Roman" charset="0"/>
              </a:rPr>
              <a:t>son </a:t>
            </a:r>
            <a:r>
              <a:rPr lang="ca-ES" sz="3600" b="1" i="1" dirty="0" err="1">
                <a:solidFill>
                  <a:srgbClr val="FFFF00"/>
                </a:solidFill>
                <a:effectLst>
                  <a:glow rad="139700">
                    <a:schemeClr val="accent4">
                      <a:satMod val="175000"/>
                      <a:alpha val="40000"/>
                    </a:schemeClr>
                  </a:glow>
                  <a:outerShdw blurRad="38100" dist="38100" dir="2700000" algn="tl">
                    <a:srgbClr val="000000">
                      <a:alpha val="43137"/>
                    </a:srgbClr>
                  </a:outerShdw>
                </a:effectLst>
                <a:latin typeface="Comic Sans MS" pitchFamily="66" charset="0"/>
                <a:cs typeface="Times New Roman" charset="0"/>
              </a:rPr>
              <a:t>espíritu</a:t>
            </a:r>
            <a:r>
              <a:rPr lang="ca-ES" sz="3600" b="1" i="1" dirty="0">
                <a:solidFill>
                  <a:srgbClr val="FFFF00"/>
                </a:solidFill>
                <a:effectLst>
                  <a:glow rad="139700">
                    <a:schemeClr val="accent4">
                      <a:satMod val="175000"/>
                      <a:alpha val="40000"/>
                    </a:schemeClr>
                  </a:glow>
                  <a:outerShdw blurRad="38100" dist="38100" dir="2700000" algn="tl">
                    <a:srgbClr val="000000">
                      <a:alpha val="43137"/>
                    </a:srgbClr>
                  </a:outerShdw>
                </a:effectLst>
                <a:latin typeface="Comic Sans MS" pitchFamily="66" charset="0"/>
                <a:cs typeface="Times New Roman" charset="0"/>
              </a:rPr>
              <a:t> </a:t>
            </a:r>
            <a:r>
              <a:rPr lang="ca-ES" sz="3600" b="1" i="1" dirty="0" smtClean="0">
                <a:solidFill>
                  <a:srgbClr val="FFFF00"/>
                </a:solidFill>
                <a:effectLst>
                  <a:glow rad="139700">
                    <a:schemeClr val="accent4">
                      <a:satMod val="175000"/>
                      <a:alpha val="40000"/>
                    </a:schemeClr>
                  </a:glow>
                  <a:outerShdw blurRad="38100" dist="38100" dir="2700000" algn="tl">
                    <a:srgbClr val="000000">
                      <a:alpha val="43137"/>
                    </a:srgbClr>
                  </a:outerShdw>
                </a:effectLst>
                <a:latin typeface="Comic Sans MS" pitchFamily="66" charset="0"/>
                <a:cs typeface="Times New Roman" charset="0"/>
              </a:rPr>
              <a:t> y </a:t>
            </a:r>
            <a:r>
              <a:rPr lang="ca-ES" sz="3600" b="1" i="1" dirty="0">
                <a:solidFill>
                  <a:srgbClr val="FFFF00"/>
                </a:solidFill>
                <a:effectLst>
                  <a:glow rad="139700">
                    <a:schemeClr val="accent4">
                      <a:satMod val="175000"/>
                      <a:alpha val="40000"/>
                    </a:schemeClr>
                  </a:glow>
                  <a:outerShdw blurRad="38100" dist="38100" dir="2700000" algn="tl">
                    <a:srgbClr val="000000">
                      <a:alpha val="43137"/>
                    </a:srgbClr>
                  </a:outerShdw>
                </a:effectLst>
                <a:latin typeface="Comic Sans MS" pitchFamily="66" charset="0"/>
                <a:cs typeface="Times New Roman" charset="0"/>
              </a:rPr>
              <a:t>vida.</a:t>
            </a:r>
          </a:p>
        </p:txBody>
      </p:sp>
      <p:sp>
        <p:nvSpPr>
          <p:cNvPr id="9" name="Rectangle 4"/>
          <p:cNvSpPr>
            <a:spLocks noChangeArrowheads="1"/>
          </p:cNvSpPr>
          <p:nvPr/>
        </p:nvSpPr>
        <p:spPr bwMode="auto">
          <a:xfrm>
            <a:off x="4784436" y="532077"/>
            <a:ext cx="3851564" cy="2554545"/>
          </a:xfrm>
          <a:prstGeom prst="rect">
            <a:avLst/>
          </a:prstGeom>
          <a:noFill/>
          <a:ln w="9525">
            <a:noFill/>
            <a:miter lim="800000"/>
            <a:headEnd/>
            <a:tailEnd/>
          </a:ln>
          <a:effectLst>
            <a:outerShdw dist="45791" dir="2021404" algn="ctr" rotWithShape="0">
              <a:srgbClr val="0A0AFF"/>
            </a:outerShdw>
          </a:effectLst>
        </p:spPr>
        <p:txBody>
          <a:bodyPr wrap="square">
            <a:spAutoFit/>
          </a:bodyPr>
          <a:lstStyle/>
          <a:p>
            <a:pPr algn="r" fontAlgn="base">
              <a:spcBef>
                <a:spcPct val="0"/>
              </a:spcBef>
              <a:spcAft>
                <a:spcPct val="0"/>
              </a:spcAft>
            </a:pPr>
            <a:r>
              <a:rPr lang="ca-ES" sz="3200" b="1" i="1" dirty="0" smtClean="0">
                <a:solidFill>
                  <a:srgbClr val="FFFFFF"/>
                </a:solidFill>
                <a:effectLst>
                  <a:glow rad="63500">
                    <a:schemeClr val="accent4">
                      <a:satMod val="175000"/>
                      <a:alpha val="40000"/>
                    </a:schemeClr>
                  </a:glow>
                  <a:outerShdw blurRad="50800" dist="38100" algn="l" rotWithShape="0">
                    <a:prstClr val="black">
                      <a:alpha val="40000"/>
                    </a:prstClr>
                  </a:outerShdw>
                </a:effectLst>
                <a:latin typeface="Comic Sans MS" panose="030F0702030302020204" pitchFamily="66" charset="0"/>
                <a:cs typeface="Times New Roman" charset="0"/>
              </a:rPr>
              <a:t>los </a:t>
            </a:r>
            <a:r>
              <a:rPr lang="ca-ES" sz="3200" b="1" i="1" dirty="0" err="1" smtClean="0">
                <a:solidFill>
                  <a:srgbClr val="FFFFFF"/>
                </a:solidFill>
                <a:effectLst>
                  <a:glow rad="63500">
                    <a:schemeClr val="accent4">
                      <a:satMod val="175000"/>
                      <a:alpha val="40000"/>
                    </a:schemeClr>
                  </a:glow>
                  <a:outerShdw blurRad="50800" dist="38100" algn="l" rotWithShape="0">
                    <a:prstClr val="black">
                      <a:alpha val="40000"/>
                    </a:prstClr>
                  </a:outerShdw>
                </a:effectLst>
                <a:latin typeface="Comic Sans MS" panose="030F0702030302020204" pitchFamily="66" charset="0"/>
                <a:cs typeface="Times New Roman" charset="0"/>
              </a:rPr>
              <a:t>mandamientos</a:t>
            </a:r>
            <a:r>
              <a:rPr lang="ca-ES" sz="3200" b="1" i="1" dirty="0" smtClean="0">
                <a:solidFill>
                  <a:srgbClr val="FFFFFF"/>
                </a:solidFill>
                <a:effectLst>
                  <a:glow rad="63500">
                    <a:schemeClr val="accent4">
                      <a:satMod val="175000"/>
                      <a:alpha val="40000"/>
                    </a:schemeClr>
                  </a:glow>
                  <a:outerShdw blurRad="50800" dist="38100" algn="l" rotWithShape="0">
                    <a:prstClr val="black">
                      <a:alpha val="40000"/>
                    </a:prstClr>
                  </a:outerShdw>
                </a:effectLst>
                <a:latin typeface="Comic Sans MS" panose="030F0702030302020204" pitchFamily="66" charset="0"/>
                <a:cs typeface="Times New Roman" charset="0"/>
              </a:rPr>
              <a:t> del </a:t>
            </a:r>
            <a:r>
              <a:rPr lang="ca-ES" sz="3200" b="1" i="1" dirty="0">
                <a:solidFill>
                  <a:srgbClr val="FFFFFF"/>
                </a:solidFill>
                <a:effectLst>
                  <a:glow rad="63500">
                    <a:schemeClr val="accent4">
                      <a:satMod val="175000"/>
                      <a:alpha val="40000"/>
                    </a:schemeClr>
                  </a:glow>
                  <a:outerShdw blurRad="50800" dist="38100" algn="l" rotWithShape="0">
                    <a:prstClr val="black">
                      <a:alpha val="40000"/>
                    </a:prstClr>
                  </a:outerShdw>
                </a:effectLst>
                <a:latin typeface="Comic Sans MS" panose="030F0702030302020204" pitchFamily="66" charset="0"/>
                <a:cs typeface="Times New Roman" charset="0"/>
              </a:rPr>
              <a:t>Señor son </a:t>
            </a:r>
            <a:r>
              <a:rPr lang="ca-ES" sz="3200" b="1" i="1" dirty="0" smtClean="0">
                <a:solidFill>
                  <a:srgbClr val="FFFFFF"/>
                </a:solidFill>
                <a:effectLst>
                  <a:glow rad="63500">
                    <a:schemeClr val="accent4">
                      <a:satMod val="175000"/>
                      <a:alpha val="40000"/>
                    </a:schemeClr>
                  </a:glow>
                  <a:outerShdw blurRad="50800" dist="38100" algn="l" rotWithShape="0">
                    <a:prstClr val="black">
                      <a:alpha val="40000"/>
                    </a:prstClr>
                  </a:outerShdw>
                </a:effectLst>
                <a:latin typeface="Comic Sans MS" panose="030F0702030302020204" pitchFamily="66" charset="0"/>
                <a:cs typeface="Times New Roman" charset="0"/>
              </a:rPr>
              <a:t> </a:t>
            </a:r>
            <a:r>
              <a:rPr lang="ca-ES" sz="3200" b="1" i="1" dirty="0" err="1" smtClean="0">
                <a:solidFill>
                  <a:srgbClr val="FFFFFF"/>
                </a:solidFill>
                <a:effectLst>
                  <a:glow rad="63500">
                    <a:schemeClr val="accent4">
                      <a:satMod val="175000"/>
                      <a:alpha val="40000"/>
                    </a:schemeClr>
                  </a:glow>
                  <a:outerShdw blurRad="50800" dist="38100" algn="l" rotWithShape="0">
                    <a:prstClr val="black">
                      <a:alpha val="40000"/>
                    </a:prstClr>
                  </a:outerShdw>
                </a:effectLst>
                <a:latin typeface="Comic Sans MS" panose="030F0702030302020204" pitchFamily="66" charset="0"/>
                <a:cs typeface="Times New Roman" charset="0"/>
              </a:rPr>
              <a:t>verdaderos</a:t>
            </a:r>
            <a:r>
              <a:rPr lang="ca-ES" sz="3200" b="1" i="1" dirty="0" smtClean="0">
                <a:solidFill>
                  <a:srgbClr val="FFFFFF"/>
                </a:solidFill>
                <a:effectLst>
                  <a:glow rad="63500">
                    <a:schemeClr val="accent4">
                      <a:satMod val="175000"/>
                      <a:alpha val="40000"/>
                    </a:schemeClr>
                  </a:glow>
                  <a:outerShdw blurRad="50800" dist="38100" algn="l" rotWithShape="0">
                    <a:prstClr val="black">
                      <a:alpha val="40000"/>
                    </a:prstClr>
                  </a:outerShdw>
                </a:effectLst>
                <a:latin typeface="Comic Sans MS" panose="030F0702030302020204" pitchFamily="66" charset="0"/>
                <a:cs typeface="Times New Roman" charset="0"/>
              </a:rPr>
              <a:t> </a:t>
            </a:r>
            <a:r>
              <a:rPr lang="ca-ES" sz="3200" b="1" i="1" dirty="0">
                <a:solidFill>
                  <a:srgbClr val="FFFFFF"/>
                </a:solidFill>
                <a:effectLst>
                  <a:glow rad="63500">
                    <a:schemeClr val="accent4">
                      <a:satMod val="175000"/>
                      <a:alpha val="40000"/>
                    </a:schemeClr>
                  </a:glow>
                  <a:outerShdw blurRad="50800" dist="38100" algn="l" rotWithShape="0">
                    <a:prstClr val="black">
                      <a:alpha val="40000"/>
                    </a:prstClr>
                  </a:outerShdw>
                </a:effectLst>
                <a:latin typeface="Comic Sans MS" panose="030F0702030302020204" pitchFamily="66" charset="0"/>
                <a:cs typeface="Times New Roman" charset="0"/>
              </a:rPr>
              <a:t>y  </a:t>
            </a:r>
            <a:r>
              <a:rPr lang="ca-ES" sz="3200" b="1" i="1" dirty="0" err="1">
                <a:solidFill>
                  <a:srgbClr val="FFFFFF"/>
                </a:solidFill>
                <a:effectLst>
                  <a:glow rad="63500">
                    <a:schemeClr val="accent4">
                      <a:satMod val="175000"/>
                      <a:alpha val="40000"/>
                    </a:schemeClr>
                  </a:glow>
                  <a:outerShdw blurRad="50800" dist="38100" algn="l" rotWithShape="0">
                    <a:prstClr val="black">
                      <a:alpha val="40000"/>
                    </a:prstClr>
                  </a:outerShdw>
                </a:effectLst>
                <a:latin typeface="Comic Sans MS" panose="030F0702030302020204" pitchFamily="66" charset="0"/>
                <a:cs typeface="Times New Roman" charset="0"/>
              </a:rPr>
              <a:t>enteramente</a:t>
            </a:r>
            <a:r>
              <a:rPr lang="ca-ES" sz="3200" b="1" i="1" dirty="0">
                <a:solidFill>
                  <a:srgbClr val="FFFFFF"/>
                </a:solidFill>
                <a:effectLst>
                  <a:glow rad="63500">
                    <a:schemeClr val="accent4">
                      <a:satMod val="175000"/>
                      <a:alpha val="40000"/>
                    </a:schemeClr>
                  </a:glow>
                  <a:outerShdw blurRad="50800" dist="38100" algn="l" rotWithShape="0">
                    <a:prstClr val="black">
                      <a:alpha val="40000"/>
                    </a:prstClr>
                  </a:outerShdw>
                </a:effectLst>
                <a:latin typeface="Comic Sans MS" panose="030F0702030302020204" pitchFamily="66" charset="0"/>
                <a:cs typeface="Times New Roman" charset="0"/>
              </a:rPr>
              <a:t> </a:t>
            </a:r>
            <a:r>
              <a:rPr lang="ca-ES" sz="3200" b="1" i="1" dirty="0" smtClean="0">
                <a:solidFill>
                  <a:srgbClr val="FFFFFF"/>
                </a:solidFill>
                <a:effectLst>
                  <a:glow rad="63500">
                    <a:schemeClr val="accent4">
                      <a:satMod val="175000"/>
                      <a:alpha val="40000"/>
                    </a:schemeClr>
                  </a:glow>
                  <a:outerShdw blurRad="50800" dist="38100" algn="l" rotWithShape="0">
                    <a:prstClr val="black">
                      <a:alpha val="40000"/>
                    </a:prstClr>
                  </a:outerShdw>
                </a:effectLst>
                <a:latin typeface="Comic Sans MS" panose="030F0702030302020204" pitchFamily="66" charset="0"/>
                <a:cs typeface="Times New Roman" charset="0"/>
              </a:rPr>
              <a:t>                       justos</a:t>
            </a:r>
            <a:r>
              <a:rPr lang="ca-ES" sz="3200" b="1" i="1" dirty="0">
                <a:solidFill>
                  <a:srgbClr val="FFFFFF"/>
                </a:solidFill>
                <a:effectLst>
                  <a:glow rad="63500">
                    <a:schemeClr val="accent4">
                      <a:satMod val="175000"/>
                      <a:alpha val="40000"/>
                    </a:schemeClr>
                  </a:glow>
                  <a:outerShdw blurRad="50800" dist="38100" algn="l" rotWithShape="0">
                    <a:prstClr val="black">
                      <a:alpha val="40000"/>
                    </a:prstClr>
                  </a:outerShdw>
                </a:effectLst>
                <a:latin typeface="Comic Sans MS" panose="030F0702030302020204" pitchFamily="66" charset="0"/>
                <a:cs typeface="Times New Roman" charset="0"/>
              </a:rPr>
              <a:t>.</a:t>
            </a:r>
          </a:p>
        </p:txBody>
      </p:sp>
    </p:spTree>
    <p:extLst>
      <p:ext uri="{BB962C8B-B14F-4D97-AF65-F5344CB8AC3E}">
        <p14:creationId xmlns:p14="http://schemas.microsoft.com/office/powerpoint/2010/main" val="148928799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strips(downRight)">
                                      <p:cBhvr>
                                        <p:cTn id="7" dur="4000"/>
                                        <p:tgtEl>
                                          <p:spTgt spid="16388"/>
                                        </p:tgtEl>
                                      </p:cBhvr>
                                    </p:animEffect>
                                  </p:childTnLst>
                                </p:cTn>
                              </p:par>
                            </p:childTnLst>
                          </p:cTn>
                        </p:par>
                        <p:par>
                          <p:cTn id="8" fill="hold">
                            <p:stCondLst>
                              <p:cond delay="4000"/>
                            </p:stCondLst>
                            <p:childTnLst>
                              <p:par>
                                <p:cTn id="9" presetID="18" presetClass="entr" presetSubtype="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strips(downRight)">
                                      <p:cBhvr>
                                        <p:cTn id="11" dur="4000"/>
                                        <p:tgtEl>
                                          <p:spTgt spid="9"/>
                                        </p:tgtEl>
                                      </p:cBhvr>
                                    </p:animEffect>
                                  </p:childTnLst>
                                </p:cTn>
                              </p:par>
                            </p:childTnLst>
                          </p:cTn>
                        </p:par>
                        <p:par>
                          <p:cTn id="12" fill="hold">
                            <p:stCondLst>
                              <p:cond delay="8000"/>
                            </p:stCondLst>
                            <p:childTnLst>
                              <p:par>
                                <p:cTn id="13" presetID="23" presetClass="entr" presetSubtype="528" fill="hold" grpId="0" nodeType="afterEffect">
                                  <p:stCondLst>
                                    <p:cond delay="0"/>
                                  </p:stCondLst>
                                  <p:childTnLst>
                                    <p:set>
                                      <p:cBhvr>
                                        <p:cTn id="14" dur="1" fill="hold">
                                          <p:stCondLst>
                                            <p:cond delay="0"/>
                                          </p:stCondLst>
                                        </p:cTn>
                                        <p:tgtEl>
                                          <p:spTgt spid="16387"/>
                                        </p:tgtEl>
                                        <p:attrNameLst>
                                          <p:attrName>style.visibility</p:attrName>
                                        </p:attrNameLst>
                                      </p:cBhvr>
                                      <p:to>
                                        <p:strVal val="visible"/>
                                      </p:to>
                                    </p:set>
                                    <p:anim calcmode="lin" valueType="num">
                                      <p:cBhvr>
                                        <p:cTn id="15" dur="2000" fill="hold"/>
                                        <p:tgtEl>
                                          <p:spTgt spid="16387"/>
                                        </p:tgtEl>
                                        <p:attrNameLst>
                                          <p:attrName>ppt_w</p:attrName>
                                        </p:attrNameLst>
                                      </p:cBhvr>
                                      <p:tavLst>
                                        <p:tav tm="0">
                                          <p:val>
                                            <p:fltVal val="0"/>
                                          </p:val>
                                        </p:tav>
                                        <p:tav tm="100000">
                                          <p:val>
                                            <p:strVal val="#ppt_w"/>
                                          </p:val>
                                        </p:tav>
                                      </p:tavLst>
                                    </p:anim>
                                    <p:anim calcmode="lin" valueType="num">
                                      <p:cBhvr>
                                        <p:cTn id="16" dur="2000" fill="hold"/>
                                        <p:tgtEl>
                                          <p:spTgt spid="16387"/>
                                        </p:tgtEl>
                                        <p:attrNameLst>
                                          <p:attrName>ppt_h</p:attrName>
                                        </p:attrNameLst>
                                      </p:cBhvr>
                                      <p:tavLst>
                                        <p:tav tm="0">
                                          <p:val>
                                            <p:fltVal val="0"/>
                                          </p:val>
                                        </p:tav>
                                        <p:tav tm="100000">
                                          <p:val>
                                            <p:strVal val="#ppt_h"/>
                                          </p:val>
                                        </p:tav>
                                      </p:tavLst>
                                    </p:anim>
                                    <p:anim calcmode="lin" valueType="num">
                                      <p:cBhvr>
                                        <p:cTn id="17" dur="2000" fill="hold"/>
                                        <p:tgtEl>
                                          <p:spTgt spid="16387"/>
                                        </p:tgtEl>
                                        <p:attrNameLst>
                                          <p:attrName>ppt_x</p:attrName>
                                        </p:attrNameLst>
                                      </p:cBhvr>
                                      <p:tavLst>
                                        <p:tav tm="0">
                                          <p:val>
                                            <p:fltVal val="0.5"/>
                                          </p:val>
                                        </p:tav>
                                        <p:tav tm="100000">
                                          <p:val>
                                            <p:strVal val="#ppt_x"/>
                                          </p:val>
                                        </p:tav>
                                      </p:tavLst>
                                    </p:anim>
                                    <p:anim calcmode="lin" valueType="num">
                                      <p:cBhvr>
                                        <p:cTn id="18" dur="2000" fill="hold"/>
                                        <p:tgtEl>
                                          <p:spTgt spid="1638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autoUpdateAnimBg="0"/>
      <p:bldP spid="16387" grpId="0" autoUpdateAnimBg="0"/>
      <p:bldP spid="9"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eñor: Enséñanos a orar&amp;quot; 2da parte (Lucas 11:1-4) | Gracia y Pa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866" y="536970"/>
            <a:ext cx="8131979" cy="5774048"/>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5123" name="Rectangle 3"/>
          <p:cNvSpPr>
            <a:spLocks noChangeArrowheads="1"/>
          </p:cNvSpPr>
          <p:nvPr/>
        </p:nvSpPr>
        <p:spPr bwMode="auto">
          <a:xfrm>
            <a:off x="547526" y="3520986"/>
            <a:ext cx="4006002" cy="1754326"/>
          </a:xfrm>
          <a:prstGeom prst="rect">
            <a:avLst/>
          </a:prstGeom>
          <a:noFill/>
          <a:ln w="9525">
            <a:noFill/>
            <a:miter lim="800000"/>
            <a:headEnd/>
            <a:tailEnd/>
          </a:ln>
          <a:effectLst>
            <a:outerShdw dist="35921" dir="2700000" algn="ctr" rotWithShape="0">
              <a:schemeClr val="bg1"/>
            </a:outerShdw>
            <a:softEdge rad="317500"/>
          </a:effectLst>
        </p:spPr>
        <p:txBody>
          <a:bodyPr wrap="square">
            <a:spAutoFit/>
          </a:bodyPr>
          <a:lstStyle/>
          <a:p>
            <a:pPr algn="ctr" fontAlgn="base">
              <a:spcBef>
                <a:spcPct val="0"/>
              </a:spcBef>
              <a:spcAft>
                <a:spcPct val="0"/>
              </a:spcAft>
            </a:pPr>
            <a:r>
              <a:rPr lang="ca-ES" sz="3200" i="1" dirty="0">
                <a:solidFill>
                  <a:schemeClr val="bg1"/>
                </a:solidFill>
                <a:effectLst>
                  <a:glow rad="228600">
                    <a:srgbClr val="000000">
                      <a:satMod val="175000"/>
                      <a:alpha val="40000"/>
                    </a:srgbClr>
                  </a:glow>
                  <a:outerShdw blurRad="50800" dist="114300" algn="l" rotWithShape="0">
                    <a:srgbClr val="000000"/>
                  </a:outerShdw>
                </a:effectLst>
                <a:latin typeface="Comic Sans MS" pitchFamily="66" charset="0"/>
                <a:cs typeface="Times New Roman" charset="0"/>
              </a:rPr>
              <a:t> </a:t>
            </a:r>
            <a:r>
              <a:rPr lang="ca-ES" sz="3600" i="1" dirty="0">
                <a:solidFill>
                  <a:schemeClr val="bg1"/>
                </a:solidFill>
                <a:effectLst>
                  <a:glow rad="228600">
                    <a:srgbClr val="000000">
                      <a:satMod val="175000"/>
                      <a:alpha val="40000"/>
                    </a:srgbClr>
                  </a:glow>
                  <a:outerShdw blurRad="50800" dist="114300" algn="l" rotWithShape="0">
                    <a:srgbClr val="000000"/>
                  </a:outerShdw>
                </a:effectLst>
                <a:latin typeface="Comic Sans MS" pitchFamily="66" charset="0"/>
                <a:cs typeface="Times New Roman" charset="0"/>
              </a:rPr>
              <a:t>Tus </a:t>
            </a:r>
            <a:r>
              <a:rPr lang="ca-ES" sz="3600" i="1" dirty="0" err="1">
                <a:solidFill>
                  <a:schemeClr val="bg1"/>
                </a:solidFill>
                <a:effectLst>
                  <a:glow rad="228600">
                    <a:srgbClr val="000000">
                      <a:satMod val="175000"/>
                      <a:alpha val="40000"/>
                    </a:srgbClr>
                  </a:glow>
                  <a:outerShdw blurRad="50800" dist="114300" algn="l" rotWithShape="0">
                    <a:srgbClr val="000000"/>
                  </a:outerShdw>
                </a:effectLst>
                <a:latin typeface="Comic Sans MS" pitchFamily="66" charset="0"/>
                <a:cs typeface="Times New Roman" charset="0"/>
              </a:rPr>
              <a:t>palabras</a:t>
            </a:r>
            <a:r>
              <a:rPr lang="ca-ES" sz="3600" i="1" dirty="0">
                <a:solidFill>
                  <a:schemeClr val="bg1"/>
                </a:solidFill>
                <a:effectLst>
                  <a:glow rad="228600">
                    <a:srgbClr val="000000">
                      <a:satMod val="175000"/>
                      <a:alpha val="40000"/>
                    </a:srgbClr>
                  </a:glow>
                  <a:outerShdw blurRad="50800" dist="114300" algn="l" rotWithShape="0">
                    <a:srgbClr val="000000"/>
                  </a:outerShdw>
                </a:effectLst>
                <a:latin typeface="Comic Sans MS" pitchFamily="66" charset="0"/>
                <a:cs typeface="Times New Roman" charset="0"/>
              </a:rPr>
              <a:t>, Señor</a:t>
            </a:r>
            <a:r>
              <a:rPr lang="ca-ES" sz="3600" i="1" dirty="0" smtClean="0">
                <a:solidFill>
                  <a:schemeClr val="bg1"/>
                </a:solidFill>
                <a:effectLst>
                  <a:glow rad="228600">
                    <a:srgbClr val="000000">
                      <a:satMod val="175000"/>
                      <a:alpha val="40000"/>
                    </a:srgbClr>
                  </a:glow>
                  <a:outerShdw blurRad="50800" dist="114300" algn="l" rotWithShape="0">
                    <a:srgbClr val="000000"/>
                  </a:outerShdw>
                </a:effectLst>
                <a:latin typeface="Comic Sans MS" pitchFamily="66" charset="0"/>
                <a:cs typeface="Times New Roman" charset="0"/>
              </a:rPr>
              <a:t>, son </a:t>
            </a:r>
            <a:r>
              <a:rPr lang="ca-ES" sz="3600" i="1" dirty="0" err="1">
                <a:solidFill>
                  <a:schemeClr val="bg1"/>
                </a:solidFill>
                <a:effectLst>
                  <a:glow rad="228600">
                    <a:srgbClr val="000000">
                      <a:satMod val="175000"/>
                      <a:alpha val="40000"/>
                    </a:srgbClr>
                  </a:glow>
                  <a:outerShdw blurRad="50800" dist="114300" algn="l" rotWithShape="0">
                    <a:srgbClr val="000000"/>
                  </a:outerShdw>
                </a:effectLst>
                <a:latin typeface="Comic Sans MS" pitchFamily="66" charset="0"/>
                <a:cs typeface="Times New Roman" charset="0"/>
              </a:rPr>
              <a:t>espíritu</a:t>
            </a:r>
            <a:r>
              <a:rPr lang="ca-ES" sz="3600" i="1" dirty="0">
                <a:solidFill>
                  <a:schemeClr val="bg1"/>
                </a:solidFill>
                <a:effectLst>
                  <a:glow rad="228600">
                    <a:srgbClr val="000000">
                      <a:satMod val="175000"/>
                      <a:alpha val="40000"/>
                    </a:srgbClr>
                  </a:glow>
                  <a:outerShdw blurRad="50800" dist="114300" algn="l" rotWithShape="0">
                    <a:srgbClr val="000000"/>
                  </a:outerShdw>
                </a:effectLst>
                <a:latin typeface="Comic Sans MS" pitchFamily="66" charset="0"/>
                <a:cs typeface="Times New Roman" charset="0"/>
              </a:rPr>
              <a:t> y vida.</a:t>
            </a:r>
          </a:p>
        </p:txBody>
      </p:sp>
      <p:sp>
        <p:nvSpPr>
          <p:cNvPr id="5124" name="Rectangle 4"/>
          <p:cNvSpPr>
            <a:spLocks noChangeArrowheads="1"/>
          </p:cNvSpPr>
          <p:nvPr/>
        </p:nvSpPr>
        <p:spPr bwMode="auto">
          <a:xfrm>
            <a:off x="403311" y="536970"/>
            <a:ext cx="8131979" cy="2062103"/>
          </a:xfrm>
          <a:prstGeom prst="rect">
            <a:avLst/>
          </a:prstGeom>
          <a:noFill/>
          <a:ln w="9525">
            <a:noFill/>
            <a:miter lim="800000"/>
            <a:headEnd/>
            <a:tailEnd/>
          </a:ln>
          <a:effectLst>
            <a:softEdge rad="635000"/>
          </a:effectLst>
        </p:spPr>
        <p:txBody>
          <a:bodyPr wrap="square">
            <a:spAutoFit/>
          </a:bodyPr>
          <a:lstStyle/>
          <a:p>
            <a:pPr algn="ctr" fontAlgn="base">
              <a:spcBef>
                <a:spcPct val="0"/>
              </a:spcBef>
              <a:spcAft>
                <a:spcPct val="0"/>
              </a:spcAft>
            </a:pPr>
            <a:r>
              <a:rPr lang="ca-ES" sz="3200" b="1" i="1" dirty="0">
                <a:solidFill>
                  <a:schemeClr val="bg1"/>
                </a:solidFill>
                <a:effectLst>
                  <a:glow rad="63500">
                    <a:schemeClr val="accent4">
                      <a:satMod val="175000"/>
                      <a:alpha val="40000"/>
                    </a:schemeClr>
                  </a:glow>
                  <a:outerShdw blurRad="50800" dist="38100" algn="l" rotWithShape="0">
                    <a:prstClr val="black"/>
                  </a:outerShdw>
                </a:effectLst>
                <a:latin typeface="Comic Sans MS" pitchFamily="66" charset="0"/>
                <a:cs typeface="Times New Roman" charset="0"/>
              </a:rPr>
              <a:t>Que te agraden las </a:t>
            </a:r>
            <a:r>
              <a:rPr lang="ca-ES" sz="3200" b="1" i="1" dirty="0" err="1">
                <a:solidFill>
                  <a:schemeClr val="bg1"/>
                </a:solidFill>
                <a:effectLst>
                  <a:glow rad="63500">
                    <a:schemeClr val="accent4">
                      <a:satMod val="175000"/>
                      <a:alpha val="40000"/>
                    </a:schemeClr>
                  </a:glow>
                  <a:outerShdw blurRad="50800" dist="38100" algn="l" rotWithShape="0">
                    <a:prstClr val="black"/>
                  </a:outerShdw>
                </a:effectLst>
                <a:latin typeface="Comic Sans MS" pitchFamily="66" charset="0"/>
                <a:cs typeface="Times New Roman" charset="0"/>
              </a:rPr>
              <a:t>palabras</a:t>
            </a:r>
            <a:r>
              <a:rPr lang="ca-ES" sz="3200" b="1" i="1" dirty="0">
                <a:solidFill>
                  <a:schemeClr val="bg1"/>
                </a:solidFill>
                <a:effectLst>
                  <a:glow rad="63500">
                    <a:schemeClr val="accent4">
                      <a:satMod val="175000"/>
                      <a:alpha val="40000"/>
                    </a:schemeClr>
                  </a:glow>
                  <a:outerShdw blurRad="50800" dist="38100" algn="l" rotWithShape="0">
                    <a:prstClr val="black"/>
                  </a:outerShdw>
                </a:effectLst>
                <a:latin typeface="Comic Sans MS" pitchFamily="66" charset="0"/>
                <a:cs typeface="Times New Roman" charset="0"/>
              </a:rPr>
              <a:t> de mi boca, y </a:t>
            </a:r>
            <a:r>
              <a:rPr lang="ca-ES" sz="3200" b="1" i="1" dirty="0" err="1">
                <a:solidFill>
                  <a:schemeClr val="bg1"/>
                </a:solidFill>
                <a:effectLst>
                  <a:glow rad="63500">
                    <a:schemeClr val="accent4">
                      <a:satMod val="175000"/>
                      <a:alpha val="40000"/>
                    </a:schemeClr>
                  </a:glow>
                  <a:outerShdw blurRad="50800" dist="38100" algn="l" rotWithShape="0">
                    <a:prstClr val="black"/>
                  </a:outerShdw>
                </a:effectLst>
                <a:latin typeface="Comic Sans MS" pitchFamily="66" charset="0"/>
                <a:cs typeface="Times New Roman" charset="0"/>
              </a:rPr>
              <a:t>llegue</a:t>
            </a:r>
            <a:r>
              <a:rPr lang="ca-ES" sz="3200" b="1" i="1" dirty="0">
                <a:solidFill>
                  <a:schemeClr val="bg1"/>
                </a:solidFill>
                <a:effectLst>
                  <a:glow rad="63500">
                    <a:schemeClr val="accent4">
                      <a:satMod val="175000"/>
                      <a:alpha val="40000"/>
                    </a:schemeClr>
                  </a:glow>
                  <a:outerShdw blurRad="50800" dist="38100" algn="l" rotWithShape="0">
                    <a:prstClr val="black"/>
                  </a:outerShdw>
                </a:effectLst>
                <a:latin typeface="Comic Sans MS" pitchFamily="66" charset="0"/>
                <a:cs typeface="Times New Roman" charset="0"/>
              </a:rPr>
              <a:t> a tu presencia el meditar de mi </a:t>
            </a:r>
            <a:r>
              <a:rPr lang="ca-ES" sz="3200" b="1" i="1" dirty="0" err="1">
                <a:solidFill>
                  <a:schemeClr val="bg1"/>
                </a:solidFill>
                <a:effectLst>
                  <a:glow rad="63500">
                    <a:schemeClr val="accent4">
                      <a:satMod val="175000"/>
                      <a:alpha val="40000"/>
                    </a:schemeClr>
                  </a:glow>
                  <a:outerShdw blurRad="50800" dist="38100" algn="l" rotWithShape="0">
                    <a:prstClr val="black"/>
                  </a:outerShdw>
                </a:effectLst>
                <a:latin typeface="Comic Sans MS" pitchFamily="66" charset="0"/>
                <a:cs typeface="Times New Roman" charset="0"/>
              </a:rPr>
              <a:t>corazón</a:t>
            </a:r>
            <a:r>
              <a:rPr lang="ca-ES" sz="3200" b="1" i="1" dirty="0">
                <a:solidFill>
                  <a:schemeClr val="bg1"/>
                </a:solidFill>
                <a:effectLst>
                  <a:glow rad="63500">
                    <a:schemeClr val="accent4">
                      <a:satMod val="175000"/>
                      <a:alpha val="40000"/>
                    </a:schemeClr>
                  </a:glow>
                  <a:outerShdw blurRad="50800" dist="38100" algn="l" rotWithShape="0">
                    <a:prstClr val="black"/>
                  </a:outerShdw>
                </a:effectLst>
                <a:latin typeface="Comic Sans MS" pitchFamily="66" charset="0"/>
                <a:cs typeface="Times New Roman" charset="0"/>
              </a:rPr>
              <a:t>, Señor, roca </a:t>
            </a:r>
            <a:r>
              <a:rPr lang="ca-ES" sz="3200" b="1" i="1" dirty="0" err="1">
                <a:solidFill>
                  <a:schemeClr val="bg1"/>
                </a:solidFill>
                <a:effectLst>
                  <a:glow rad="63500">
                    <a:schemeClr val="accent4">
                      <a:satMod val="175000"/>
                      <a:alpha val="40000"/>
                    </a:schemeClr>
                  </a:glow>
                  <a:outerShdw blurRad="50800" dist="38100" algn="l" rotWithShape="0">
                    <a:prstClr val="black"/>
                  </a:outerShdw>
                </a:effectLst>
                <a:latin typeface="Comic Sans MS" pitchFamily="66" charset="0"/>
                <a:cs typeface="Times New Roman" charset="0"/>
              </a:rPr>
              <a:t>mía</a:t>
            </a:r>
            <a:r>
              <a:rPr lang="ca-ES" sz="3200" b="1" i="1" dirty="0">
                <a:solidFill>
                  <a:schemeClr val="bg1"/>
                </a:solidFill>
                <a:effectLst>
                  <a:glow rad="63500">
                    <a:schemeClr val="accent4">
                      <a:satMod val="175000"/>
                      <a:alpha val="40000"/>
                    </a:schemeClr>
                  </a:glow>
                  <a:outerShdw blurRad="50800" dist="38100" algn="l" rotWithShape="0">
                    <a:prstClr val="black"/>
                  </a:outerShdw>
                </a:effectLst>
                <a:latin typeface="Comic Sans MS" pitchFamily="66" charset="0"/>
                <a:cs typeface="Times New Roman" charset="0"/>
              </a:rPr>
              <a:t>, </a:t>
            </a:r>
            <a:r>
              <a:rPr lang="ca-ES" sz="3200" b="1" i="1" dirty="0" err="1">
                <a:solidFill>
                  <a:schemeClr val="bg1"/>
                </a:solidFill>
                <a:effectLst>
                  <a:glow rad="63500">
                    <a:schemeClr val="accent4">
                      <a:satMod val="175000"/>
                      <a:alpha val="40000"/>
                    </a:schemeClr>
                  </a:glow>
                  <a:outerShdw blurRad="50800" dist="38100" algn="l" rotWithShape="0">
                    <a:prstClr val="black"/>
                  </a:outerShdw>
                </a:effectLst>
                <a:latin typeface="Comic Sans MS" pitchFamily="66" charset="0"/>
                <a:cs typeface="Times New Roman" charset="0"/>
              </a:rPr>
              <a:t>redentor</a:t>
            </a:r>
            <a:r>
              <a:rPr lang="ca-ES" sz="3200" b="1" i="1" dirty="0">
                <a:solidFill>
                  <a:schemeClr val="bg1"/>
                </a:solidFill>
                <a:effectLst>
                  <a:glow rad="63500">
                    <a:schemeClr val="accent4">
                      <a:satMod val="175000"/>
                      <a:alpha val="40000"/>
                    </a:schemeClr>
                  </a:glow>
                  <a:outerShdw blurRad="50800" dist="38100" algn="l" rotWithShape="0">
                    <a:prstClr val="black"/>
                  </a:outerShdw>
                </a:effectLst>
                <a:latin typeface="Comic Sans MS" pitchFamily="66" charset="0"/>
                <a:cs typeface="Times New Roman" charset="0"/>
              </a:rPr>
              <a:t> </a:t>
            </a:r>
            <a:r>
              <a:rPr lang="ca-ES" sz="3200" b="1" i="1" dirty="0" err="1">
                <a:solidFill>
                  <a:schemeClr val="bg1"/>
                </a:solidFill>
                <a:effectLst>
                  <a:glow rad="63500">
                    <a:schemeClr val="accent4">
                      <a:satMod val="175000"/>
                      <a:alpha val="40000"/>
                    </a:schemeClr>
                  </a:glow>
                  <a:outerShdw blurRad="50800" dist="38100" algn="l" rotWithShape="0">
                    <a:prstClr val="black"/>
                  </a:outerShdw>
                </a:effectLst>
                <a:latin typeface="Comic Sans MS" pitchFamily="66" charset="0"/>
                <a:cs typeface="Times New Roman" charset="0"/>
              </a:rPr>
              <a:t>mío</a:t>
            </a:r>
            <a:r>
              <a:rPr lang="ca-ES" sz="3200" b="1" i="1" dirty="0">
                <a:solidFill>
                  <a:schemeClr val="bg1"/>
                </a:solidFill>
                <a:effectLst>
                  <a:glow rad="63500">
                    <a:schemeClr val="accent4">
                      <a:satMod val="175000"/>
                      <a:alpha val="40000"/>
                    </a:schemeClr>
                  </a:glow>
                  <a:outerShdw blurRad="50800" dist="38100" algn="l" rotWithShape="0">
                    <a:prstClr val="black"/>
                  </a:outerShdw>
                </a:effectLst>
                <a:latin typeface="Comic Sans MS" pitchFamily="66" charset="0"/>
                <a:cs typeface="Times New Roman" charset="0"/>
              </a:rPr>
              <a:t>.</a:t>
            </a:r>
          </a:p>
        </p:txBody>
      </p:sp>
    </p:spTree>
    <p:extLst>
      <p:ext uri="{BB962C8B-B14F-4D97-AF65-F5344CB8AC3E}">
        <p14:creationId xmlns:p14="http://schemas.microsoft.com/office/powerpoint/2010/main" val="388880326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strips(downRight)">
                                      <p:cBhvr>
                                        <p:cTn id="7" dur="4000"/>
                                        <p:tgtEl>
                                          <p:spTgt spid="5124"/>
                                        </p:tgtEl>
                                      </p:cBhvr>
                                    </p:animEffect>
                                  </p:childTnLst>
                                </p:cTn>
                              </p:par>
                            </p:childTnLst>
                          </p:cTn>
                        </p:par>
                        <p:par>
                          <p:cTn id="8" fill="hold">
                            <p:stCondLst>
                              <p:cond delay="4000"/>
                            </p:stCondLst>
                            <p:childTnLst>
                              <p:par>
                                <p:cTn id="9" presetID="23" presetClass="entr" presetSubtype="528" fill="hold" grpId="0" nodeType="afterEffect">
                                  <p:stCondLst>
                                    <p:cond delay="0"/>
                                  </p:stCondLst>
                                  <p:childTnLst>
                                    <p:set>
                                      <p:cBhvr>
                                        <p:cTn id="10" dur="1" fill="hold">
                                          <p:stCondLst>
                                            <p:cond delay="0"/>
                                          </p:stCondLst>
                                        </p:cTn>
                                        <p:tgtEl>
                                          <p:spTgt spid="5123"/>
                                        </p:tgtEl>
                                        <p:attrNameLst>
                                          <p:attrName>style.visibility</p:attrName>
                                        </p:attrNameLst>
                                      </p:cBhvr>
                                      <p:to>
                                        <p:strVal val="visible"/>
                                      </p:to>
                                    </p:set>
                                    <p:anim calcmode="lin" valueType="num">
                                      <p:cBhvr>
                                        <p:cTn id="11" dur="2000" fill="hold"/>
                                        <p:tgtEl>
                                          <p:spTgt spid="5123"/>
                                        </p:tgtEl>
                                        <p:attrNameLst>
                                          <p:attrName>ppt_w</p:attrName>
                                        </p:attrNameLst>
                                      </p:cBhvr>
                                      <p:tavLst>
                                        <p:tav tm="0">
                                          <p:val>
                                            <p:fltVal val="0"/>
                                          </p:val>
                                        </p:tav>
                                        <p:tav tm="100000">
                                          <p:val>
                                            <p:strVal val="#ppt_w"/>
                                          </p:val>
                                        </p:tav>
                                      </p:tavLst>
                                    </p:anim>
                                    <p:anim calcmode="lin" valueType="num">
                                      <p:cBhvr>
                                        <p:cTn id="12" dur="2000" fill="hold"/>
                                        <p:tgtEl>
                                          <p:spTgt spid="5123"/>
                                        </p:tgtEl>
                                        <p:attrNameLst>
                                          <p:attrName>ppt_h</p:attrName>
                                        </p:attrNameLst>
                                      </p:cBhvr>
                                      <p:tavLst>
                                        <p:tav tm="0">
                                          <p:val>
                                            <p:fltVal val="0"/>
                                          </p:val>
                                        </p:tav>
                                        <p:tav tm="100000">
                                          <p:val>
                                            <p:strVal val="#ppt_h"/>
                                          </p:val>
                                        </p:tav>
                                      </p:tavLst>
                                    </p:anim>
                                    <p:anim calcmode="lin" valueType="num">
                                      <p:cBhvr>
                                        <p:cTn id="13" dur="2000" fill="hold"/>
                                        <p:tgtEl>
                                          <p:spTgt spid="5123"/>
                                        </p:tgtEl>
                                        <p:attrNameLst>
                                          <p:attrName>ppt_x</p:attrName>
                                        </p:attrNameLst>
                                      </p:cBhvr>
                                      <p:tavLst>
                                        <p:tav tm="0">
                                          <p:val>
                                            <p:fltVal val="0.5"/>
                                          </p:val>
                                        </p:tav>
                                        <p:tav tm="100000">
                                          <p:val>
                                            <p:strVal val="#ppt_x"/>
                                          </p:val>
                                        </p:tav>
                                      </p:tavLst>
                                    </p:anim>
                                    <p:anim calcmode="lin" valueType="num">
                                      <p:cBhvr>
                                        <p:cTn id="14" dur="2000" fill="hold"/>
                                        <p:tgtEl>
                                          <p:spTgt spid="512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autoUpdateAnimBg="0"/>
      <p:bldP spid="512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82644" y="521022"/>
            <a:ext cx="8162592" cy="5787413"/>
          </a:xfrm>
          <a:prstGeom prst="rect">
            <a:avLst/>
          </a:prstGeom>
          <a:scene3d>
            <a:camera prst="orthographicFront"/>
            <a:lightRig rig="threePt" dir="t"/>
          </a:scene3d>
          <a:sp3d>
            <a:bevelT w="152400" h="50800" prst="softRound"/>
          </a:sp3d>
        </p:spPr>
      </p:pic>
      <p:sp>
        <p:nvSpPr>
          <p:cNvPr id="2" name="Rectángulo 1"/>
          <p:cNvSpPr/>
          <p:nvPr/>
        </p:nvSpPr>
        <p:spPr>
          <a:xfrm>
            <a:off x="4083735" y="651355"/>
            <a:ext cx="1657826" cy="461665"/>
          </a:xfrm>
          <a:prstGeom prst="rect">
            <a:avLst/>
          </a:prstGeom>
        </p:spPr>
        <p:txBody>
          <a:bodyPr wrap="none">
            <a:spAutoFit/>
          </a:bodyPr>
          <a:lstStyle/>
          <a:p>
            <a:r>
              <a:rPr lang="es-PE" sz="2400" b="1" dirty="0">
                <a:latin typeface="Arial Narrow" panose="020B0606020202030204" pitchFamily="34" charset="0"/>
              </a:rPr>
              <a:t>M</a:t>
            </a:r>
            <a:r>
              <a:rPr lang="es-PE" sz="2400" b="1" u="sng" dirty="0">
                <a:latin typeface="Arial Narrow" panose="020B0606020202030204" pitchFamily="34" charset="0"/>
              </a:rPr>
              <a:t>otivación</a:t>
            </a:r>
            <a:r>
              <a:rPr lang="es-PE" sz="2400" b="1" dirty="0">
                <a:latin typeface="Arial Narrow" panose="020B0606020202030204" pitchFamily="34" charset="0"/>
              </a:rPr>
              <a:t>: </a:t>
            </a:r>
            <a:endParaRPr lang="en-US" sz="2400" dirty="0"/>
          </a:p>
        </p:txBody>
      </p:sp>
      <p:sp>
        <p:nvSpPr>
          <p:cNvPr id="13" name="2 Marcador de contenido"/>
          <p:cNvSpPr>
            <a:spLocks noGrp="1"/>
          </p:cNvSpPr>
          <p:nvPr>
            <p:ph idx="1"/>
          </p:nvPr>
        </p:nvSpPr>
        <p:spPr>
          <a:xfrm>
            <a:off x="1272687" y="1166587"/>
            <a:ext cx="6651873" cy="4101778"/>
          </a:xfrm>
        </p:spPr>
        <p:txBody>
          <a:bodyPr/>
          <a:lstStyle/>
          <a:p>
            <a:pPr marL="136525" indent="0" algn="ctr">
              <a:buNone/>
            </a:pPr>
            <a:r>
              <a:rPr lang="es-PE" sz="2200" b="1" dirty="0" smtClean="0">
                <a:latin typeface="Arial Narrow" panose="020B0606020202030204" pitchFamily="34" charset="0"/>
              </a:rPr>
              <a:t>Vicente</a:t>
            </a:r>
            <a:r>
              <a:rPr lang="es-PE" sz="2200" b="1" dirty="0">
                <a:latin typeface="Arial Narrow" panose="020B0606020202030204" pitchFamily="34" charset="0"/>
              </a:rPr>
              <a:t>, en una conferencia a los misioneros sobre la conformidad con la voluntad de Dios, les transmite la alegría y el gozo de continuar, nosotros, la misión que fue anunciada por la boca del profeta Isaías y realizada en plenitud por Cristo</a:t>
            </a:r>
            <a:r>
              <a:rPr lang="es-PE" sz="2200" b="1" dirty="0" smtClean="0">
                <a:latin typeface="Arial Narrow" panose="020B0606020202030204" pitchFamily="34" charset="0"/>
              </a:rPr>
              <a:t>:</a:t>
            </a:r>
            <a:endParaRPr lang="es-PE" sz="2200" b="1" dirty="0">
              <a:latin typeface="Arial Narrow" panose="020B0606020202030204" pitchFamily="34" charset="0"/>
            </a:endParaRPr>
          </a:p>
          <a:p>
            <a:pPr marL="136525" indent="0" algn="ctr">
              <a:buNone/>
            </a:pPr>
            <a:r>
              <a:rPr lang="es-PE" sz="2200" b="1" i="1" dirty="0">
                <a:effectLst>
                  <a:glow rad="101600">
                    <a:schemeClr val="bg1">
                      <a:lumMod val="95000"/>
                      <a:lumOff val="5000"/>
                      <a:alpha val="60000"/>
                    </a:schemeClr>
                  </a:glow>
                </a:effectLst>
                <a:latin typeface="Arial Narrow" panose="020B0606020202030204" pitchFamily="34" charset="0"/>
              </a:rPr>
              <a:t>“¡Qué dicha, padres, hacer siempre y en todas las cosas la voluntad de Dios! ¿No es esto hacer lo que el Hijo de Dios vino a hacer en la tierra, como ya hemos dicho? El Hijo de Dios vino a evangelizar a los pobres; y nosotros, padres, ¿no hemos sido enviados a lo mismo? Sí, los misioneros han sido enviados a evangelizar a los pobres. ¡Qué dicha hacer en la tierra lo mismo que hizo nuestro Señor, que es enseñar el camino del cielo a los pobres!” </a:t>
            </a:r>
            <a:r>
              <a:rPr lang="es-PE" sz="1600" b="1" i="1" dirty="0">
                <a:effectLst>
                  <a:glow rad="101600">
                    <a:schemeClr val="bg1">
                      <a:lumMod val="95000"/>
                      <a:lumOff val="5000"/>
                      <a:alpha val="60000"/>
                    </a:schemeClr>
                  </a:glow>
                </a:effectLst>
                <a:latin typeface="Arial Narrow" panose="020B0606020202030204" pitchFamily="34" charset="0"/>
              </a:rPr>
              <a:t>(XI, 209)</a:t>
            </a:r>
          </a:p>
          <a:p>
            <a:pPr marL="136525" indent="0" algn="ctr">
              <a:buNone/>
            </a:pPr>
            <a:endParaRPr lang="es-PE" sz="2200" b="1" i="1" dirty="0" smtClean="0">
              <a:effectLst>
                <a:glow rad="101600">
                  <a:schemeClr val="bg1">
                    <a:lumMod val="95000"/>
                    <a:lumOff val="5000"/>
                    <a:alpha val="60000"/>
                  </a:schemeClr>
                </a:glow>
              </a:effectLst>
              <a:latin typeface="Arial Narrow" panose="020B0606020202030204" pitchFamily="34" charset="0"/>
            </a:endParaRPr>
          </a:p>
          <a:p>
            <a:pPr algn="ctr"/>
            <a:endParaRPr lang="es-PE" sz="2200" b="1" i="1" dirty="0">
              <a:effectLst>
                <a:glow rad="101600">
                  <a:schemeClr val="bg1">
                    <a:lumMod val="95000"/>
                    <a:lumOff val="5000"/>
                    <a:alpha val="60000"/>
                  </a:schemeClr>
                </a:glow>
              </a:effectLst>
              <a:latin typeface="Arial Narrow" panose="020B0606020202030204" pitchFamily="34" charset="0"/>
            </a:endParaRPr>
          </a:p>
        </p:txBody>
      </p:sp>
      <p:sp>
        <p:nvSpPr>
          <p:cNvPr id="12" name="Rectángulo redondeado 11"/>
          <p:cNvSpPr>
            <a:spLocks noChangeArrowheads="1"/>
          </p:cNvSpPr>
          <p:nvPr/>
        </p:nvSpPr>
        <p:spPr bwMode="auto">
          <a:xfrm>
            <a:off x="658134" y="487816"/>
            <a:ext cx="3017212" cy="625204"/>
          </a:xfrm>
          <a:prstGeom prst="roundRect">
            <a:avLst>
              <a:gd name="adj" fmla="val 16667"/>
            </a:avLst>
          </a:prstGeom>
          <a:solidFill>
            <a:srgbClr val="8FFF8F"/>
          </a:solidFill>
          <a:ln>
            <a:noFill/>
            <a:headEnd/>
            <a:tailEnd/>
          </a:ln>
          <a:effectLst>
            <a:outerShdw blurRad="57150" dist="19050" dir="5400000" algn="ctr" rotWithShape="0">
              <a:srgbClr val="000000">
                <a:alpha val="63000"/>
              </a:srgbClr>
            </a:outerShdw>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indent="19050" algn="ctr">
              <a:defRPr/>
            </a:pPr>
            <a:r>
              <a:rPr lang="es-ES_tradnl" sz="1400" b="1" kern="0" dirty="0">
                <a:solidFill>
                  <a:srgbClr val="000099"/>
                </a:solidFill>
                <a:latin typeface="Times New Roman" panose="02020603050405020304" pitchFamily="18" charset="0"/>
                <a:ea typeface="Times New Roman" panose="02020603050405020304" pitchFamily="18" charset="0"/>
              </a:rPr>
              <a:t>CONTEMPLATIO</a:t>
            </a:r>
            <a:endParaRPr lang="es-PE" sz="1400" kern="0" dirty="0">
              <a:solidFill>
                <a:srgbClr val="000099"/>
              </a:solidFill>
              <a:latin typeface="Times New Roman" panose="02020603050405020304" pitchFamily="18" charset="0"/>
              <a:ea typeface="Times New Roman" panose="02020603050405020304" pitchFamily="18" charset="0"/>
            </a:endParaRPr>
          </a:p>
          <a:p>
            <a:pPr indent="19050" algn="ctr">
              <a:defRPr/>
            </a:pPr>
            <a:r>
              <a:rPr lang="es-ES_tradnl" sz="1600" b="1" kern="0" dirty="0">
                <a:solidFill>
                  <a:srgbClr val="880000"/>
                </a:solidFill>
                <a:latin typeface="Times New Roman" panose="02020603050405020304" pitchFamily="18" charset="0"/>
                <a:ea typeface="Times New Roman" panose="02020603050405020304" pitchFamily="18" charset="0"/>
              </a:rPr>
              <a:t>¿Qué me lleva a hacer el texto?</a:t>
            </a:r>
            <a:endParaRPr lang="es-PE" sz="2400" kern="0" dirty="0">
              <a:solidFill>
                <a:srgbClr val="88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908868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 calcmode="lin" valueType="num">
                                      <p:cBhvr>
                                        <p:cTn id="7" dur="750" fill="hold"/>
                                        <p:tgtEl>
                                          <p:spTgt spid="13"/>
                                        </p:tgtEl>
                                        <p:attrNameLst>
                                          <p:attrName>ppt_w</p:attrName>
                                        </p:attrNameLst>
                                      </p:cBhvr>
                                      <p:tavLst>
                                        <p:tav tm="0">
                                          <p:val>
                                            <p:fltVal val="0"/>
                                          </p:val>
                                        </p:tav>
                                        <p:tav tm="100000">
                                          <p:val>
                                            <p:strVal val="#ppt_w"/>
                                          </p:val>
                                        </p:tav>
                                      </p:tavLst>
                                    </p:anim>
                                    <p:anim calcmode="lin" valueType="num">
                                      <p:cBhvr>
                                        <p:cTn id="8" dur="750" fill="hold"/>
                                        <p:tgtEl>
                                          <p:spTgt spid="13"/>
                                        </p:tgtEl>
                                        <p:attrNameLst>
                                          <p:attrName>ppt_h</p:attrName>
                                        </p:attrNameLst>
                                      </p:cBhvr>
                                      <p:tavLst>
                                        <p:tav tm="0">
                                          <p:val>
                                            <p:fltVal val="0"/>
                                          </p:val>
                                        </p:tav>
                                        <p:tav tm="100000">
                                          <p:val>
                                            <p:strVal val="#ppt_h"/>
                                          </p:val>
                                        </p:tav>
                                      </p:tavLst>
                                    </p:anim>
                                    <p:anim calcmode="lin" valueType="num">
                                      <p:cBhvr>
                                        <p:cTn id="9" dur="750" fill="hold"/>
                                        <p:tgtEl>
                                          <p:spTgt spid="13"/>
                                        </p:tgtEl>
                                        <p:attrNameLst>
                                          <p:attrName>ppt_x</p:attrName>
                                        </p:attrNameLst>
                                      </p:cBhvr>
                                      <p:tavLst>
                                        <p:tav tm="0">
                                          <p:val>
                                            <p:fltVal val="0.5"/>
                                          </p:val>
                                        </p:tav>
                                        <p:tav tm="100000">
                                          <p:val>
                                            <p:strVal val="#ppt_x"/>
                                          </p:val>
                                        </p:tav>
                                      </p:tavLst>
                                    </p:anim>
                                    <p:anim calcmode="lin" valueType="num">
                                      <p:cBhvr>
                                        <p:cTn id="10" dur="750" fill="hold"/>
                                        <p:tgtEl>
                                          <p:spTgt spid="1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pinimg.com/564x/fc/89/8d/fc898d754e08dad108375fa82ce9e86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821" y="535711"/>
            <a:ext cx="8189261" cy="5781962"/>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486821" y="513833"/>
            <a:ext cx="8189261" cy="1084058"/>
          </a:xfrm>
        </p:spPr>
        <p:txBody>
          <a:bodyPr/>
          <a:lstStyle/>
          <a:p>
            <a:pPr algn="ctr">
              <a:buNone/>
            </a:pPr>
            <a:r>
              <a:rPr lang="es-ES_tradnl" sz="2400" b="1" dirty="0" smtClean="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Comic Sans MS" panose="030F0702030302020204" pitchFamily="66" charset="0"/>
                <a:ea typeface="Adobe Fan Heiti Std B" pitchFamily="34" charset="-128"/>
              </a:rPr>
              <a:t>Ambientación: </a:t>
            </a:r>
          </a:p>
          <a:p>
            <a:pPr algn="ctr">
              <a:buNone/>
            </a:pPr>
            <a:r>
              <a:rPr lang="es-ES_tradnl" sz="2400" b="1" dirty="0" smtClean="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Comic Sans MS" panose="030F0702030302020204" pitchFamily="66" charset="0"/>
                <a:ea typeface="Adobe Fan Heiti Std B" pitchFamily="34" charset="-128"/>
              </a:rPr>
              <a:t>Biblia abierta al centro, sobre ella un cartel que diga: HOY</a:t>
            </a:r>
            <a:endParaRPr lang="es-PE" sz="2400" b="1" dirty="0" smtClean="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Comic Sans MS" panose="030F0702030302020204" pitchFamily="66" charset="0"/>
              <a:ea typeface="Adobe Fan Heiti Std B" pitchFamily="34" charset="-128"/>
            </a:endParaRPr>
          </a:p>
          <a:p>
            <a:pPr algn="ctr">
              <a:buNone/>
            </a:pPr>
            <a:r>
              <a:rPr lang="es-ES_tradnl" sz="2400" b="1" dirty="0" smtClean="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Comic Sans MS" panose="030F0702030302020204" pitchFamily="66" charset="0"/>
                <a:ea typeface="Adobe Fan Heiti Std B" pitchFamily="34" charset="-128"/>
              </a:rPr>
              <a:t> </a:t>
            </a:r>
            <a:endParaRPr lang="es-PE" sz="2400" b="1" dirty="0" smtClean="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Comic Sans MS" panose="030F0702030302020204" pitchFamily="66" charset="0"/>
              <a:ea typeface="Adobe Fan Heiti Std B" pitchFamily="34" charset="-128"/>
            </a:endParaRPr>
          </a:p>
          <a:p>
            <a:pPr algn="ctr">
              <a:buNone/>
            </a:pPr>
            <a:endParaRPr lang="es-PE" sz="2400" b="1" dirty="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Comic Sans MS" panose="030F0702030302020204" pitchFamily="66" charset="0"/>
              <a:ea typeface="Adobe Fan Heiti Std B" pitchFamily="34" charset="-128"/>
            </a:endParaRPr>
          </a:p>
        </p:txBody>
      </p:sp>
      <p:sp>
        <p:nvSpPr>
          <p:cNvPr id="5" name="2 Marcador de contenido"/>
          <p:cNvSpPr txBox="1">
            <a:spLocks/>
          </p:cNvSpPr>
          <p:nvPr/>
        </p:nvSpPr>
        <p:spPr bwMode="auto">
          <a:xfrm>
            <a:off x="960381" y="5842000"/>
            <a:ext cx="7294619" cy="1047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fontAlgn="base">
              <a:spcBef>
                <a:spcPct val="20000"/>
              </a:spcBef>
              <a:spcAft>
                <a:spcPct val="0"/>
              </a:spcAft>
              <a:defRPr/>
            </a:pPr>
            <a:r>
              <a:rPr lang="es-ES_tradnl" b="1" kern="0" dirty="0">
                <a:solidFill>
                  <a:srgbClr val="FFFFFF"/>
                </a:solidFill>
                <a:effectLst>
                  <a:glow rad="101600">
                    <a:schemeClr val="accent4">
                      <a:satMod val="175000"/>
                      <a:alpha val="40000"/>
                    </a:schemeClr>
                  </a:glow>
                  <a:outerShdw blurRad="38100" dist="38100" dir="2700000" algn="tl">
                    <a:srgbClr val="000000"/>
                  </a:outerShdw>
                </a:effectLst>
                <a:latin typeface="Arial Narrow" panose="020B0606020202030204" pitchFamily="34" charset="0"/>
                <a:ea typeface="Adobe Fan Heiti Std B" pitchFamily="34" charset="-128"/>
              </a:rPr>
              <a:t>Cantos sugeridos</a:t>
            </a:r>
            <a:r>
              <a:rPr lang="es-ES_tradnl" b="1" kern="0" dirty="0" smtClean="0">
                <a:solidFill>
                  <a:srgbClr val="FFFFFF"/>
                </a:solidFill>
                <a:effectLst>
                  <a:glow rad="101600">
                    <a:schemeClr val="accent4">
                      <a:satMod val="175000"/>
                      <a:alpha val="40000"/>
                    </a:schemeClr>
                  </a:glow>
                  <a:outerShdw blurRad="38100" dist="38100" dir="2700000" algn="tl">
                    <a:srgbClr val="000000"/>
                  </a:outerShdw>
                </a:effectLst>
                <a:latin typeface="Arial Narrow" panose="020B0606020202030204" pitchFamily="34" charset="0"/>
                <a:ea typeface="Adobe Fan Heiti Std B" pitchFamily="34" charset="-128"/>
              </a:rPr>
              <a:t>: El </a:t>
            </a:r>
            <a:r>
              <a:rPr lang="es-ES_tradnl" b="1" kern="0" dirty="0">
                <a:solidFill>
                  <a:srgbClr val="FFFFFF"/>
                </a:solidFill>
                <a:effectLst>
                  <a:glow rad="101600">
                    <a:schemeClr val="accent4">
                      <a:satMod val="175000"/>
                      <a:alpha val="40000"/>
                    </a:schemeClr>
                  </a:glow>
                  <a:outerShdw blurRad="38100" dist="38100" dir="2700000" algn="tl">
                    <a:srgbClr val="000000"/>
                  </a:outerShdw>
                </a:effectLst>
                <a:latin typeface="Arial Narrow" panose="020B0606020202030204" pitchFamily="34" charset="0"/>
                <a:ea typeface="Adobe Fan Heiti Std B" pitchFamily="34" charset="-128"/>
              </a:rPr>
              <a:t>Espíritu de Dios está sobre mí,  Bendigamos al </a:t>
            </a:r>
            <a:r>
              <a:rPr lang="es-ES_tradnl" b="1" kern="0" dirty="0" smtClean="0">
                <a:solidFill>
                  <a:srgbClr val="FFFFFF"/>
                </a:solidFill>
                <a:effectLst>
                  <a:glow rad="101600">
                    <a:schemeClr val="accent4">
                      <a:satMod val="175000"/>
                      <a:alpha val="40000"/>
                    </a:schemeClr>
                  </a:glow>
                  <a:outerShdw blurRad="38100" dist="38100" dir="2700000" algn="tl">
                    <a:srgbClr val="000000"/>
                  </a:outerShdw>
                </a:effectLst>
                <a:latin typeface="Arial Narrow" panose="020B0606020202030204" pitchFamily="34" charset="0"/>
                <a:ea typeface="Adobe Fan Heiti Std B" pitchFamily="34" charset="-128"/>
              </a:rPr>
              <a:t>Señor</a:t>
            </a:r>
            <a:endParaRPr lang="es-PE" b="1" kern="0" dirty="0">
              <a:solidFill>
                <a:srgbClr val="FFFFFF"/>
              </a:solidFill>
              <a:effectLst>
                <a:glow rad="101600">
                  <a:schemeClr val="accent4">
                    <a:satMod val="175000"/>
                    <a:alpha val="40000"/>
                  </a:schemeClr>
                </a:glow>
                <a:outerShdw blurRad="38100" dist="38100" dir="2700000" algn="tl">
                  <a:srgbClr val="000000"/>
                </a:outerShdw>
              </a:effectLst>
              <a:latin typeface="Arial Narrow" panose="020B0606020202030204" pitchFamily="34" charset="0"/>
              <a:ea typeface="Adobe Fan Heiti Std B" pitchFamily="34" charset="-128"/>
            </a:endParaRPr>
          </a:p>
        </p:txBody>
      </p:sp>
      <p:pic>
        <p:nvPicPr>
          <p:cNvPr id="4" name="Imagen 3"/>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3680701" y="4773716"/>
            <a:ext cx="2299854" cy="688109"/>
          </a:xfrm>
          <a:prstGeom prst="roundRect">
            <a:avLst>
              <a:gd name="adj" fmla="val 26063"/>
            </a:avLst>
          </a:prstGeom>
        </p:spPr>
      </p:pic>
    </p:spTree>
    <p:extLst>
      <p:ext uri="{BB962C8B-B14F-4D97-AF65-F5344CB8AC3E}">
        <p14:creationId xmlns:p14="http://schemas.microsoft.com/office/powerpoint/2010/main" val="18913944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7200"/>
                            </p:stCondLst>
                            <p:childTnLst>
                              <p:par>
                                <p:cTn id="12" presetID="21" presetClass="entr" presetSubtype="1"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2000"/>
                                        <p:tgtEl>
                                          <p:spTgt spid="4"/>
                                        </p:tgtEl>
                                      </p:cBhvr>
                                    </p:animEffect>
                                  </p:childTnLst>
                                </p:cTn>
                              </p:par>
                            </p:childTnLst>
                          </p:cTn>
                        </p:par>
                        <p:par>
                          <p:cTn id="15" fill="hold">
                            <p:stCondLst>
                              <p:cond delay="9200"/>
                            </p:stCondLst>
                            <p:childTnLst>
                              <p:par>
                                <p:cTn id="16" presetID="15" presetClass="entr" presetSubtype="0" fill="hold" grpId="0" nodeType="afterEffect">
                                  <p:stCondLst>
                                    <p:cond delay="0"/>
                                  </p:stCondLst>
                                  <p:iterate type="lt">
                                    <p:tmPct val="10000"/>
                                  </p:iterate>
                                  <p:childTnLst>
                                    <p:set>
                                      <p:cBhvr>
                                        <p:cTn id="17" dur="1" fill="hold">
                                          <p:stCondLst>
                                            <p:cond delay="0"/>
                                          </p:stCondLst>
                                        </p:cTn>
                                        <p:tgtEl>
                                          <p:spTgt spid="5"/>
                                        </p:tgtEl>
                                        <p:attrNameLst>
                                          <p:attrName>style.visibility</p:attrName>
                                        </p:attrNameLst>
                                      </p:cBhvr>
                                      <p:to>
                                        <p:strVal val="visible"/>
                                      </p:to>
                                    </p:set>
                                    <p:anim calcmode="lin" valueType="num">
                                      <p:cBhvr>
                                        <p:cTn id="18" dur="1000" fill="hold"/>
                                        <p:tgtEl>
                                          <p:spTgt spid="5"/>
                                        </p:tgtEl>
                                        <p:attrNameLst>
                                          <p:attrName>ppt_w</p:attrName>
                                        </p:attrNameLst>
                                      </p:cBhvr>
                                      <p:tavLst>
                                        <p:tav tm="0">
                                          <p:val>
                                            <p:fltVal val="0"/>
                                          </p:val>
                                        </p:tav>
                                        <p:tav tm="100000">
                                          <p:val>
                                            <p:strVal val="#ppt_w"/>
                                          </p:val>
                                        </p:tav>
                                      </p:tavLst>
                                    </p:anim>
                                    <p:anim calcmode="lin" valueType="num">
                                      <p:cBhvr>
                                        <p:cTn id="19" dur="1000" fill="hold"/>
                                        <p:tgtEl>
                                          <p:spTgt spid="5"/>
                                        </p:tgtEl>
                                        <p:attrNameLst>
                                          <p:attrName>ppt_h</p:attrName>
                                        </p:attrNameLst>
                                      </p:cBhvr>
                                      <p:tavLst>
                                        <p:tav tm="0">
                                          <p:val>
                                            <p:fltVal val="0"/>
                                          </p:val>
                                        </p:tav>
                                        <p:tav tm="100000">
                                          <p:val>
                                            <p:strVal val="#ppt_h"/>
                                          </p:val>
                                        </p:tav>
                                      </p:tavLst>
                                    </p:anim>
                                    <p:anim calcmode="lin" valueType="num">
                                      <p:cBhvr>
                                        <p:cTn id="20"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25028" y="501072"/>
            <a:ext cx="8157152" cy="5816601"/>
          </a:xfrm>
          <a:prstGeom prst="rect">
            <a:avLst/>
          </a:prstGeom>
          <a:scene3d>
            <a:camera prst="orthographicFront"/>
            <a:lightRig rig="threePt" dir="t"/>
          </a:scene3d>
          <a:sp3d>
            <a:bevelT w="152400" h="50800" prst="softRound"/>
          </a:sp3d>
        </p:spPr>
      </p:pic>
      <p:sp>
        <p:nvSpPr>
          <p:cNvPr id="8" name="2 Marcador de contenido"/>
          <p:cNvSpPr txBox="1">
            <a:spLocks/>
          </p:cNvSpPr>
          <p:nvPr/>
        </p:nvSpPr>
        <p:spPr bwMode="auto">
          <a:xfrm>
            <a:off x="1600813" y="5394210"/>
            <a:ext cx="6126672" cy="607292"/>
          </a:xfrm>
          <a:prstGeom prst="rect">
            <a:avLst/>
          </a:prstGeom>
          <a:noFill/>
          <a:ln w="9525">
            <a:noFill/>
            <a:miter lim="800000"/>
            <a:headEnd/>
            <a:tailEnd/>
          </a:ln>
          <a:effectLst/>
        </p:spPr>
        <p:txBody>
          <a:bodyPr vert="horz" wrap="square" lIns="91440" tIns="45720" rIns="91440" bIns="45720" numCol="1" anchor="t" anchorCtr="0" compatLnSpc="1">
            <a:prstTxWarp prst="textDeflateTop">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lgn="r">
              <a:buFontTx/>
              <a:buNone/>
            </a:pPr>
            <a:r>
              <a:rPr lang="es-PE" sz="2800" kern="0" dirty="0">
                <a:solidFill>
                  <a:srgbClr val="FFFF00"/>
                </a:solidFill>
                <a:effectLst>
                  <a:glow rad="101600">
                    <a:schemeClr val="accent4">
                      <a:satMod val="175000"/>
                      <a:alpha val="40000"/>
                    </a:schemeClr>
                  </a:glow>
                  <a:outerShdw blurRad="38100" dist="38100" dir="2700000" algn="tl">
                    <a:srgbClr val="000000">
                      <a:alpha val="43137"/>
                    </a:srgbClr>
                  </a:outerShdw>
                </a:effectLst>
                <a:latin typeface="Arial Narrow" panose="020B0606020202030204" pitchFamily="34" charset="0"/>
              </a:rPr>
              <a:t>s</a:t>
            </a:r>
            <a:r>
              <a:rPr lang="es-PE" sz="2800" kern="0" dirty="0" smtClean="0">
                <a:solidFill>
                  <a:srgbClr val="FFFF00"/>
                </a:solidFill>
                <a:effectLst>
                  <a:glow rad="101600">
                    <a:schemeClr val="accent4">
                      <a:satMod val="175000"/>
                      <a:alpha val="40000"/>
                    </a:schemeClr>
                  </a:glow>
                  <a:outerShdw blurRad="38100" dist="38100" dir="2700000" algn="tl">
                    <a:srgbClr val="000000">
                      <a:alpha val="43137"/>
                    </a:srgbClr>
                  </a:outerShdw>
                </a:effectLst>
                <a:latin typeface="Arial Narrow" panose="020B0606020202030204" pitchFamily="34" charset="0"/>
              </a:rPr>
              <a:t>ean hoy Buena Nueva a los pobres. </a:t>
            </a:r>
            <a:endParaRPr lang="es-PE" sz="2800" kern="0" dirty="0">
              <a:solidFill>
                <a:srgbClr val="FFFF00"/>
              </a:solidFill>
              <a:effectLst>
                <a:glow rad="101600">
                  <a:schemeClr val="accent4">
                    <a:satMod val="175000"/>
                    <a:alpha val="40000"/>
                  </a:schemeClr>
                </a:glow>
                <a:outerShdw blurRad="38100" dist="38100" dir="2700000" algn="tl">
                  <a:srgbClr val="000000">
                    <a:alpha val="43137"/>
                  </a:srgbClr>
                </a:outerShdw>
              </a:effectLst>
              <a:latin typeface="Arial Narrow" panose="020B0606020202030204" pitchFamily="34" charset="0"/>
            </a:endParaRPr>
          </a:p>
        </p:txBody>
      </p:sp>
      <p:sp>
        <p:nvSpPr>
          <p:cNvPr id="7" name="2 Marcador de contenido"/>
          <p:cNvSpPr txBox="1">
            <a:spLocks/>
          </p:cNvSpPr>
          <p:nvPr/>
        </p:nvSpPr>
        <p:spPr bwMode="auto">
          <a:xfrm>
            <a:off x="5819755" y="2655686"/>
            <a:ext cx="2641600" cy="10214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lgn="r">
              <a:buFontTx/>
              <a:buNone/>
            </a:pPr>
            <a:r>
              <a:rPr lang="es-PE" sz="2800" kern="0" dirty="0" smtClean="0">
                <a:solidFill>
                  <a:srgbClr val="FFFF00"/>
                </a:solidFill>
                <a:effectLst>
                  <a:glow rad="101600">
                    <a:schemeClr val="accent4">
                      <a:satMod val="175000"/>
                      <a:alpha val="40000"/>
                    </a:schemeClr>
                  </a:glow>
                  <a:outerShdw blurRad="38100" dist="38100" dir="2700000" algn="tl">
                    <a:srgbClr val="000000">
                      <a:alpha val="43137"/>
                    </a:srgbClr>
                  </a:outerShdw>
                </a:effectLst>
                <a:latin typeface="Arial Narrow" panose="020B0606020202030204" pitchFamily="34" charset="0"/>
              </a:rPr>
              <a:t>decisiones y que nuestros actos. </a:t>
            </a:r>
            <a:endParaRPr lang="es-PE" sz="2800" kern="0" dirty="0">
              <a:solidFill>
                <a:srgbClr val="FFFF00"/>
              </a:solidFill>
              <a:effectLst>
                <a:glow rad="101600">
                  <a:schemeClr val="accent4">
                    <a:satMod val="175000"/>
                    <a:alpha val="40000"/>
                  </a:schemeClr>
                </a:glow>
                <a:outerShdw blurRad="38100" dist="38100" dir="2700000" algn="tl">
                  <a:srgbClr val="000000">
                    <a:alpha val="43137"/>
                  </a:srgbClr>
                </a:outerShdw>
              </a:effectLst>
              <a:latin typeface="Arial Narrow" panose="020B0606020202030204" pitchFamily="34" charset="0"/>
            </a:endParaRPr>
          </a:p>
        </p:txBody>
      </p:sp>
      <p:sp>
        <p:nvSpPr>
          <p:cNvPr id="6" name="2 Marcador de contenido"/>
          <p:cNvSpPr txBox="1">
            <a:spLocks/>
          </p:cNvSpPr>
          <p:nvPr/>
        </p:nvSpPr>
        <p:spPr bwMode="auto">
          <a:xfrm>
            <a:off x="525028" y="2620876"/>
            <a:ext cx="3514437" cy="12260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buFontTx/>
              <a:buNone/>
            </a:pPr>
            <a:r>
              <a:rPr lang="es-PE" sz="2800" kern="0" dirty="0" smtClean="0">
                <a:solidFill>
                  <a:srgbClr val="FFFF00"/>
                </a:solidFill>
                <a:effectLst>
                  <a:glow rad="101600">
                    <a:schemeClr val="accent4">
                      <a:satMod val="175000"/>
                      <a:alpha val="40000"/>
                    </a:schemeClr>
                  </a:glow>
                  <a:outerShdw blurRad="38100" dist="38100" dir="2700000" algn="tl">
                    <a:srgbClr val="000000">
                      <a:alpha val="43137"/>
                    </a:srgbClr>
                  </a:outerShdw>
                </a:effectLst>
                <a:latin typeface="Arial Narrow" panose="020B0606020202030204" pitchFamily="34" charset="0"/>
              </a:rPr>
              <a:t>    dejando que ella sea el centro de nuestras</a:t>
            </a:r>
            <a:endParaRPr lang="es-PE" sz="2800" kern="0" dirty="0">
              <a:solidFill>
                <a:srgbClr val="FFFF00"/>
              </a:solidFill>
              <a:effectLst>
                <a:glow rad="101600">
                  <a:schemeClr val="accent4">
                    <a:satMod val="175000"/>
                    <a:alpha val="40000"/>
                  </a:schemeClr>
                </a:glow>
                <a:outerShdw blurRad="38100" dist="38100" dir="2700000" algn="tl">
                  <a:srgbClr val="000000">
                    <a:alpha val="43137"/>
                  </a:srgbClr>
                </a:outerShdw>
              </a:effectLst>
              <a:latin typeface="Arial Narrow" panose="020B0606020202030204" pitchFamily="34" charset="0"/>
            </a:endParaRPr>
          </a:p>
        </p:txBody>
      </p:sp>
      <p:sp>
        <p:nvSpPr>
          <p:cNvPr id="3" name="2 Marcador de contenido"/>
          <p:cNvSpPr>
            <a:spLocks noGrp="1"/>
          </p:cNvSpPr>
          <p:nvPr>
            <p:ph idx="1"/>
          </p:nvPr>
        </p:nvSpPr>
        <p:spPr>
          <a:xfrm>
            <a:off x="1331690" y="501072"/>
            <a:ext cx="6664919" cy="607292"/>
          </a:xfrm>
        </p:spPr>
        <p:txBody>
          <a:bodyPr/>
          <a:lstStyle/>
          <a:p>
            <a:pPr algn="ctr">
              <a:buNone/>
            </a:pPr>
            <a:r>
              <a:rPr lang="es-PE" dirty="0">
                <a:solidFill>
                  <a:srgbClr val="FFFF00"/>
                </a:solidFill>
                <a:effectLst>
                  <a:glow rad="101600">
                    <a:schemeClr val="accent4">
                      <a:satMod val="175000"/>
                      <a:alpha val="40000"/>
                    </a:schemeClr>
                  </a:glow>
                  <a:outerShdw blurRad="38100" dist="38100" dir="2700000" algn="tl">
                    <a:srgbClr val="000000">
                      <a:alpha val="43137"/>
                    </a:srgbClr>
                  </a:outerShdw>
                </a:effectLst>
                <a:latin typeface="Arial Narrow" panose="020B0606020202030204" pitchFamily="34" charset="0"/>
              </a:rPr>
              <a:t>Mejorar nuestra escucha de la Palabra, </a:t>
            </a:r>
          </a:p>
        </p:txBody>
      </p:sp>
    </p:spTree>
    <p:extLst>
      <p:ext uri="{BB962C8B-B14F-4D97-AF65-F5344CB8AC3E}">
        <p14:creationId xmlns:p14="http://schemas.microsoft.com/office/powerpoint/2010/main" val="38027695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3150"/>
                            </p:stCondLst>
                            <p:childTnLst>
                              <p:par>
                                <p:cTn id="10" presetID="23" presetClass="entr" presetSubtype="16" fill="hold" grpId="0" nodeType="after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750" fill="hold"/>
                                        <p:tgtEl>
                                          <p:spTgt spid="6"/>
                                        </p:tgtEl>
                                        <p:attrNameLst>
                                          <p:attrName>ppt_w</p:attrName>
                                        </p:attrNameLst>
                                      </p:cBhvr>
                                      <p:tavLst>
                                        <p:tav tm="0">
                                          <p:val>
                                            <p:fltVal val="0"/>
                                          </p:val>
                                        </p:tav>
                                        <p:tav tm="100000">
                                          <p:val>
                                            <p:strVal val="#ppt_w"/>
                                          </p:val>
                                        </p:tav>
                                      </p:tavLst>
                                    </p:anim>
                                    <p:anim calcmode="lin" valueType="num">
                                      <p:cBhvr>
                                        <p:cTn id="13" dur="750" fill="hold"/>
                                        <p:tgtEl>
                                          <p:spTgt spid="6"/>
                                        </p:tgtEl>
                                        <p:attrNameLst>
                                          <p:attrName>ppt_h</p:attrName>
                                        </p:attrNameLst>
                                      </p:cBhvr>
                                      <p:tavLst>
                                        <p:tav tm="0">
                                          <p:val>
                                            <p:fltVal val="0"/>
                                          </p:val>
                                        </p:tav>
                                        <p:tav tm="100000">
                                          <p:val>
                                            <p:strVal val="#ppt_h"/>
                                          </p:val>
                                        </p:tav>
                                      </p:tavLst>
                                    </p:anim>
                                  </p:childTnLst>
                                </p:cTn>
                              </p:par>
                            </p:childTnLst>
                          </p:cTn>
                        </p:par>
                        <p:par>
                          <p:cTn id="14" fill="hold">
                            <p:stCondLst>
                              <p:cond delay="6450"/>
                            </p:stCondLst>
                            <p:childTnLst>
                              <p:par>
                                <p:cTn id="15" presetID="23" presetClass="entr" presetSubtype="16" fill="hold" grpId="0" nodeType="afterEffect">
                                  <p:stCondLst>
                                    <p:cond delay="0"/>
                                  </p:stCondLst>
                                  <p:iterate type="lt">
                                    <p:tmPct val="10000"/>
                                  </p:iterate>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childTnLst>
                                </p:cTn>
                              </p:par>
                            </p:childTnLst>
                          </p:cTn>
                        </p:par>
                        <p:par>
                          <p:cTn id="19" fill="hold">
                            <p:stCondLst>
                              <p:cond delay="9225"/>
                            </p:stCondLst>
                            <p:childTnLst>
                              <p:par>
                                <p:cTn id="20" presetID="23" presetClass="entr" presetSubtype="16" fill="hold" grpId="0" nodeType="afterEffect">
                                  <p:stCondLst>
                                    <p:cond delay="0"/>
                                  </p:stCondLst>
                                  <p:iterate type="lt">
                                    <p:tmPct val="10000"/>
                                  </p:iterate>
                                  <p:childTnLst>
                                    <p:set>
                                      <p:cBhvr>
                                        <p:cTn id="21" dur="1" fill="hold">
                                          <p:stCondLst>
                                            <p:cond delay="0"/>
                                          </p:stCondLst>
                                        </p:cTn>
                                        <p:tgtEl>
                                          <p:spTgt spid="8"/>
                                        </p:tgtEl>
                                        <p:attrNameLst>
                                          <p:attrName>style.visibility</p:attrName>
                                        </p:attrNameLst>
                                      </p:cBhvr>
                                      <p:to>
                                        <p:strVal val="visible"/>
                                      </p:to>
                                    </p:set>
                                    <p:anim calcmode="lin" valueType="num">
                                      <p:cBhvr>
                                        <p:cTn id="22" dur="750" fill="hold"/>
                                        <p:tgtEl>
                                          <p:spTgt spid="8"/>
                                        </p:tgtEl>
                                        <p:attrNameLst>
                                          <p:attrName>ppt_w</p:attrName>
                                        </p:attrNameLst>
                                      </p:cBhvr>
                                      <p:tavLst>
                                        <p:tav tm="0">
                                          <p:val>
                                            <p:fltVal val="0"/>
                                          </p:val>
                                        </p:tav>
                                        <p:tav tm="100000">
                                          <p:val>
                                            <p:strVal val="#ppt_w"/>
                                          </p:val>
                                        </p:tav>
                                      </p:tavLst>
                                    </p:anim>
                                    <p:anim calcmode="lin" valueType="num">
                                      <p:cBhvr>
                                        <p:cTn id="23" dur="75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6" grpId="0"/>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37711" y="501811"/>
            <a:ext cx="8216762" cy="5862043"/>
          </a:xfrm>
          <a:prstGeom prst="rect">
            <a:avLst/>
          </a:prstGeom>
          <a:scene3d>
            <a:camera prst="orthographicFront"/>
            <a:lightRig rig="threePt" dir="t"/>
          </a:scene3d>
          <a:sp3d>
            <a:bevelT w="152400" h="50800" prst="softRound"/>
          </a:sp3d>
        </p:spPr>
      </p:pic>
      <p:sp>
        <p:nvSpPr>
          <p:cNvPr id="5" name="4 Rectángulo"/>
          <p:cNvSpPr/>
          <p:nvPr/>
        </p:nvSpPr>
        <p:spPr>
          <a:xfrm>
            <a:off x="3301672" y="501811"/>
            <a:ext cx="2318263" cy="523220"/>
          </a:xfrm>
          <a:prstGeom prst="rect">
            <a:avLst/>
          </a:prstGeom>
        </p:spPr>
        <p:txBody>
          <a:bodyPr wrap="none">
            <a:spAutoFit/>
          </a:bodyPr>
          <a:lstStyle/>
          <a:p>
            <a:pPr fontAlgn="base">
              <a:spcBef>
                <a:spcPct val="0"/>
              </a:spcBef>
              <a:spcAft>
                <a:spcPct val="0"/>
              </a:spcAft>
            </a:pPr>
            <a:r>
              <a:rPr lang="es-ES_tradnl" sz="2800" b="1" dirty="0">
                <a:solidFill>
                  <a:schemeClr val="bg1"/>
                </a:solidFill>
                <a:effectLst>
                  <a:glow rad="101600">
                    <a:schemeClr val="accent4">
                      <a:satMod val="175000"/>
                      <a:alpha val="40000"/>
                    </a:schemeClr>
                  </a:glow>
                </a:effectLst>
              </a:rPr>
              <a:t>Oración final </a:t>
            </a:r>
            <a:endParaRPr lang="es-PE" sz="2800" dirty="0">
              <a:solidFill>
                <a:schemeClr val="bg1"/>
              </a:solidFill>
              <a:effectLst>
                <a:glow rad="101600">
                  <a:schemeClr val="accent4">
                    <a:satMod val="175000"/>
                    <a:alpha val="40000"/>
                  </a:schemeClr>
                </a:glow>
              </a:effectLst>
            </a:endParaRPr>
          </a:p>
        </p:txBody>
      </p:sp>
      <p:sp>
        <p:nvSpPr>
          <p:cNvPr id="3" name="2 Marcador de contenido"/>
          <p:cNvSpPr>
            <a:spLocks noGrp="1"/>
          </p:cNvSpPr>
          <p:nvPr>
            <p:ph idx="1"/>
          </p:nvPr>
        </p:nvSpPr>
        <p:spPr>
          <a:xfrm>
            <a:off x="3725232" y="1131888"/>
            <a:ext cx="4799932" cy="4770148"/>
          </a:xfrm>
          <a:noFill/>
        </p:spPr>
        <p:txBody>
          <a:bodyPr/>
          <a:lstStyle/>
          <a:p>
            <a:pPr marL="0" indent="0" algn="ctr">
              <a:spcBef>
                <a:spcPts val="0"/>
              </a:spcBef>
              <a:buNone/>
            </a:pPr>
            <a:r>
              <a:rPr lang="es-PE" sz="2400" b="1" i="1" dirty="0" smtClean="0">
                <a:solidFill>
                  <a:schemeClr val="bg1"/>
                </a:solidFill>
                <a:effectLst>
                  <a:outerShdw blurRad="50800" dist="76200" algn="l" rotWithShape="0">
                    <a:prstClr val="black"/>
                  </a:outerShdw>
                </a:effectLst>
                <a:latin typeface="Comic Sans MS" panose="030F0702030302020204" pitchFamily="66" charset="0"/>
              </a:rPr>
              <a:t>En </a:t>
            </a:r>
            <a:r>
              <a:rPr lang="es-PE" sz="2400" b="1" i="1" dirty="0">
                <a:solidFill>
                  <a:schemeClr val="bg1"/>
                </a:solidFill>
                <a:effectLst>
                  <a:outerShdw blurRad="50800" dist="76200" algn="l" rotWithShape="0">
                    <a:prstClr val="black"/>
                  </a:outerShdw>
                </a:effectLst>
                <a:latin typeface="Comic Sans MS" panose="030F0702030302020204" pitchFamily="66" charset="0"/>
              </a:rPr>
              <a:t>tu caminar por nuestra tierra,</a:t>
            </a:r>
          </a:p>
          <a:p>
            <a:pPr marL="0" indent="0" algn="ctr">
              <a:spcBef>
                <a:spcPts val="0"/>
              </a:spcBef>
              <a:buNone/>
            </a:pPr>
            <a:r>
              <a:rPr lang="es-PE" sz="2400" b="1" i="1" dirty="0">
                <a:solidFill>
                  <a:schemeClr val="bg1"/>
                </a:solidFill>
                <a:effectLst>
                  <a:outerShdw blurRad="50800" dist="76200" algn="l" rotWithShape="0">
                    <a:prstClr val="black"/>
                  </a:outerShdw>
                </a:effectLst>
                <a:latin typeface="Comic Sans MS" panose="030F0702030302020204" pitchFamily="66" charset="0"/>
              </a:rPr>
              <a:t>has dado cumplimiento a las profecías antiguas</a:t>
            </a:r>
            <a:r>
              <a:rPr lang="es-PE" sz="2400" b="1" i="1" dirty="0" smtClean="0">
                <a:solidFill>
                  <a:schemeClr val="bg1"/>
                </a:solidFill>
                <a:effectLst>
                  <a:outerShdw blurRad="50800" dist="76200" algn="l" rotWithShape="0">
                    <a:prstClr val="black"/>
                  </a:outerShdw>
                </a:effectLst>
                <a:latin typeface="Comic Sans MS" panose="030F0702030302020204" pitchFamily="66" charset="0"/>
              </a:rPr>
              <a:t>:                             has </a:t>
            </a:r>
            <a:r>
              <a:rPr lang="es-PE" sz="2400" b="1" i="1" dirty="0">
                <a:solidFill>
                  <a:schemeClr val="bg1"/>
                </a:solidFill>
                <a:effectLst>
                  <a:outerShdw blurRad="50800" dist="76200" algn="l" rotWithShape="0">
                    <a:prstClr val="black"/>
                  </a:outerShdw>
                </a:effectLst>
                <a:latin typeface="Comic Sans MS" panose="030F0702030302020204" pitchFamily="66" charset="0"/>
              </a:rPr>
              <a:t>llenado nuestros anhelos,</a:t>
            </a:r>
          </a:p>
          <a:p>
            <a:pPr marL="0" indent="0" algn="ctr">
              <a:spcBef>
                <a:spcPts val="0"/>
              </a:spcBef>
              <a:buNone/>
            </a:pPr>
            <a:r>
              <a:rPr lang="es-PE" sz="2400" b="1" i="1" dirty="0">
                <a:solidFill>
                  <a:schemeClr val="bg1"/>
                </a:solidFill>
                <a:effectLst>
                  <a:outerShdw blurRad="50800" dist="76200" algn="l" rotWithShape="0">
                    <a:prstClr val="black"/>
                  </a:outerShdw>
                </a:effectLst>
                <a:latin typeface="Comic Sans MS" panose="030F0702030302020204" pitchFamily="66" charset="0"/>
              </a:rPr>
              <a:t>has superado nuestras esperanzas.</a:t>
            </a:r>
          </a:p>
          <a:p>
            <a:pPr marL="0" indent="0" algn="ctr">
              <a:spcBef>
                <a:spcPts val="0"/>
              </a:spcBef>
              <a:buNone/>
            </a:pPr>
            <a:r>
              <a:rPr lang="es-PE" sz="2400" b="1" i="1" dirty="0">
                <a:solidFill>
                  <a:schemeClr val="bg1"/>
                </a:solidFill>
                <a:effectLst>
                  <a:outerShdw blurRad="50800" dist="76200" algn="l" rotWithShape="0">
                    <a:prstClr val="black"/>
                  </a:outerShdw>
                </a:effectLst>
                <a:latin typeface="Comic Sans MS" panose="030F0702030302020204" pitchFamily="66" charset="0"/>
              </a:rPr>
              <a:t>¡Oh Cristo, palabra hecha carne</a:t>
            </a:r>
          </a:p>
          <a:p>
            <a:pPr marL="0" indent="0" algn="ctr">
              <a:spcBef>
                <a:spcPts val="0"/>
              </a:spcBef>
              <a:buNone/>
            </a:pPr>
            <a:r>
              <a:rPr lang="es-PE" sz="2400" b="1" i="1" dirty="0">
                <a:solidFill>
                  <a:schemeClr val="bg1"/>
                </a:solidFill>
                <a:effectLst>
                  <a:outerShdw blurRad="50800" dist="76200" algn="l" rotWithShape="0">
                    <a:prstClr val="black"/>
                  </a:outerShdw>
                </a:effectLst>
                <a:latin typeface="Comic Sans MS" panose="030F0702030302020204" pitchFamily="66" charset="0"/>
              </a:rPr>
              <a:t>que cumples el hoy de la </a:t>
            </a:r>
            <a:r>
              <a:rPr lang="es-PE" sz="2400" b="1" i="1" dirty="0" smtClean="0">
                <a:solidFill>
                  <a:schemeClr val="bg1"/>
                </a:solidFill>
                <a:effectLst>
                  <a:outerShdw blurRad="50800" dist="76200" algn="l" rotWithShape="0">
                    <a:prstClr val="black"/>
                  </a:outerShdw>
                </a:effectLst>
                <a:latin typeface="Comic Sans MS" panose="030F0702030302020204" pitchFamily="66" charset="0"/>
              </a:rPr>
              <a:t>                                 misericordia en </a:t>
            </a:r>
            <a:r>
              <a:rPr lang="es-PE" sz="2400" b="1" i="1" dirty="0">
                <a:solidFill>
                  <a:schemeClr val="bg1"/>
                </a:solidFill>
                <a:effectLst>
                  <a:outerShdw blurRad="50800" dist="76200" algn="l" rotWithShape="0">
                    <a:prstClr val="black"/>
                  </a:outerShdw>
                </a:effectLst>
                <a:latin typeface="Comic Sans MS" panose="030F0702030302020204" pitchFamily="66" charset="0"/>
              </a:rPr>
              <a:t>tu viaje </a:t>
            </a:r>
            <a:r>
              <a:rPr lang="es-PE" sz="2400" b="1" i="1" dirty="0" smtClean="0">
                <a:solidFill>
                  <a:schemeClr val="bg1"/>
                </a:solidFill>
                <a:effectLst>
                  <a:outerShdw blurRad="50800" dist="76200" algn="l" rotWithShape="0">
                    <a:prstClr val="black"/>
                  </a:outerShdw>
                </a:effectLst>
                <a:latin typeface="Comic Sans MS" panose="030F0702030302020204" pitchFamily="66" charset="0"/>
              </a:rPr>
              <a:t>                                         de </a:t>
            </a:r>
            <a:r>
              <a:rPr lang="es-PE" sz="2400" b="1" i="1" dirty="0">
                <a:solidFill>
                  <a:schemeClr val="bg1"/>
                </a:solidFill>
                <a:effectLst>
                  <a:outerShdw blurRad="50800" dist="76200" algn="l" rotWithShape="0">
                    <a:prstClr val="black"/>
                  </a:outerShdw>
                </a:effectLst>
                <a:latin typeface="Comic Sans MS" panose="030F0702030302020204" pitchFamily="66" charset="0"/>
              </a:rPr>
              <a:t>amor, de </a:t>
            </a:r>
            <a:r>
              <a:rPr lang="es-PE" sz="2400" b="1" i="1" dirty="0" smtClean="0">
                <a:solidFill>
                  <a:schemeClr val="bg1"/>
                </a:solidFill>
                <a:effectLst>
                  <a:outerShdw blurRad="50800" dist="76200" algn="l" rotWithShape="0">
                    <a:prstClr val="black"/>
                  </a:outerShdw>
                </a:effectLst>
                <a:latin typeface="Comic Sans MS" panose="030F0702030302020204" pitchFamily="66" charset="0"/>
              </a:rPr>
              <a:t>perdón y </a:t>
            </a:r>
            <a:r>
              <a:rPr lang="es-PE" sz="2400" b="1" i="1" dirty="0">
                <a:solidFill>
                  <a:schemeClr val="bg1"/>
                </a:solidFill>
                <a:effectLst>
                  <a:outerShdw blurRad="50800" dist="76200" algn="l" rotWithShape="0">
                    <a:prstClr val="black"/>
                  </a:outerShdw>
                </a:effectLst>
                <a:latin typeface="Comic Sans MS" panose="030F0702030302020204" pitchFamily="66" charset="0"/>
              </a:rPr>
              <a:t>de consuelo a todos los hombres!</a:t>
            </a:r>
          </a:p>
          <a:p>
            <a:pPr marL="0" indent="0" algn="ctr">
              <a:spcBef>
                <a:spcPts val="0"/>
              </a:spcBef>
              <a:buNone/>
            </a:pPr>
            <a:endParaRPr lang="es-PE" sz="2400" b="1" i="1" dirty="0" smtClean="0">
              <a:solidFill>
                <a:schemeClr val="bg1"/>
              </a:solidFill>
              <a:effectLst>
                <a:outerShdw blurRad="50800" dist="76200" algn="l" rotWithShape="0">
                  <a:prstClr val="black"/>
                </a:outerShdw>
              </a:effectLst>
              <a:latin typeface="Comic Sans MS" panose="030F0702030302020204" pitchFamily="66" charset="0"/>
            </a:endParaRPr>
          </a:p>
          <a:p>
            <a:pPr marL="0" indent="0" algn="ctr">
              <a:spcBef>
                <a:spcPts val="0"/>
              </a:spcBef>
              <a:buNone/>
            </a:pPr>
            <a:endParaRPr lang="es-PE" sz="2400" b="1" i="1" dirty="0">
              <a:solidFill>
                <a:schemeClr val="bg1"/>
              </a:solidFill>
              <a:effectLst>
                <a:outerShdw blurRad="50800" dist="76200" algn="l" rotWithShape="0">
                  <a:prstClr val="black"/>
                </a:outerShdw>
              </a:effectLst>
              <a:latin typeface="Comic Sans MS" panose="030F0702030302020204" pitchFamily="66" charset="0"/>
            </a:endParaRPr>
          </a:p>
          <a:p>
            <a:pPr marL="0" indent="0" algn="ctr">
              <a:spcBef>
                <a:spcPts val="0"/>
              </a:spcBef>
              <a:buNone/>
            </a:pPr>
            <a:endParaRPr lang="es-PE" sz="2400" b="1" i="1" dirty="0" smtClean="0">
              <a:solidFill>
                <a:schemeClr val="bg1"/>
              </a:solidFill>
              <a:effectLst>
                <a:outerShdw blurRad="50800" dist="76200" algn="l" rotWithShape="0">
                  <a:prstClr val="black"/>
                </a:outerShdw>
              </a:effectLst>
              <a:latin typeface="Comic Sans MS" panose="030F0702030302020204" pitchFamily="66" charset="0"/>
            </a:endParaRPr>
          </a:p>
          <a:p>
            <a:pPr marL="0" indent="0" algn="ctr">
              <a:spcBef>
                <a:spcPts val="0"/>
              </a:spcBef>
              <a:buNone/>
            </a:pPr>
            <a:endParaRPr lang="es-PE" sz="2400" b="1" i="1" dirty="0" smtClean="0">
              <a:solidFill>
                <a:schemeClr val="bg1"/>
              </a:solidFill>
              <a:effectLst>
                <a:outerShdw blurRad="50800" dist="76200" algn="l" rotWithShape="0">
                  <a:prstClr val="black"/>
                </a:outerShdw>
              </a:effectLst>
              <a:latin typeface="Comic Sans MS" panose="030F0702030302020204" pitchFamily="66" charset="0"/>
            </a:endParaRPr>
          </a:p>
        </p:txBody>
      </p:sp>
    </p:spTree>
    <p:extLst>
      <p:ext uri="{BB962C8B-B14F-4D97-AF65-F5344CB8AC3E}">
        <p14:creationId xmlns:p14="http://schemas.microsoft.com/office/powerpoint/2010/main" val="42732111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 calcmode="lin" valueType="num">
                                      <p:cBhvr>
                                        <p:cTn id="9" dur="10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0611" y="517277"/>
            <a:ext cx="8163098" cy="5818868"/>
          </a:xfrm>
          <a:prstGeom prst="rect">
            <a:avLst/>
          </a:prstGeom>
        </p:spPr>
      </p:pic>
      <p:sp>
        <p:nvSpPr>
          <p:cNvPr id="7" name="2 Marcador de contenido"/>
          <p:cNvSpPr txBox="1">
            <a:spLocks/>
          </p:cNvSpPr>
          <p:nvPr/>
        </p:nvSpPr>
        <p:spPr bwMode="auto">
          <a:xfrm>
            <a:off x="5449297" y="1715214"/>
            <a:ext cx="3098188" cy="39480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r">
              <a:spcBef>
                <a:spcPts val="0"/>
              </a:spcBef>
              <a:buFontTx/>
              <a:buNone/>
            </a:pPr>
            <a:r>
              <a:rPr lang="es-PE" sz="2400" b="1" i="1" kern="0" dirty="0" smtClean="0">
                <a:solidFill>
                  <a:schemeClr val="bg1"/>
                </a:solidFill>
                <a:effectLst>
                  <a:outerShdw blurRad="50800" dist="76200" algn="l" rotWithShape="0">
                    <a:prstClr val="black"/>
                  </a:outerShdw>
                </a:effectLst>
                <a:latin typeface="Comic Sans MS" panose="030F0702030302020204" pitchFamily="66" charset="0"/>
              </a:rPr>
              <a:t>los que no son libres porque no tienen la paz.</a:t>
            </a:r>
          </a:p>
          <a:p>
            <a:pPr marL="0" indent="0" algn="r">
              <a:spcBef>
                <a:spcPts val="0"/>
              </a:spcBef>
              <a:buFontTx/>
              <a:buNone/>
            </a:pPr>
            <a:endParaRPr lang="es-PE" sz="2400" b="1" i="1" kern="0" dirty="0" smtClean="0">
              <a:solidFill>
                <a:schemeClr val="bg1"/>
              </a:solidFill>
              <a:effectLst>
                <a:outerShdw blurRad="50800" dist="76200" algn="l" rotWithShape="0">
                  <a:prstClr val="black"/>
                </a:outerShdw>
              </a:effectLst>
              <a:latin typeface="Comic Sans MS" panose="030F0702030302020204" pitchFamily="66" charset="0"/>
            </a:endParaRPr>
          </a:p>
          <a:p>
            <a:pPr marL="0" indent="0" algn="r">
              <a:spcBef>
                <a:spcPts val="0"/>
              </a:spcBef>
              <a:buFontTx/>
              <a:buNone/>
            </a:pPr>
            <a:r>
              <a:rPr lang="es-PE" sz="2400" b="1" i="1" kern="0" dirty="0" smtClean="0">
                <a:solidFill>
                  <a:schemeClr val="bg1"/>
                </a:solidFill>
                <a:effectLst>
                  <a:outerShdw blurRad="50800" dist="76200" algn="l" rotWithShape="0">
                    <a:prstClr val="black"/>
                  </a:outerShdw>
                </a:effectLst>
                <a:latin typeface="Comic Sans MS" panose="030F0702030302020204" pitchFamily="66" charset="0"/>
              </a:rPr>
              <a:t>Y no permitas que nuestra mirada se aparte ya de ti,</a:t>
            </a:r>
          </a:p>
          <a:p>
            <a:pPr marL="0" indent="0" algn="r">
              <a:spcBef>
                <a:spcPts val="0"/>
              </a:spcBef>
              <a:buFontTx/>
              <a:buNone/>
            </a:pPr>
            <a:r>
              <a:rPr lang="es-PE" sz="2400" b="1" i="1" kern="0" dirty="0" smtClean="0">
                <a:solidFill>
                  <a:schemeClr val="bg1"/>
                </a:solidFill>
                <a:effectLst>
                  <a:outerShdw blurRad="50800" dist="76200" algn="l" rotWithShape="0">
                    <a:prstClr val="black"/>
                  </a:outerShdw>
                </a:effectLst>
                <a:latin typeface="Comic Sans MS" panose="030F0702030302020204" pitchFamily="66" charset="0"/>
              </a:rPr>
              <a:t>oh sabiduría verdadera </a:t>
            </a:r>
          </a:p>
          <a:p>
            <a:pPr marL="0" indent="0" algn="r">
              <a:spcBef>
                <a:spcPts val="0"/>
              </a:spcBef>
              <a:buFontTx/>
              <a:buNone/>
            </a:pPr>
            <a:r>
              <a:rPr lang="es-PE" sz="2400" b="1" i="1" kern="0" dirty="0" smtClean="0">
                <a:solidFill>
                  <a:schemeClr val="bg1"/>
                </a:solidFill>
                <a:effectLst>
                  <a:outerShdw blurRad="50800" dist="76200" algn="l" rotWithShape="0">
                    <a:prstClr val="black"/>
                  </a:outerShdw>
                </a:effectLst>
                <a:latin typeface="Comic Sans MS" panose="030F0702030302020204" pitchFamily="66" charset="0"/>
              </a:rPr>
              <a:t>que se cumple hoy en nuestra tierra. Amén</a:t>
            </a:r>
          </a:p>
          <a:p>
            <a:pPr marL="0" indent="0" algn="r">
              <a:spcBef>
                <a:spcPts val="0"/>
              </a:spcBef>
              <a:buFontTx/>
              <a:buNone/>
            </a:pPr>
            <a:endParaRPr lang="es-PE" sz="2400" b="1" i="1" kern="0" dirty="0" smtClean="0">
              <a:solidFill>
                <a:schemeClr val="bg1"/>
              </a:solidFill>
              <a:effectLst>
                <a:outerShdw blurRad="50800" dist="76200" algn="l" rotWithShape="0">
                  <a:prstClr val="black"/>
                </a:outerShdw>
              </a:effectLst>
              <a:latin typeface="Comic Sans MS" panose="030F0702030302020204" pitchFamily="66" charset="0"/>
            </a:endParaRPr>
          </a:p>
          <a:p>
            <a:pPr marL="0" indent="0" algn="r">
              <a:spcBef>
                <a:spcPts val="0"/>
              </a:spcBef>
              <a:buFontTx/>
              <a:buNone/>
            </a:pPr>
            <a:endParaRPr lang="es-PE" sz="2400" b="1" i="1" kern="0" dirty="0" smtClean="0">
              <a:solidFill>
                <a:schemeClr val="bg1"/>
              </a:solidFill>
              <a:effectLst>
                <a:outerShdw blurRad="50800" dist="76200" algn="l" rotWithShape="0">
                  <a:prstClr val="black"/>
                </a:outerShdw>
              </a:effectLst>
              <a:latin typeface="Comic Sans MS" panose="030F0702030302020204" pitchFamily="66" charset="0"/>
            </a:endParaRPr>
          </a:p>
          <a:p>
            <a:pPr marL="0" indent="0" algn="r">
              <a:spcBef>
                <a:spcPts val="0"/>
              </a:spcBef>
              <a:buFontTx/>
              <a:buNone/>
            </a:pPr>
            <a:endParaRPr lang="es-PE" sz="2400" b="1" i="1" kern="0" dirty="0" smtClean="0">
              <a:solidFill>
                <a:schemeClr val="bg1"/>
              </a:solidFill>
              <a:effectLst>
                <a:outerShdw blurRad="50800" dist="76200" algn="l" rotWithShape="0">
                  <a:prstClr val="black"/>
                </a:outerShdw>
              </a:effectLst>
              <a:latin typeface="Comic Sans MS" panose="030F0702030302020204" pitchFamily="66" charset="0"/>
            </a:endParaRPr>
          </a:p>
          <a:p>
            <a:pPr marL="0" indent="0" algn="r">
              <a:spcBef>
                <a:spcPts val="0"/>
              </a:spcBef>
              <a:buFontTx/>
              <a:buNone/>
            </a:pPr>
            <a:endParaRPr lang="es-PE" sz="2400" b="1" i="1" kern="0" dirty="0" smtClean="0">
              <a:solidFill>
                <a:schemeClr val="bg1"/>
              </a:solidFill>
              <a:effectLst>
                <a:outerShdw blurRad="50800" dist="76200" algn="l" rotWithShape="0">
                  <a:prstClr val="black"/>
                </a:outerShdw>
              </a:effectLst>
              <a:latin typeface="Comic Sans MS" panose="030F0702030302020204" pitchFamily="66" charset="0"/>
            </a:endParaRPr>
          </a:p>
          <a:p>
            <a:pPr marL="0" indent="0" algn="r">
              <a:spcBef>
                <a:spcPts val="0"/>
              </a:spcBef>
              <a:buFontTx/>
              <a:buNone/>
            </a:pPr>
            <a:endParaRPr lang="es-PE" sz="2400" b="1" i="1" kern="0" dirty="0" smtClean="0">
              <a:solidFill>
                <a:schemeClr val="bg1"/>
              </a:solidFill>
              <a:effectLst>
                <a:outerShdw blurRad="50800" dist="76200" algn="l" rotWithShape="0">
                  <a:prstClr val="black"/>
                </a:outerShdw>
              </a:effectLst>
              <a:latin typeface="Comic Sans MS" panose="030F0702030302020204" pitchFamily="66" charset="0"/>
            </a:endParaRPr>
          </a:p>
        </p:txBody>
      </p:sp>
      <p:sp>
        <p:nvSpPr>
          <p:cNvPr id="3" name="2 Marcador de contenido"/>
          <p:cNvSpPr>
            <a:spLocks noGrp="1"/>
          </p:cNvSpPr>
          <p:nvPr>
            <p:ph idx="1"/>
          </p:nvPr>
        </p:nvSpPr>
        <p:spPr>
          <a:xfrm>
            <a:off x="500611" y="1829031"/>
            <a:ext cx="3461789" cy="3720386"/>
          </a:xfrm>
          <a:noFill/>
        </p:spPr>
        <p:txBody>
          <a:bodyPr/>
          <a:lstStyle/>
          <a:p>
            <a:pPr marL="0" indent="0">
              <a:spcBef>
                <a:spcPts val="0"/>
              </a:spcBef>
              <a:buNone/>
            </a:pPr>
            <a:r>
              <a:rPr lang="es-PE" sz="2400" b="1" i="1" dirty="0" smtClean="0">
                <a:solidFill>
                  <a:schemeClr val="bg1"/>
                </a:solidFill>
                <a:effectLst>
                  <a:outerShdw blurRad="50800" dist="76200" algn="l" rotWithShape="0">
                    <a:prstClr val="black"/>
                  </a:outerShdw>
                </a:effectLst>
                <a:latin typeface="Comic Sans MS" panose="030F0702030302020204" pitchFamily="66" charset="0"/>
              </a:rPr>
              <a:t>acoge </a:t>
            </a:r>
            <a:r>
              <a:rPr lang="es-PE" sz="2400" b="1" i="1" dirty="0">
                <a:solidFill>
                  <a:schemeClr val="bg1"/>
                </a:solidFill>
                <a:effectLst>
                  <a:outerShdw blurRad="50800" dist="76200" algn="l" rotWithShape="0">
                    <a:prstClr val="black"/>
                  </a:outerShdw>
                </a:effectLst>
                <a:latin typeface="Comic Sans MS" panose="030F0702030302020204" pitchFamily="66" charset="0"/>
              </a:rPr>
              <a:t>nuestras súplicas</a:t>
            </a:r>
          </a:p>
          <a:p>
            <a:pPr marL="0" indent="0">
              <a:spcBef>
                <a:spcPts val="0"/>
              </a:spcBef>
              <a:buNone/>
            </a:pPr>
            <a:r>
              <a:rPr lang="es-PE" sz="2400" b="1" i="1" dirty="0">
                <a:solidFill>
                  <a:schemeClr val="bg1"/>
                </a:solidFill>
                <a:effectLst>
                  <a:outerShdw blurRad="50800" dist="76200" algn="l" rotWithShape="0">
                    <a:prstClr val="black"/>
                  </a:outerShdw>
                </a:effectLst>
                <a:latin typeface="Comic Sans MS" panose="030F0702030302020204" pitchFamily="66" charset="0"/>
              </a:rPr>
              <a:t>en favor de todos los que, también hoy,</a:t>
            </a:r>
          </a:p>
          <a:p>
            <a:pPr marL="0" indent="0">
              <a:spcBef>
                <a:spcPts val="0"/>
              </a:spcBef>
              <a:buNone/>
            </a:pPr>
            <a:r>
              <a:rPr lang="es-PE" sz="2400" b="1" i="1" dirty="0">
                <a:solidFill>
                  <a:schemeClr val="bg1"/>
                </a:solidFill>
                <a:effectLst>
                  <a:outerShdw blurRad="50800" dist="76200" algn="l" rotWithShape="0">
                    <a:prstClr val="black"/>
                  </a:outerShdw>
                </a:effectLst>
                <a:latin typeface="Comic Sans MS" panose="030F0702030302020204" pitchFamily="66" charset="0"/>
              </a:rPr>
              <a:t>necesitan tu visita de gracia y perdón</a:t>
            </a:r>
            <a:r>
              <a:rPr lang="es-PE" sz="2400" b="1" i="1" dirty="0" smtClean="0">
                <a:solidFill>
                  <a:schemeClr val="bg1"/>
                </a:solidFill>
                <a:effectLst>
                  <a:outerShdw blurRad="50800" dist="76200" algn="l" rotWithShape="0">
                    <a:prstClr val="black"/>
                  </a:outerShdw>
                </a:effectLst>
                <a:latin typeface="Comic Sans MS" panose="030F0702030302020204" pitchFamily="66" charset="0"/>
              </a:rPr>
              <a:t>.</a:t>
            </a:r>
          </a:p>
          <a:p>
            <a:pPr marL="0" indent="0">
              <a:spcBef>
                <a:spcPts val="0"/>
              </a:spcBef>
              <a:buNone/>
            </a:pPr>
            <a:endParaRPr lang="es-PE" sz="2400" b="1" i="1" dirty="0" smtClean="0">
              <a:solidFill>
                <a:schemeClr val="bg1"/>
              </a:solidFill>
              <a:effectLst>
                <a:outerShdw blurRad="50800" dist="76200" algn="l" rotWithShape="0">
                  <a:prstClr val="black"/>
                </a:outerShdw>
              </a:effectLst>
              <a:latin typeface="Comic Sans MS" panose="030F0702030302020204" pitchFamily="66" charset="0"/>
            </a:endParaRPr>
          </a:p>
          <a:p>
            <a:pPr marL="0" indent="0">
              <a:spcBef>
                <a:spcPts val="0"/>
              </a:spcBef>
              <a:buNone/>
            </a:pPr>
            <a:r>
              <a:rPr lang="es-PE" sz="2400" b="1" i="1" dirty="0">
                <a:solidFill>
                  <a:schemeClr val="bg1"/>
                </a:solidFill>
                <a:effectLst>
                  <a:outerShdw blurRad="50800" dist="76200" algn="l" rotWithShape="0">
                    <a:prstClr val="black"/>
                  </a:outerShdw>
                </a:effectLst>
                <a:latin typeface="Comic Sans MS" panose="030F0702030302020204" pitchFamily="66" charset="0"/>
              </a:rPr>
              <a:t>Los ciegos ante </a:t>
            </a:r>
            <a:r>
              <a:rPr lang="es-PE" sz="2400" i="1" dirty="0">
                <a:solidFill>
                  <a:schemeClr val="bg1"/>
                </a:solidFill>
                <a:effectLst>
                  <a:outerShdw blurRad="50800" dist="76200" algn="l" rotWithShape="0">
                    <a:prstClr val="black"/>
                  </a:outerShdw>
                </a:effectLst>
                <a:latin typeface="Comic Sans MS" panose="030F0702030302020204" pitchFamily="66" charset="0"/>
              </a:rPr>
              <a:t>la</a:t>
            </a:r>
            <a:r>
              <a:rPr lang="es-PE" sz="2400" b="1" i="1" dirty="0">
                <a:solidFill>
                  <a:schemeClr val="bg1"/>
                </a:solidFill>
                <a:effectLst>
                  <a:outerShdw blurRad="50800" dist="76200" algn="l" rotWithShape="0">
                    <a:prstClr val="black"/>
                  </a:outerShdw>
                </a:effectLst>
                <a:latin typeface="Comic Sans MS" panose="030F0702030302020204" pitchFamily="66" charset="0"/>
              </a:rPr>
              <a:t> verdad,</a:t>
            </a:r>
          </a:p>
          <a:p>
            <a:pPr marL="0" indent="0">
              <a:spcBef>
                <a:spcPts val="0"/>
              </a:spcBef>
              <a:buNone/>
            </a:pPr>
            <a:r>
              <a:rPr lang="es-PE" sz="2400" b="1" i="1" dirty="0">
                <a:solidFill>
                  <a:schemeClr val="bg1"/>
                </a:solidFill>
                <a:effectLst>
                  <a:outerShdw blurRad="50800" dist="76200" algn="l" rotWithShape="0">
                    <a:prstClr val="black"/>
                  </a:outerShdw>
                </a:effectLst>
                <a:latin typeface="Comic Sans MS" panose="030F0702030302020204" pitchFamily="66" charset="0"/>
              </a:rPr>
              <a:t>los oprimidos por la injusticia</a:t>
            </a:r>
            <a:r>
              <a:rPr lang="es-PE" sz="2400" b="1" i="1" dirty="0" smtClean="0">
                <a:solidFill>
                  <a:schemeClr val="bg1"/>
                </a:solidFill>
                <a:effectLst>
                  <a:outerShdw blurRad="50800" dist="76200" algn="l" rotWithShape="0">
                    <a:prstClr val="black"/>
                  </a:outerShdw>
                </a:effectLst>
                <a:latin typeface="Comic Sans MS" panose="030F0702030302020204" pitchFamily="66" charset="0"/>
              </a:rPr>
              <a:t>,</a:t>
            </a:r>
            <a:endParaRPr lang="es-PE" sz="2400" b="1" i="1" dirty="0">
              <a:solidFill>
                <a:schemeClr val="bg1"/>
              </a:solidFill>
              <a:effectLst>
                <a:outerShdw blurRad="50800" dist="76200" algn="l" rotWithShape="0">
                  <a:prstClr val="black"/>
                </a:outerShdw>
              </a:effectLst>
              <a:latin typeface="Comic Sans MS" panose="030F0702030302020204" pitchFamily="66" charset="0"/>
            </a:endParaRPr>
          </a:p>
        </p:txBody>
      </p:sp>
    </p:spTree>
    <p:extLst>
      <p:ext uri="{BB962C8B-B14F-4D97-AF65-F5344CB8AC3E}">
        <p14:creationId xmlns:p14="http://schemas.microsoft.com/office/powerpoint/2010/main" val="249568528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 calcmode="lin" valueType="num">
                                      <p:cBhvr>
                                        <p:cTn id="9" dur="10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3"/>
                                        </p:tgtEl>
                                      </p:cBhvr>
                                    </p:animEffect>
                                  </p:childTnLst>
                                </p:cTn>
                              </p:par>
                            </p:childTnLst>
                          </p:cTn>
                        </p:par>
                        <p:par>
                          <p:cTn id="12" fill="hold">
                            <p:stCondLst>
                              <p:cond delay="145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6" dur="1000" fill="hold"/>
                                        <p:tgtEl>
                                          <p:spTgt spid="7"/>
                                        </p:tgtEl>
                                        <p:attrNameLst>
                                          <p:attrName>ppt_y</p:attrName>
                                        </p:attrNameLst>
                                      </p:cBhvr>
                                      <p:tavLst>
                                        <p:tav tm="0">
                                          <p:val>
                                            <p:strVal val="#ppt_y"/>
                                          </p:val>
                                        </p:tav>
                                        <p:tav tm="100000">
                                          <p:val>
                                            <p:strVal val="#ppt_y"/>
                                          </p:val>
                                        </p:tav>
                                      </p:tavLst>
                                    </p:anim>
                                    <p:anim calcmode="lin" valueType="num">
                                      <p:cBhvr>
                                        <p:cTn id="17" dur="10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8" dur="10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9" dur="10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83800" y="545683"/>
            <a:ext cx="8161435" cy="5781225"/>
          </a:xfrm>
          <a:prstGeom prst="rect">
            <a:avLst/>
          </a:prstGeom>
          <a:scene3d>
            <a:camera prst="orthographicFront"/>
            <a:lightRig rig="threePt" dir="t"/>
          </a:scene3d>
          <a:sp3d>
            <a:bevelT w="152400" h="50800" prst="softRound"/>
          </a:sp3d>
        </p:spPr>
      </p:pic>
      <p:sp>
        <p:nvSpPr>
          <p:cNvPr id="6" name="Text Box 7"/>
          <p:cNvSpPr txBox="1">
            <a:spLocks noChangeArrowheads="1"/>
          </p:cNvSpPr>
          <p:nvPr/>
        </p:nvSpPr>
        <p:spPr bwMode="auto">
          <a:xfrm>
            <a:off x="1720201" y="6216071"/>
            <a:ext cx="5688632" cy="461665"/>
          </a:xfrm>
          <a:prstGeom prst="rect">
            <a:avLst/>
          </a:prstGeom>
          <a:solidFill>
            <a:srgbClr val="9BF24C"/>
          </a:solidFill>
          <a:ln w="9525">
            <a:noFill/>
            <a:miter lim="800000"/>
            <a:headEnd/>
            <a:tailEnd/>
          </a:ln>
          <a:scene3d>
            <a:camera prst="orthographicFront"/>
            <a:lightRig rig="threePt" dir="t"/>
          </a:scene3d>
          <a:sp3d>
            <a:bevelT w="152400" h="50800" prst="softRound"/>
          </a:sp3d>
        </p:spPr>
        <p:txBody>
          <a:bodyPr wrap="square">
            <a:spAutoFit/>
          </a:bodyPr>
          <a:lstStyle/>
          <a:p>
            <a:pPr algn="ctr" fontAlgn="base">
              <a:spcAft>
                <a:spcPct val="0"/>
              </a:spcAft>
              <a:defRPr/>
            </a:pPr>
            <a:r>
              <a:rPr lang="es-PE" sz="1200" dirty="0">
                <a:solidFill>
                  <a:schemeClr val="tx2">
                    <a:lumMod val="95000"/>
                    <a:lumOff val="5000"/>
                  </a:schemeClr>
                </a:solidFill>
                <a:latin typeface="Poor Richard" pitchFamily="18" charset="0"/>
              </a:rPr>
              <a:t>Texto de </a:t>
            </a:r>
            <a:r>
              <a:rPr lang="es-PE" sz="1200" dirty="0" err="1">
                <a:solidFill>
                  <a:schemeClr val="tx2">
                    <a:lumMod val="95000"/>
                    <a:lumOff val="5000"/>
                  </a:schemeClr>
                </a:solidFill>
                <a:latin typeface="Poor Richard" pitchFamily="18" charset="0"/>
              </a:rPr>
              <a:t>Lectio</a:t>
            </a:r>
            <a:r>
              <a:rPr lang="es-PE" sz="1200" dirty="0">
                <a:solidFill>
                  <a:schemeClr val="tx2">
                    <a:lumMod val="95000"/>
                    <a:lumOff val="5000"/>
                  </a:schemeClr>
                </a:solidFill>
                <a:latin typeface="Poor Richard" pitchFamily="18" charset="0"/>
              </a:rPr>
              <a:t> Divina:  Padre César Chávez  </a:t>
            </a:r>
            <a:r>
              <a:rPr lang="es-PE" sz="1200" dirty="0" err="1">
                <a:solidFill>
                  <a:schemeClr val="tx2">
                    <a:lumMod val="95000"/>
                    <a:lumOff val="5000"/>
                  </a:schemeClr>
                </a:solidFill>
                <a:latin typeface="Poor Richard" pitchFamily="18" charset="0"/>
              </a:rPr>
              <a:t>Alva</a:t>
            </a:r>
            <a:r>
              <a:rPr lang="es-PE" sz="1200" dirty="0">
                <a:solidFill>
                  <a:schemeClr val="tx2">
                    <a:lumMod val="95000"/>
                    <a:lumOff val="5000"/>
                  </a:schemeClr>
                </a:solidFill>
                <a:latin typeface="Poor Richard" pitchFamily="18" charset="0"/>
              </a:rPr>
              <a:t> (Chuno) </a:t>
            </a:r>
            <a:r>
              <a:rPr lang="es-PE" sz="1200" dirty="0" err="1">
                <a:solidFill>
                  <a:schemeClr val="tx2">
                    <a:lumMod val="95000"/>
                    <a:lumOff val="5000"/>
                  </a:schemeClr>
                </a:solidFill>
                <a:latin typeface="Poor Richard" pitchFamily="18" charset="0"/>
              </a:rPr>
              <a:t>C.ongregación</a:t>
            </a:r>
            <a:r>
              <a:rPr lang="es-PE" sz="1200" dirty="0">
                <a:solidFill>
                  <a:schemeClr val="tx2">
                    <a:lumMod val="95000"/>
                    <a:lumOff val="5000"/>
                  </a:schemeClr>
                </a:solidFill>
                <a:latin typeface="Poor Richard" pitchFamily="18" charset="0"/>
              </a:rPr>
              <a:t> de la Misión.</a:t>
            </a:r>
          </a:p>
          <a:p>
            <a:pPr algn="ctr" fontAlgn="base">
              <a:spcAft>
                <a:spcPct val="0"/>
              </a:spcAft>
              <a:defRPr/>
            </a:pPr>
            <a:r>
              <a:rPr lang="es-PE" sz="1200" dirty="0">
                <a:solidFill>
                  <a:schemeClr val="tx2">
                    <a:lumMod val="95000"/>
                    <a:lumOff val="5000"/>
                  </a:schemeClr>
                </a:solidFill>
                <a:latin typeface="Poor Richard" pitchFamily="18" charset="0"/>
              </a:rPr>
              <a:t> </a:t>
            </a:r>
            <a:r>
              <a:rPr lang="es-PE" sz="1200" dirty="0" err="1">
                <a:solidFill>
                  <a:schemeClr val="tx2">
                    <a:lumMod val="95000"/>
                    <a:lumOff val="5000"/>
                  </a:schemeClr>
                </a:solidFill>
                <a:latin typeface="Poor Richard" pitchFamily="18" charset="0"/>
              </a:rPr>
              <a:t>Power</a:t>
            </a:r>
            <a:r>
              <a:rPr lang="es-PE" sz="1200" dirty="0">
                <a:solidFill>
                  <a:schemeClr val="tx2">
                    <a:lumMod val="95000"/>
                    <a:lumOff val="5000"/>
                  </a:schemeClr>
                </a:solidFill>
                <a:latin typeface="Poor Richard" pitchFamily="18" charset="0"/>
              </a:rPr>
              <a:t> Point :  Sor Pilar Caycho Vela  - Hija de la Caridad de San Vicente de </a:t>
            </a:r>
            <a:r>
              <a:rPr lang="es-PE" sz="1200" dirty="0" smtClean="0">
                <a:solidFill>
                  <a:schemeClr val="tx2">
                    <a:lumMod val="95000"/>
                    <a:lumOff val="5000"/>
                  </a:schemeClr>
                </a:solidFill>
                <a:latin typeface="Poor Richard" pitchFamily="18" charset="0"/>
              </a:rPr>
              <a:t>Paúl</a:t>
            </a:r>
            <a:endParaRPr lang="es-PE" sz="1200" dirty="0">
              <a:solidFill>
                <a:schemeClr val="tx2">
                  <a:lumMod val="95000"/>
                  <a:lumOff val="5000"/>
                </a:schemeClr>
              </a:solidFill>
              <a:latin typeface="Poor Richard" pitchFamily="18" charset="0"/>
            </a:endParaRPr>
          </a:p>
        </p:txBody>
      </p:sp>
    </p:spTree>
    <p:extLst>
      <p:ext uri="{BB962C8B-B14F-4D97-AF65-F5344CB8AC3E}">
        <p14:creationId xmlns:p14="http://schemas.microsoft.com/office/powerpoint/2010/main" val="3472475340"/>
      </p:ext>
    </p:extLst>
  </p:cSld>
  <p:clrMapOvr>
    <a:masterClrMapping/>
  </p:clrMapOvr>
  <mc:AlternateContent xmlns:mc="http://schemas.openxmlformats.org/markup-compatibility/2006" xmlns:p14="http://schemas.microsoft.com/office/powerpoint/2010/main">
    <mc:Choice Requires="p14">
      <p:transition spd="slow" p14:dur="4000">
        <p14:vortex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472601" y="527580"/>
            <a:ext cx="8127993" cy="5799328"/>
          </a:xfrm>
          <a:prstGeom prst="rect">
            <a:avLst/>
          </a:prstGeom>
        </p:spPr>
      </p:pic>
      <p:sp>
        <p:nvSpPr>
          <p:cNvPr id="6" name="4 Rectángulo"/>
          <p:cNvSpPr/>
          <p:nvPr/>
        </p:nvSpPr>
        <p:spPr>
          <a:xfrm>
            <a:off x="1588655" y="881230"/>
            <a:ext cx="2174506" cy="369332"/>
          </a:xfrm>
          <a:prstGeom prst="rect">
            <a:avLst/>
          </a:prstGeom>
        </p:spPr>
        <p:txBody>
          <a:bodyPr wrap="none">
            <a:spAutoFit/>
          </a:bodyPr>
          <a:lstStyle/>
          <a:p>
            <a:pPr fontAlgn="base">
              <a:spcBef>
                <a:spcPct val="0"/>
              </a:spcBef>
              <a:spcAft>
                <a:spcPct val="0"/>
              </a:spcAft>
            </a:pPr>
            <a:r>
              <a:rPr lang="es-ES_tradnl" b="1" dirty="0"/>
              <a:t>AMBIENTACIÓN: </a:t>
            </a:r>
            <a:endParaRPr lang="es-PE" b="1" dirty="0"/>
          </a:p>
        </p:txBody>
      </p:sp>
      <p:sp>
        <p:nvSpPr>
          <p:cNvPr id="7" name="2 Marcador de contenido"/>
          <p:cNvSpPr>
            <a:spLocks noGrp="1"/>
          </p:cNvSpPr>
          <p:nvPr>
            <p:ph idx="1"/>
          </p:nvPr>
        </p:nvSpPr>
        <p:spPr>
          <a:xfrm>
            <a:off x="996809" y="3661450"/>
            <a:ext cx="7435271" cy="2512175"/>
          </a:xfrm>
          <a:noFill/>
        </p:spPr>
        <p:txBody>
          <a:bodyPr/>
          <a:lstStyle/>
          <a:p>
            <a:pPr marL="0" indent="0" algn="ctr">
              <a:spcBef>
                <a:spcPts val="0"/>
              </a:spcBef>
              <a:buFontTx/>
              <a:buNone/>
            </a:pPr>
            <a:r>
              <a:rPr lang="es-ES" sz="2000" b="1" i="1" dirty="0">
                <a:latin typeface="Calibri" panose="020F0502020204030204" pitchFamily="34" charset="0"/>
                <a:cs typeface="Calibri" panose="020F0502020204030204" pitchFamily="34" charset="0"/>
              </a:rPr>
              <a:t>En este domingo, dedicado de modo especial a honrar la Palabra </a:t>
            </a:r>
            <a:r>
              <a:rPr lang="es-ES" sz="2000" b="1" i="1" dirty="0" smtClean="0">
                <a:latin typeface="Calibri" panose="020F0502020204030204" pitchFamily="34" charset="0"/>
                <a:cs typeface="Calibri" panose="020F0502020204030204" pitchFamily="34" charset="0"/>
              </a:rPr>
              <a:t>         de </a:t>
            </a:r>
            <a:r>
              <a:rPr lang="es-ES" sz="2000" b="1" i="1" dirty="0">
                <a:latin typeface="Calibri" panose="020F0502020204030204" pitchFamily="34" charset="0"/>
                <a:cs typeface="Calibri" panose="020F0502020204030204" pitchFamily="34" charset="0"/>
              </a:rPr>
              <a:t>Dios, retomamos la lectura del evangelio de san Lucas. </a:t>
            </a:r>
          </a:p>
          <a:p>
            <a:pPr marL="0" indent="0" algn="ctr">
              <a:spcBef>
                <a:spcPts val="0"/>
              </a:spcBef>
              <a:buFontTx/>
              <a:buNone/>
            </a:pPr>
            <a:r>
              <a:rPr lang="es-ES" sz="2000" b="1" i="1" dirty="0">
                <a:latin typeface="Calibri" panose="020F0502020204030204" pitchFamily="34" charset="0"/>
                <a:cs typeface="Calibri" panose="020F0502020204030204" pitchFamily="34" charset="0"/>
              </a:rPr>
              <a:t>El pueblo restaurado tras el exilio inicia su nuevo caminar con la lectura del libro de la ley. Jesús, ante un pueblo de pobres, cautivos y ciegos, todos ellos por restaurar, comienza su tarea mesiánica leyendo un texto del profeta Isaías. Tanto Nehemías como Jesús insisten en el “hoy” como día consagrado a Dios, como el tiempo </a:t>
            </a:r>
            <a:r>
              <a:rPr lang="es-ES" sz="2000" b="1" i="1" dirty="0" smtClean="0">
                <a:latin typeface="Calibri" panose="020F0502020204030204" pitchFamily="34" charset="0"/>
                <a:cs typeface="Calibri" panose="020F0502020204030204" pitchFamily="34" charset="0"/>
              </a:rPr>
              <a:t>               </a:t>
            </a:r>
            <a:r>
              <a:rPr lang="es-ES" sz="2000" b="1" i="1" dirty="0" smtClean="0">
                <a:solidFill>
                  <a:schemeClr val="bg1"/>
                </a:solidFill>
                <a:effectLst>
                  <a:glow rad="101600">
                    <a:schemeClr val="accent4">
                      <a:satMod val="175000"/>
                      <a:alpha val="40000"/>
                    </a:schemeClr>
                  </a:glow>
                  <a:outerShdw blurRad="38100" dist="38100" dir="2700000" algn="tl">
                    <a:srgbClr val="000000">
                      <a:alpha val="43137"/>
                    </a:srgbClr>
                  </a:outerShdw>
                </a:effectLst>
                <a:latin typeface="Calibri" panose="020F0502020204030204" pitchFamily="34" charset="0"/>
                <a:cs typeface="Calibri" panose="020F0502020204030204" pitchFamily="34" charset="0"/>
              </a:rPr>
              <a:t>de</a:t>
            </a:r>
            <a:r>
              <a:rPr lang="es-ES" sz="2000" b="1" i="1" dirty="0" smtClean="0">
                <a:latin typeface="Calibri" panose="020F0502020204030204" pitchFamily="34" charset="0"/>
                <a:cs typeface="Calibri" panose="020F0502020204030204" pitchFamily="34" charset="0"/>
              </a:rPr>
              <a:t> </a:t>
            </a:r>
            <a:r>
              <a:rPr lang="es-ES" sz="2000" b="1" i="1" dirty="0">
                <a:latin typeface="Calibri" panose="020F0502020204030204" pitchFamily="34" charset="0"/>
                <a:cs typeface="Calibri" panose="020F0502020204030204" pitchFamily="34" charset="0"/>
              </a:rPr>
              <a:t>salvación, como ocasión para la alegría y la </a:t>
            </a:r>
            <a:r>
              <a:rPr lang="es-ES" sz="2000" b="1" i="1" dirty="0" smtClean="0">
                <a:latin typeface="Calibri" panose="020F0502020204030204" pitchFamily="34" charset="0"/>
                <a:cs typeface="Calibri" panose="020F0502020204030204" pitchFamily="34" charset="0"/>
              </a:rPr>
              <a:t>celebración                      </a:t>
            </a:r>
            <a:endParaRPr lang="es-PE" sz="2400" i="1" dirty="0" smtClean="0">
              <a:latin typeface="Calibri Light" panose="020F0302020204030204" pitchFamily="34" charset="0"/>
            </a:endParaRPr>
          </a:p>
        </p:txBody>
      </p:sp>
    </p:spTree>
    <p:extLst>
      <p:ext uri="{BB962C8B-B14F-4D97-AF65-F5344CB8AC3E}">
        <p14:creationId xmlns:p14="http://schemas.microsoft.com/office/powerpoint/2010/main" val="97283877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1750" fill="hold"/>
                                        <p:tgtEl>
                                          <p:spTgt spid="7"/>
                                        </p:tgtEl>
                                        <p:attrNameLst>
                                          <p:attrName>ppt_w</p:attrName>
                                        </p:attrNameLst>
                                      </p:cBhvr>
                                      <p:tavLst>
                                        <p:tav tm="0">
                                          <p:val>
                                            <p:fltVal val="0"/>
                                          </p:val>
                                        </p:tav>
                                        <p:tav tm="100000">
                                          <p:val>
                                            <p:strVal val="#ppt_w"/>
                                          </p:val>
                                        </p:tav>
                                      </p:tavLst>
                                    </p:anim>
                                    <p:anim calcmode="lin" valueType="num">
                                      <p:cBhvr>
                                        <p:cTn id="8" dur="175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i.pinimg.com/564x/3c/ea/74/3cea74886c6603b1a920a81ec2293330.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483290" y="521716"/>
            <a:ext cx="8206308" cy="5830749"/>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446564" y="2364225"/>
            <a:ext cx="3488127" cy="1316607"/>
          </a:xfrm>
          <a:noFill/>
          <a:effectLst>
            <a:softEdge rad="317500"/>
          </a:effectLst>
        </p:spPr>
        <p:txBody>
          <a:bodyPr/>
          <a:lstStyle/>
          <a:p>
            <a:pPr marL="0" indent="0">
              <a:spcBef>
                <a:spcPts val="0"/>
              </a:spcBef>
              <a:buNone/>
            </a:pPr>
            <a:r>
              <a:rPr lang="es-ES" sz="2300" dirty="0" smtClean="0">
                <a:latin typeface="Comic Sans MS" panose="030F0702030302020204" pitchFamily="66" charset="0"/>
              </a:rPr>
              <a:t>Señor Jesús,           inicias tu ministerio público entre los tuyos, </a:t>
            </a:r>
          </a:p>
        </p:txBody>
      </p:sp>
      <p:sp>
        <p:nvSpPr>
          <p:cNvPr id="5" name="4 Rectángulo"/>
          <p:cNvSpPr/>
          <p:nvPr/>
        </p:nvSpPr>
        <p:spPr>
          <a:xfrm>
            <a:off x="649539" y="497714"/>
            <a:ext cx="2316660" cy="523220"/>
          </a:xfrm>
          <a:prstGeom prst="rect">
            <a:avLst/>
          </a:prstGeom>
        </p:spPr>
        <p:txBody>
          <a:bodyPr wrap="none">
            <a:spAutoFit/>
          </a:bodyPr>
          <a:lstStyle/>
          <a:p>
            <a:pPr fontAlgn="base">
              <a:spcBef>
                <a:spcPct val="0"/>
              </a:spcBef>
              <a:spcAft>
                <a:spcPct val="0"/>
              </a:spcAft>
            </a:pPr>
            <a:r>
              <a:rPr lang="es-ES_tradnl" sz="2800" b="1" dirty="0">
                <a:solidFill>
                  <a:srgbClr val="FF0000"/>
                </a:solidFill>
                <a:effectLst>
                  <a:outerShdw blurRad="50800" dist="38100" algn="l" rotWithShape="0">
                    <a:prstClr val="black"/>
                  </a:outerShdw>
                </a:effectLst>
                <a:latin typeface="MS UI Gothic" panose="020B0600070205080204" pitchFamily="34" charset="-128"/>
                <a:ea typeface="MS UI Gothic" panose="020B0600070205080204" pitchFamily="34" charset="-128"/>
              </a:rPr>
              <a:t>Oración inicial</a:t>
            </a:r>
            <a:endParaRPr lang="es-PE" sz="2800" dirty="0">
              <a:solidFill>
                <a:srgbClr val="FF0000"/>
              </a:solidFill>
              <a:effectLst>
                <a:outerShdw blurRad="50800" dist="38100" algn="l" rotWithShape="0">
                  <a:prstClr val="black"/>
                </a:outerShdw>
              </a:effectLst>
              <a:latin typeface="MS UI Gothic" panose="020B0600070205080204" pitchFamily="34" charset="-128"/>
              <a:ea typeface="MS UI Gothic" panose="020B0600070205080204" pitchFamily="34" charset="-128"/>
            </a:endParaRPr>
          </a:p>
        </p:txBody>
      </p:sp>
      <p:sp>
        <p:nvSpPr>
          <p:cNvPr id="6" name="2 Marcador de contenido"/>
          <p:cNvSpPr txBox="1">
            <a:spLocks/>
          </p:cNvSpPr>
          <p:nvPr/>
        </p:nvSpPr>
        <p:spPr bwMode="auto">
          <a:xfrm>
            <a:off x="446564" y="4851696"/>
            <a:ext cx="8152328" cy="1505529"/>
          </a:xfrm>
          <a:prstGeom prst="rect">
            <a:avLst/>
          </a:prstGeom>
          <a:noFill/>
          <a:ln w="9525">
            <a:noFill/>
            <a:miter lim="800000"/>
            <a:headEnd/>
            <a:tailEnd/>
          </a:ln>
          <a:effectLst>
            <a:softEdge rad="317500"/>
          </a:effectLst>
        </p:spPr>
        <p:txBody>
          <a:bodyPr vert="horz" wrap="square" lIns="91440" tIns="45720" rIns="91440" bIns="45720" numCol="1" anchor="t" anchorCtr="0" compatLnSpc="1"/>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spcBef>
                <a:spcPts val="0"/>
              </a:spcBef>
              <a:buFontTx/>
              <a:buNone/>
            </a:pPr>
            <a:endParaRPr lang="es-PE" sz="2300" kern="0" dirty="0">
              <a:latin typeface="Comic Sans MS" panose="030F0702030302020204" pitchFamily="66" charset="0"/>
            </a:endParaRPr>
          </a:p>
          <a:p>
            <a:pPr marL="0" indent="0" algn="ctr">
              <a:spcBef>
                <a:spcPts val="0"/>
              </a:spcBef>
              <a:buFontTx/>
              <a:buNone/>
            </a:pPr>
            <a:endParaRPr lang="es-ES" sz="2300" kern="0" dirty="0" smtClean="0">
              <a:latin typeface="Comic Sans MS" panose="030F0702030302020204" pitchFamily="66" charset="0"/>
            </a:endParaRPr>
          </a:p>
        </p:txBody>
      </p:sp>
      <p:pic>
        <p:nvPicPr>
          <p:cNvPr id="2050" name="Picture 2" descr="Su Misión (y La Nuestra): Enseñar y Predicar – Transforma el Mun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0218" y="1293092"/>
            <a:ext cx="3362037" cy="1570182"/>
          </a:xfrm>
          <a:prstGeom prst="ellipse">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7" name="2 Marcador de contenido"/>
          <p:cNvSpPr txBox="1">
            <a:spLocks/>
          </p:cNvSpPr>
          <p:nvPr/>
        </p:nvSpPr>
        <p:spPr bwMode="auto">
          <a:xfrm>
            <a:off x="595560" y="3432872"/>
            <a:ext cx="8094038" cy="2864177"/>
          </a:xfrm>
          <a:prstGeom prst="rect">
            <a:avLst/>
          </a:prstGeom>
          <a:noFill/>
          <a:ln w="9525">
            <a:noFill/>
            <a:miter lim="800000"/>
            <a:headEnd/>
            <a:tailEnd/>
          </a:ln>
          <a:effectLst>
            <a:softEdge rad="317500"/>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spcBef>
                <a:spcPts val="0"/>
              </a:spcBef>
              <a:buFontTx/>
              <a:buNone/>
            </a:pPr>
            <a:r>
              <a:rPr lang="es-ES" sz="2300" kern="0" dirty="0" smtClean="0">
                <a:latin typeface="Comic Sans MS" panose="030F0702030302020204" pitchFamily="66" charset="0"/>
              </a:rPr>
              <a:t>en la Sinagoga donde frecuentabas los sábados para reunirte con los que adoraban a Dios, </a:t>
            </a:r>
            <a:r>
              <a:rPr lang="es-PE" sz="2300" kern="0" dirty="0" smtClean="0">
                <a:latin typeface="Comic Sans MS" panose="030F0702030302020204" pitchFamily="66" charset="0"/>
              </a:rPr>
              <a:t>ahí fue que tomaste el pasaje del profeta, lo leíste e hiciste la afirmación,           que causó admiración y sorpresa </a:t>
            </a:r>
          </a:p>
          <a:p>
            <a:pPr marL="0" indent="0" algn="ctr">
              <a:spcBef>
                <a:spcPts val="0"/>
              </a:spcBef>
              <a:buNone/>
            </a:pPr>
            <a:r>
              <a:rPr lang="es-PE" sz="2300" kern="0" dirty="0">
                <a:latin typeface="Comic Sans MS" panose="030F0702030302020204" pitchFamily="66" charset="0"/>
              </a:rPr>
              <a:t>…Hoy se ha cumplido esta Escritura…, fue tu comentario. </a:t>
            </a:r>
          </a:p>
          <a:p>
            <a:pPr marL="0" indent="0" algn="ctr">
              <a:spcBef>
                <a:spcPts val="0"/>
              </a:spcBef>
              <a:buFontTx/>
              <a:buNone/>
            </a:pPr>
            <a:r>
              <a:rPr lang="es-PE" sz="2300" kern="0" dirty="0">
                <a:latin typeface="Comic Sans MS" panose="030F0702030302020204" pitchFamily="66" charset="0"/>
              </a:rPr>
              <a:t>Hoy nuevamente, ven en nuestra ayuda y derrama tu gracia en nosotros para que te conozcamos y así te sigamos con toda convicción y entrega. Amén.</a:t>
            </a:r>
          </a:p>
          <a:p>
            <a:pPr marL="0" indent="0" algn="ctr">
              <a:spcBef>
                <a:spcPts val="0"/>
              </a:spcBef>
              <a:buFontTx/>
              <a:buNone/>
            </a:pPr>
            <a:endParaRPr lang="es-ES" sz="2300" kern="0" dirty="0" smtClean="0">
              <a:latin typeface="Comic Sans MS" panose="030F0702030302020204" pitchFamily="66" charset="0"/>
            </a:endParaRPr>
          </a:p>
        </p:txBody>
      </p:sp>
      <p:sp>
        <p:nvSpPr>
          <p:cNvPr id="8" name="2 Marcador de contenido"/>
          <p:cNvSpPr txBox="1">
            <a:spLocks/>
          </p:cNvSpPr>
          <p:nvPr/>
        </p:nvSpPr>
        <p:spPr bwMode="auto">
          <a:xfrm>
            <a:off x="6003473" y="2327833"/>
            <a:ext cx="2595419" cy="979953"/>
          </a:xfrm>
          <a:prstGeom prst="rect">
            <a:avLst/>
          </a:prstGeom>
          <a:noFill/>
          <a:ln w="9525">
            <a:noFill/>
            <a:miter lim="800000"/>
            <a:headEnd/>
            <a:tailEnd/>
          </a:ln>
          <a:effectLst>
            <a:softEdge rad="317500"/>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r">
              <a:spcBef>
                <a:spcPts val="0"/>
              </a:spcBef>
              <a:buFontTx/>
              <a:buNone/>
            </a:pPr>
            <a:r>
              <a:rPr lang="es-ES" sz="2300" kern="0" dirty="0">
                <a:latin typeface="Comic Sans MS" panose="030F0702030302020204" pitchFamily="66" charset="0"/>
              </a:rPr>
              <a:t>e</a:t>
            </a:r>
            <a:r>
              <a:rPr lang="es-ES" sz="2300" kern="0" dirty="0" smtClean="0">
                <a:latin typeface="Comic Sans MS" panose="030F0702030302020204" pitchFamily="66" charset="0"/>
              </a:rPr>
              <a:t>ntre los que te conocían, es allí en Nazaret,                            </a:t>
            </a:r>
          </a:p>
        </p:txBody>
      </p:sp>
    </p:spTree>
    <p:extLst>
      <p:ext uri="{BB962C8B-B14F-4D97-AF65-F5344CB8AC3E}">
        <p14:creationId xmlns:p14="http://schemas.microsoft.com/office/powerpoint/2010/main" val="38257087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par>
                          <p:cTn id="11" fill="hold">
                            <p:stCondLst>
                              <p:cond delay="60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8"/>
                                        </p:tgtEl>
                                        <p:attrNameLst>
                                          <p:attrName>style.visibility</p:attrName>
                                        </p:attrNameLst>
                                      </p:cBhvr>
                                      <p:to>
                                        <p:strVal val="visible"/>
                                      </p:to>
                                    </p:set>
                                    <p:anim by="(-#ppt_w*2)" calcmode="lin" valueType="num">
                                      <p:cBhvr rctx="PPT">
                                        <p:cTn id="14" dur="500" autoRev="1" fill="hold">
                                          <p:stCondLst>
                                            <p:cond delay="0"/>
                                          </p:stCondLst>
                                        </p:cTn>
                                        <p:tgtEl>
                                          <p:spTgt spid="8"/>
                                        </p:tgtEl>
                                        <p:attrNameLst>
                                          <p:attrName>ppt_w</p:attrName>
                                        </p:attrNameLst>
                                      </p:cBhvr>
                                    </p:anim>
                                    <p:anim by="(#ppt_w*0.50)" calcmode="lin" valueType="num">
                                      <p:cBhvr>
                                        <p:cTn id="15" dur="500" decel="50000" autoRev="1" fill="hold">
                                          <p:stCondLst>
                                            <p:cond delay="0"/>
                                          </p:stCondLst>
                                        </p:cTn>
                                        <p:tgtEl>
                                          <p:spTgt spid="8"/>
                                        </p:tgtEl>
                                        <p:attrNameLst>
                                          <p:attrName>ppt_x</p:attrName>
                                        </p:attrNameLst>
                                      </p:cBhvr>
                                    </p:anim>
                                    <p:anim from="(-#ppt_h/2)" to="(#ppt_y)" calcmode="lin" valueType="num">
                                      <p:cBhvr>
                                        <p:cTn id="16" dur="1000" fill="hold">
                                          <p:stCondLst>
                                            <p:cond delay="0"/>
                                          </p:stCondLst>
                                        </p:cTn>
                                        <p:tgtEl>
                                          <p:spTgt spid="8"/>
                                        </p:tgtEl>
                                        <p:attrNameLst>
                                          <p:attrName>ppt_y</p:attrName>
                                        </p:attrNameLst>
                                      </p:cBhvr>
                                    </p:anim>
                                    <p:animRot by="21600000">
                                      <p:cBhvr>
                                        <p:cTn id="17" dur="1000" fill="hold">
                                          <p:stCondLst>
                                            <p:cond delay="0"/>
                                          </p:stCondLst>
                                        </p:cTn>
                                        <p:tgtEl>
                                          <p:spTgt spid="8"/>
                                        </p:tgtEl>
                                        <p:attrNameLst>
                                          <p:attrName>r</p:attrName>
                                        </p:attrNameLst>
                                      </p:cBhvr>
                                    </p:animRot>
                                  </p:childTnLst>
                                </p:cTn>
                              </p:par>
                            </p:childTnLst>
                          </p:cTn>
                        </p:par>
                        <p:par>
                          <p:cTn id="18" fill="hold">
                            <p:stCondLst>
                              <p:cond delay="10700"/>
                            </p:stCondLst>
                            <p:childTnLst>
                              <p:par>
                                <p:cTn id="19" presetID="56" presetClass="entr" presetSubtype="0" fill="hold" grpId="0" nodeType="afterEffect">
                                  <p:stCondLst>
                                    <p:cond delay="0"/>
                                  </p:stCondLst>
                                  <p:iterate type="lt">
                                    <p:tmPct val="10000"/>
                                  </p:iterate>
                                  <p:childTnLst>
                                    <p:set>
                                      <p:cBhvr>
                                        <p:cTn id="20" dur="1" fill="hold">
                                          <p:stCondLst>
                                            <p:cond delay="0"/>
                                          </p:stCondLst>
                                        </p:cTn>
                                        <p:tgtEl>
                                          <p:spTgt spid="7"/>
                                        </p:tgtEl>
                                        <p:attrNameLst>
                                          <p:attrName>style.visibility</p:attrName>
                                        </p:attrNameLst>
                                      </p:cBhvr>
                                      <p:to>
                                        <p:strVal val="visible"/>
                                      </p:to>
                                    </p:set>
                                    <p:anim by="(-#ppt_w*2)" calcmode="lin" valueType="num">
                                      <p:cBhvr rctx="PPT">
                                        <p:cTn id="21" dur="500" autoRev="1" fill="hold">
                                          <p:stCondLst>
                                            <p:cond delay="0"/>
                                          </p:stCondLst>
                                        </p:cTn>
                                        <p:tgtEl>
                                          <p:spTgt spid="7"/>
                                        </p:tgtEl>
                                        <p:attrNameLst>
                                          <p:attrName>ppt_w</p:attrName>
                                        </p:attrNameLst>
                                      </p:cBhvr>
                                    </p:anim>
                                    <p:anim by="(#ppt_w*0.50)" calcmode="lin" valueType="num">
                                      <p:cBhvr>
                                        <p:cTn id="22" dur="500" decel="50000" autoRev="1" fill="hold">
                                          <p:stCondLst>
                                            <p:cond delay="0"/>
                                          </p:stCondLst>
                                        </p:cTn>
                                        <p:tgtEl>
                                          <p:spTgt spid="7"/>
                                        </p:tgtEl>
                                        <p:attrNameLst>
                                          <p:attrName>ppt_x</p:attrName>
                                        </p:attrNameLst>
                                      </p:cBhvr>
                                    </p:anim>
                                    <p:anim from="(-#ppt_h/2)" to="(#ppt_y)" calcmode="lin" valueType="num">
                                      <p:cBhvr>
                                        <p:cTn id="23" dur="1000" fill="hold">
                                          <p:stCondLst>
                                            <p:cond delay="0"/>
                                          </p:stCondLst>
                                        </p:cTn>
                                        <p:tgtEl>
                                          <p:spTgt spid="7"/>
                                        </p:tgtEl>
                                        <p:attrNameLst>
                                          <p:attrName>ppt_y</p:attrName>
                                        </p:attrNameLst>
                                      </p:cBhvr>
                                    </p:anim>
                                    <p:animRot by="21600000">
                                      <p:cBhvr>
                                        <p:cTn id="24" dur="1000" fill="hold">
                                          <p:stCondLst>
                                            <p:cond delay="0"/>
                                          </p:stCondLst>
                                        </p:cTn>
                                        <p:tgtEl>
                                          <p:spTgt spid="7"/>
                                        </p:tgtEl>
                                        <p:attrNameLst>
                                          <p:attrName>r</p:attrName>
                                        </p:attrNameLst>
                                      </p:cBhvr>
                                    </p:animRot>
                                  </p:childTnLst>
                                </p:cTn>
                              </p:par>
                            </p:childTnLst>
                          </p:cTn>
                        </p:par>
                        <p:par>
                          <p:cTn id="25" fill="hold">
                            <p:stCondLst>
                              <p:cond delay="44800"/>
                            </p:stCondLst>
                            <p:childTnLst>
                              <p:par>
                                <p:cTn id="26" presetID="56" presetClass="entr" presetSubtype="0" fill="hold" grpId="0" nodeType="afterEffect" nodePh="1">
                                  <p:stCondLst>
                                    <p:cond delay="0"/>
                                  </p:stCondLst>
                                  <p:endCondLst>
                                    <p:cond evt="begin" delay="0">
                                      <p:tn val="26"/>
                                    </p:cond>
                                  </p:endCondLst>
                                  <p:iterate type="lt">
                                    <p:tmPct val="10000"/>
                                  </p:iterate>
                                  <p:childTnLst>
                                    <p:set>
                                      <p:cBhvr>
                                        <p:cTn id="27" dur="1" fill="hold">
                                          <p:stCondLst>
                                            <p:cond delay="0"/>
                                          </p:stCondLst>
                                        </p:cTn>
                                        <p:tgtEl>
                                          <p:spTgt spid="6"/>
                                        </p:tgtEl>
                                        <p:attrNameLst>
                                          <p:attrName>style.visibility</p:attrName>
                                        </p:attrNameLst>
                                      </p:cBhvr>
                                      <p:to>
                                        <p:strVal val="visible"/>
                                      </p:to>
                                    </p:set>
                                    <p:anim by="(-#ppt_w*2)" calcmode="lin" valueType="num">
                                      <p:cBhvr rctx="PPT">
                                        <p:cTn id="28" dur="500" autoRev="1" fill="hold">
                                          <p:stCondLst>
                                            <p:cond delay="0"/>
                                          </p:stCondLst>
                                        </p:cTn>
                                        <p:tgtEl>
                                          <p:spTgt spid="6"/>
                                        </p:tgtEl>
                                        <p:attrNameLst>
                                          <p:attrName>ppt_w</p:attrName>
                                        </p:attrNameLst>
                                      </p:cBhvr>
                                    </p:anim>
                                    <p:anim by="(#ppt_w*0.50)" calcmode="lin" valueType="num">
                                      <p:cBhvr>
                                        <p:cTn id="29" dur="500" decel="50000" autoRev="1" fill="hold">
                                          <p:stCondLst>
                                            <p:cond delay="0"/>
                                          </p:stCondLst>
                                        </p:cTn>
                                        <p:tgtEl>
                                          <p:spTgt spid="6"/>
                                        </p:tgtEl>
                                        <p:attrNameLst>
                                          <p:attrName>ppt_x</p:attrName>
                                        </p:attrNameLst>
                                      </p:cBhvr>
                                    </p:anim>
                                    <p:anim from="(-#ppt_h/2)" to="(#ppt_y)" calcmode="lin" valueType="num">
                                      <p:cBhvr>
                                        <p:cTn id="30" dur="1000" fill="hold">
                                          <p:stCondLst>
                                            <p:cond delay="0"/>
                                          </p:stCondLst>
                                        </p:cTn>
                                        <p:tgtEl>
                                          <p:spTgt spid="6"/>
                                        </p:tgtEl>
                                        <p:attrNameLst>
                                          <p:attrName>ppt_y</p:attrName>
                                        </p:attrNameLst>
                                      </p:cBhvr>
                                    </p:anim>
                                    <p:animRot by="21600000">
                                      <p:cBhvr>
                                        <p:cTn id="31" dur="100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abía leer Jesús? - R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215" y="535708"/>
            <a:ext cx="8091894" cy="5818909"/>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839634" y="1619906"/>
            <a:ext cx="2079057" cy="485985"/>
          </a:xfrm>
          <a:noFill/>
        </p:spPr>
        <p:txBody>
          <a:bodyPr/>
          <a:lstStyle/>
          <a:p>
            <a:pPr marL="0" indent="0">
              <a:buNone/>
            </a:pPr>
            <a:r>
              <a:rPr lang="es-PE" sz="2400" u="sng" dirty="0">
                <a:solidFill>
                  <a:schemeClr val="bg1"/>
                </a:solidFill>
                <a:effectLst>
                  <a:glow rad="63500">
                    <a:srgbClr val="000000"/>
                  </a:glow>
                  <a:outerShdw blurRad="50800" dist="127000" algn="l" rotWithShape="0">
                    <a:prstClr val="black"/>
                  </a:outerShdw>
                </a:effectLst>
                <a:latin typeface="Comic Sans MS" panose="030F0702030302020204" pitchFamily="66" charset="0"/>
              </a:rPr>
              <a:t>Motivación</a:t>
            </a:r>
            <a:r>
              <a:rPr lang="es-PE" sz="2400" dirty="0" smtClean="0">
                <a:solidFill>
                  <a:schemeClr val="bg1"/>
                </a:solidFill>
                <a:effectLst>
                  <a:glow rad="63500">
                    <a:srgbClr val="000000"/>
                  </a:glow>
                  <a:outerShdw blurRad="50800" dist="127000" algn="l" rotWithShape="0">
                    <a:prstClr val="black"/>
                  </a:outerShdw>
                </a:effectLst>
                <a:latin typeface="Comic Sans MS" panose="030F0702030302020204" pitchFamily="66" charset="0"/>
              </a:rPr>
              <a:t>:</a:t>
            </a:r>
            <a:endParaRPr lang="es-PE" sz="2400" dirty="0">
              <a:solidFill>
                <a:schemeClr val="bg1"/>
              </a:solidFill>
              <a:effectLst>
                <a:glow rad="63500">
                  <a:srgbClr val="000000"/>
                </a:glow>
                <a:outerShdw blurRad="50800" dist="127000" algn="l" rotWithShape="0">
                  <a:prstClr val="black"/>
                </a:outerShdw>
              </a:effectLst>
              <a:latin typeface="Comic Sans MS" panose="030F0702030302020204" pitchFamily="66" charset="0"/>
            </a:endParaRPr>
          </a:p>
        </p:txBody>
      </p:sp>
      <p:sp>
        <p:nvSpPr>
          <p:cNvPr id="9" name="Rectángulo redondeado 8"/>
          <p:cNvSpPr>
            <a:spLocks noChangeArrowheads="1"/>
          </p:cNvSpPr>
          <p:nvPr/>
        </p:nvSpPr>
        <p:spPr bwMode="auto">
          <a:xfrm>
            <a:off x="516395" y="563320"/>
            <a:ext cx="4933060" cy="831373"/>
          </a:xfrm>
          <a:prstGeom prst="roundRect">
            <a:avLst>
              <a:gd name="adj" fmla="val 25102"/>
            </a:avLst>
          </a:prstGeom>
          <a:solidFill>
            <a:srgbClr val="A7FFA7"/>
          </a:solidFill>
          <a:ln>
            <a:noFill/>
            <a:headEnd/>
            <a:tailEnd/>
          </a:ln>
          <a:effectLst>
            <a:outerShdw blurRad="57150" dist="19050" dir="5400000" algn="ctr" rotWithShape="0">
              <a:srgbClr val="000000">
                <a:alpha val="63000"/>
              </a:srgbClr>
            </a:outerShdw>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indent="19050" algn="ctr">
              <a:spcAft>
                <a:spcPts val="0"/>
              </a:spcAft>
            </a:pPr>
            <a:r>
              <a:rPr lang="es-ES_tradnl" sz="1600" b="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LECTIO</a:t>
            </a:r>
            <a:endParaRPr lang="es-PE" sz="1600"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indent="19050" algn="ctr">
              <a:spcAft>
                <a:spcPts val="0"/>
              </a:spcAft>
            </a:pPr>
            <a:r>
              <a:rPr lang="es-ES_tradnl" sz="2000" b="1" dirty="0">
                <a:solidFill>
                  <a:srgbClr val="C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¿Qué dice el texto? Lucas 1, 1-4; 4, 14-21</a:t>
            </a:r>
          </a:p>
          <a:p>
            <a:pPr indent="19050" algn="ctr">
              <a:spcAft>
                <a:spcPts val="0"/>
              </a:spcAft>
            </a:pPr>
            <a:endParaRPr lang="es-PE" sz="2000" dirty="0">
              <a:solidFill>
                <a:srgbClr val="88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
        <p:nvSpPr>
          <p:cNvPr id="7" name="2 Marcador de contenido"/>
          <p:cNvSpPr txBox="1">
            <a:spLocks/>
          </p:cNvSpPr>
          <p:nvPr/>
        </p:nvSpPr>
        <p:spPr bwMode="auto">
          <a:xfrm>
            <a:off x="516395" y="4141430"/>
            <a:ext cx="8045714" cy="178831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buFontTx/>
              <a:buNone/>
            </a:pPr>
            <a:r>
              <a:rPr lang="es-PE" sz="2600" kern="0" dirty="0" smtClean="0">
                <a:solidFill>
                  <a:schemeClr val="bg1"/>
                </a:solidFill>
                <a:effectLst>
                  <a:glow rad="63500">
                    <a:srgbClr val="000000"/>
                  </a:glow>
                  <a:outerShdw blurRad="50800" dist="127000" algn="l" rotWithShape="0">
                    <a:prstClr val="black"/>
                  </a:outerShdw>
                </a:effectLst>
                <a:latin typeface="Comic Sans MS" panose="030F0702030302020204" pitchFamily="66" charset="0"/>
              </a:rPr>
              <a:t>La escena que nos cuenta hoy san Lucas tiene lugar al comienzo del ministerio de Jesús de Nazaret. Cristo leyó la parte bíblica que explica su propia misión como Mesías anunciado. Él es la Palabra de Dios encarnada. Escuchemos:</a:t>
            </a:r>
          </a:p>
          <a:p>
            <a:pPr algn="ctr"/>
            <a:endParaRPr lang="es-PE" sz="2600" kern="0" dirty="0">
              <a:solidFill>
                <a:schemeClr val="bg1"/>
              </a:solidFill>
              <a:effectLst>
                <a:glow rad="63500">
                  <a:srgbClr val="000000"/>
                </a:glow>
                <a:outerShdw blurRad="50800" dist="127000" algn="l" rotWithShape="0">
                  <a:prstClr val="black"/>
                </a:outerShdw>
              </a:effectLst>
              <a:latin typeface="Comic Sans MS" panose="030F0702030302020204" pitchFamily="66" charset="0"/>
            </a:endParaRPr>
          </a:p>
        </p:txBody>
      </p:sp>
    </p:spTree>
    <p:extLst>
      <p:ext uri="{BB962C8B-B14F-4D97-AF65-F5344CB8AC3E}">
        <p14:creationId xmlns:p14="http://schemas.microsoft.com/office/powerpoint/2010/main" val="30869076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1"/>
                                          </p:val>
                                        </p:tav>
                                        <p:tav tm="100000">
                                          <p:val>
                                            <p:strVal val="#ppt_x"/>
                                          </p:val>
                                        </p:tav>
                                      </p:tavLst>
                                    </p:anim>
                                    <p:anim calcmode="lin" valueType="num">
                                      <p:cBhvr>
                                        <p:cTn id="9" dur="1000" fill="hold"/>
                                        <p:tgtEl>
                                          <p:spTgt spid="3"/>
                                        </p:tgtEl>
                                        <p:attrNameLst>
                                          <p:attrName>ppt_y</p:attrName>
                                        </p:attrNameLst>
                                      </p:cBhvr>
                                      <p:tavLst>
                                        <p:tav tm="0">
                                          <p:val>
                                            <p:strVal val="#ppt_y"/>
                                          </p:val>
                                        </p:tav>
                                        <p:tav tm="100000">
                                          <p:val>
                                            <p:strVal val="#ppt_y"/>
                                          </p:val>
                                        </p:tav>
                                      </p:tavLst>
                                    </p:anim>
                                  </p:childTnLst>
                                </p:cTn>
                              </p:par>
                            </p:childTnLst>
                          </p:cTn>
                        </p:par>
                        <p:par>
                          <p:cTn id="10" fill="hold">
                            <p:stCondLst>
                              <p:cond delay="2000"/>
                            </p:stCondLst>
                            <p:childTnLst>
                              <p:par>
                                <p:cTn id="11" presetID="40" presetClass="entr" presetSubtype="0" fill="hold" grpId="0" nodeType="afterEffect">
                                  <p:stCondLst>
                                    <p:cond delay="0"/>
                                  </p:stCondLst>
                                  <p:iterate type="lt">
                                    <p:tmPct val="10000"/>
                                  </p:iterate>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1"/>
                                          </p:val>
                                        </p:tav>
                                        <p:tav tm="100000">
                                          <p:val>
                                            <p:strVal val="#ppt_x"/>
                                          </p:val>
                                        </p:tav>
                                      </p:tavLst>
                                    </p:anim>
                                    <p:anim calcmode="lin" valueType="num">
                                      <p:cBhvr>
                                        <p:cTn id="15"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83893" y="502089"/>
            <a:ext cx="8179816" cy="5871002"/>
          </a:xfrm>
          <a:prstGeom prst="rect">
            <a:avLst/>
          </a:prstGeom>
          <a:scene3d>
            <a:camera prst="orthographicFront"/>
            <a:lightRig rig="threePt" dir="t"/>
          </a:scene3d>
          <a:sp3d>
            <a:bevelT w="152400" h="50800" prst="softRound"/>
          </a:sp3d>
        </p:spPr>
      </p:pic>
      <p:sp>
        <p:nvSpPr>
          <p:cNvPr id="14366" name="Rectangle 30"/>
          <p:cNvSpPr>
            <a:spLocks noChangeArrowheads="1"/>
          </p:cNvSpPr>
          <p:nvPr/>
        </p:nvSpPr>
        <p:spPr bwMode="auto">
          <a:xfrm>
            <a:off x="1157259" y="885652"/>
            <a:ext cx="3156124" cy="461665"/>
          </a:xfrm>
          <a:prstGeom prst="rect">
            <a:avLst/>
          </a:prstGeom>
          <a:noFill/>
          <a:ln w="9525">
            <a:noFill/>
            <a:miter lim="800000"/>
            <a:headEnd/>
            <a:tailEnd/>
          </a:ln>
          <a:effectLst/>
        </p:spPr>
        <p:txBody>
          <a:bodyPr wrap="square">
            <a:spAutoFit/>
          </a:bodyPr>
          <a:lstStyle/>
          <a:p>
            <a:pPr fontAlgn="base">
              <a:spcBef>
                <a:spcPct val="50000"/>
              </a:spcBef>
              <a:spcAft>
                <a:spcPct val="0"/>
              </a:spcAft>
            </a:pPr>
            <a:r>
              <a:rPr lang="es-ES" sz="2400" b="1" dirty="0" smtClean="0">
                <a:solidFill>
                  <a:srgbClr val="C00000"/>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Lucas </a:t>
            </a:r>
            <a:r>
              <a:rPr lang="es-ES" sz="2400" b="1" dirty="0">
                <a:solidFill>
                  <a:srgbClr val="C00000"/>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1, 1-4; 4, 14-21</a:t>
            </a:r>
          </a:p>
        </p:txBody>
      </p:sp>
      <p:sp>
        <p:nvSpPr>
          <p:cNvPr id="4" name="3 CuadroTexto"/>
          <p:cNvSpPr txBox="1"/>
          <p:nvPr/>
        </p:nvSpPr>
        <p:spPr>
          <a:xfrm>
            <a:off x="934617" y="1505806"/>
            <a:ext cx="3378766" cy="4154984"/>
          </a:xfrm>
          <a:prstGeom prst="rect">
            <a:avLst/>
          </a:prstGeom>
          <a:noFill/>
        </p:spPr>
        <p:txBody>
          <a:bodyPr wrap="square" rtlCol="0">
            <a:spAutoFit/>
          </a:bodyPr>
          <a:lstStyle/>
          <a:p>
            <a:pPr algn="ctr" fontAlgn="base">
              <a:spcBef>
                <a:spcPct val="0"/>
              </a:spcBef>
              <a:spcAft>
                <a:spcPct val="0"/>
              </a:spcAft>
            </a:pPr>
            <a:r>
              <a:rPr lang="es-ES" sz="2400" b="1" i="1" dirty="0" smtClean="0">
                <a:latin typeface="Franklin Gothic Book" panose="020B0503020102020204" pitchFamily="34" charset="0"/>
                <a:cs typeface="Times New Roman" charset="0"/>
              </a:rPr>
              <a:t>“Muchos </a:t>
            </a:r>
            <a:r>
              <a:rPr lang="es-ES" sz="2400" b="1" i="1" dirty="0">
                <a:latin typeface="Franklin Gothic Book" panose="020B0503020102020204" pitchFamily="34" charset="0"/>
                <a:cs typeface="Times New Roman" charset="0"/>
              </a:rPr>
              <a:t>han emprendido la tarea de componer un relato de los hechos que se han cumplido entre nosotros, </a:t>
            </a:r>
            <a:r>
              <a:rPr lang="es-ES" sz="2400" b="1" i="1" dirty="0" smtClean="0">
                <a:latin typeface="Franklin Gothic Book" panose="020B0503020102020204" pitchFamily="34" charset="0"/>
                <a:cs typeface="Times New Roman" charset="0"/>
              </a:rPr>
              <a:t> </a:t>
            </a:r>
            <a:r>
              <a:rPr lang="es-ES" sz="2400" b="1" i="1" dirty="0">
                <a:latin typeface="Franklin Gothic Book" panose="020B0503020102020204" pitchFamily="34" charset="0"/>
                <a:cs typeface="Times New Roman" charset="0"/>
              </a:rPr>
              <a:t>siguiendo las tradiciones transmitidas por los que primero fueron testigos oculares y luego predicadores de la palabra.</a:t>
            </a:r>
            <a:endParaRPr lang="es-PE" sz="2400" b="1" i="1" dirty="0">
              <a:latin typeface="Franklin Gothic Book" panose="020B0503020102020204" pitchFamily="34" charset="0"/>
              <a:cs typeface="Times New Roman" charset="0"/>
            </a:endParaRPr>
          </a:p>
        </p:txBody>
      </p:sp>
    </p:spTree>
    <p:extLst>
      <p:ext uri="{BB962C8B-B14F-4D97-AF65-F5344CB8AC3E}">
        <p14:creationId xmlns:p14="http://schemas.microsoft.com/office/powerpoint/2010/main" val="3317278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14366"/>
                                        </p:tgtEl>
                                        <p:attrNameLst>
                                          <p:attrName>style.visibility</p:attrName>
                                        </p:attrNameLst>
                                      </p:cBhvr>
                                      <p:to>
                                        <p:strVal val="visible"/>
                                      </p:to>
                                    </p:set>
                                    <p:animEffect transition="in" filter="fade">
                                      <p:cBhvr>
                                        <p:cTn id="7" dur="770" decel="100000"/>
                                        <p:tgtEl>
                                          <p:spTgt spid="14366"/>
                                        </p:tgtEl>
                                      </p:cBhvr>
                                    </p:animEffect>
                                    <p:animScale>
                                      <p:cBhvr>
                                        <p:cTn id="8" dur="770" decel="100000"/>
                                        <p:tgtEl>
                                          <p:spTgt spid="14366"/>
                                        </p:tgtEl>
                                      </p:cBhvr>
                                      <p:from x="10000" y="10000"/>
                                      <p:to x="200000" y="450000"/>
                                    </p:animScale>
                                    <p:animScale>
                                      <p:cBhvr>
                                        <p:cTn id="9" dur="1230" accel="100000" fill="hold">
                                          <p:stCondLst>
                                            <p:cond delay="770"/>
                                          </p:stCondLst>
                                        </p:cTn>
                                        <p:tgtEl>
                                          <p:spTgt spid="14366"/>
                                        </p:tgtEl>
                                      </p:cBhvr>
                                      <p:from x="200000" y="450000"/>
                                      <p:to x="100000" y="100000"/>
                                    </p:animScale>
                                    <p:set>
                                      <p:cBhvr>
                                        <p:cTn id="10" dur="770" fill="hold"/>
                                        <p:tgtEl>
                                          <p:spTgt spid="14366"/>
                                        </p:tgtEl>
                                        <p:attrNameLst>
                                          <p:attrName>ppt_x</p:attrName>
                                        </p:attrNameLst>
                                      </p:cBhvr>
                                      <p:to>
                                        <p:strVal val="(0.5)"/>
                                      </p:to>
                                    </p:set>
                                    <p:anim from="(0.5)" to="(#ppt_x)" calcmode="lin" valueType="num">
                                      <p:cBhvr>
                                        <p:cTn id="11" dur="1230" accel="100000" fill="hold">
                                          <p:stCondLst>
                                            <p:cond delay="770"/>
                                          </p:stCondLst>
                                        </p:cTn>
                                        <p:tgtEl>
                                          <p:spTgt spid="14366"/>
                                        </p:tgtEl>
                                        <p:attrNameLst>
                                          <p:attrName>ppt_x</p:attrName>
                                        </p:attrNameLst>
                                      </p:cBhvr>
                                    </p:anim>
                                    <p:set>
                                      <p:cBhvr>
                                        <p:cTn id="12" dur="770" fill="hold"/>
                                        <p:tgtEl>
                                          <p:spTgt spid="14366"/>
                                        </p:tgtEl>
                                        <p:attrNameLst>
                                          <p:attrName>ppt_y</p:attrName>
                                        </p:attrNameLst>
                                      </p:cBhvr>
                                      <p:to>
                                        <p:strVal val="(#ppt_y+0.4)"/>
                                      </p:to>
                                    </p:set>
                                    <p:anim from="(#ppt_y+0.4)" to="(#ppt_y)" calcmode="lin" valueType="num">
                                      <p:cBhvr>
                                        <p:cTn id="13" dur="1230" accel="100000" fill="hold">
                                          <p:stCondLst>
                                            <p:cond delay="770"/>
                                          </p:stCondLst>
                                        </p:cTn>
                                        <p:tgtEl>
                                          <p:spTgt spid="14366"/>
                                        </p:tgtEl>
                                        <p:attrNameLst>
                                          <p:attrName>ppt_y</p:attrName>
                                        </p:attrNameLst>
                                      </p:cBhvr>
                                    </p:anim>
                                  </p:childTnLst>
                                </p:cTn>
                              </p:par>
                            </p:childTnLst>
                          </p:cTn>
                        </p:par>
                        <p:par>
                          <p:cTn id="14" fill="hold">
                            <p:stCondLst>
                              <p:cond delay="2000"/>
                            </p:stCondLst>
                            <p:childTnLst>
                              <p:par>
                                <p:cTn id="15" presetID="23" presetClass="entr" presetSubtype="16" fill="hold" grpId="0" nodeType="afterEffect">
                                  <p:stCondLst>
                                    <p:cond delay="0"/>
                                  </p:stCondLst>
                                  <p:iterate type="lt">
                                    <p:tmPct val="10000"/>
                                  </p:iterate>
                                  <p:childTnLst>
                                    <p:set>
                                      <p:cBhvr>
                                        <p:cTn id="16" dur="1" fill="hold">
                                          <p:stCondLst>
                                            <p:cond delay="0"/>
                                          </p:stCondLst>
                                        </p:cTn>
                                        <p:tgtEl>
                                          <p:spTgt spid="4"/>
                                        </p:tgtEl>
                                        <p:attrNameLst>
                                          <p:attrName>style.visibility</p:attrName>
                                        </p:attrNameLst>
                                      </p:cBhvr>
                                      <p:to>
                                        <p:strVal val="visible"/>
                                      </p:to>
                                    </p:set>
                                    <p:anim calcmode="lin" valueType="num">
                                      <p:cBhvr>
                                        <p:cTn id="17" dur="750" fill="hold"/>
                                        <p:tgtEl>
                                          <p:spTgt spid="4"/>
                                        </p:tgtEl>
                                        <p:attrNameLst>
                                          <p:attrName>ppt_w</p:attrName>
                                        </p:attrNameLst>
                                      </p:cBhvr>
                                      <p:tavLst>
                                        <p:tav tm="0">
                                          <p:val>
                                            <p:fltVal val="0"/>
                                          </p:val>
                                        </p:tav>
                                        <p:tav tm="100000">
                                          <p:val>
                                            <p:strVal val="#ppt_w"/>
                                          </p:val>
                                        </p:tav>
                                      </p:tavLst>
                                    </p:anim>
                                    <p:anim calcmode="lin" valueType="num">
                                      <p:cBhvr>
                                        <p:cTn id="18" dur="75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66"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56090" y="509725"/>
            <a:ext cx="8235327" cy="5826420"/>
          </a:xfrm>
          <a:prstGeom prst="rect">
            <a:avLst/>
          </a:prstGeom>
        </p:spPr>
      </p:pic>
      <p:sp>
        <p:nvSpPr>
          <p:cNvPr id="6" name="Rectangle 2"/>
          <p:cNvSpPr>
            <a:spLocks noChangeArrowheads="1"/>
          </p:cNvSpPr>
          <p:nvPr/>
        </p:nvSpPr>
        <p:spPr bwMode="auto">
          <a:xfrm>
            <a:off x="867541" y="907449"/>
            <a:ext cx="3501120" cy="4832092"/>
          </a:xfrm>
          <a:prstGeom prst="rect">
            <a:avLst/>
          </a:prstGeom>
          <a:noFill/>
          <a:ln w="9525">
            <a:noFill/>
            <a:miter lim="800000"/>
            <a:headEnd/>
            <a:tailEnd/>
          </a:ln>
          <a:effectLst/>
        </p:spPr>
        <p:txBody>
          <a:bodyPr wrap="square">
            <a:spAutoFit/>
          </a:bodyPr>
          <a:lstStyle/>
          <a:p>
            <a:pPr algn="ctr" fontAlgn="base">
              <a:spcBef>
                <a:spcPct val="0"/>
              </a:spcBef>
              <a:spcAft>
                <a:spcPct val="0"/>
              </a:spcAft>
            </a:pPr>
            <a:r>
              <a:rPr lang="es-ES" sz="2800" i="1" dirty="0">
                <a:latin typeface="Franklin Gothic Book" panose="020B0503020102020204" pitchFamily="34" charset="0"/>
              </a:rPr>
              <a:t>Yo también, después de comprobarlo todo exactamente desde el principio</a:t>
            </a:r>
            <a:r>
              <a:rPr lang="es-ES" sz="2800" i="1" dirty="0" smtClean="0">
                <a:latin typeface="Franklin Gothic Book" panose="020B0503020102020204" pitchFamily="34" charset="0"/>
              </a:rPr>
              <a:t>, he  </a:t>
            </a:r>
            <a:r>
              <a:rPr lang="es-ES" sz="2800" i="1" dirty="0">
                <a:latin typeface="Franklin Gothic Book" panose="020B0503020102020204" pitchFamily="34" charset="0"/>
              </a:rPr>
              <a:t>resuelto escribir para ti, ilustre Teófilo</a:t>
            </a:r>
            <a:r>
              <a:rPr lang="es-ES" sz="2800" i="1" dirty="0" smtClean="0">
                <a:latin typeface="Franklin Gothic Book" panose="020B0503020102020204" pitchFamily="34" charset="0"/>
              </a:rPr>
              <a:t>, un </a:t>
            </a:r>
            <a:r>
              <a:rPr lang="es-ES" sz="2800" i="1" dirty="0">
                <a:latin typeface="Franklin Gothic Book" panose="020B0503020102020204" pitchFamily="34" charset="0"/>
              </a:rPr>
              <a:t>relato ordenado a fin de que conozcas bien la solidez de las enseñanzas que has recibido.</a:t>
            </a:r>
          </a:p>
        </p:txBody>
      </p:sp>
    </p:spTree>
    <p:extLst>
      <p:ext uri="{BB962C8B-B14F-4D97-AF65-F5344CB8AC3E}">
        <p14:creationId xmlns:p14="http://schemas.microsoft.com/office/powerpoint/2010/main" val="32708258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57477" y="511140"/>
            <a:ext cx="8196996" cy="5834242"/>
          </a:xfrm>
          <a:prstGeom prst="rect">
            <a:avLst/>
          </a:prstGeom>
        </p:spPr>
      </p:pic>
      <p:sp>
        <p:nvSpPr>
          <p:cNvPr id="4098" name="Rectangle 2"/>
          <p:cNvSpPr>
            <a:spLocks noChangeArrowheads="1"/>
          </p:cNvSpPr>
          <p:nvPr/>
        </p:nvSpPr>
        <p:spPr bwMode="auto">
          <a:xfrm>
            <a:off x="4930135" y="1024188"/>
            <a:ext cx="3157800" cy="4401205"/>
          </a:xfrm>
          <a:prstGeom prst="rect">
            <a:avLst/>
          </a:prstGeom>
          <a:noFill/>
          <a:ln w="9525">
            <a:noFill/>
            <a:miter lim="800000"/>
            <a:headEnd/>
            <a:tailEnd/>
          </a:ln>
          <a:effectLst/>
        </p:spPr>
        <p:txBody>
          <a:bodyPr wrap="square">
            <a:spAutoFit/>
          </a:bodyPr>
          <a:lstStyle/>
          <a:p>
            <a:pPr algn="ctr" fontAlgn="base">
              <a:spcAft>
                <a:spcPct val="0"/>
              </a:spcAft>
            </a:pPr>
            <a:r>
              <a:rPr lang="es-ES" sz="2800" b="1" i="1" dirty="0" smtClean="0">
                <a:latin typeface="Franklin Gothic Book" panose="020B0503020102020204" pitchFamily="34" charset="0"/>
              </a:rPr>
              <a:t>En </a:t>
            </a:r>
            <a:r>
              <a:rPr lang="es-ES" sz="2800" b="1" i="1" dirty="0">
                <a:latin typeface="Franklin Gothic Book" panose="020B0503020102020204" pitchFamily="34" charset="0"/>
              </a:rPr>
              <a:t>aquel tiempo, Jesús, volvió a Galilea con la fuerza del Espíritu, y su fama se extendió </a:t>
            </a:r>
            <a:r>
              <a:rPr lang="es-ES" sz="2800" b="1" i="1" dirty="0" smtClean="0">
                <a:latin typeface="Franklin Gothic Book" panose="020B0503020102020204" pitchFamily="34" charset="0"/>
              </a:rPr>
              <a:t> por </a:t>
            </a:r>
            <a:r>
              <a:rPr lang="es-ES" sz="2800" b="1" i="1" dirty="0">
                <a:latin typeface="Franklin Gothic Book" panose="020B0503020102020204" pitchFamily="34" charset="0"/>
              </a:rPr>
              <a:t>toda la región.  </a:t>
            </a:r>
            <a:r>
              <a:rPr lang="es-ES" sz="2800" b="1" i="1" dirty="0" smtClean="0">
                <a:latin typeface="Franklin Gothic Book" panose="020B0503020102020204" pitchFamily="34" charset="0"/>
              </a:rPr>
              <a:t>Enseñaba en </a:t>
            </a:r>
            <a:r>
              <a:rPr lang="es-ES" sz="2800" b="1" i="1" dirty="0">
                <a:latin typeface="Franklin Gothic Book" panose="020B0503020102020204" pitchFamily="34" charset="0"/>
              </a:rPr>
              <a:t>las sinagogas y </a:t>
            </a:r>
            <a:r>
              <a:rPr lang="es-ES" sz="2800" b="1" i="1" dirty="0" smtClean="0">
                <a:latin typeface="Franklin Gothic Book" panose="020B0503020102020204" pitchFamily="34" charset="0"/>
              </a:rPr>
              <a:t>                                                todos </a:t>
            </a:r>
            <a:r>
              <a:rPr lang="es-ES" sz="2800" b="1" i="1" dirty="0">
                <a:latin typeface="Franklin Gothic Book" panose="020B0503020102020204" pitchFamily="34" charset="0"/>
              </a:rPr>
              <a:t>lo alababan.</a:t>
            </a:r>
          </a:p>
        </p:txBody>
      </p:sp>
    </p:spTree>
    <p:extLst>
      <p:ext uri="{BB962C8B-B14F-4D97-AF65-F5344CB8AC3E}">
        <p14:creationId xmlns:p14="http://schemas.microsoft.com/office/powerpoint/2010/main" val="41987561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4098"/>
                                        </p:tgtEl>
                                        <p:attrNameLst>
                                          <p:attrName>style.visibility</p:attrName>
                                        </p:attrNameLst>
                                      </p:cBhvr>
                                      <p:to>
                                        <p:strVal val="visible"/>
                                      </p:to>
                                    </p:set>
                                    <p:anim calcmode="lin" valueType="num">
                                      <p:cBhvr>
                                        <p:cTn id="7" dur="750" fill="hold"/>
                                        <p:tgtEl>
                                          <p:spTgt spid="4098"/>
                                        </p:tgtEl>
                                        <p:attrNameLst>
                                          <p:attrName>ppt_w</p:attrName>
                                        </p:attrNameLst>
                                      </p:cBhvr>
                                      <p:tavLst>
                                        <p:tav tm="0">
                                          <p:val>
                                            <p:fltVal val="0"/>
                                          </p:val>
                                        </p:tav>
                                        <p:tav tm="100000">
                                          <p:val>
                                            <p:strVal val="#ppt_w"/>
                                          </p:val>
                                        </p:tav>
                                      </p:tavLst>
                                    </p:anim>
                                    <p:anim calcmode="lin" valueType="num">
                                      <p:cBhvr>
                                        <p:cTn id="8" dur="750" fill="hold"/>
                                        <p:tgtEl>
                                          <p:spTgt spid="409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En blanco">
  <a:themeElements>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 blanco">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 blanc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 blanc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 blanc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 blanc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 blanc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 blanc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 blanc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 blanc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 blanc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 blanc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 blanc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Apex">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1217</TotalTime>
  <Words>1421</Words>
  <Application>Microsoft Office PowerPoint</Application>
  <PresentationFormat>Presentación en pantalla (4:3)</PresentationFormat>
  <Paragraphs>102</Paragraphs>
  <Slides>33</Slides>
  <Notes>1</Notes>
  <HiddenSlides>0</HiddenSlides>
  <MMClips>1</MMClips>
  <ScaleCrop>false</ScaleCrop>
  <HeadingPairs>
    <vt:vector size="6" baseType="variant">
      <vt:variant>
        <vt:lpstr>Fuentes usadas</vt:lpstr>
      </vt:variant>
      <vt:variant>
        <vt:i4>25</vt:i4>
      </vt:variant>
      <vt:variant>
        <vt:lpstr>Tema</vt:lpstr>
      </vt:variant>
      <vt:variant>
        <vt:i4>4</vt:i4>
      </vt:variant>
      <vt:variant>
        <vt:lpstr>Títulos de diapositiva</vt:lpstr>
      </vt:variant>
      <vt:variant>
        <vt:i4>33</vt:i4>
      </vt:variant>
    </vt:vector>
  </HeadingPairs>
  <TitlesOfParts>
    <vt:vector size="62" baseType="lpstr">
      <vt:lpstr>MS UI Gothic</vt:lpstr>
      <vt:lpstr>Adobe Fan Heiti Std B</vt:lpstr>
      <vt:lpstr>Aharoni</vt:lpstr>
      <vt:lpstr>AR ESSENCE</vt:lpstr>
      <vt:lpstr>Arial</vt:lpstr>
      <vt:lpstr>Arial Narrow</vt:lpstr>
      <vt:lpstr>Arial Unicode MS</vt:lpstr>
      <vt:lpstr>Berlin Sans FB</vt:lpstr>
      <vt:lpstr>Bodoni MT Condensed</vt:lpstr>
      <vt:lpstr>Book Antiqua</vt:lpstr>
      <vt:lpstr>Britannic Bold</vt:lpstr>
      <vt:lpstr>Broadway</vt:lpstr>
      <vt:lpstr>Calibri</vt:lpstr>
      <vt:lpstr>Calibri Light</vt:lpstr>
      <vt:lpstr>Comic Sans MS</vt:lpstr>
      <vt:lpstr>Consolas</vt:lpstr>
      <vt:lpstr>Franklin Gothic Book</vt:lpstr>
      <vt:lpstr>Lucida Sans</vt:lpstr>
      <vt:lpstr>Poor Richard</vt:lpstr>
      <vt:lpstr>Segoe UI Black</vt:lpstr>
      <vt:lpstr>Times</vt:lpstr>
      <vt:lpstr>Times New Roman</vt:lpstr>
      <vt:lpstr>Wingdings</vt:lpstr>
      <vt:lpstr>Wingdings 2</vt:lpstr>
      <vt:lpstr>Wingdings 3</vt:lpstr>
      <vt:lpstr>Diseño predeterminado</vt:lpstr>
      <vt:lpstr>Default Design</vt:lpstr>
      <vt:lpstr>En blanco</vt:lpstr>
      <vt:lpstr>Apex</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PILAR</dc:creator>
  <cp:lastModifiedBy>HP</cp:lastModifiedBy>
  <cp:revision>142</cp:revision>
  <dcterms:created xsi:type="dcterms:W3CDTF">2016-01-19T04:01:08Z</dcterms:created>
  <dcterms:modified xsi:type="dcterms:W3CDTF">2022-01-17T15:19:44Z</dcterms:modified>
</cp:coreProperties>
</file>