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Lst>
  <p:notesMasterIdLst>
    <p:notesMasterId r:id="rId49"/>
  </p:notesMasterIdLst>
  <p:sldIdLst>
    <p:sldId id="299"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8" r:id="rId4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478"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6A6D5-7AFD-4774-85C1-C39461F8D78D}" type="datetimeFigureOut">
              <a:rPr lang="es-PE" smtClean="0"/>
              <a:t>10/01/2022</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936C-FC1B-4D8B-8A3D-3501A3DC157D}" type="slidenum">
              <a:rPr lang="es-PE" smtClean="0"/>
              <a:t>‹Nº›</a:t>
            </a:fld>
            <a:endParaRPr lang="es-PE"/>
          </a:p>
        </p:txBody>
      </p:sp>
    </p:spTree>
    <p:extLst>
      <p:ext uri="{BB962C8B-B14F-4D97-AF65-F5344CB8AC3E}">
        <p14:creationId xmlns:p14="http://schemas.microsoft.com/office/powerpoint/2010/main" val="202135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CA8B340-43CC-4AFD-93B1-DCD2CCCE0782}" type="slidenum">
              <a:rPr lang="en-US" smtClean="0">
                <a:solidFill>
                  <a:prstClr val="black"/>
                </a:solidFill>
              </a:rPr>
              <a:pPr/>
              <a:t>2</a:t>
            </a:fld>
            <a:endParaRPr lang="en-US" dirty="0"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hu-HU" smtClean="0"/>
          </a:p>
        </p:txBody>
      </p:sp>
    </p:spTree>
    <p:extLst>
      <p:ext uri="{BB962C8B-B14F-4D97-AF65-F5344CB8AC3E}">
        <p14:creationId xmlns:p14="http://schemas.microsoft.com/office/powerpoint/2010/main" val="182961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9F42CEC-CEDF-4027-B106-C52658B44019}" type="slidenum">
              <a:rPr lang="es-PE" smtClean="0">
                <a:solidFill>
                  <a:prstClr val="black"/>
                </a:solidFill>
              </a:rPr>
              <a:pPr/>
              <a:t>15</a:t>
            </a:fld>
            <a:endParaRPr lang="es-PE" dirty="0">
              <a:solidFill>
                <a:prstClr val="black"/>
              </a:solidFill>
            </a:endParaRPr>
          </a:p>
        </p:txBody>
      </p:sp>
    </p:spTree>
    <p:extLst>
      <p:ext uri="{BB962C8B-B14F-4D97-AF65-F5344CB8AC3E}">
        <p14:creationId xmlns:p14="http://schemas.microsoft.com/office/powerpoint/2010/main" val="104074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0546A6-3A8D-45D3-847D-BF82D75DAF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74111484"/>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F7F51-D4A4-4F2F-89DD-F0241156921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4152770"/>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362A5C-137A-4E6A-9CFE-0DB4DA334E7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54615799"/>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A78AA19-695E-444F-981E-E77095999C2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0651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CF19F7B-0273-43CA-8C30-FBEDEA51D53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5875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9730C9E4-F1CC-4EF0-AF2A-EECCABF37B1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61044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7EA02B8-1C77-48C2-A080-5C00A592FAD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7700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8A6B9D0E-E07C-4BFD-9F8D-4BA1BD8C17B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66572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EB275F56-CD57-428F-8B4C-D2BDE3ADD70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9062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AB9B68D-3885-4549-94E6-325CEBAF822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2933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F7E53A1E-2547-444A-9E7A-B784C35B672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2719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557FE8-8AC4-4C7E-AE81-9A55B0F6A8C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592774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F599A41-596B-4797-8BDB-0E72997F791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9288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0EAB2259-CED3-4ECB-A73E-7AEAA04D86A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57423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9208F89-4275-42EC-B7E1-9AE86981779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146416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B0190F-26B7-4E0A-A3DC-B7B1584CCC3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1502604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3E851C-ABBB-44BF-B14D-1D8A88E5131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273153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C85F9-BEF1-456F-A572-CA3A5318B81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019887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7C1677-BD15-4752-9AE9-AC574A66A61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179642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058FA2-3216-4FB7-B174-2A6973FD375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533911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A467A6-6D46-40B3-A745-18BA99A6B2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8816683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21930E-BFE1-429C-AE3C-1C33099A9BA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709329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D889BC-23A6-431D-BD11-4050AC6DA0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56511225"/>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24572B-8A81-42C6-90EC-616A9BDDDF9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1689395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459E04-BBAF-4859-B846-519A18FCA14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247892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6C556-C50C-45CD-A300-10319FB0A2A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3254716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94FBC-6929-46A4-9651-7D1F80B28CA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349701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486B4C-5FDF-492F-950C-05EBA22D793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1265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BDBFBB-A53F-4AF3-9D1C-1ECC183BB5F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56666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CDBEB-4159-4397-A6B3-872BE20B57C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49878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E96391-3B46-433C-B6DB-4623624DCA4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13992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3AB461-7D53-4A04-BAD9-61F248CD882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94416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FF6B7C-E39A-4C0F-BF25-39BC6A680E2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887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9F54C-8222-406E-8B5A-7E8704EF852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0014580"/>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6C14B8-354B-4294-B730-6E35883825B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18637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47D73E-EA2C-4BFB-A508-2B5C06B3319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2755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BC5B48-4E12-4C7E-A598-11152121993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99716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15302D-E09A-4342-92D1-26D27EF5A95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13551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158790-26B2-497D-80F0-E1B6253E9DE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43198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F155C6-F8B9-4AF7-8A72-BC5C2E2EEB5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668060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C300E6-92E3-4820-A46E-547AA105686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81095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8768E-033D-4788-883F-AA99A00C5D8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4423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C01AE4-EF9B-4F0F-83B8-93A223D348E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48753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2E0B17-17DE-4420-B695-BD48CFAA822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24746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1836C7-3A16-4DD0-AFF7-9C949DF89E7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68708097"/>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626CB8-0881-4A33-A85D-DD5484B781C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34733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762AAE-DF5F-4F61-BB25-14EED430517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35603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684B88-FA31-4187-BC7B-A5769EDD074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78554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FB6E52-4581-4BCB-B5D7-01FADAAB835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61563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8D9265-24EB-4202-86EA-BEC06871BC2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98823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900DCF-DC6E-457B-B8F2-DEEDE107334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51794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AC120-8C40-458B-B017-9340A0B37B4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97569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430CAD-ED48-4FAF-AF1F-567547F92CB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66449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B322A1-C87D-471C-BF62-C89512C862B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2155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9A0A84-BEBC-4C33-9984-DEA7DFC4EFE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8494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8D4FB2-48D8-48AC-854C-35A35058DF9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43003987"/>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DC703A-3D0C-48DC-84D7-DCF830AD741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75272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078B88-B84A-4446-8630-AFDD240299F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40698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632F41-763C-436F-B25F-2782ED94A3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68496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DB8B9E-83C0-49E8-B949-31524F90321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58838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5415AD-E5B4-4708-A9FD-03FEE11363D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977115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7BC812-02A0-49FD-AFD3-4A608D55E69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64610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A9F5A5-8FF9-418E-B125-B98A7D94F81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105118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8164DA-2C6C-4A54-B997-BB51AEB991D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102349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5B8DCF-52C9-4D20-9359-8AFF2DD5288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110514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6AA95-0567-4436-9C09-0B71F347928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45673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44F2FB-E8E6-459C-B3A5-EC6D833DCD7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08323346"/>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5B0EAC-AFA9-48CC-AF5E-FE421FC6D292}"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792906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336ED8-85D1-468E-8C1F-3C9ED6E2F48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3228391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138BCD-3328-4FEE-A625-37F1397418F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0479691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14E997-94F3-4A0A-A399-0D4359E3308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587485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675313-83CC-4358-B986-B8F45D119BC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18782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64704-B636-4379-8146-EF21A6F7D53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5058685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541961-0EEF-402B-B59F-DD3F82A1CA1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675070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11418C-BA7E-4B29-8431-5C21C55AB1B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6441303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8FDE3A-57B5-4AD4-AD4C-188C0582790C}"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445374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36001B-7DC1-4AAB-B6BE-2B2CED62FFD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22477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727D34-0041-4EBA-884B-ECBC5A74AED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03928231"/>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DA4F6-F91B-4AD9-A3CD-D7B66A420FA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563221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6B1B28-59E2-47B8-8DA8-6444D59FDE3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9508750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6FFFD2-1FD1-4A83-B65F-8AA63811654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281141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AECE54-546B-45A4-88DB-D6DEE92362E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606679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C78D07-AD61-4ACB-A3C2-CC23EE05397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4318180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9EEBBC-2163-4E33-A773-EF83581CDCF3}"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710584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03F37C-6787-4F29-804F-C842081948B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1528919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2AB1BB-FFC2-491C-832E-70533DC254C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5129523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8FC08E-3322-4384-9A51-1795AFF70D6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7261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430B31-9A5E-4714-A636-814D80CE1EF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7586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AB1442-7504-46A1-8B89-3CE6FE367FE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5828211"/>
      </p:ext>
    </p:extLst>
  </p:cSld>
  <p:clrMapOvr>
    <a:masterClrMapping/>
  </p:clrMapOvr>
  <p:transition spd="slow">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2F2A5-F9B6-4DEB-9C1D-9FCC89BBBC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292684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8323AB-2AC7-4D9B-8207-E7B0D84E095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0601810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77C4C3-805A-4A89-92E0-85BBB621B94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777431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0B7201-0578-45D0-90E2-1E754229594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04403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A1756E-FCB2-4DF3-939B-BA332D8FF9A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9611328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D19963-66B0-4A8A-B7F2-7209981092D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62481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924CD8-E774-42E1-A522-3EDC199AB7D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170287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9A7B13-A4C8-4011-A48F-AEE127EB19C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1284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1FBA31-F566-4363-A82E-E955A168C76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715465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7FEA31-9082-4416-8419-7324DAF3D76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5671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FE44505-3A87-4404-8746-59670652A4D5}"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315076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A36309B-04D0-498A-A133-415C8A12E677}"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21461473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7AC8A22-6A18-4D32-A509-7264C61E79F5}" type="slidenum">
              <a:rPr lang="en-US">
                <a:solidFill>
                  <a:srgbClr val="000000"/>
                </a:solidFill>
                <a:cs typeface="Times New Roman" pitchFamily="18" charset="0"/>
              </a:rPr>
              <a:pPr fontAlgn="base">
                <a:spcBef>
                  <a:spcPct val="0"/>
                </a:spcBef>
                <a:spcAft>
                  <a:spcPct val="0"/>
                </a:spcAft>
                <a:defRPr/>
              </a:pPr>
              <a:t>‹Nº›</a:t>
            </a:fld>
            <a:endParaRPr lang="en-US">
              <a:solidFill>
                <a:srgbClr val="000000"/>
              </a:solidFill>
              <a:cs typeface="Times New Roman" pitchFamily="18" charset="0"/>
            </a:endParaRPr>
          </a:p>
        </p:txBody>
      </p:sp>
    </p:spTree>
    <p:extLst>
      <p:ext uri="{BB962C8B-B14F-4D97-AF65-F5344CB8AC3E}">
        <p14:creationId xmlns:p14="http://schemas.microsoft.com/office/powerpoint/2010/main" val="22682491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D548C74-9170-40AC-A8C6-41B390EC0CF3}"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491209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CEB7564-2BF1-43E3-802B-535EBD5C29BD}"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815982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fontAlgn="base">
              <a:spcBef>
                <a:spcPct val="0"/>
              </a:spcBef>
              <a:spcAft>
                <a:spcPct val="0"/>
              </a:spcAft>
              <a:defRPr/>
            </a:pPr>
            <a:fld id="{22EF638B-45B6-4D4B-A66F-6340282B0B7E}"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32055611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6147"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DCA3F4C-4EA6-4AFB-884C-D0DB221BD23D}" type="slidenum">
              <a:rPr lang="en-US">
                <a:solidFill>
                  <a:srgbClr val="FFFFFF"/>
                </a:solidFill>
                <a:latin typeface="Times New Roman" pitchFamily="18" charset="0"/>
                <a:cs typeface="Times New Roman" pitchFamily="18" charset="0"/>
              </a:rPr>
              <a:pPr fontAlgn="base">
                <a:spcBef>
                  <a:spcPct val="0"/>
                </a:spcBef>
                <a:spcAft>
                  <a:spcPct val="0"/>
                </a:spcAft>
                <a:defRPr/>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563687582"/>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DED0D21-EAB0-4E45-BD2E-003AF7DE52F7}" type="slidenum">
              <a:rPr lang="en-US">
                <a:solidFill>
                  <a:srgbClr val="FFFFFF"/>
                </a:solidFill>
                <a:latin typeface="Times New Roman" pitchFamily="18" charset="0"/>
                <a:cs typeface="Times New Roman" pitchFamily="18" charset="0"/>
              </a:rPr>
              <a:pPr fontAlgn="base">
                <a:spcBef>
                  <a:spcPct val="0"/>
                </a:spcBef>
                <a:spcAft>
                  <a:spcPct val="0"/>
                </a:spcAft>
                <a:defRPr/>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477078854"/>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4B435D0-C352-466E-A972-8BDA03D9F3AC}"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92900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o te siento Señ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3899647"/>
            <a:ext cx="304800" cy="304800"/>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3564" y="466219"/>
            <a:ext cx="7453745" cy="5888400"/>
          </a:xfrm>
          <a:prstGeom prst="rect">
            <a:avLst/>
          </a:prstGeom>
          <a:scene3d>
            <a:camera prst="orthographicFront"/>
            <a:lightRig rig="threePt" dir="t"/>
          </a:scene3d>
          <a:sp3d>
            <a:bevelT w="152400" h="50800" prst="softRound"/>
          </a:sp3d>
        </p:spPr>
      </p:pic>
      <p:sp>
        <p:nvSpPr>
          <p:cNvPr id="8" name="CuadroTexto 7"/>
          <p:cNvSpPr txBox="1"/>
          <p:nvPr/>
        </p:nvSpPr>
        <p:spPr>
          <a:xfrm>
            <a:off x="6506157" y="5994523"/>
            <a:ext cx="2133602" cy="369332"/>
          </a:xfrm>
          <a:prstGeom prst="rect">
            <a:avLst/>
          </a:prstGeom>
          <a:noFill/>
        </p:spPr>
        <p:txBody>
          <a:bodyPr wrap="square" rtlCol="0">
            <a:spAutoFit/>
          </a:bodyPr>
          <a:lstStyle/>
          <a:p>
            <a:r>
              <a:rPr lang="es-ES" sz="900" dirty="0" smtClean="0"/>
              <a:t>Imagen de Portada: </a:t>
            </a:r>
          </a:p>
          <a:p>
            <a:r>
              <a:rPr lang="es-ES" sz="900" dirty="0" smtClean="0"/>
              <a:t>Padre Erick Félix CM </a:t>
            </a:r>
            <a:endParaRPr lang="en-US" sz="900" dirty="0"/>
          </a:p>
        </p:txBody>
      </p:sp>
    </p:spTree>
    <p:extLst>
      <p:ext uri="{BB962C8B-B14F-4D97-AF65-F5344CB8AC3E}">
        <p14:creationId xmlns:p14="http://schemas.microsoft.com/office/powerpoint/2010/main" val="312565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rectangular redondeada"/>
          <p:cNvSpPr/>
          <p:nvPr/>
        </p:nvSpPr>
        <p:spPr>
          <a:xfrm>
            <a:off x="2987824" y="4005064"/>
            <a:ext cx="5472608" cy="1357322"/>
          </a:xfrm>
          <a:prstGeom prst="wedgeRoundRectCallout">
            <a:avLst>
              <a:gd name="adj1" fmla="val -331"/>
              <a:gd name="adj2" fmla="val 4914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PE" sz="2400" dirty="0">
              <a:ln>
                <a:solidFill>
                  <a:srgbClr val="FFFF00"/>
                </a:solidFill>
              </a:ln>
              <a:solidFill>
                <a:srgbClr val="FFFF00"/>
              </a:solidFill>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069" y="452322"/>
            <a:ext cx="7511658" cy="5928624"/>
          </a:xfrm>
          <a:prstGeom prst="rect">
            <a:avLst/>
          </a:prstGeom>
        </p:spPr>
      </p:pic>
      <p:sp>
        <p:nvSpPr>
          <p:cNvPr id="5" name="Rectangle 2"/>
          <p:cNvSpPr>
            <a:spLocks noChangeArrowheads="1"/>
          </p:cNvSpPr>
          <p:nvPr/>
        </p:nvSpPr>
        <p:spPr bwMode="auto">
          <a:xfrm>
            <a:off x="1599056" y="5078619"/>
            <a:ext cx="5915683" cy="954107"/>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ES_tradnl" sz="2800" b="1" dirty="0">
                <a:solidFill>
                  <a:srgbClr val="000000">
                    <a:lumMod val="95000"/>
                    <a:lumOff val="5000"/>
                  </a:srgbClr>
                </a:solidFill>
                <a:latin typeface="Arial Narrow" panose="020B0606020202030204" pitchFamily="34" charset="0"/>
              </a:rPr>
              <a:t>Jesús le contestó: </a:t>
            </a:r>
            <a:r>
              <a:rPr lang="es-PE" sz="2800" b="1" dirty="0">
                <a:solidFill>
                  <a:srgbClr val="000000">
                    <a:lumMod val="95000"/>
                    <a:lumOff val="5000"/>
                  </a:srgbClr>
                </a:solidFill>
                <a:latin typeface="Arial Narrow" panose="020B0606020202030204" pitchFamily="34" charset="0"/>
              </a:rPr>
              <a:t>-«Mujer, déjame,  todavía no ha llegado  mi hora.»</a:t>
            </a:r>
            <a:endParaRPr lang="es-ES" sz="2800" b="1" dirty="0">
              <a:solidFill>
                <a:srgbClr val="000000">
                  <a:lumMod val="95000"/>
                  <a:lumOff val="5000"/>
                </a:srgbClr>
              </a:solidFill>
              <a:latin typeface="Arial Narrow" panose="020B0606020202030204" pitchFamily="34" charset="0"/>
            </a:endParaRPr>
          </a:p>
        </p:txBody>
      </p:sp>
    </p:spTree>
    <p:extLst>
      <p:ext uri="{BB962C8B-B14F-4D97-AF65-F5344CB8AC3E}">
        <p14:creationId xmlns:p14="http://schemas.microsoft.com/office/powerpoint/2010/main" val="306765402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BDAAkGBwgHBgkIBwgKCgkLDRYPDQwMDRsUFRAWIB0iIiAdHx8kKDQsJCYxJx8fLT0tMTU3Ojo6Iys/RD84QzQ5Ojf/2wBDAQoKCg0MDRoPDxo3JR8lNzc3Nzc3Nzc3Nzc3Nzc3Nzc3Nzc3Nzc3Nzc3Nzc3Nzc3Nzc3Nzc3Nzc3Nzc3Nzc3Nzf/wAARCADKAPoDASIAAhEBAxEB/8QAHAAAAgMBAQEBAAAAAAAAAAAABAUCAwYBAAcI/8QAPhAAAgEDAwEHAgQEAgkFAAAAAQIDAAQRBRIhMQYTIkFRYXEUMiOBkbFCUqHBFTMHJFNicnOS0eE0NYLw8f/EABkBAAMBAQEAAAAAAAAAAAAAAAECAwAEBf/EACMRAQEAAgICAgIDAQAAAAAAAAABAhEDIRIxIjIzQQQTYVH/2gAMAwEAAhEDEQA/APkyLk0fYkJKDgUEhFEQnb4jUaeHLEMwwKP06AB2dgOlK7MmZhjNMbqf6O3IJ5IqOW1JR+njvp5XHKrxROioHvHLDIDUJojFNOZz9zU00RO7jLt1Y1O08i/tBIohVMDBPTFDaRCO9Ax18qH1643SooPGaZaEmWVzQtsPIJ1LaIdmBWddlyQRx8VodTzvOKzMrkSHg0N1tF11sLnC4/KlspRW/wDFH3bnecLxSyUlm+002LWL4cHkY/SiAygdRQSeEcAmpEt1CmtZWhnbMrHANaXREGyTofOsfZMS/TFbDs+p2uPalu4JbqKj6gnHU0XpqhlYEeXpVOqLifHvRmjpuL/FJbT4nfYKMLeXYIHQeVa3VNo026IUZ7pvL2rL9iARf3nwP3rU6pj/AA26z/sm/auvj/G5uX8j5c6jPSo7fYVc4FRwK5tr6Unj0rQ3GB2dj4H8P70kMeadX3h0CIe6iq8f7CwrhI3UwgIyKWQnxZo+BuRUt0+j7TMd/GMfxCtQoHoP0rKaTk3UXzWrFdnBdxyc07KtfAMcQwPu9KzeoqqTAADlfStNrfiaEe5rO6oB9UB/uiubmt81uL6s/qIGRxQOKP1D7+KDHSl3TyPncTZNEh+goaJcc1fECXFd1cTQaNhAGYcUPrE/f3qRoeAeail2sUO1T4seVd0uwlu7nvW4HvUbFIf2JzBHGOg60zWfu1CrVAtxBGEQZOOtcyEGG61z3urSBrpWmuV8+a1OmRiKMewpDbIJLhSeg5rRd20cCvjGa1MHu5B37A+lIpQrucCmM8hedjnOBSG4u/pyQ3X0rSNelV1Cu40tljUGuz6jufxGhXuzNkRqc+pqkwpfKCI05oxYQyUqHe9S5HxRVtPMCF3mtcW7WpE0clavsuSTLn0pJBDLKfEoNPdDmitpHR8KSPOl8L7HYPVBuuj80doYyz/FCagQ1yfTNH6BjvH+KnrtSHfY0Yvr4/ArRaycaRd/8pqRdj0/1m+P+8Kea5/7Rd/8s11cf465uT8j5sa9iuZ5pbeasIpe6gTvJB154Fc0m3R6NRTjUSv+ARDPiytY6LVbgZ71IyAPIGq5+0N/dRKiuiRL0UID+9VxmiXKHcXAyeB6mjLZldgEZW+DmsPdul4MXZkPP3RnB/ToaXDSyr5s73xE8CQGM/qDihOOfut/Y+2aMv8ArMfHIOa1FfneDWu0eiSbFvLhCvPLbv36itPov+lm+iKpqtrFcoDy8Xgf9Ohrp48ZjOnPyZXK9vpetttkgPzWa1OZZLvKnjaKObXtP163in06cOBneh4ZD6EUmuiBcvg9MVyc/wB3RxT4l14cyGhx0q67Pj5qsEYFHCqyPn1rE0hwo6UxislZgpODTzTdOisbEySqC7DrQQMayPJnkniqZ8nfSGHF1ughppWcYbNaTSozEV7xgF9KSpK3el8cVJ555GAXI+KXytHx0097cIGCw8mhSGYZaqdOhldQSrZ9TTuGz3rgAlqUyjTYWZwx4A606vrxRCET+GvGweK13bcADJpTOzMSo6edKxbqN8bWPPGXNZq7uu9O5j1o7VH72RgTnBx8UikDM+AathOksqnFE1xIf5aPjgCjCjAqdlDiJRijVgyKTPPtfjwmt0H3NWRR+McUYIDU44MNk1PyU0Z6YoOAab3GmLLBvGA2ODSWzYrIAPM1rbOFpocjnGOPWthlla2UmmMZZFn2ODxxzT7RICrlhnBHNM9d0aKExTqcHGCKo01ZIYHMgxGTwarlEJl30Z9kf/UXwH8y/wB6bdoM/wCC3eP5KU9kiv1N2o6nBpF/pI7TLuGg2L+NyPqpFPQddn/eqYfTSWf32zV5eq8LCA+E5Af1pBE5DMsQLnPLepo2eP6raiMVhUYOPP2qawrCgVMACo9RXuhWEpjZeF3cetUbGjPDDGOlHsnHUUPNG3XbxRlCwIrPv/EwV9AKLRYXG1CPg1QeOKiy7gccH1ol2Y96yxCKSNZ4l6I/l8eYoeTQ7S/h32UphuQRmGQ/d8N/3oX6hoBhgSPVeattbwiRZYjhlORkUd2BdUuDaj2f1JWIkhkXyYYDj+4rdaXrEWpRiQsolf8AhH7VRq8EXabRBdSkQXVspAkK4EuBnb8+9YXTrxrWcIzsqOQGK9V9CPcVTU5J/pfK4V9BujljVS/aPilml6hLcvLbXbA3EXO7pvFNA3ArmylxunRjZYW65NKLlbcAqvpQTR4xmtnqWlwXEJucgMB1rITMA5HocUT76QBCcUw0yFJpVJ9aVO2afaHAQQW6daNui622VlZwKi+EdKfWFrAo8Ma59cVnrZ9oAzT7TJfLPGKpx6/aPJLrobd2yywtHkKCprC31ubUugGW5FbaRmknBBxGvU0h7TmEAmABn2nNPnMS470+U3xKu4diOTwKWR5ecKPM1ffmT6hhJnduPFWaTbtJdFj0UUm9QZjbTi1j2xqpooRuOlCSmdeIY8ketej1J4GC3cTJ744qNm3VMpBqFs4Iq0sAKqS6glUMjDBq5QjDbkUuh2ssvFKPmt3oSE7AQfWstptvBAVeR1OOTW20SWKdTJCPCOKpw4/JPmy+I25s47lWDk8rjis5f93DGbbkEkFTTbWtTa1Ro4Vy+3Jb0FZ+5k+rtYZHBMjOFU+lW5Mp6c2Es7cXUE0Gy1LUTjMcQEYP8Tnp/Wvk0Ekt3qAkdt7yFnkc+/U1ov8ASFqneSrpyEbYuZMHq3l+g/el/Zi1VyZG5GBn+1CdYm15ZGdvZs0YB8CDoPOiktI0HCjPqeaKOAKhuAPNc9u3VMYgIgPIfpUHgRhyo/SiAQai2KEGwmurEZJT9KWSRtGSCCBWklAoKeFHByOarjUcsCRgCKGb8NiR0o+eEqxC9KEkHBBp4jdwx0i+eO6h/wBZdFXhA3jjHsV9D7Up7V6adN1uVFC93MBLHtPAVvL965G4jOwnjyqWt3Zu1tw48USld2etNjNUL3BthMd1jPIvgddgkA5RgcHPscin5m2Eq0BLDg4bilGjwrddnXUAh1fcuPIkYP8AUA0XBrUXcR95jftG75xWzxlpsbqJ/wCOPLZiLcfQ89aVSsck+tAJuQ8Gr1lJ+6p+KnktiO5sGtfpC/gKRWRtwN4960unXLJGEWp5nxrRQMWYDNPLRtkfXnFILAE4PmaaXJaKNfehMtNZt3U7/aUEE5OD4lFK3lMpy5zn1qFwMuT61xRxTeVpGb1bT4Xm74pg5z80DpkYG9x1ZjWk1WKHuGZs7vms5pjAPIp8mNbe4fD2OkgaZcKxHxQF1p577cc7TzgHNOFwBkVFxvHPSkmVitxlA2kCKg3rk+tS1mB7XuVXI7xNwq/d+IqqMjPlWx1zR49U0qF+7EU0SDYR58dKad0uUkj51aJezXAt1kmcdcIelfSeyc8tkgglfvEbjBHKms1odr9Ne/jqFZTzurZWQXUL+NokCxx8swGMmnwvy6Tzx6Wa/sjaKTBLOSnzmlwDSGKOKLCp4iTwM0z7R3Qt1hG0Nh+n5Uoj1CJLMSSkq6sS3nxRz9pSdPkWv3Ju9Qup24Mkzt/U1pezsTR6XFgYZxurI3Q+ougifxvgfma29wz2dnGkAyQAvwKbkusZB4pu7WvI8LfjZ2+uKsQxyjKNmk66heOQjoGBHT7gRTDT23Pym2oWWOjG7FhCKqkytW3E6Q8MRmltxeSZyF3D2oQ1XFt3WqXqkXDHlkYD4rzSqRkGnidQnQMM45pVcoFJNNWbIpfegZz60+KWcKLg8/FD3b7m9sVfOcZND28ff3cUJ/jYA/FXxc9vbcaFbPa6Fb8cuSz+2RmsFLI3evyR4jxX06KWNo2tVwO6wCPevmV2MXcwH+0b962Pumpyqk1aqADmqVkwcVcmWIxXNa6ZBEC5YYp/p6gBSaU2cftT6yQYAxUMstqzHTQ6UqsQSOBRt84kkx5LQ9kAkQ+K9KeeKOPcTy6oK5Hi4qKDirZhxUEp4RTNCsqkOuQax8qG3v5o848Wa2/nWS16MLqLOPMCmgwRZMXyGNWTTxKCNwyOtLGuDFCShwxGKAFpPJl2LgNQ8VPM4tdTtxOI3cYz1xWl1ftBNc20EaRd3yCJFbIIHSsD/h5V92593utGie4gQIX3L6EU2v8AgeVvuN1FGl/Asv8AF5kVpezsYhhcVkey0peHbnIbkVstMG2NieFAyc03HO9k5c+tEPaa7U3whA8ROT7DFIO1V0lt2efu8d5IRGD5/wD3FE6xdfVatJJjAzgfFZntfIfpIFz1kP7UN7zLJrFndBh+p1uBSMhMufyFbkoDwelY7siM6xKfSH+4ralMihz3VU4Megr2NuCSq7T/ALpxXFUQcr0FEFcDJoO6lKoeOtTltVuOiy7kae48Rxk8UPciSKTaHY4GeDirj4nBHXNHfTxSqC65OKrJE7sqj1Qr+HMrA+jdauLxyKHSrJ9Mj5x51UtoIxgE1rovb2/igNRJChieM0c6bR1pTrEmIfg0cZsuQS5wAQT0NF9nY0je41KcfhW44J8zS2UtM4UDJY0drjmxsbfSYT4uJZyP5j0H5CuiRzf6K0fVZW+rvJjtjiRnPHVyMAf1rP53eI5yeTU5bnbarZwA4ZgzkfxN5D8qdxNYRxIjBSyqATto6029q1iJIo63h46V6GLOCRRq4AArgyyehjBFqVQeIc080+IycqOKSRxcqa1elEdxyADio01EQvtXBrzEk1Scg1JMmrY+nPlXpOBVKtzUriQRqWkYKvqTSa4161Q7YA0re3Apizs5LKqlmYAD1rK6o63dzIU+08A1ye9uL0/iNtTyRelVhCACKXasxBpBvkKNngUVIzxxbc7cjANXR4DZIrt5GZYwU8vKn3KXVlKo1uzMDHMzY9acRzPfxLbyAM69Djmh9Lglludm058xjyr6Jp2jWcMavLtU4x708x2W56KuzGm3FhhJEZ958J/lrS6rdi3hFtF97L4vYV36qFG2W4PAwDSh90t/IZnwPLNN6miatuyW5twr9555rMdrhmK1HkWb+1anUnzcbU+2sj2tn/GgtwPsXeT8/wD5U8J8z5XWIHshgapc+ojH71tA3FYzsx4dYOP44zn8q1s8gi5bO3zIpef7K/x/qk/eFhsxgdQaWapeBSEaNsDqVXOKYx3ERXKtmq7kRmLjBJ61PFaktuu+YEZIIzTaJMKM0PEUhfIAGeKJaQbcintJpCfaKBnkVc+tdupyCeaVXVx1o4zZctSPXN0ADSC9ma5kCDoDzRNzLkHk0GoweePUnyrqwx0488tmOkRIJGu5uIoeT7nyFKL26kubqWeQ5eRixouS9UWTRKMLwF/uT7n+1KiSxOKrInb0vsvFdJx05A9TRJDZORzQ8SmOITdG3AL/AHp7Hqq92u61gZsDLEdaGQTs9hgLAgCiYtOlZwApJNN7KyDEHaRRsk9tZzMZWCqg6mvNmNyehlnIDgsREoWQc0YsgiXAO0D1pFqPaTfKfpITj1akl3eXd0fxZmx6DgU/9SV5dtZd6/Y2y7dxkceSUi1DtNdStsgAhj9R1NJTEE8WeatidXBVgM4qkxkTuSMt1POfxZnf/iNFWYVl9xQQRSxCnB9DV1sXikycEUbj0bHLVNYwBREagil4uhkZWr475BwRUrivMoIaMeVRKnyNeWcMMhW/SpK4YEil1TS7Ts2limVgTjPOK1UF5tj7xsknzJrMW8iqctTayf6lgD9orTKxrhKe6exmbcc1bqtsrW5kA5Tmq7OSKFCSwGKXa52jhit5IYAHc8DmqSp5TQC5CJdKpICshYk+WK+e6zfC61N5lOUckLn0HSthrVw1noElzM+Z7hNiDHTP/ivnk5xHG/8AKatx477Q5L1o10ebuNXt2PRiVP5itqQJRg8g184mcmISRnDocgjyIrbaFqAv7BJeA48Lj0NJz4ftXgznpfLaKp8wfY0Dcd7D9r5+abyZx1oGd0I8SjPrXPHXcisXMxcK0fHqDR4du6yelDuwAJUYrrXG6ERjgCn0jaHunJ5pTdPijbycDgGk11NuJANX48XPy5qpXzxQksmTgHjzr00vUA0Pyx4rpkc1rpJb4rv2jjrXuFFcXls+lMAhmLRonkPKiUh8I58qHhXLg+lGqCVB9qSjH1W7vFs49xwT5CspeXEl/dtJIcA9BV+oXbXc5IJ2Z4BoQ+E5Xyrl9L27caMAcdaoaJgeaMQggNnIohkUxhsVtgWCPcCGHNQSLBbI58qMnbEoAHBFV3C4nQjjIrRg1xFsZZAOvWuSIUO9OQeoomZCYiuc8GqLbJQhuoo7ZfGwaAHHsarbBORXRGYySpJSTy9DUmBUEr08waBottpmjdRnw0fCY1aTPRhkUrUbhlavjkJAR+nSlp8ctLC+HPPFH2mofTrtB6+dJJGKuRnODzXFl96HjtXHM5vdYkCkK55pI145lDt4sHOD51XM+4c1dpdo95dJhQY0IZyelNJ0TLJztfqMs8FlBLH3TBNxX+grOzr+Dt9qO7W3P1GtzuDkBto/Kl8UneLz8V0YT4uXO9oK4V2Q9DRWmanLpNwXQb4XPiT196BuUdWDLzXN+VDL0P8ASnslhccrjdxt7ftDZXC4E21iPtfg1TPfRseHU/nWP2xv14PtXUV16NxULwz3HRP5Fs1Whmv1xwQBQsuqKFIGSfalhHHJqDuqg5/SjOMt5Vsty8rEk4WhJ58nan61VJKz8DgVxEJNXmMiFytR5Y1aq4qQjNcc4HFMVXIamo2xqPNjn8qjGAWy3PtVhAaQYHlQFfEu1AfNjTyHR7t4Y3ELYZQRx7UHoli2oanb2yjgnLewrcSdtbC0ka2S33JCTGpHmBx/ap08JScDiux+LINVI4ZiKn/lsG8q5lXrOQbWjPUfvR1qd0BX0NKcmO6Po4yPmjoZWCMB6E0bAVykNKvPSu3bALGeuPSh1bcwPrVky8Csyecg/ANCbjHMQOlGx/5Y452kULInOazCrdlYd3J9refpV/c7WZG8v6igI25A86bwkXEAfI7xBg+4oGKVXuZnA9elEZB5qF9HhhKvDfvXoyXGQP8AxRCVJFUM7NyjjBH7UBKGhcrIpU+9GSEhcE/xdK5tiuYUjkf8TDZJ8sdK0HYS3ilvJRHCpb1PkPmmk2tWmk262dkiy3IyJHzlQf70gn1BoIXtrNiiOMSMOr/9hSoud2RxiqTHZLnpbdqZnaTOWJJNCrlDzRYbIB9a8wBHIqv+J1WJQeDiqnTaxaMAqfuX1q14VYVHu8LgH9awKgkb8rkH9q8RIg8Dfka6YGPJxn1FQaJ/5j+dFkd8h6nFQ7tmPOTUlUg+IZqzax6sAPaiyCxqvU1Me1RLRp581FpGIwgxW7oOyPtqgktXSDnxda7jFMzikjiiIx4iapjHJPpV6nCmhWh/2euRYWWpX5+9Yu7j/wCI0nVpCoO8jirbubudMt7ZD/mEyv7+QodX8I58qTRrWjVgspFEE7kw1aDWtBSaQzWeAeuBSG5tbiBT3sZAHnXPpWdhpQxj3D74zkVfDIPpi+eoNUI28gV6YiK3CDoM0GTt+cGrp+lC2j58qJYlxWop2zZXnyNVSkVKD+IHyxUWG6TGKDKOFYEGmWnXIjlBxkHg5oOSLPQVyJSp5rUTW7jDxuo4J5FLV/DJwTg0fE5IwfagrpShyPOtGVyNlCB1oC9uCu6ND93X2q6WbYGJwMClMjkgknJqmOOyZXSknJJqBHnUl+wVyQ+GrIrIyNgBFeIwMg17gqMVwg+ZyKwuK5Bwa7kVECoMpzlazJSSrHjNU98W5Cmpd3lssM1LaAOlEFLO7cACubXxlmq3gc1RI5dsKDijGR8IPHPua75ZrxTH3fkK7gkcDAos8MfnXgvrXgAvJNdCl/YVhktdXBOMcZqTeQr2MEAVxjgk+goe2s0jcSmWbI+1QFX4FTU+EfFDx8miFXwj4o6B9ugAbGKKbT4LpSsiDmlFlcdM0+tJgcVzHlZLWeyjwky2Q9yKy93DIh2TKVb0NfZhtdcHkUi7Q9nor6EvGoVx0IFaw+3zi0UDiiGwtQkt5bWdopVIYf1rjZNJfZ47Gw3N6kVCR8S8V2BfxPyNcnQB+PSgzok/WpxOrKWJ5B6YqpQPKrIyoBGOa1ETHJ4cjpiqLhweMUVGB3YwMcUFfYQ7jwAOaE9sU6nIuAi9fOgJD4TUrmQuxY9Saqc8c104zUc+d3Xh9oHpVchywAqwHC5NVx+Ji56CmBanAx6V0muDgc9arDHnNZkziqyrH7WxXRIH4BFeKA+VZkfEOpH61wuR0Ga7gA8iuFlosgVZ+GOPiuhNvC8D1rhlA6CvbZG88UWmNrpCJyTzUC5bhRxVqwDq3J96kqjPsKFykPMKqWPGM8mrgoA4qKDLGrOhpLVZNKj959hiqJTwPer8/cfU0M/LADyqmLny9uoKvXoPiqxwKmvQfFEr6dbTY86eWNzwOaxiSOCMO360ytppR0kcf/I1zqRvbaYHzpjH4l9axdrPNgfjSf8AUaaQXM/+2k/6zRkBX2p0NbmEzQLiReePOvn7qVJVsgg8ivos1xOY2zNJ/wBRr5/rTt9XIdx6+tJlFZ6UwjxEio3DHPlQqO+4+Jv1qMrtkeI/rS6NF6OFzU065oDc2fuP61arvj72/WtY0NYnOOtLtclxGF82qcMj4+9v1oDW2YtHlieD51sZ219FUp8Yr0nO0VU5PeDmusTuHJ6V0uZOY4jwOprgGEVfM9fiqnJ2jk1JieOT0ostLZzUF5zXAT61xD1+a0YNIMyHFWKXEm3ccA1xP8386sTq3yaa00i20TvpwG+wZLfAqplJf0B5xRFgSEmwSPwzVJPjpN9qSRJIgDnFWAVHJ9a8CfWlPEmqL+FCfWosTnrUZScDk1pBqcfSuscKTUFPhqLE7etbXbW9OZ8I+KpH3k1YPtHxVY+41VzftImrVA2j4qk1IdBQZ//Z"/>
          <p:cNvSpPr>
            <a:spLocks noChangeAspect="1" noChangeArrowheads="1"/>
          </p:cNvSpPr>
          <p:nvPr/>
        </p:nvSpPr>
        <p:spPr bwMode="auto">
          <a:xfrm>
            <a:off x="63500" y="-935038"/>
            <a:ext cx="238125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0392" y="387188"/>
            <a:ext cx="7676989" cy="6013611"/>
          </a:xfrm>
          <a:prstGeom prst="rect">
            <a:avLst/>
          </a:prstGeom>
        </p:spPr>
      </p:pic>
      <p:sp>
        <p:nvSpPr>
          <p:cNvPr id="4" name="Rectangle 2"/>
          <p:cNvSpPr>
            <a:spLocks noChangeArrowheads="1"/>
          </p:cNvSpPr>
          <p:nvPr/>
        </p:nvSpPr>
        <p:spPr bwMode="auto">
          <a:xfrm>
            <a:off x="1625601" y="5046373"/>
            <a:ext cx="6056038" cy="1077218"/>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ES_tradnl" sz="3200" b="1" dirty="0">
                <a:solidFill>
                  <a:srgbClr val="000000"/>
                </a:solidFill>
                <a:latin typeface="Arial Narrow" panose="020B0606020202030204" pitchFamily="34" charset="0"/>
              </a:rPr>
              <a:t>Su madre dijo a los sirvientes</a:t>
            </a:r>
            <a:r>
              <a:rPr lang="es-ES_tradnl" sz="3200" b="1" dirty="0" smtClean="0">
                <a:solidFill>
                  <a:srgbClr val="000000"/>
                </a:solidFill>
                <a:latin typeface="Arial Narrow" panose="020B0606020202030204" pitchFamily="34" charset="0"/>
              </a:rPr>
              <a:t>:             </a:t>
            </a:r>
            <a:r>
              <a:rPr lang="es-PE" sz="3200" b="1" dirty="0" smtClean="0">
                <a:solidFill>
                  <a:srgbClr val="000000"/>
                </a:solidFill>
                <a:latin typeface="Arial Narrow" panose="020B0606020202030204" pitchFamily="34" charset="0"/>
              </a:rPr>
              <a:t>-«</a:t>
            </a:r>
            <a:r>
              <a:rPr lang="es-PE" sz="3200" b="1" dirty="0">
                <a:solidFill>
                  <a:srgbClr val="000000"/>
                </a:solidFill>
                <a:latin typeface="Arial Narrow" panose="020B0606020202030204" pitchFamily="34" charset="0"/>
              </a:rPr>
              <a:t>Hagan lo que él les diga.»</a:t>
            </a:r>
            <a:endParaRPr lang="es-ES" sz="32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46334262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5309" y="794327"/>
            <a:ext cx="6927273" cy="5214573"/>
          </a:xfrm>
          <a:prstGeom prst="rect">
            <a:avLst/>
          </a:prstGeom>
          <a:effectLst>
            <a:softEdge rad="317500"/>
          </a:effectLst>
        </p:spPr>
      </p:pic>
      <p:sp>
        <p:nvSpPr>
          <p:cNvPr id="2" name="Rectangle 2"/>
          <p:cNvSpPr>
            <a:spLocks noChangeArrowheads="1"/>
          </p:cNvSpPr>
          <p:nvPr/>
        </p:nvSpPr>
        <p:spPr bwMode="auto">
          <a:xfrm>
            <a:off x="1376218" y="4577739"/>
            <a:ext cx="6184591" cy="1431161"/>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50000"/>
              </a:spcBef>
              <a:spcAft>
                <a:spcPct val="0"/>
              </a:spcAft>
            </a:pPr>
            <a:r>
              <a:rPr lang="es-ES_tradnl" sz="2900" b="1" dirty="0">
                <a:solidFill>
                  <a:schemeClr val="bg1"/>
                </a:solidFill>
                <a:effectLst>
                  <a:glow rad="101600">
                    <a:schemeClr val="accent4">
                      <a:satMod val="175000"/>
                      <a:alpha val="40000"/>
                    </a:schemeClr>
                  </a:glow>
                  <a:outerShdw blurRad="50800" dist="38100" algn="l" rotWithShape="0">
                    <a:prstClr val="black">
                      <a:alpha val="40000"/>
                    </a:prstClr>
                  </a:outerShdw>
                </a:effectLst>
                <a:latin typeface="Arial Narrow" panose="020B0606020202030204" pitchFamily="34" charset="0"/>
              </a:rPr>
              <a:t>Había allí colocadas seis tinajas de piedra, para las purificaciones de los judíos, de unos cien litros cada una. </a:t>
            </a:r>
            <a:endParaRPr lang="es-ES" sz="2900" b="1" dirty="0">
              <a:solidFill>
                <a:schemeClr val="bg1"/>
              </a:solidFill>
              <a:effectLst>
                <a:glow rad="101600">
                  <a:schemeClr val="accent4">
                    <a:satMod val="175000"/>
                    <a:alpha val="40000"/>
                  </a:schemeClr>
                </a:glow>
                <a:outerShdw blurRad="50800" dist="38100" algn="l" rotWithShape="0">
                  <a:prstClr val="black">
                    <a:alpha val="40000"/>
                  </a:prstClr>
                </a:outerShdw>
              </a:effectLst>
              <a:latin typeface="Arial Narrow" panose="020B0606020202030204" pitchFamily="34" charset="0"/>
            </a:endParaRPr>
          </a:p>
        </p:txBody>
      </p:sp>
    </p:spTree>
    <p:extLst>
      <p:ext uri="{BB962C8B-B14F-4D97-AF65-F5344CB8AC3E}">
        <p14:creationId xmlns:p14="http://schemas.microsoft.com/office/powerpoint/2010/main" val="175390700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s Bodas De Caná Y El Milagro De Las Tinajas De Vino ▷➡️ Postposmo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200727" y="628074"/>
            <a:ext cx="6834909" cy="51354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1457617" y="5118575"/>
            <a:ext cx="6321128" cy="1077218"/>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_tradnl" sz="3200" b="1" dirty="0">
                <a:solidFill>
                  <a:schemeClr val="tx1">
                    <a:lumMod val="95000"/>
                    <a:lumOff val="5000"/>
                  </a:schemeClr>
                </a:solidFill>
                <a:latin typeface="Arial Narrow" panose="020B0606020202030204" pitchFamily="34" charset="0"/>
              </a:rPr>
              <a:t>Jesús les dijo: </a:t>
            </a:r>
            <a:r>
              <a:rPr lang="es-ES_tradnl" sz="3200" b="1" dirty="0" smtClean="0">
                <a:solidFill>
                  <a:schemeClr val="tx1">
                    <a:lumMod val="95000"/>
                    <a:lumOff val="5000"/>
                  </a:schemeClr>
                </a:solidFill>
                <a:latin typeface="Arial Narrow" panose="020B0606020202030204" pitchFamily="34" charset="0"/>
              </a:rPr>
              <a:t>-«</a:t>
            </a:r>
            <a:r>
              <a:rPr lang="es-ES_tradnl" sz="3200" b="1" dirty="0">
                <a:solidFill>
                  <a:schemeClr val="tx1">
                    <a:lumMod val="95000"/>
                    <a:lumOff val="5000"/>
                  </a:schemeClr>
                </a:solidFill>
                <a:latin typeface="Arial Narrow" panose="020B0606020202030204" pitchFamily="34" charset="0"/>
              </a:rPr>
              <a:t>Llenen las tinajas de agua</a:t>
            </a:r>
            <a:r>
              <a:rPr lang="es-ES_tradnl" sz="3200" b="1" dirty="0" smtClean="0">
                <a:solidFill>
                  <a:schemeClr val="tx1">
                    <a:lumMod val="95000"/>
                    <a:lumOff val="5000"/>
                  </a:schemeClr>
                </a:solidFill>
                <a:latin typeface="Arial Narrow" panose="020B0606020202030204" pitchFamily="34" charset="0"/>
              </a:rPr>
              <a:t>.» Y </a:t>
            </a:r>
            <a:r>
              <a:rPr lang="es-ES_tradnl" sz="3200" b="1" dirty="0">
                <a:solidFill>
                  <a:schemeClr val="tx1">
                    <a:lumMod val="95000"/>
                    <a:lumOff val="5000"/>
                  </a:schemeClr>
                </a:solidFill>
                <a:latin typeface="Arial Narrow" panose="020B0606020202030204" pitchFamily="34" charset="0"/>
              </a:rPr>
              <a:t>las llenaron hasta arriba. </a:t>
            </a:r>
            <a:endParaRPr lang="es-ES" sz="3200" b="1"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331293792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gHlc3rdtQ7U/TzRmNrEVTYI/AAAAAAAABIM/HZW4uJHkGI4/s1600/Vino+(Mt+9,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86" y="548563"/>
            <a:ext cx="7308772" cy="56297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795210" y="5101063"/>
            <a:ext cx="7609724" cy="1077218"/>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s-ES_tradnl" sz="3200" b="1" dirty="0">
                <a:solidFill>
                  <a:schemeClr val="bg1"/>
                </a:solidFill>
                <a:effectLst>
                  <a:glow rad="139700">
                    <a:schemeClr val="accent4">
                      <a:satMod val="175000"/>
                      <a:alpha val="40000"/>
                    </a:schemeClr>
                  </a:glow>
                </a:effectLst>
                <a:latin typeface="Arial Narrow" panose="020B0606020202030204" pitchFamily="34" charset="0"/>
              </a:rPr>
              <a:t>Entonces les mandó</a:t>
            </a:r>
            <a:r>
              <a:rPr lang="es-ES_tradnl" sz="3200" b="1" dirty="0" smtClean="0">
                <a:solidFill>
                  <a:schemeClr val="bg1"/>
                </a:solidFill>
                <a:effectLst>
                  <a:glow rad="139700">
                    <a:schemeClr val="accent4">
                      <a:satMod val="175000"/>
                      <a:alpha val="40000"/>
                    </a:schemeClr>
                  </a:glow>
                </a:effectLst>
                <a:latin typeface="Arial Narrow" panose="020B0606020202030204" pitchFamily="34" charset="0"/>
              </a:rPr>
              <a:t>: -«</a:t>
            </a:r>
            <a:r>
              <a:rPr lang="es-ES_tradnl" sz="3200" b="1" dirty="0">
                <a:solidFill>
                  <a:schemeClr val="bg1"/>
                </a:solidFill>
                <a:effectLst>
                  <a:glow rad="139700">
                    <a:schemeClr val="accent4">
                      <a:satMod val="175000"/>
                      <a:alpha val="40000"/>
                    </a:schemeClr>
                  </a:glow>
                </a:effectLst>
                <a:latin typeface="Arial Narrow" panose="020B0606020202030204" pitchFamily="34" charset="0"/>
              </a:rPr>
              <a:t>Saquen ahora un poco y llévenselo al mayordomo.» </a:t>
            </a:r>
            <a:r>
              <a:rPr lang="es-ES_tradnl" sz="3200" b="1" dirty="0" smtClean="0">
                <a:solidFill>
                  <a:schemeClr val="bg1"/>
                </a:solidFill>
                <a:effectLst>
                  <a:glow rad="139700">
                    <a:schemeClr val="accent4">
                      <a:satMod val="175000"/>
                      <a:alpha val="40000"/>
                    </a:schemeClr>
                  </a:glow>
                </a:effectLst>
                <a:latin typeface="Arial Narrow" panose="020B0606020202030204" pitchFamily="34" charset="0"/>
              </a:rPr>
              <a:t>Así </a:t>
            </a:r>
            <a:r>
              <a:rPr lang="es-ES_tradnl" sz="3200" b="1" dirty="0">
                <a:solidFill>
                  <a:schemeClr val="bg1"/>
                </a:solidFill>
                <a:effectLst>
                  <a:glow rad="139700">
                    <a:schemeClr val="accent4">
                      <a:satMod val="175000"/>
                      <a:alpha val="40000"/>
                    </a:schemeClr>
                  </a:glow>
                </a:effectLst>
                <a:latin typeface="Arial Narrow" panose="020B0606020202030204" pitchFamily="34" charset="0"/>
              </a:rPr>
              <a:t>lo hicieron.</a:t>
            </a:r>
            <a:endParaRPr lang="es-ES" sz="3200" b="1" dirty="0">
              <a:solidFill>
                <a:schemeClr val="bg1"/>
              </a:solidFill>
              <a:effectLst>
                <a:glow rad="139700">
                  <a:schemeClr val="accent4">
                    <a:satMod val="175000"/>
                    <a:alpha val="40000"/>
                  </a:schemeClr>
                </a:glow>
              </a:effectLst>
              <a:latin typeface="Arial Narrow" panose="020B0606020202030204" pitchFamily="34" charset="0"/>
            </a:endParaRPr>
          </a:p>
        </p:txBody>
      </p:sp>
      <p:sp>
        <p:nvSpPr>
          <p:cNvPr id="6" name="5 Llamada ovalada"/>
          <p:cNvSpPr/>
          <p:nvPr/>
        </p:nvSpPr>
        <p:spPr>
          <a:xfrm>
            <a:off x="4801989" y="1769332"/>
            <a:ext cx="3500462" cy="2214578"/>
          </a:xfrm>
          <a:prstGeom prst="wedgeEllipseCallout">
            <a:avLst>
              <a:gd name="adj1" fmla="val 46439"/>
              <a:gd name="adj2" fmla="val -1265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PE" sz="2800" dirty="0">
              <a:solidFill>
                <a:srgbClr val="FFFFFF"/>
              </a:solidFill>
            </a:endParaRPr>
          </a:p>
        </p:txBody>
      </p:sp>
    </p:spTree>
    <p:extLst>
      <p:ext uri="{BB962C8B-B14F-4D97-AF65-F5344CB8AC3E}">
        <p14:creationId xmlns:p14="http://schemas.microsoft.com/office/powerpoint/2010/main" val="328919518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509149" y="600364"/>
            <a:ext cx="5963069" cy="5085016"/>
          </a:xfrm>
          <a:prstGeom prst="rect">
            <a:avLst/>
          </a:prstGeom>
          <a:effectLst>
            <a:softEdge rad="317500"/>
          </a:effectLst>
        </p:spPr>
      </p:pic>
      <p:sp>
        <p:nvSpPr>
          <p:cNvPr id="6" name="Rectangle 2"/>
          <p:cNvSpPr>
            <a:spLocks noChangeArrowheads="1"/>
          </p:cNvSpPr>
          <p:nvPr/>
        </p:nvSpPr>
        <p:spPr bwMode="auto">
          <a:xfrm>
            <a:off x="862229" y="4573304"/>
            <a:ext cx="7524395" cy="1569660"/>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s-ES_tradnl" sz="3200" b="1" dirty="0">
                <a:ln w="6600">
                  <a:solidFill>
                    <a:sysClr val="windowText" lastClr="0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Narrow" panose="020B0606020202030204" pitchFamily="34" charset="0"/>
              </a:rPr>
              <a:t>El mayordomo probó el agua convertida en vino sin saber de dónde </a:t>
            </a:r>
            <a:r>
              <a:rPr lang="es-ES_tradnl" sz="3200" b="1" dirty="0" smtClean="0">
                <a:ln w="6600">
                  <a:solidFill>
                    <a:sysClr val="windowText" lastClr="0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Narrow" panose="020B0606020202030204" pitchFamily="34" charset="0"/>
              </a:rPr>
              <a:t>venía (sólo </a:t>
            </a:r>
            <a:r>
              <a:rPr lang="es-ES_tradnl" sz="3200" b="1" dirty="0">
                <a:ln w="6600">
                  <a:solidFill>
                    <a:sysClr val="windowText" lastClr="0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Narrow" panose="020B0606020202030204" pitchFamily="34" charset="0"/>
              </a:rPr>
              <a:t>lo sabían los sirvientes que habían sacado el agua),</a:t>
            </a:r>
            <a:endParaRPr lang="es-ES" sz="3200" b="1" dirty="0">
              <a:ln w="6600">
                <a:solidFill>
                  <a:sysClr val="windowText" lastClr="0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Narrow" panose="020B0606020202030204" pitchFamily="34" charset="0"/>
            </a:endParaRPr>
          </a:p>
        </p:txBody>
      </p:sp>
      <p:sp>
        <p:nvSpPr>
          <p:cNvPr id="3" name="Rectangle 2"/>
          <p:cNvSpPr>
            <a:spLocks noChangeArrowheads="1"/>
          </p:cNvSpPr>
          <p:nvPr/>
        </p:nvSpPr>
        <p:spPr bwMode="auto">
          <a:xfrm>
            <a:off x="4723403" y="1198532"/>
            <a:ext cx="3300134" cy="461665"/>
          </a:xfrm>
          <a:prstGeom prst="rect">
            <a:avLst/>
          </a:prstGeom>
          <a:noFill/>
          <a:ln w="9525">
            <a:noFill/>
            <a:miter lim="800000"/>
            <a:headEnd/>
            <a:tailEnd/>
          </a:ln>
          <a:effectLst>
            <a:outerShdw blurRad="107950" dist="12700" dir="5400000" algn="ctr">
              <a:srgbClr val="000000"/>
            </a:outerShdw>
          </a:effectLst>
        </p:spPr>
        <p:txBody>
          <a:bodyPr wrap="square">
            <a:spAutoFit/>
          </a:bodyPr>
          <a:lstStyle/>
          <a:p>
            <a:pPr algn="ctr" eaLnBrk="0" fontAlgn="base" hangingPunct="0">
              <a:spcBef>
                <a:spcPct val="50000"/>
              </a:spcBef>
              <a:spcAft>
                <a:spcPct val="0"/>
              </a:spcAft>
              <a:defRPr/>
            </a:pPr>
            <a:endParaRPr lang="es-ES_tradnl" sz="2400" dirty="0">
              <a:solidFill>
                <a:srgbClr val="000000"/>
              </a:solidFill>
              <a:latin typeface="Georgia" pitchFamily="18" charset="0"/>
            </a:endParaRPr>
          </a:p>
        </p:txBody>
      </p:sp>
    </p:spTree>
    <p:extLst>
      <p:ext uri="{BB962C8B-B14F-4D97-AF65-F5344CB8AC3E}">
        <p14:creationId xmlns:p14="http://schemas.microsoft.com/office/powerpoint/2010/main" val="421449128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42108" y="497531"/>
            <a:ext cx="6766503" cy="5338619"/>
          </a:xfrm>
          <a:prstGeom prst="rect">
            <a:avLst/>
          </a:prstGeom>
          <a:effectLst>
            <a:softEdge rad="635000"/>
          </a:effectLst>
        </p:spPr>
      </p:pic>
      <p:sp>
        <p:nvSpPr>
          <p:cNvPr id="4" name="Rectangle 2"/>
          <p:cNvSpPr>
            <a:spLocks noChangeArrowheads="1"/>
          </p:cNvSpPr>
          <p:nvPr/>
        </p:nvSpPr>
        <p:spPr bwMode="auto">
          <a:xfrm>
            <a:off x="3703783" y="568751"/>
            <a:ext cx="3306617" cy="964484"/>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s-ES_tradnl"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y entonces llamó </a:t>
            </a:r>
            <a:r>
              <a:rPr lang="es-ES_tradnl" sz="28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al   novio </a:t>
            </a:r>
            <a:r>
              <a:rPr lang="es-ES_tradnl"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y le dijo</a:t>
            </a:r>
            <a:r>
              <a:rPr lang="es-ES_tradnl" sz="28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a:t>
            </a:r>
            <a:endParaRPr lang="es-ES_tradnl"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endParaRPr>
          </a:p>
        </p:txBody>
      </p:sp>
      <p:sp>
        <p:nvSpPr>
          <p:cNvPr id="5" name="Rectangle 2"/>
          <p:cNvSpPr>
            <a:spLocks noChangeArrowheads="1"/>
          </p:cNvSpPr>
          <p:nvPr/>
        </p:nvSpPr>
        <p:spPr bwMode="auto">
          <a:xfrm>
            <a:off x="1163780" y="4738970"/>
            <a:ext cx="6964219" cy="1384995"/>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s-PE" sz="28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a:t>
            </a:r>
            <a:r>
              <a:rPr lang="es-PE"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Todo el mundo pone primero el vino bueno y cuando ya están bebidos, el peor; tú, en cambio, has guardado el vino bueno hasta ahora.»</a:t>
            </a:r>
            <a:endParaRPr lang="es-ES"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endParaRPr>
          </a:p>
        </p:txBody>
      </p:sp>
    </p:spTree>
    <p:extLst>
      <p:ext uri="{BB962C8B-B14F-4D97-AF65-F5344CB8AC3E}">
        <p14:creationId xmlns:p14="http://schemas.microsoft.com/office/powerpoint/2010/main" val="297703358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19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062182" y="831273"/>
            <a:ext cx="6913898" cy="4156363"/>
          </a:xfrm>
          <a:prstGeom prst="rect">
            <a:avLst/>
          </a:prstGeom>
          <a:effectLst>
            <a:softEdge rad="127000"/>
          </a:effectLst>
        </p:spPr>
      </p:pic>
      <p:sp>
        <p:nvSpPr>
          <p:cNvPr id="3" name="Rectangle 2"/>
          <p:cNvSpPr>
            <a:spLocks noChangeArrowheads="1"/>
          </p:cNvSpPr>
          <p:nvPr/>
        </p:nvSpPr>
        <p:spPr bwMode="auto">
          <a:xfrm>
            <a:off x="1393774" y="4811270"/>
            <a:ext cx="6393440"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s-ES_tradnl" sz="2800" b="1" dirty="0">
                <a:solidFill>
                  <a:srgbClr val="000000">
                    <a:lumMod val="95000"/>
                    <a:lumOff val="5000"/>
                  </a:srgbClr>
                </a:solidFill>
                <a:effectLst>
                  <a:glow rad="63500">
                    <a:srgbClr val="FFFFFF">
                      <a:alpha val="40000"/>
                    </a:srgbClr>
                  </a:glow>
                  <a:outerShdw blurRad="50800" dist="76200" algn="l" rotWithShape="0">
                    <a:srgbClr val="FFFFFF"/>
                  </a:outerShdw>
                </a:effectLst>
                <a:latin typeface="Arial Narrow" panose="020B0606020202030204" pitchFamily="34" charset="0"/>
              </a:rPr>
              <a:t>Así, en Caná de Galilea Jesús comenzó sus signos, manifestó su gloria, y creció la fe de sus discípulos en él. </a:t>
            </a:r>
            <a:endParaRPr lang="es-ES" sz="2800" b="1" dirty="0">
              <a:solidFill>
                <a:srgbClr val="000000">
                  <a:lumMod val="95000"/>
                  <a:lumOff val="5000"/>
                </a:srgbClr>
              </a:solidFill>
              <a:effectLst>
                <a:glow rad="63500">
                  <a:srgbClr val="FFFFFF">
                    <a:alpha val="40000"/>
                  </a:srgbClr>
                </a:glow>
                <a:outerShdw blurRad="50800" dist="76200" algn="l" rotWithShape="0">
                  <a:srgbClr val="FFFFFF"/>
                </a:outerShdw>
              </a:effectLst>
              <a:latin typeface="Arial Narrow" panose="020B0606020202030204" pitchFamily="34" charset="0"/>
            </a:endParaRPr>
          </a:p>
        </p:txBody>
      </p:sp>
    </p:spTree>
    <p:extLst>
      <p:ext uri="{BB962C8B-B14F-4D97-AF65-F5344CB8AC3E}">
        <p14:creationId xmlns:p14="http://schemas.microsoft.com/office/powerpoint/2010/main" val="388938756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0072" y="480290"/>
            <a:ext cx="7454946" cy="5865092"/>
          </a:xfrm>
          <a:prstGeom prst="rect">
            <a:avLst/>
          </a:prstGeom>
        </p:spPr>
      </p:pic>
      <p:sp>
        <p:nvSpPr>
          <p:cNvPr id="4" name="2 Marcador de contenido"/>
          <p:cNvSpPr txBox="1">
            <a:spLocks/>
          </p:cNvSpPr>
          <p:nvPr/>
        </p:nvSpPr>
        <p:spPr>
          <a:xfrm>
            <a:off x="1386985" y="480290"/>
            <a:ext cx="6336704" cy="175539"/>
          </a:xfrm>
          <a:prstGeom prst="rect">
            <a:avLst/>
          </a:prstGeom>
          <a:noFill/>
          <a:scene3d>
            <a:camera prst="orthographicFront"/>
            <a:lightRig rig="threePt" dir="t"/>
          </a:scene3d>
          <a:sp3d>
            <a:bevelT prst="angle"/>
          </a:sp3d>
        </p:spPr>
        <p:txBody>
          <a:bodyPr/>
          <a:lstStyle/>
          <a:p>
            <a:pPr marL="342900" indent="-342900" algn="ctr" eaLnBrk="0" fontAlgn="base" hangingPunct="0">
              <a:spcBef>
                <a:spcPct val="20000"/>
              </a:spcBef>
              <a:spcAft>
                <a:spcPct val="0"/>
              </a:spcAft>
              <a:defRPr/>
            </a:pPr>
            <a:r>
              <a:rPr lang="es-ES_tradnl" sz="4000" b="1" kern="0" dirty="0">
                <a:ln w="6600">
                  <a:solidFill>
                    <a:srgbClr val="C00000"/>
                  </a:solidFill>
                  <a:prstDash val="solid"/>
                </a:ln>
                <a:solidFill>
                  <a:srgbClr val="FFFFFF"/>
                </a:solidFill>
                <a:effectLst>
                  <a:outerShdw dist="38100" dir="2700000" algn="tl" rotWithShape="0">
                    <a:srgbClr val="3333CC"/>
                  </a:outerShdw>
                </a:effectLst>
                <a:latin typeface="Adobe Gothic Std B" panose="020B0800000000000000" pitchFamily="34" charset="-128"/>
                <a:ea typeface="Adobe Gothic Std B" panose="020B0800000000000000" pitchFamily="34" charset="-128"/>
              </a:rPr>
              <a:t>Preguntas para la lectura:</a:t>
            </a:r>
            <a:endParaRPr lang="es-PE" sz="4000" b="1" kern="0" dirty="0">
              <a:ln w="6600">
                <a:solidFill>
                  <a:srgbClr val="C00000"/>
                </a:solidFill>
                <a:prstDash val="solid"/>
              </a:ln>
              <a:solidFill>
                <a:srgbClr val="FFFFFF"/>
              </a:solidFill>
              <a:effectLst>
                <a:outerShdw dist="38100" dir="2700000" algn="tl" rotWithShape="0">
                  <a:srgbClr val="3333CC"/>
                </a:outerShdw>
              </a:effectLst>
              <a:latin typeface="Adobe Gothic Std B" panose="020B0800000000000000" pitchFamily="34" charset="-128"/>
              <a:ea typeface="Adobe Gothic Std B" panose="020B0800000000000000" pitchFamily="34" charset="-128"/>
            </a:endParaRPr>
          </a:p>
        </p:txBody>
      </p:sp>
      <p:sp>
        <p:nvSpPr>
          <p:cNvPr id="5" name="4 Rectángulo"/>
          <p:cNvSpPr/>
          <p:nvPr/>
        </p:nvSpPr>
        <p:spPr>
          <a:xfrm>
            <a:off x="4389362" y="1417570"/>
            <a:ext cx="3241963" cy="3785652"/>
          </a:xfrm>
          <a:prstGeom prst="rect">
            <a:avLst/>
          </a:prstGeom>
        </p:spPr>
        <p:txBody>
          <a:bodyPr wrap="square">
            <a:spAutoFit/>
          </a:bodyPr>
          <a:lstStyle/>
          <a:p>
            <a:pPr marL="457200" indent="-457200" algn="ctr" eaLnBrk="0" fontAlgn="base" hangingPunct="0">
              <a:spcBef>
                <a:spcPct val="20000"/>
              </a:spcBef>
              <a:spcAft>
                <a:spcPct val="0"/>
              </a:spcAft>
              <a:buFont typeface="Arial" panose="020B0604020202020204" pitchFamily="34" charset="0"/>
              <a:buChar char="•"/>
              <a:defRPr/>
            </a:pPr>
            <a:r>
              <a:rPr lang="es-PE" sz="40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¿Qué ocurre en esa </a:t>
            </a:r>
            <a:r>
              <a:rPr lang="es-PE" sz="4000" kern="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fiesta</a:t>
            </a:r>
            <a:r>
              <a:rPr lang="es-PE" sz="40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 </a:t>
            </a:r>
            <a:r>
              <a:rPr lang="es-PE" sz="4000" kern="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            ¿</a:t>
            </a:r>
            <a:r>
              <a:rPr lang="es-PE" sz="40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Qué hace entonces María?.</a:t>
            </a:r>
          </a:p>
        </p:txBody>
      </p:sp>
    </p:spTree>
    <p:extLst>
      <p:ext uri="{BB962C8B-B14F-4D97-AF65-F5344CB8AC3E}">
        <p14:creationId xmlns:p14="http://schemas.microsoft.com/office/powerpoint/2010/main" val="3827211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2813" y="445747"/>
            <a:ext cx="7663041" cy="5918108"/>
          </a:xfrm>
          <a:prstGeom prst="rect">
            <a:avLst/>
          </a:prstGeom>
        </p:spPr>
      </p:pic>
      <p:sp>
        <p:nvSpPr>
          <p:cNvPr id="2" name="1 Rectángulo"/>
          <p:cNvSpPr/>
          <p:nvPr/>
        </p:nvSpPr>
        <p:spPr>
          <a:xfrm>
            <a:off x="4521574" y="1293092"/>
            <a:ext cx="3227736" cy="3416320"/>
          </a:xfrm>
          <a:prstGeom prst="rect">
            <a:avLst/>
          </a:prstGeom>
        </p:spPr>
        <p:txBody>
          <a:bodyPr wrap="square">
            <a:spAutoFit/>
          </a:bodyPr>
          <a:lstStyle/>
          <a:p>
            <a:pPr algn="ctr" fontAlgn="base">
              <a:spcBef>
                <a:spcPct val="0"/>
              </a:spcBef>
              <a:spcAft>
                <a:spcPct val="0"/>
              </a:spcAft>
            </a:pPr>
            <a:r>
              <a:rPr lang="es-PE" sz="360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a:t>
            </a:r>
            <a:r>
              <a:rPr lang="es-PE" sz="360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Cómo reacciona María ante la actitud de Jesús? </a:t>
            </a:r>
            <a:r>
              <a:rPr lang="es-PE" sz="360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                      ¿</a:t>
            </a:r>
            <a:r>
              <a:rPr lang="es-PE" sz="360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Qué les dice a los sirvientes?</a:t>
            </a:r>
          </a:p>
        </p:txBody>
      </p:sp>
    </p:spTree>
    <p:extLst>
      <p:ext uri="{BB962C8B-B14F-4D97-AF65-F5344CB8AC3E}">
        <p14:creationId xmlns:p14="http://schemas.microsoft.com/office/powerpoint/2010/main" val="39624681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1556" y="446570"/>
            <a:ext cx="7559644" cy="5944994"/>
          </a:xfrm>
          <a:prstGeom prst="rect">
            <a:avLst/>
          </a:prstGeom>
        </p:spPr>
      </p:pic>
      <p:sp>
        <p:nvSpPr>
          <p:cNvPr id="13" name="8 Rectángulo"/>
          <p:cNvSpPr/>
          <p:nvPr/>
        </p:nvSpPr>
        <p:spPr>
          <a:xfrm>
            <a:off x="2393288" y="4010311"/>
            <a:ext cx="4608512" cy="864096"/>
          </a:xfrm>
          <a:prstGeom prst="rect">
            <a:avLst/>
          </a:prstGeom>
          <a:noFill/>
          <a:scene3d>
            <a:camera prst="orthographicFront"/>
            <a:lightRig rig="threePt" dir="t"/>
          </a:scene3d>
          <a:sp3d>
            <a:bevelT prst="angle"/>
          </a:sp3d>
        </p:spPr>
        <p:txBody>
          <a:bodyPr wrap="none" lIns="91440" tIns="45720" rIns="91440" bIns="45720">
            <a:prstTxWarp prst="textStop">
              <a:avLst/>
            </a:prstTxWarp>
            <a:spAutoFit/>
          </a:bodyPr>
          <a:lstStyle/>
          <a:p>
            <a:pPr algn="ctr" fontAlgn="base">
              <a:spcBef>
                <a:spcPct val="0"/>
              </a:spcBef>
              <a:spcAft>
                <a:spcPct val="0"/>
              </a:spcAft>
            </a:pPr>
            <a:r>
              <a:rPr lang="es-ES" sz="5400" b="1" dirty="0">
                <a:ln w="6600">
                  <a:solidFill>
                    <a:srgbClr val="C00000"/>
                  </a:solidFill>
                  <a:prstDash val="solid"/>
                </a:ln>
                <a:solidFill>
                  <a:srgbClr val="FFFFFF"/>
                </a:solidFill>
                <a:effectLst>
                  <a:outerShdw dist="38100" dir="2700000" algn="tl" rotWithShape="0">
                    <a:srgbClr val="3333CC"/>
                  </a:outerShdw>
                </a:effectLst>
                <a:latin typeface="Arial Black" panose="020B0A04020102020204" pitchFamily="34" charset="0"/>
              </a:rPr>
              <a:t>Así manifestó su Gloria</a:t>
            </a:r>
          </a:p>
        </p:txBody>
      </p:sp>
      <p:sp>
        <p:nvSpPr>
          <p:cNvPr id="14" name="Text Box 2"/>
          <p:cNvSpPr txBox="1">
            <a:spLocks noChangeArrowheads="1"/>
          </p:cNvSpPr>
          <p:nvPr/>
        </p:nvSpPr>
        <p:spPr bwMode="auto">
          <a:xfrm>
            <a:off x="5294645" y="607213"/>
            <a:ext cx="2738755" cy="461665"/>
          </a:xfrm>
          <a:prstGeom prst="rect">
            <a:avLst/>
          </a:prstGeom>
          <a:noFill/>
          <a:ln w="9525">
            <a:noFill/>
            <a:miter lim="800000"/>
            <a:headEnd/>
            <a:tailEnd/>
          </a:ln>
        </p:spPr>
        <p:txBody>
          <a:bodyPr wrap="square">
            <a:spAutoFit/>
          </a:bodyPr>
          <a:lstStyle/>
          <a:p>
            <a:pPr fontAlgn="base">
              <a:spcBef>
                <a:spcPct val="0"/>
              </a:spcBef>
              <a:spcAft>
                <a:spcPct val="0"/>
              </a:spcAft>
            </a:pPr>
            <a:r>
              <a:rPr lang="es-ES" sz="2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Juan 2, </a:t>
            </a: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1-12</a:t>
            </a:r>
            <a:endParaRPr lang="es-ES" sz="2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endParaRPr>
          </a:p>
        </p:txBody>
      </p:sp>
      <p:sp>
        <p:nvSpPr>
          <p:cNvPr id="15" name="Text Box 2"/>
          <p:cNvSpPr txBox="1">
            <a:spLocks noChangeArrowheads="1"/>
          </p:cNvSpPr>
          <p:nvPr/>
        </p:nvSpPr>
        <p:spPr bwMode="auto">
          <a:xfrm>
            <a:off x="3197573" y="5642959"/>
            <a:ext cx="2408994" cy="400110"/>
          </a:xfrm>
          <a:prstGeom prst="rect">
            <a:avLst/>
          </a:prstGeom>
          <a:noFill/>
          <a:ln w="9525">
            <a:noFill/>
            <a:miter lim="800000"/>
            <a:headEnd/>
            <a:tailEnd/>
          </a:ln>
        </p:spPr>
        <p:txBody>
          <a:bodyPr wrap="square">
            <a:spAutoFit/>
          </a:bodyPr>
          <a:lstStyle/>
          <a:p>
            <a:pPr algn="r" fontAlgn="base">
              <a:spcBef>
                <a:spcPct val="0"/>
              </a:spcBef>
              <a:spcAft>
                <a:spcPct val="0"/>
              </a:spcAft>
            </a:pPr>
            <a:r>
              <a:rPr lang="es-ES" b="1" dirty="0">
                <a:solidFill>
                  <a:srgbClr val="FFFFFF"/>
                </a:solidFill>
                <a:effectLst>
                  <a:outerShdw blurRad="50800" dist="38100" algn="l" rotWithShape="0">
                    <a:prstClr val="black"/>
                  </a:outerShdw>
                </a:effectLst>
                <a:latin typeface="Comic Sans MS" pitchFamily="66" charset="0"/>
              </a:rPr>
              <a:t>  </a:t>
            </a:r>
            <a:r>
              <a:rPr lang="es-ES" sz="2000" b="1" dirty="0" smtClean="0">
                <a:solidFill>
                  <a:srgbClr val="C00000"/>
                </a:solidFill>
                <a:effectLst>
                  <a:outerShdw blurRad="50800" dist="38100" algn="l" rotWithShape="0">
                    <a:prstClr val="black"/>
                  </a:outerShdw>
                </a:effectLst>
                <a:latin typeface="Comic Sans MS" pitchFamily="66" charset="0"/>
              </a:rPr>
              <a:t>16 </a:t>
            </a:r>
            <a:r>
              <a:rPr lang="es-ES" sz="2000" b="1" dirty="0">
                <a:solidFill>
                  <a:srgbClr val="C00000"/>
                </a:solidFill>
                <a:effectLst>
                  <a:outerShdw blurRad="50800" dist="38100" algn="l" rotWithShape="0">
                    <a:prstClr val="black"/>
                  </a:outerShdw>
                </a:effectLst>
                <a:latin typeface="Comic Sans MS" pitchFamily="66" charset="0"/>
              </a:rPr>
              <a:t>enero </a:t>
            </a:r>
            <a:r>
              <a:rPr lang="es-ES" sz="2000" b="1" dirty="0" smtClean="0">
                <a:solidFill>
                  <a:srgbClr val="C00000"/>
                </a:solidFill>
                <a:effectLst>
                  <a:outerShdw blurRad="50800" dist="38100" algn="l" rotWithShape="0">
                    <a:prstClr val="black"/>
                  </a:outerShdw>
                </a:effectLst>
                <a:latin typeface="Comic Sans MS" pitchFamily="66" charset="0"/>
              </a:rPr>
              <a:t>2022</a:t>
            </a:r>
            <a:endParaRPr lang="es-ES" sz="2000" b="1" dirty="0">
              <a:solidFill>
                <a:srgbClr val="C00000"/>
              </a:solidFill>
              <a:effectLst>
                <a:outerShdw blurRad="50800" dist="38100" algn="l" rotWithShape="0">
                  <a:prstClr val="black"/>
                </a:outerShdw>
              </a:effectLst>
              <a:latin typeface="Comic Sans MS" pitchFamily="66" charset="0"/>
            </a:endParaRPr>
          </a:p>
        </p:txBody>
      </p:sp>
      <p:grpSp>
        <p:nvGrpSpPr>
          <p:cNvPr id="19" name="Group 113"/>
          <p:cNvGrpSpPr>
            <a:grpSpLocks/>
          </p:cNvGrpSpPr>
          <p:nvPr/>
        </p:nvGrpSpPr>
        <p:grpSpPr bwMode="auto">
          <a:xfrm>
            <a:off x="771556" y="550709"/>
            <a:ext cx="4225290" cy="626745"/>
            <a:chOff x="-1783" y="-3336"/>
            <a:chExt cx="6654" cy="987"/>
          </a:xfrm>
        </p:grpSpPr>
        <p:sp>
          <p:nvSpPr>
            <p:cNvPr id="20" name="Rectangle 114"/>
            <p:cNvSpPr>
              <a:spLocks noChangeArrowheads="1"/>
            </p:cNvSpPr>
            <p:nvPr/>
          </p:nvSpPr>
          <p:spPr bwMode="auto">
            <a:xfrm>
              <a:off x="-1783" y="-3045"/>
              <a:ext cx="6654" cy="696"/>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defRPr/>
              </a:pPr>
              <a:endParaRPr lang="es-PE" kern="0" dirty="0">
                <a:solidFill>
                  <a:sysClr val="window" lastClr="FFFFFF"/>
                </a:solidFill>
                <a:latin typeface="Calibri" panose="020F0502020204030204"/>
              </a:endParaRPr>
            </a:p>
          </p:txBody>
        </p:sp>
        <p:sp>
          <p:nvSpPr>
            <p:cNvPr id="21" name="Text Box 115"/>
            <p:cNvSpPr txBox="1">
              <a:spLocks noChangeArrowheads="1"/>
            </p:cNvSpPr>
            <p:nvPr/>
          </p:nvSpPr>
          <p:spPr bwMode="auto">
            <a:xfrm>
              <a:off x="-684" y="-3336"/>
              <a:ext cx="5443" cy="7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defRPr/>
              </a:pPr>
              <a:r>
                <a:rPr lang="es-ES_tradnl" sz="1100" b="1" kern="0"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LECTIO DIVINA – DOMINGO 2º  TO –Ciclo C</a:t>
              </a:r>
              <a:endParaRPr lang="es-PE" sz="1200" b="1" kern="0" dirty="0" smtClean="0">
                <a:solidFill>
                  <a:srgbClr val="C00000"/>
                </a:solidFill>
                <a:effectLst>
                  <a:outerShdw blurRad="38100" dist="38100" dir="2700000" algn="tl">
                    <a:srgbClr val="000000">
                      <a:alpha val="43137"/>
                    </a:srgbClr>
                  </a:outerShdw>
                </a:effectLst>
                <a:ea typeface="Times New Roman" panose="02020603050405020304" pitchFamily="18" charset="0"/>
              </a:endParaRPr>
            </a:p>
            <a:p>
              <a:pPr indent="19050" algn="ctr">
                <a:defRPr/>
              </a:pPr>
              <a:r>
                <a:rPr lang="es-ES_tradnl" sz="1200" b="1" kern="0" dirty="0" smtClean="0">
                  <a:solidFill>
                    <a:srgbClr val="00CC99">
                      <a:lumMod val="50000"/>
                    </a:srgbClr>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ASÍ MANIFESTÓ SU GLORIA</a:t>
              </a:r>
              <a:endParaRPr lang="es-PE" sz="1400" b="1" kern="0" dirty="0" smtClean="0">
                <a:solidFill>
                  <a:srgbClr val="00CC99">
                    <a:lumMod val="50000"/>
                  </a:srgbClr>
                </a:solidFill>
                <a:effectLst>
                  <a:outerShdw blurRad="38100" dist="38100" dir="2700000" algn="tl">
                    <a:srgbClr val="000000">
                      <a:alpha val="43137"/>
                    </a:srgbClr>
                  </a:outerShdw>
                </a:effectLst>
                <a:ea typeface="Times New Roman" panose="02020603050405020304" pitchFamily="18" charset="0"/>
              </a:endParaRPr>
            </a:p>
            <a:p>
              <a:pPr indent="19050" algn="r">
                <a:defRPr/>
              </a:pPr>
              <a:r>
                <a:rPr lang="es-ES_tradnl" sz="1000" b="1" kern="0" dirty="0">
                  <a:solidFill>
                    <a:srgbClr val="808080"/>
                  </a:solidFill>
                  <a:latin typeface="Arial Rounded MT Bold" panose="020F0704030504030204" pitchFamily="34" charset="0"/>
                  <a:ea typeface="Times New Roman" panose="02020603050405020304" pitchFamily="18" charset="0"/>
                </a:rPr>
                <a:t> </a:t>
              </a:r>
              <a:endParaRPr lang="es-PE" sz="1200" kern="0" dirty="0">
                <a:solidFill>
                  <a:srgbClr val="880000"/>
                </a:solidFill>
                <a:ea typeface="Times New Roman" panose="02020603050405020304" pitchFamily="18" charset="0"/>
              </a:endParaRPr>
            </a:p>
          </p:txBody>
        </p:sp>
        <p:pic>
          <p:nvPicPr>
            <p:cNvPr id="22" name="Picture 116" descr="lectio"/>
            <p:cNvPicPr>
              <a:picLocks noChangeAspect="1" noChangeArrowheads="1"/>
            </p:cNvPicPr>
            <p:nvPr/>
          </p:nvPicPr>
          <p:blipFill>
            <a:blip r:embed="rId4" cstate="email">
              <a:duotone>
                <a:prstClr val="black"/>
                <a:srgbClr val="70AD47">
                  <a:tint val="45000"/>
                  <a:satMod val="400000"/>
                </a:srgbClr>
              </a:duotone>
              <a:extLst>
                <a:ext uri="{28A0092B-C50C-407E-A947-70E740481C1C}">
                  <a14:useLocalDpi xmlns:a14="http://schemas.microsoft.com/office/drawing/2010/main" val="0"/>
                </a:ext>
              </a:extLst>
            </a:blip>
            <a:srcRect/>
            <a:stretch>
              <a:fillRect/>
            </a:stretch>
          </p:blipFill>
          <p:spPr bwMode="auto">
            <a:xfrm>
              <a:off x="-1600" y="-3336"/>
              <a:ext cx="874" cy="905"/>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2715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par>
                          <p:cTn id="7" fill="hold">
                            <p:stCondLst>
                              <p:cond delay="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3"/>
                                        </p:tgtEl>
                                        <p:attrNameLst>
                                          <p:attrName>style.visibility</p:attrName>
                                        </p:attrNameLst>
                                      </p:cBhvr>
                                      <p:to>
                                        <p:strVal val="visible"/>
                                      </p:to>
                                    </p:set>
                                    <p:anim by="(-#ppt_w*2)" calcmode="lin" valueType="num">
                                      <p:cBhvr rctx="PPT">
                                        <p:cTn id="10" dur="500" autoRev="1" fill="hold">
                                          <p:stCondLst>
                                            <p:cond delay="0"/>
                                          </p:stCondLst>
                                        </p:cTn>
                                        <p:tgtEl>
                                          <p:spTgt spid="13"/>
                                        </p:tgtEl>
                                        <p:attrNameLst>
                                          <p:attrName>ppt_w</p:attrName>
                                        </p:attrNameLst>
                                      </p:cBhvr>
                                    </p:anim>
                                    <p:anim by="(#ppt_w*0.50)" calcmode="lin" valueType="num">
                                      <p:cBhvr>
                                        <p:cTn id="11" dur="500" decel="50000" autoRev="1" fill="hold">
                                          <p:stCondLst>
                                            <p:cond delay="0"/>
                                          </p:stCondLst>
                                        </p:cTn>
                                        <p:tgtEl>
                                          <p:spTgt spid="13"/>
                                        </p:tgtEl>
                                        <p:attrNameLst>
                                          <p:attrName>ppt_x</p:attrName>
                                        </p:attrNameLst>
                                      </p:cBhvr>
                                    </p:anim>
                                    <p:anim from="(-#ppt_h/2)" to="(#ppt_y)" calcmode="lin" valueType="num">
                                      <p:cBhvr>
                                        <p:cTn id="12" dur="1000" fill="hold">
                                          <p:stCondLst>
                                            <p:cond delay="0"/>
                                          </p:stCondLst>
                                        </p:cTn>
                                        <p:tgtEl>
                                          <p:spTgt spid="13"/>
                                        </p:tgtEl>
                                        <p:attrNameLst>
                                          <p:attrName>ppt_y</p:attrName>
                                        </p:attrNameLst>
                                      </p:cBhvr>
                                    </p:anim>
                                    <p:animRot by="21600000">
                                      <p:cBhvr>
                                        <p:cTn id="13" dur="1000" fill="hold">
                                          <p:stCondLst>
                                            <p:cond delay="0"/>
                                          </p:stCondLst>
                                        </p:cTn>
                                        <p:tgtEl>
                                          <p:spTgt spid="13"/>
                                        </p:tgtEl>
                                        <p:attrNameLst>
                                          <p:attrName>r</p:attrName>
                                        </p:attrNameLst>
                                      </p:cBhvr>
                                    </p:animRot>
                                  </p:childTnLst>
                                </p:cTn>
                              </p:par>
                            </p:childTnLst>
                          </p:cTn>
                        </p:par>
                        <p:par>
                          <p:cTn id="14" fill="hold">
                            <p:stCondLst>
                              <p:cond delay="34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1250" fill="hold"/>
                                        <p:tgtEl>
                                          <p:spTgt spid="15"/>
                                        </p:tgtEl>
                                        <p:attrNameLst>
                                          <p:attrName>ppt_w</p:attrName>
                                        </p:attrNameLst>
                                      </p:cBhvr>
                                      <p:tavLst>
                                        <p:tav tm="0">
                                          <p:val>
                                            <p:fltVal val="0"/>
                                          </p:val>
                                        </p:tav>
                                        <p:tav tm="100000">
                                          <p:val>
                                            <p:strVal val="#ppt_w"/>
                                          </p:val>
                                        </p:tav>
                                      </p:tavLst>
                                    </p:anim>
                                    <p:anim calcmode="lin" valueType="num">
                                      <p:cBhvr>
                                        <p:cTn id="18" dur="1250" fill="hold"/>
                                        <p:tgtEl>
                                          <p:spTgt spid="15"/>
                                        </p:tgtEl>
                                        <p:attrNameLst>
                                          <p:attrName>ppt_h</p:attrName>
                                        </p:attrNameLst>
                                      </p:cBhvr>
                                      <p:tavLst>
                                        <p:tav tm="0">
                                          <p:val>
                                            <p:fltVal val="0"/>
                                          </p:val>
                                        </p:tav>
                                        <p:tav tm="100000">
                                          <p:val>
                                            <p:strVal val="#ppt_h"/>
                                          </p:val>
                                        </p:tav>
                                      </p:tavLst>
                                    </p:anim>
                                    <p:anim calcmode="lin" valueType="num">
                                      <p:cBhvr>
                                        <p:cTn id="19" dur="1250" fill="hold"/>
                                        <p:tgtEl>
                                          <p:spTgt spid="15"/>
                                        </p:tgtEl>
                                        <p:attrNameLst>
                                          <p:attrName>style.rotation</p:attrName>
                                        </p:attrNameLst>
                                      </p:cBhvr>
                                      <p:tavLst>
                                        <p:tav tm="0">
                                          <p:val>
                                            <p:fltVal val="360"/>
                                          </p:val>
                                        </p:tav>
                                        <p:tav tm="100000">
                                          <p:val>
                                            <p:fltVal val="0"/>
                                          </p:val>
                                        </p:tav>
                                      </p:tavLst>
                                    </p:anim>
                                    <p:animEffect transition="in" filter="fade">
                                      <p:cBhvr>
                                        <p:cTn id="20"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utoUpdateAnimBg="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4992" y="468930"/>
            <a:ext cx="7413844" cy="5876452"/>
          </a:xfrm>
          <a:prstGeom prst="rect">
            <a:avLst/>
          </a:prstGeom>
          <a:scene3d>
            <a:camera prst="orthographicFront"/>
            <a:lightRig rig="threePt" dir="t"/>
          </a:scene3d>
          <a:sp3d>
            <a:bevelT w="152400" h="50800" prst="softRound"/>
          </a:sp3d>
        </p:spPr>
      </p:pic>
      <p:sp>
        <p:nvSpPr>
          <p:cNvPr id="2" name="2 Marcador de contenido"/>
          <p:cNvSpPr txBox="1">
            <a:spLocks/>
          </p:cNvSpPr>
          <p:nvPr/>
        </p:nvSpPr>
        <p:spPr>
          <a:xfrm>
            <a:off x="4531914" y="1422401"/>
            <a:ext cx="2974109" cy="3491345"/>
          </a:xfrm>
          <a:prstGeom prst="rect">
            <a:avLst/>
          </a:prstGeom>
          <a:noFill/>
          <a:ln>
            <a:noFill/>
          </a:ln>
          <a:scene3d>
            <a:camera prst="orthographicFront"/>
            <a:lightRig rig="threePt" dir="t"/>
          </a:scene3d>
          <a:sp3d>
            <a:bevelT prst="relaxedInset"/>
          </a:sp3d>
        </p:spPr>
        <p:txBody>
          <a:bodyPr/>
          <a:lstStyle/>
          <a:p>
            <a:pPr marL="342900" indent="-342900" algn="ctr" eaLnBrk="0" fontAlgn="base" hangingPunct="0">
              <a:spcBef>
                <a:spcPct val="20000"/>
              </a:spcBef>
              <a:spcAft>
                <a:spcPct val="0"/>
              </a:spcAft>
              <a:defRPr/>
            </a:pPr>
            <a:r>
              <a:rPr lang="es-PE" sz="4400" kern="0" dirty="0">
                <a:solidFill>
                  <a:srgbClr val="C00000"/>
                </a:solidFill>
                <a:effectLst>
                  <a:glow rad="101600">
                    <a:schemeClr val="bg1">
                      <a:alpha val="60000"/>
                    </a:scheme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	¿Qué les pide el Señor a los que servían?.</a:t>
            </a:r>
          </a:p>
        </p:txBody>
      </p:sp>
    </p:spTree>
    <p:extLst>
      <p:ext uri="{BB962C8B-B14F-4D97-AF65-F5344CB8AC3E}">
        <p14:creationId xmlns:p14="http://schemas.microsoft.com/office/powerpoint/2010/main" val="5078687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54087" y="458955"/>
            <a:ext cx="7412458" cy="5849482"/>
          </a:xfrm>
          <a:prstGeom prst="rect">
            <a:avLst/>
          </a:prstGeom>
        </p:spPr>
      </p:pic>
      <p:sp>
        <p:nvSpPr>
          <p:cNvPr id="5" name="2 Marcador de contenido"/>
          <p:cNvSpPr txBox="1">
            <a:spLocks/>
          </p:cNvSpPr>
          <p:nvPr/>
        </p:nvSpPr>
        <p:spPr>
          <a:xfrm>
            <a:off x="4401341" y="1365092"/>
            <a:ext cx="3440331" cy="3742618"/>
          </a:xfrm>
          <a:prstGeom prst="rect">
            <a:avLst/>
          </a:prstGeom>
          <a:noFill/>
          <a:ln>
            <a:noFill/>
          </a:ln>
        </p:spPr>
        <p:txBody>
          <a:bodyPr/>
          <a:lstStyle/>
          <a:p>
            <a:pPr marL="457200" indent="-457200" algn="ctr" eaLnBrk="0" fontAlgn="base" hangingPunct="0">
              <a:spcBef>
                <a:spcPct val="20000"/>
              </a:spcBef>
              <a:spcAft>
                <a:spcPct val="0"/>
              </a:spcAft>
              <a:buFont typeface="Arial" panose="020B0604020202020204" pitchFamily="34" charset="0"/>
              <a:buChar char="•"/>
              <a:defRPr/>
            </a:pPr>
            <a:r>
              <a:rPr lang="es-PE" sz="44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¿Cómo es el “nuevo vino</a:t>
            </a:r>
            <a:r>
              <a:rPr lang="es-PE" sz="4400" kern="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 que </a:t>
            </a:r>
            <a:r>
              <a:rPr lang="es-PE" sz="44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transforma Jesús?</a:t>
            </a:r>
          </a:p>
        </p:txBody>
      </p:sp>
    </p:spTree>
    <p:extLst>
      <p:ext uri="{BB962C8B-B14F-4D97-AF65-F5344CB8AC3E}">
        <p14:creationId xmlns:p14="http://schemas.microsoft.com/office/powerpoint/2010/main" val="19906630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5385" y="417391"/>
            <a:ext cx="7478869" cy="5927992"/>
          </a:xfrm>
          <a:prstGeom prst="rect">
            <a:avLst/>
          </a:prstGeom>
        </p:spPr>
      </p:pic>
      <p:sp>
        <p:nvSpPr>
          <p:cNvPr id="8" name="2 Marcador de contenido"/>
          <p:cNvSpPr txBox="1">
            <a:spLocks/>
          </p:cNvSpPr>
          <p:nvPr/>
        </p:nvSpPr>
        <p:spPr>
          <a:xfrm>
            <a:off x="4515414" y="1330033"/>
            <a:ext cx="3112656" cy="3611416"/>
          </a:xfrm>
          <a:prstGeom prst="rect">
            <a:avLst/>
          </a:prstGeom>
          <a:noFill/>
          <a:ln>
            <a:noFill/>
          </a:ln>
        </p:spPr>
        <p:txBody>
          <a:bodyPr/>
          <a:lstStyle/>
          <a:p>
            <a:pPr marL="457200" indent="-457200" algn="ctr" eaLnBrk="0" fontAlgn="base" hangingPunct="0">
              <a:spcBef>
                <a:spcPct val="20000"/>
              </a:spcBef>
              <a:spcAft>
                <a:spcPct val="0"/>
              </a:spcAft>
              <a:buFont typeface="Arial" panose="020B0604020202020204" pitchFamily="34" charset="0"/>
              <a:buChar char="•"/>
              <a:defRPr/>
            </a:pPr>
            <a:r>
              <a:rPr lang="es-PE" sz="4400" b="1"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¿Qué le dice el encargado de la fiesta al novio?</a:t>
            </a:r>
          </a:p>
        </p:txBody>
      </p:sp>
    </p:spTree>
    <p:extLst>
      <p:ext uri="{BB962C8B-B14F-4D97-AF65-F5344CB8AC3E}">
        <p14:creationId xmlns:p14="http://schemas.microsoft.com/office/powerpoint/2010/main" val="220291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1691" y="425982"/>
            <a:ext cx="7454853" cy="5919400"/>
          </a:xfrm>
          <a:prstGeom prst="rect">
            <a:avLst/>
          </a:prstGeom>
        </p:spPr>
      </p:pic>
      <p:sp>
        <p:nvSpPr>
          <p:cNvPr id="10" name="2 Marcador de contenido"/>
          <p:cNvSpPr txBox="1">
            <a:spLocks/>
          </p:cNvSpPr>
          <p:nvPr/>
        </p:nvSpPr>
        <p:spPr>
          <a:xfrm>
            <a:off x="4256858" y="1385457"/>
            <a:ext cx="3520160" cy="3269672"/>
          </a:xfrm>
          <a:prstGeom prst="rect">
            <a:avLst/>
          </a:prstGeom>
          <a:noFill/>
          <a:ln>
            <a:noFill/>
          </a:ln>
        </p:spPr>
        <p:txBody>
          <a:bodyPr/>
          <a:lstStyle/>
          <a:p>
            <a:pPr marL="571500" indent="-571500" algn="ctr" eaLnBrk="0" fontAlgn="base" hangingPunct="0">
              <a:spcBef>
                <a:spcPct val="20000"/>
              </a:spcBef>
              <a:spcAft>
                <a:spcPct val="0"/>
              </a:spcAft>
              <a:buFont typeface="Arial" panose="020B0604020202020204" pitchFamily="34" charset="0"/>
              <a:buChar char="•"/>
              <a:defRPr/>
            </a:pPr>
            <a:r>
              <a:rPr lang="es-PE" sz="4000" b="1" kern="0" dirty="0">
                <a:solidFill>
                  <a:srgbClr val="C00000"/>
                </a:solidFill>
                <a:effectLst>
                  <a:outerShdw blurRad="38100" dist="38100" dir="2700000" algn="tl">
                    <a:srgbClr val="000000">
                      <a:alpha val="43137"/>
                    </a:srgbClr>
                  </a:outerShdw>
                </a:effectLst>
                <a:ea typeface="Adobe Gothic Std B" panose="020B0800000000000000"/>
              </a:rPr>
              <a:t>¿Cómo reaccionan sus discípulos ante ello?</a:t>
            </a:r>
          </a:p>
        </p:txBody>
      </p:sp>
    </p:spTree>
    <p:extLst>
      <p:ext uri="{BB962C8B-B14F-4D97-AF65-F5344CB8AC3E}">
        <p14:creationId xmlns:p14="http://schemas.microsoft.com/office/powerpoint/2010/main" val="14715911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9651" y="681231"/>
            <a:ext cx="7988689" cy="5903469"/>
          </a:xfrm>
          <a:prstGeom prst="rect">
            <a:avLst/>
          </a:prstGeom>
          <a:effectLst>
            <a:softEdge rad="635000"/>
          </a:effectLst>
        </p:spPr>
      </p:pic>
      <p:sp>
        <p:nvSpPr>
          <p:cNvPr id="7" name="Rectangle 3"/>
          <p:cNvSpPr txBox="1">
            <a:spLocks noChangeArrowheads="1"/>
          </p:cNvSpPr>
          <p:nvPr/>
        </p:nvSpPr>
        <p:spPr bwMode="auto">
          <a:xfrm>
            <a:off x="541162" y="551922"/>
            <a:ext cx="2857520"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endParaRPr lang="es-ES_tradnl" sz="2400" b="1" i="1" kern="0" dirty="0">
              <a:solidFill>
                <a:srgbClr val="FFFFFF"/>
              </a:solidFill>
            </a:endParaRPr>
          </a:p>
        </p:txBody>
      </p:sp>
      <p:sp>
        <p:nvSpPr>
          <p:cNvPr id="8" name="Rectangle 3"/>
          <p:cNvSpPr txBox="1">
            <a:spLocks noChangeArrowheads="1"/>
          </p:cNvSpPr>
          <p:nvPr/>
        </p:nvSpPr>
        <p:spPr bwMode="auto">
          <a:xfrm>
            <a:off x="4266087" y="597831"/>
            <a:ext cx="2524553" cy="5970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PE" sz="2800" i="1" u="sng"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Motivación</a:t>
            </a:r>
            <a:r>
              <a:rPr lang="es-PE" sz="2800" i="1" kern="0" dirty="0" smtClean="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a:t>
            </a:r>
            <a:endParaRPr lang="es-ES_tradnl" sz="2800" i="1"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endParaRPr>
          </a:p>
        </p:txBody>
      </p:sp>
      <p:sp>
        <p:nvSpPr>
          <p:cNvPr id="9" name="Rectángulo redondeado 8"/>
          <p:cNvSpPr>
            <a:spLocks noChangeArrowheads="1"/>
          </p:cNvSpPr>
          <p:nvPr/>
        </p:nvSpPr>
        <p:spPr bwMode="auto">
          <a:xfrm>
            <a:off x="804573" y="420720"/>
            <a:ext cx="3198103" cy="672502"/>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b="1" kern="0" dirty="0">
                <a:solidFill>
                  <a:srgbClr val="000000"/>
                </a:solidFill>
                <a:effectLst>
                  <a:outerShdw blurRad="38100" dist="38100" dir="2700000" algn="tl">
                    <a:srgbClr val="000000">
                      <a:alpha val="43137"/>
                    </a:srgbClr>
                  </a:outerShdw>
                </a:effectLst>
                <a:ea typeface="Times New Roman" panose="02020603050405020304" pitchFamily="18" charset="0"/>
              </a:rPr>
              <a:t>MEDITATIO</a:t>
            </a:r>
            <a:endParaRPr lang="es-PE" b="1" kern="0" dirty="0">
              <a:solidFill>
                <a:srgbClr val="000000"/>
              </a:solidFill>
              <a:effectLst>
                <a:outerShdw blurRad="38100" dist="38100" dir="2700000" algn="tl">
                  <a:srgbClr val="000000">
                    <a:alpha val="43137"/>
                  </a:srgbClr>
                </a:outerShdw>
              </a:effectLst>
              <a:ea typeface="Times New Roman" panose="02020603050405020304" pitchFamily="18" charset="0"/>
            </a:endParaRPr>
          </a:p>
          <a:p>
            <a:pPr indent="19050" algn="ctr">
              <a:defRPr/>
            </a:pPr>
            <a:r>
              <a:rPr lang="es-ES_tradnl" sz="2000" b="1" kern="0" dirty="0">
                <a:solidFill>
                  <a:srgbClr val="880000"/>
                </a:solidFill>
                <a:effectLst>
                  <a:outerShdw blurRad="38100" dist="38100" dir="2700000" algn="tl">
                    <a:srgbClr val="000000">
                      <a:alpha val="43137"/>
                    </a:srgbClr>
                  </a:outerShdw>
                </a:effectLst>
                <a:ea typeface="Times New Roman" panose="02020603050405020304" pitchFamily="18" charset="0"/>
              </a:rPr>
              <a:t>¿Qué ME dice el texto?</a:t>
            </a:r>
            <a:endParaRPr lang="es-PE" sz="2000" kern="0" dirty="0">
              <a:solidFill>
                <a:srgbClr val="880000"/>
              </a:solidFill>
              <a:effectLst>
                <a:outerShdw blurRad="38100" dist="38100" dir="2700000" algn="tl">
                  <a:srgbClr val="000000">
                    <a:alpha val="43137"/>
                  </a:srgbClr>
                </a:outerShdw>
              </a:effectLst>
              <a:ea typeface="Times New Roman" panose="02020603050405020304" pitchFamily="18" charset="0"/>
            </a:endParaRPr>
          </a:p>
        </p:txBody>
      </p:sp>
      <p:sp>
        <p:nvSpPr>
          <p:cNvPr id="6" name="Rectangle 3"/>
          <p:cNvSpPr txBox="1">
            <a:spLocks noChangeArrowheads="1"/>
          </p:cNvSpPr>
          <p:nvPr/>
        </p:nvSpPr>
        <p:spPr bwMode="auto">
          <a:xfrm>
            <a:off x="355063" y="4105914"/>
            <a:ext cx="8163277" cy="1633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PE" sz="2800" i="1" kern="0" dirty="0" smtClean="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Jesús </a:t>
            </a:r>
            <a:r>
              <a:rPr lang="es-PE" sz="2800" i="1"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desencadena con su presencia y su Palabra la alianza definitiva de Dios con su pueblo. A esas bodas estamos también nosotros invitados, y podemos saborear el vino de la alegría</a:t>
            </a:r>
            <a:endParaRPr lang="es-ES_tradnl" sz="2800" i="1"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62176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000"/>
                                        <p:tgtEl>
                                          <p:spTgt spid="8"/>
                                        </p:tgtEl>
                                      </p:cBhvr>
                                    </p:animEffect>
                                  </p:childTnLst>
                                </p:cTn>
                              </p:par>
                            </p:childTnLst>
                          </p:cTn>
                        </p:par>
                        <p:par>
                          <p:cTn id="8" fill="hold">
                            <p:stCondLst>
                              <p:cond delay="10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2738" y="540105"/>
            <a:ext cx="7597698" cy="591650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742738" y="4440684"/>
            <a:ext cx="7670042" cy="1569660"/>
          </a:xfrm>
          <a:prstGeom prst="rect">
            <a:avLst/>
          </a:prstGeom>
        </p:spPr>
        <p:txBody>
          <a:bodyPr wrap="square">
            <a:spAutoFit/>
          </a:bodyPr>
          <a:lstStyle/>
          <a:p>
            <a:pPr algn="ctr" fontAlgn="base">
              <a:spcBef>
                <a:spcPct val="0"/>
              </a:spcBef>
              <a:spcAft>
                <a:spcPct val="0"/>
              </a:spcAft>
            </a:pPr>
            <a:r>
              <a:rPr lang="es-PE" sz="3200" b="1" dirty="0">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a typeface="Adobe Gothic Std B" panose="020B0800000000000000" pitchFamily="34" charset="-128"/>
              </a:rPr>
              <a:t>•	¿En qué y cómo debo imitar la actitud atenta y servicial que tuvo María, y así ayudar a los que veo que necesitan de algo? </a:t>
            </a:r>
          </a:p>
        </p:txBody>
      </p:sp>
    </p:spTree>
    <p:extLst>
      <p:ext uri="{BB962C8B-B14F-4D97-AF65-F5344CB8AC3E}">
        <p14:creationId xmlns:p14="http://schemas.microsoft.com/office/powerpoint/2010/main" val="27610346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BLOG DE HENRI NOUWEN: LECTURA ESPIRI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097828"/>
            <a:ext cx="7138844" cy="522908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1046010" y="3823855"/>
            <a:ext cx="6885722" cy="2170545"/>
          </a:xfrm>
          <a:prstGeom prst="rect">
            <a:avLst/>
          </a:prstGeom>
        </p:spPr>
        <p:txBody>
          <a:bodyPr>
            <a:prstTxWarp prst="textDeflateTop">
              <a:avLst/>
            </a:prstTxWarp>
          </a:bodyPr>
          <a:lstStyle/>
          <a:p>
            <a:pPr marL="342900" indent="-342900" algn="ctr" eaLnBrk="0" fontAlgn="base" hangingPunct="0">
              <a:spcBef>
                <a:spcPct val="20000"/>
              </a:spcBef>
              <a:spcAft>
                <a:spcPct val="0"/>
              </a:spcAft>
              <a:defRPr/>
            </a:pPr>
            <a:r>
              <a:rPr lang="es-ES"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¿qué hago para que el Evangelio </a:t>
            </a:r>
            <a:r>
              <a:rPr lang="es-ES" sz="3200" kern="0" dirty="0" smtClean="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                       sea </a:t>
            </a:r>
            <a:r>
              <a:rPr lang="es-ES"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mi proyecto de vida, </a:t>
            </a:r>
            <a:r>
              <a:rPr lang="es-ES" sz="3200" kern="0" dirty="0" smtClean="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                                                   que </a:t>
            </a:r>
            <a:r>
              <a:rPr lang="es-ES"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su </a:t>
            </a:r>
            <a:r>
              <a:rPr lang="es-ES" sz="3200" kern="0" dirty="0">
                <a:ln w="18415" cmpd="sng">
                  <a:solidFill>
                    <a:srgbClr val="FFFFFF"/>
                  </a:solidFill>
                  <a:prstDash val="solid"/>
                </a:ln>
                <a:solidFill>
                  <a:schemeClr val="bg1"/>
                </a:solidFill>
                <a:effectLst>
                  <a:glow rad="63500">
                    <a:srgbClr val="000000">
                      <a:satMod val="175000"/>
                      <a:alpha val="40000"/>
                    </a:srgbClr>
                  </a:glow>
                  <a:outerShdw blurRad="50800" dist="38100" algn="l" rotWithShape="0">
                    <a:prstClr val="black"/>
                  </a:outerShdw>
                </a:effectLst>
                <a:latin typeface="Arial Narrow" panose="020B0606020202030204" pitchFamily="34" charset="0"/>
              </a:rPr>
              <a:t>estilo</a:t>
            </a:r>
            <a:r>
              <a:rPr lang="es-ES"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 de vida sea el mío? </a:t>
            </a:r>
            <a:endParaRPr lang="es-PE"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ndParaRPr>
          </a:p>
        </p:txBody>
      </p:sp>
      <p:sp>
        <p:nvSpPr>
          <p:cNvPr id="4" name="3 Rectángulo"/>
          <p:cNvSpPr/>
          <p:nvPr/>
        </p:nvSpPr>
        <p:spPr>
          <a:xfrm>
            <a:off x="1218335" y="525737"/>
            <a:ext cx="6687991" cy="1561681"/>
          </a:xfrm>
          <a:prstGeom prst="rect">
            <a:avLst/>
          </a:prstGeom>
        </p:spPr>
        <p:txBody>
          <a:bodyPr wrap="square">
            <a:prstTxWarp prst="textTriangle">
              <a:avLst/>
            </a:prstTxWarp>
            <a:spAutoFit/>
          </a:bodyPr>
          <a:lstStyle/>
          <a:p>
            <a:pPr marL="457200" indent="-457200" algn="ctr" fontAlgn="base">
              <a:spcBef>
                <a:spcPct val="0"/>
              </a:spcBef>
              <a:spcAft>
                <a:spcPct val="0"/>
              </a:spcAft>
              <a:buFont typeface="Arial" panose="020B0604020202020204" pitchFamily="34" charset="0"/>
              <a:buChar char="•"/>
            </a:pPr>
            <a:r>
              <a:rPr lang="es-ES" sz="32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¿De qué manera busco: </a:t>
            </a:r>
            <a:r>
              <a:rPr lang="es-ES" sz="3200" b="1" dirty="0" smtClean="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                                   “…</a:t>
            </a:r>
            <a:r>
              <a:rPr lang="es-ES" sz="32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hacer todo lo que Jesús </a:t>
            </a:r>
            <a:r>
              <a:rPr lang="es-ES" sz="3200" b="1" dirty="0" smtClean="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            nos </a:t>
            </a:r>
            <a:r>
              <a:rPr lang="es-ES" sz="32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diga…”?, </a:t>
            </a:r>
            <a:endParaRPr lang="es-PE" sz="32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endParaRPr>
          </a:p>
        </p:txBody>
      </p:sp>
    </p:spTree>
    <p:extLst>
      <p:ext uri="{BB962C8B-B14F-4D97-AF65-F5344CB8AC3E}">
        <p14:creationId xmlns:p14="http://schemas.microsoft.com/office/powerpoint/2010/main" val="3696220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ppt_x</p:attrName>
                                        </p:attrNameLst>
                                      </p:cBhvr>
                                      <p:tavLst>
                                        <p:tav tm="0">
                                          <p:val>
                                            <p:fltVal val="0.5"/>
                                          </p:val>
                                        </p:tav>
                                        <p:tav tm="100000">
                                          <p:val>
                                            <p:strVal val="#ppt_x"/>
                                          </p:val>
                                        </p:tav>
                                      </p:tavLst>
                                    </p:anim>
                                    <p:anim calcmode="lin" valueType="num">
                                      <p:cBhvr>
                                        <p:cTn id="10" dur="2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1475"/>
                            </p:stCondLst>
                            <p:childTnLst>
                              <p:par>
                                <p:cTn id="12" presetID="23" presetClass="entr" presetSubtype="272"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2/3*#ppt_w"/>
                                          </p:val>
                                        </p:tav>
                                        <p:tav tm="100000">
                                          <p:val>
                                            <p:strVal val="#ppt_w"/>
                                          </p:val>
                                        </p:tav>
                                      </p:tavLst>
                                    </p:anim>
                                    <p:anim calcmode="lin" valueType="num">
                                      <p:cBhvr>
                                        <p:cTn id="15" dur="2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8354" y="329750"/>
            <a:ext cx="7584367" cy="5980340"/>
          </a:xfrm>
          <a:prstGeom prst="rect">
            <a:avLst/>
          </a:prstGeom>
        </p:spPr>
      </p:pic>
      <p:sp>
        <p:nvSpPr>
          <p:cNvPr id="2" name="2 Marcador de contenido"/>
          <p:cNvSpPr txBox="1">
            <a:spLocks/>
          </p:cNvSpPr>
          <p:nvPr/>
        </p:nvSpPr>
        <p:spPr>
          <a:xfrm>
            <a:off x="363636" y="329750"/>
            <a:ext cx="8145382" cy="1715863"/>
          </a:xfrm>
          <a:prstGeom prst="rect">
            <a:avLst/>
          </a:prstGeom>
        </p:spPr>
        <p:txBody>
          <a:bodyPr/>
          <a:lstStyle/>
          <a:p>
            <a:pPr marL="342900" indent="-342900" algn="ctr" eaLnBrk="0" fontAlgn="base" hangingPunct="0">
              <a:spcBef>
                <a:spcPct val="20000"/>
              </a:spcBef>
              <a:spcAft>
                <a:spcPct val="0"/>
              </a:spcAft>
              <a:buFont typeface="Arial" panose="020B0604020202020204" pitchFamily="34" charset="0"/>
              <a:buChar char="•"/>
              <a:defRPr/>
            </a:pPr>
            <a:r>
              <a:rPr lang="es-ES"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Hoy, aquí y ahora, ¿de qué manera puedo ayudar a que otros encuentren a Jesús y </a:t>
            </a:r>
            <a:r>
              <a:rPr lang="es-ES" sz="28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   tengan </a:t>
            </a:r>
            <a:r>
              <a:rPr lang="es-ES"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de Él la vida que solamente </a:t>
            </a:r>
            <a:r>
              <a:rPr lang="es-ES" sz="28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                                            Él </a:t>
            </a:r>
            <a:r>
              <a:rPr lang="es-ES"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lo puede dar? </a:t>
            </a: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defRPr/>
            </a:pPr>
            <a:endParaRPr lang="es-PE"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p:txBody>
      </p:sp>
      <p:sp>
        <p:nvSpPr>
          <p:cNvPr id="7" name="2 Marcador de contenido"/>
          <p:cNvSpPr txBox="1">
            <a:spLocks/>
          </p:cNvSpPr>
          <p:nvPr/>
        </p:nvSpPr>
        <p:spPr>
          <a:xfrm>
            <a:off x="5533534" y="2887455"/>
            <a:ext cx="2582945" cy="2812907"/>
          </a:xfrm>
          <a:prstGeom prst="rect">
            <a:avLst/>
          </a:prstGeom>
        </p:spPr>
        <p:txBody>
          <a:bodyPr/>
          <a:lstStyle/>
          <a:p>
            <a:pPr algn="ctr" eaLnBrk="0" fontAlgn="base" hangingPunct="0">
              <a:spcBef>
                <a:spcPct val="20000"/>
              </a:spcBef>
              <a:spcAft>
                <a:spcPct val="0"/>
              </a:spcAft>
              <a:defRPr/>
            </a:pPr>
            <a:r>
              <a:rPr lang="es-PE" sz="28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a:t>
            </a:r>
            <a:r>
              <a:rPr lang="es-PE"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cómo ser instrumento suyo </a:t>
            </a:r>
            <a:r>
              <a:rPr lang="es-PE" sz="28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                                                 para </a:t>
            </a:r>
            <a:r>
              <a:rPr lang="es-PE"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que </a:t>
            </a:r>
            <a:r>
              <a:rPr lang="es-PE" sz="28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    otros </a:t>
            </a:r>
            <a:r>
              <a:rPr lang="es-PE"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lo encuentren? </a:t>
            </a:r>
          </a:p>
          <a:p>
            <a:pPr marL="342900" indent="-342900" algn="ctr" eaLnBrk="0" fontAlgn="base" hangingPunct="0">
              <a:spcBef>
                <a:spcPct val="20000"/>
              </a:spcBef>
              <a:spcAft>
                <a:spcPct val="0"/>
              </a:spcAft>
              <a:defRPr/>
            </a:pPr>
            <a:endParaRPr lang="es-PE" sz="28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p:txBody>
      </p:sp>
    </p:spTree>
    <p:extLst>
      <p:ext uri="{BB962C8B-B14F-4D97-AF65-F5344CB8AC3E}">
        <p14:creationId xmlns:p14="http://schemas.microsoft.com/office/powerpoint/2010/main" val="12200446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4/3*#ppt_w"/>
                                          </p:val>
                                        </p:tav>
                                        <p:tav tm="100000">
                                          <p:val>
                                            <p:strVal val="#ppt_w"/>
                                          </p:val>
                                        </p:tav>
                                      </p:tavLst>
                                    </p:anim>
                                    <p:anim calcmode="lin" valueType="num">
                                      <p:cBhvr>
                                        <p:cTn id="8" dur="25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2850"/>
                            </p:stCondLst>
                            <p:childTnLst>
                              <p:par>
                                <p:cTn id="10" presetID="23" presetClass="entr" presetSubtype="288"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31272" y="459582"/>
            <a:ext cx="7398327" cy="5867327"/>
          </a:xfrm>
          <a:prstGeom prst="rect">
            <a:avLst/>
          </a:prstGeom>
        </p:spPr>
      </p:pic>
      <p:sp>
        <p:nvSpPr>
          <p:cNvPr id="5" name="4 Rectángulo"/>
          <p:cNvSpPr/>
          <p:nvPr/>
        </p:nvSpPr>
        <p:spPr>
          <a:xfrm>
            <a:off x="990255" y="1466790"/>
            <a:ext cx="2459527" cy="538609"/>
          </a:xfrm>
          <a:prstGeom prst="rect">
            <a:avLst/>
          </a:prstGeom>
          <a:noFill/>
        </p:spPr>
        <p:txBody>
          <a:bodyPr wrap="square" lIns="91440" tIns="45720" rIns="91440" bIns="45720">
            <a:spAutoFit/>
          </a:bodyPr>
          <a:lstStyle/>
          <a:p>
            <a:pPr fontAlgn="base">
              <a:spcBef>
                <a:spcPct val="0"/>
              </a:spcBef>
              <a:spcAft>
                <a:spcPct val="0"/>
              </a:spcAft>
            </a:pPr>
            <a:r>
              <a:rPr lang="es-PE" sz="29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Comic Sans MS" panose="030F0702030302020204" pitchFamily="66" charset="0"/>
                <a:cs typeface="Times New Roman" pitchFamily="18" charset="0"/>
              </a:rPr>
              <a:t>Motivación</a:t>
            </a:r>
            <a:r>
              <a:rPr lang="es-PE" sz="2900" b="1" spc="50" dirty="0" smtClean="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Comic Sans MS" panose="030F0702030302020204" pitchFamily="66" charset="0"/>
                <a:cs typeface="Times New Roman" pitchFamily="18" charset="0"/>
              </a:rPr>
              <a:t>:</a:t>
            </a:r>
            <a:endParaRPr lang="es-PE" sz="29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Comic Sans MS" panose="030F0702030302020204" pitchFamily="66" charset="0"/>
              <a:cs typeface="Times New Roman" pitchFamily="18" charset="0"/>
            </a:endParaRPr>
          </a:p>
        </p:txBody>
      </p:sp>
      <p:sp>
        <p:nvSpPr>
          <p:cNvPr id="9" name="Rectángulo redondeado 8"/>
          <p:cNvSpPr>
            <a:spLocks noChangeArrowheads="1"/>
          </p:cNvSpPr>
          <p:nvPr/>
        </p:nvSpPr>
        <p:spPr bwMode="auto">
          <a:xfrm>
            <a:off x="831272" y="459582"/>
            <a:ext cx="2946059" cy="877899"/>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600" b="1" kern="0" dirty="0">
                <a:solidFill>
                  <a:srgbClr val="000000"/>
                </a:solidFill>
                <a:latin typeface="Times New Roman" panose="02020603050405020304" pitchFamily="18" charset="0"/>
                <a:ea typeface="Times New Roman" panose="02020603050405020304" pitchFamily="18" charset="0"/>
              </a:rPr>
              <a:t>ORATIO</a:t>
            </a:r>
            <a:endParaRPr lang="es-PE" sz="1600" kern="0" dirty="0">
              <a:solidFill>
                <a:srgbClr val="000000"/>
              </a:solidFill>
              <a:latin typeface="Times New Roman" panose="02020603050405020304" pitchFamily="18" charset="0"/>
              <a:ea typeface="Times New Roman" panose="02020603050405020304" pitchFamily="18" charset="0"/>
            </a:endParaRPr>
          </a:p>
          <a:p>
            <a:pPr indent="19050" algn="ctr">
              <a:defRPr/>
            </a:pPr>
            <a:r>
              <a:rPr lang="es-ES_tradnl" sz="1600" b="1" kern="0" dirty="0">
                <a:solidFill>
                  <a:srgbClr val="880000"/>
                </a:solidFill>
                <a:latin typeface="Times New Roman" panose="02020603050405020304" pitchFamily="18" charset="0"/>
                <a:ea typeface="Times New Roman" panose="02020603050405020304" pitchFamily="18" charset="0"/>
              </a:rPr>
              <a:t>¿Qué le digo al Señor motivado por su Palabra?</a:t>
            </a:r>
            <a:endParaRPr lang="es-PE" sz="2400" kern="0" dirty="0">
              <a:solidFill>
                <a:srgbClr val="880000"/>
              </a:solidFill>
              <a:latin typeface="Times New Roman" panose="02020603050405020304" pitchFamily="18" charset="0"/>
              <a:ea typeface="Times New Roman" panose="02020603050405020304" pitchFamily="18" charset="0"/>
            </a:endParaRPr>
          </a:p>
        </p:txBody>
      </p:sp>
      <p:sp>
        <p:nvSpPr>
          <p:cNvPr id="12" name="4 Rectángulo"/>
          <p:cNvSpPr/>
          <p:nvPr/>
        </p:nvSpPr>
        <p:spPr>
          <a:xfrm>
            <a:off x="758363" y="4578781"/>
            <a:ext cx="7544143" cy="1877437"/>
          </a:xfrm>
          <a:prstGeom prst="rect">
            <a:avLst/>
          </a:prstGeom>
          <a:noFill/>
        </p:spPr>
        <p:txBody>
          <a:bodyPr wrap="square" lIns="91440" tIns="45720" rIns="91440" bIns="45720">
            <a:spAutoFit/>
          </a:bodyPr>
          <a:lstStyle/>
          <a:p>
            <a:pPr algn="ctr" fontAlgn="base">
              <a:spcBef>
                <a:spcPct val="0"/>
              </a:spcBef>
              <a:spcAft>
                <a:spcPct val="0"/>
              </a:spcAft>
            </a:pPr>
            <a:r>
              <a:rPr lang="es-PE" sz="2800" dirty="0" smtClean="0">
                <a:ln w="18415" cmpd="sng">
                  <a:solidFill>
                    <a:srgbClr val="FFFFFF"/>
                  </a:solidFill>
                  <a:prstDash val="solid"/>
                </a:ln>
                <a:solidFill>
                  <a:srgbClr val="FFFF00"/>
                </a:solidFill>
                <a:effectLst>
                  <a:glow rad="152400">
                    <a:srgbClr val="000000">
                      <a:lumMod val="95000"/>
                      <a:lumOff val="5000"/>
                      <a:alpha val="53000"/>
                    </a:srgbClr>
                  </a:glow>
                  <a:outerShdw blurRad="50800" dist="50800" algn="l" rotWithShape="0">
                    <a:prstClr val="black"/>
                  </a:outerShdw>
                </a:effectLst>
                <a:cs typeface="Times New Roman" pitchFamily="18" charset="0"/>
              </a:rPr>
              <a:t>Pedimos </a:t>
            </a:r>
            <a:r>
              <a:rPr lang="es-PE" sz="2800" dirty="0">
                <a:ln w="18415" cmpd="sng">
                  <a:solidFill>
                    <a:srgbClr val="FFFFFF"/>
                  </a:solidFill>
                  <a:prstDash val="solid"/>
                </a:ln>
                <a:solidFill>
                  <a:srgbClr val="FFFF00"/>
                </a:solidFill>
                <a:effectLst>
                  <a:glow rad="152400">
                    <a:srgbClr val="000000">
                      <a:lumMod val="95000"/>
                      <a:lumOff val="5000"/>
                      <a:alpha val="53000"/>
                    </a:srgbClr>
                  </a:glow>
                  <a:outerShdw blurRad="50800" dist="50800" algn="l" rotWithShape="0">
                    <a:prstClr val="black"/>
                  </a:outerShdw>
                </a:effectLst>
                <a:cs typeface="Times New Roman" pitchFamily="18" charset="0"/>
              </a:rPr>
              <a:t>a María, la madre de Jesús y madre nuestra, que su Hijo siga siendo la alegría de nuestras vidas. Nosotros estamos dispuestos a “hacer lo que Él diga”</a:t>
            </a:r>
          </a:p>
        </p:txBody>
      </p:sp>
    </p:spTree>
    <p:extLst>
      <p:ext uri="{BB962C8B-B14F-4D97-AF65-F5344CB8AC3E}">
        <p14:creationId xmlns:p14="http://schemas.microsoft.com/office/powerpoint/2010/main" val="184896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2"/>
                                        </p:tgtEl>
                                        <p:attrNameLst>
                                          <p:attrName>ppt_y</p:attrName>
                                        </p:attrNameLst>
                                      </p:cBhvr>
                                      <p:tavLst>
                                        <p:tav tm="0">
                                          <p:val>
                                            <p:strVal val="#ppt_y"/>
                                          </p:val>
                                        </p:tav>
                                        <p:tav tm="100000">
                                          <p:val>
                                            <p:strVal val="#ppt_y"/>
                                          </p:val>
                                        </p:tav>
                                      </p:tavLst>
                                    </p:anim>
                                    <p:anim calcmode="lin" valueType="num">
                                      <p:cBhvr>
                                        <p:cTn id="17"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84" y="517799"/>
            <a:ext cx="7441706" cy="5836819"/>
          </a:xfrm>
          <a:prstGeom prst="rect">
            <a:avLst/>
          </a:prstGeom>
          <a:scene3d>
            <a:camera prst="orthographicFront"/>
            <a:lightRig rig="threePt" dir="t"/>
          </a:scene3d>
          <a:sp3d>
            <a:bevelT prst="angle"/>
          </a:sp3d>
        </p:spPr>
      </p:pic>
      <p:sp>
        <p:nvSpPr>
          <p:cNvPr id="4" name="3 CuadroTexto"/>
          <p:cNvSpPr txBox="1"/>
          <p:nvPr/>
        </p:nvSpPr>
        <p:spPr>
          <a:xfrm>
            <a:off x="1348509" y="5381077"/>
            <a:ext cx="6742545" cy="830997"/>
          </a:xfrm>
          <a:prstGeom prst="rect">
            <a:avLst/>
          </a:prstGeom>
          <a:noFill/>
        </p:spPr>
        <p:txBody>
          <a:bodyPr wrap="square">
            <a:spAutoFit/>
          </a:bodyPr>
          <a:lstStyle/>
          <a:p>
            <a:pPr algn="ctr" fontAlgn="base">
              <a:spcBef>
                <a:spcPct val="0"/>
              </a:spcBef>
              <a:spcAft>
                <a:spcPct val="0"/>
              </a:spcAft>
              <a:defRPr/>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rPr>
              <a:t>•Luego de un tiempo de oración personal, compartimos en grupos nuestra oración (o todos juntos)</a:t>
            </a:r>
            <a:r>
              <a:rPr lang="es-ES_tradnl" sz="24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rPr>
              <a:t>.</a:t>
            </a:r>
            <a:endParaRPr lang="es-ES" sz="24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endParaRPr>
          </a:p>
        </p:txBody>
      </p:sp>
    </p:spTree>
    <p:extLst>
      <p:ext uri="{BB962C8B-B14F-4D97-AF65-F5344CB8AC3E}">
        <p14:creationId xmlns:p14="http://schemas.microsoft.com/office/powerpoint/2010/main" val="2975979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1+ppt_w/2"/>
                                          </p:val>
                                        </p:tav>
                                      </p:tavLst>
                                    </p:anim>
                                    <p:anim calcmode="lin" valueType="num">
                                      <p:cBhvr additive="base">
                                        <p:cTn id="12" dur="500"/>
                                        <p:tgtEl>
                                          <p:spTgt spid="4"/>
                                        </p:tgtEl>
                                        <p:attrNameLst>
                                          <p:attrName>ppt_y</p:attrName>
                                        </p:attrNameLst>
                                      </p:cBhvr>
                                      <p:tavLst>
                                        <p:tav tm="0">
                                          <p:val>
                                            <p:strVal val="ppt_y"/>
                                          </p:val>
                                        </p:tav>
                                        <p:tav tm="100000">
                                          <p:val>
                                            <p:strVal val="ppt_y"/>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1685" y="397993"/>
            <a:ext cx="7587223" cy="5965861"/>
          </a:xfrm>
          <a:prstGeom prst="rect">
            <a:avLst/>
          </a:prstGeom>
        </p:spPr>
      </p:pic>
      <p:sp>
        <p:nvSpPr>
          <p:cNvPr id="6" name="2 Marcador de contenido"/>
          <p:cNvSpPr txBox="1">
            <a:spLocks/>
          </p:cNvSpPr>
          <p:nvPr/>
        </p:nvSpPr>
        <p:spPr bwMode="auto">
          <a:xfrm>
            <a:off x="4357686" y="214290"/>
            <a:ext cx="3771872"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endParaRPr lang="es-PE" sz="2400" kern="0" dirty="0">
              <a:solidFill>
                <a:srgbClr val="CCECFF"/>
              </a:solidFill>
            </a:endParaRPr>
          </a:p>
        </p:txBody>
      </p:sp>
      <p:sp>
        <p:nvSpPr>
          <p:cNvPr id="8" name="2 Marcador de contenido"/>
          <p:cNvSpPr txBox="1">
            <a:spLocks/>
          </p:cNvSpPr>
          <p:nvPr/>
        </p:nvSpPr>
        <p:spPr bwMode="auto">
          <a:xfrm>
            <a:off x="2175852" y="5569795"/>
            <a:ext cx="5015345" cy="383886"/>
          </a:xfrm>
          <a:prstGeom prst="rect">
            <a:avLst/>
          </a:prstGeom>
          <a:noFill/>
          <a:ln w="9525">
            <a:noFill/>
            <a:miter lim="800000"/>
            <a:headEnd/>
            <a:tailEnd/>
          </a:ln>
        </p:spPr>
        <p:txBody>
          <a:bodyPr vert="horz" wrap="square" lIns="91440" tIns="45720" rIns="91440" bIns="45720" numCol="1" anchor="t" anchorCtr="0" compatLnSpc="1"/>
          <a:lstStyle/>
          <a:p>
            <a:pPr marL="342900" indent="-342900" algn="ctr" eaLnBrk="0" fontAlgn="base" hangingPunct="0">
              <a:spcBef>
                <a:spcPct val="20000"/>
              </a:spcBef>
              <a:spcAft>
                <a:spcPct val="0"/>
              </a:spcAft>
              <a:defRPr/>
            </a:pPr>
            <a:r>
              <a:rPr lang="es-ES_tradnl" sz="2000" b="1" u="sng" kern="0" dirty="0">
                <a:solidFill>
                  <a:srgbClr val="C00000"/>
                </a:solidFill>
              </a:rPr>
              <a:t>Cantos sugeridos</a:t>
            </a:r>
            <a:r>
              <a:rPr lang="es-ES_tradnl" sz="2000" b="1" kern="0" dirty="0" smtClean="0">
                <a:solidFill>
                  <a:srgbClr val="C00000"/>
                </a:solidFill>
              </a:rPr>
              <a:t>: Un </a:t>
            </a:r>
            <a:r>
              <a:rPr lang="es-ES_tradnl" sz="2000" b="1" kern="0" dirty="0">
                <a:solidFill>
                  <a:srgbClr val="C00000"/>
                </a:solidFill>
              </a:rPr>
              <a:t>día de bodas</a:t>
            </a:r>
            <a:endParaRPr lang="es-PE" sz="2000" b="1" kern="0" dirty="0">
              <a:solidFill>
                <a:srgbClr val="C00000"/>
              </a:solidFill>
            </a:endParaRPr>
          </a:p>
          <a:p>
            <a:pPr marL="342900" indent="-342900" algn="ctr" eaLnBrk="0" fontAlgn="base" hangingPunct="0">
              <a:spcBef>
                <a:spcPct val="20000"/>
              </a:spcBef>
              <a:spcAft>
                <a:spcPct val="0"/>
              </a:spcAft>
              <a:defRPr/>
            </a:pPr>
            <a:endParaRPr lang="es-PE" sz="2000" b="1" kern="0" dirty="0">
              <a:solidFill>
                <a:srgbClr val="C00000"/>
              </a:solidFill>
            </a:endParaRPr>
          </a:p>
        </p:txBody>
      </p:sp>
      <p:sp>
        <p:nvSpPr>
          <p:cNvPr id="3" name="Rectángulo 2"/>
          <p:cNvSpPr/>
          <p:nvPr/>
        </p:nvSpPr>
        <p:spPr>
          <a:xfrm>
            <a:off x="6175037" y="2734592"/>
            <a:ext cx="1353127" cy="1292662"/>
          </a:xfrm>
          <a:prstGeom prst="rect">
            <a:avLst/>
          </a:prstGeom>
        </p:spPr>
        <p:txBody>
          <a:bodyPr wrap="square">
            <a:spAutoFit/>
          </a:bodyPr>
          <a:lstStyle/>
          <a:p>
            <a:pPr algn="ctr" fontAlgn="base">
              <a:spcBef>
                <a:spcPct val="0"/>
              </a:spcBef>
            </a:pPr>
            <a:r>
              <a:rPr lang="es-ES_tradnl" sz="2000" b="1" kern="0" dirty="0">
                <a:effectLst>
                  <a:glow rad="101600">
                    <a:schemeClr val="accent4">
                      <a:lumMod val="10000"/>
                      <a:alpha val="60000"/>
                    </a:schemeClr>
                  </a:glow>
                  <a:outerShdw blurRad="38100" dist="38100" dir="2700000" algn="tl">
                    <a:srgbClr val="000000">
                      <a:alpha val="43137"/>
                    </a:srgbClr>
                  </a:outerShdw>
                </a:effectLst>
              </a:rPr>
              <a:t>“Hagan lo que </a:t>
            </a:r>
            <a:r>
              <a:rPr lang="es-ES_tradnl" sz="2000" b="1" kern="0" dirty="0" smtClean="0">
                <a:effectLst>
                  <a:glow rad="101600">
                    <a:schemeClr val="accent4">
                      <a:lumMod val="10000"/>
                      <a:alpha val="60000"/>
                    </a:schemeClr>
                  </a:glow>
                  <a:outerShdw blurRad="38100" dist="38100" dir="2700000" algn="tl">
                    <a:srgbClr val="000000">
                      <a:alpha val="43137"/>
                    </a:srgbClr>
                  </a:outerShdw>
                </a:effectLst>
              </a:rPr>
              <a:t>                     Él </a:t>
            </a:r>
            <a:r>
              <a:rPr lang="es-ES_tradnl" sz="2000" b="1" kern="0" dirty="0">
                <a:effectLst>
                  <a:glow rad="101600">
                    <a:schemeClr val="accent4">
                      <a:lumMod val="10000"/>
                      <a:alpha val="60000"/>
                    </a:schemeClr>
                  </a:glow>
                  <a:outerShdw blurRad="38100" dist="38100" dir="2700000" algn="tl">
                    <a:srgbClr val="000000">
                      <a:alpha val="43137"/>
                    </a:srgbClr>
                  </a:outerShdw>
                </a:effectLst>
              </a:rPr>
              <a:t>diga”  </a:t>
            </a:r>
            <a:endParaRPr lang="es-PE" sz="2000" b="1" kern="0" dirty="0">
              <a:effectLst>
                <a:glow rad="101600">
                  <a:schemeClr val="accent4">
                    <a:lumMod val="10000"/>
                    <a:alpha val="60000"/>
                  </a:schemeClr>
                </a:glow>
                <a:outerShdw blurRad="38100" dist="38100" dir="2700000" algn="tl">
                  <a:srgbClr val="000000">
                    <a:alpha val="43137"/>
                  </a:srgbClr>
                </a:outerShdw>
              </a:effectLst>
            </a:endParaRPr>
          </a:p>
          <a:p>
            <a:pPr algn="ctr" fontAlgn="base">
              <a:spcBef>
                <a:spcPct val="0"/>
              </a:spcBef>
            </a:pPr>
            <a:endParaRPr lang="es-ES" b="1" i="1" dirty="0">
              <a:effectLst>
                <a:glow rad="101600">
                  <a:schemeClr val="accent4">
                    <a:lumMod val="10000"/>
                    <a:alpha val="60000"/>
                  </a:schemeClr>
                </a:glow>
                <a:outerShdw blurRad="38100" dist="38100" dir="2700000" algn="tl">
                  <a:srgbClr val="000000">
                    <a:alpha val="43137"/>
                  </a:srgbClr>
                </a:outerShdw>
              </a:effectLst>
              <a:ea typeface="Times New Roman" pitchFamily="18" charset="0"/>
              <a:cs typeface="Arial" charset="0"/>
            </a:endParaRPr>
          </a:p>
        </p:txBody>
      </p:sp>
      <p:sp>
        <p:nvSpPr>
          <p:cNvPr id="11" name="2 Marcador de contenido"/>
          <p:cNvSpPr txBox="1">
            <a:spLocks/>
          </p:cNvSpPr>
          <p:nvPr/>
        </p:nvSpPr>
        <p:spPr bwMode="auto">
          <a:xfrm>
            <a:off x="1205657" y="1000108"/>
            <a:ext cx="2922679" cy="520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spcBef>
                <a:spcPts val="0"/>
              </a:spcBef>
            </a:pPr>
            <a:r>
              <a:rPr lang="es-ES_tradnl" sz="2800" b="1" kern="0" dirty="0" smtClean="0">
                <a:solidFill>
                  <a:schemeClr val="accent1">
                    <a:lumMod val="75000"/>
                  </a:schemeClr>
                </a:solidFill>
                <a:effectLst>
                  <a:glow rad="63500">
                    <a:schemeClr val="tx1">
                      <a:alpha val="40000"/>
                    </a:schemeClr>
                  </a:glow>
                </a:effectLst>
                <a:latin typeface="Arial Narrow" panose="020B0606020202030204" pitchFamily="34" charset="0"/>
              </a:rPr>
              <a:t>   </a:t>
            </a:r>
            <a:r>
              <a:rPr lang="es-ES_tradnl" sz="2800" b="1" kern="0" dirty="0" smtClean="0">
                <a:solidFill>
                  <a:schemeClr val="accent1">
                    <a:lumMod val="75000"/>
                  </a:schemeClr>
                </a:solidFill>
                <a:effectLst>
                  <a:glow rad="63500">
                    <a:schemeClr val="tx1">
                      <a:alpha val="40000"/>
                    </a:schemeClr>
                  </a:glow>
                </a:effectLst>
              </a:rPr>
              <a:t>Ambientación</a:t>
            </a:r>
            <a:r>
              <a:rPr lang="es-ES_tradnl" sz="2800" b="1" kern="0" dirty="0" smtClean="0">
                <a:solidFill>
                  <a:schemeClr val="accent1">
                    <a:lumMod val="75000"/>
                  </a:schemeClr>
                </a:solidFill>
                <a:effectLst>
                  <a:glow rad="63500">
                    <a:schemeClr val="tx1">
                      <a:alpha val="40000"/>
                    </a:schemeClr>
                  </a:glow>
                </a:effectLst>
                <a:latin typeface="Arial Narrow" panose="020B0606020202030204" pitchFamily="34" charset="0"/>
              </a:rPr>
              <a:t>:</a:t>
            </a:r>
          </a:p>
        </p:txBody>
      </p:sp>
      <p:sp>
        <p:nvSpPr>
          <p:cNvPr id="12" name="2 Marcador de contenido"/>
          <p:cNvSpPr txBox="1">
            <a:spLocks/>
          </p:cNvSpPr>
          <p:nvPr/>
        </p:nvSpPr>
        <p:spPr bwMode="auto">
          <a:xfrm>
            <a:off x="906321" y="2198759"/>
            <a:ext cx="2852879" cy="21515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spcBef>
                <a:spcPts val="0"/>
              </a:spcBef>
            </a:pPr>
            <a:r>
              <a:rPr lang="es-ES_tradnl" sz="2800" b="1" kern="0" dirty="0" smtClean="0">
                <a:solidFill>
                  <a:schemeClr val="accent1">
                    <a:lumMod val="75000"/>
                  </a:schemeClr>
                </a:solidFill>
                <a:effectLst>
                  <a:glow rad="63500">
                    <a:schemeClr val="bg1">
                      <a:alpha val="40000"/>
                    </a:schemeClr>
                  </a:glow>
                </a:effectLst>
                <a:latin typeface="Arial Narrow" panose="020B0606020202030204" pitchFamily="34" charset="0"/>
              </a:rPr>
              <a:t>  </a:t>
            </a:r>
            <a:r>
              <a:rPr lang="es-ES_tradnl" sz="2800" b="1" kern="0" dirty="0" smtClean="0">
                <a:solidFill>
                  <a:srgbClr val="C00000"/>
                </a:solidFill>
              </a:rPr>
              <a:t>Una imagen de María </a:t>
            </a:r>
            <a:r>
              <a:rPr lang="es-ES_tradnl" sz="2800" b="1" kern="0" dirty="0">
                <a:solidFill>
                  <a:srgbClr val="C00000"/>
                </a:solidFill>
              </a:rPr>
              <a:t>y un cartel con esta frase: “Hagan lo que Él diga”</a:t>
            </a:r>
            <a:r>
              <a:rPr lang="es-ES_tradnl" sz="2800" b="1" kern="0" dirty="0" smtClean="0">
                <a:solidFill>
                  <a:schemeClr val="accent1">
                    <a:lumMod val="75000"/>
                  </a:schemeClr>
                </a:solidFill>
                <a:effectLst>
                  <a:glow rad="63500">
                    <a:schemeClr val="bg1">
                      <a:alpha val="40000"/>
                    </a:schemeClr>
                  </a:glow>
                </a:effectLst>
                <a:latin typeface="Arial Narrow" panose="020B0606020202030204" pitchFamily="34" charset="0"/>
              </a:rPr>
              <a:t> </a:t>
            </a:r>
          </a:p>
        </p:txBody>
      </p:sp>
    </p:spTree>
    <p:extLst>
      <p:ext uri="{BB962C8B-B14F-4D97-AF65-F5344CB8AC3E}">
        <p14:creationId xmlns:p14="http://schemas.microsoft.com/office/powerpoint/2010/main" val="3280174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22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8700"/>
                            </p:stCondLst>
                            <p:childTnLst>
                              <p:par>
                                <p:cTn id="17" presetID="53"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par>
                          <p:cTn id="22" fill="hold">
                            <p:stCondLst>
                              <p:cond delay="11400"/>
                            </p:stCondLst>
                            <p:childTnLst>
                              <p:par>
                                <p:cTn id="23" presetID="53"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3291" y="488329"/>
            <a:ext cx="7424018" cy="5875526"/>
          </a:xfrm>
          <a:prstGeom prst="rect">
            <a:avLst/>
          </a:prstGeom>
        </p:spPr>
      </p:pic>
      <p:sp>
        <p:nvSpPr>
          <p:cNvPr id="10" name="2 Marcador de contenido"/>
          <p:cNvSpPr txBox="1">
            <a:spLocks/>
          </p:cNvSpPr>
          <p:nvPr/>
        </p:nvSpPr>
        <p:spPr>
          <a:xfrm>
            <a:off x="1139171" y="5092842"/>
            <a:ext cx="6812257" cy="1029564"/>
          </a:xfrm>
          <a:prstGeom prst="rect">
            <a:avLst/>
          </a:prstGeom>
          <a:noFill/>
          <a:ln>
            <a:noFill/>
          </a:ln>
        </p:spPr>
        <p:txBody>
          <a:bodyPr/>
          <a:lstStyle/>
          <a:p>
            <a:pPr algn="ctr" eaLnBrk="0" fontAlgn="base" hangingPunct="0">
              <a:spcBef>
                <a:spcPct val="20000"/>
              </a:spcBef>
              <a:spcAft>
                <a:spcPct val="0"/>
              </a:spcAft>
              <a:defRPr/>
            </a:pP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smtClean="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Señor a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a:t>
            </a:r>
          </a:p>
          <a:p>
            <a:pPr algn="ctr" eaLnBrk="0" fontAlgn="base" hangingPunct="0">
              <a:spcBef>
                <a:spcPct val="20000"/>
              </a:spcBef>
              <a:spcAft>
                <a:spcPct val="0"/>
              </a:spcAft>
              <a:defRPr/>
            </a:pPr>
            <a:endParaRPr lang="es-PE" sz="36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19459" name="Text Box 3"/>
          <p:cNvSpPr txBox="1">
            <a:spLocks noChangeArrowheads="1"/>
          </p:cNvSpPr>
          <p:nvPr/>
        </p:nvSpPr>
        <p:spPr bwMode="auto">
          <a:xfrm>
            <a:off x="885341" y="417518"/>
            <a:ext cx="1848583" cy="58477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base">
              <a:spcBef>
                <a:spcPct val="0"/>
              </a:spcBef>
              <a:spcAft>
                <a:spcPct val="0"/>
              </a:spcAft>
              <a:defRPr/>
            </a:pPr>
            <a:r>
              <a:rPr lang="ca-ES" sz="3200" dirty="0" err="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Salmo</a:t>
            </a:r>
            <a:r>
              <a:rPr lang="ca-ES" sz="32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ca-ES" sz="32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95 </a:t>
            </a:r>
            <a:endParaRPr lang="ca-ES" sz="32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2 Marcador de contenido"/>
          <p:cNvSpPr txBox="1">
            <a:spLocks/>
          </p:cNvSpPr>
          <p:nvPr/>
        </p:nvSpPr>
        <p:spPr>
          <a:xfrm>
            <a:off x="1674210" y="419905"/>
            <a:ext cx="6463793" cy="1571260"/>
          </a:xfrm>
          <a:prstGeom prst="rect">
            <a:avLst/>
          </a:prstGeom>
          <a:noFill/>
          <a:ln>
            <a:noFill/>
          </a:ln>
        </p:spPr>
        <p:txBody>
          <a:bodyPr/>
          <a:lstStyle/>
          <a:p>
            <a:pPr algn="r" eaLnBrk="0" fontAlgn="base" hangingPunct="0">
              <a:spcBef>
                <a:spcPct val="20000"/>
              </a:spcBef>
              <a:spcAft>
                <a:spcPct val="0"/>
              </a:spcAft>
              <a:defRPr/>
            </a:pP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Canten al Señor un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cántico</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err="1"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nuevo</a:t>
            </a:r>
            <a:r>
              <a:rPr lang="ca-ES" sz="3600"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err="1"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cante</a:t>
            </a:r>
            <a:r>
              <a:rPr lang="ca-ES" sz="3600"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al Señor,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toda</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la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tierra</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canten al Señor,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bendigan</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su</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nombre. </a:t>
            </a:r>
          </a:p>
          <a:p>
            <a:pPr algn="r" eaLnBrk="0" fontAlgn="base" hangingPunct="0">
              <a:spcBef>
                <a:spcPct val="20000"/>
              </a:spcBef>
              <a:spcAft>
                <a:spcPct val="0"/>
              </a:spcAft>
              <a:defRPr/>
            </a:pPr>
            <a:endParaRPr lang="es-PE" sz="3600" b="1" kern="0" dirty="0">
              <a:solidFill>
                <a:srgbClr val="FFFF00"/>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40965" name="Text Box 8"/>
          <p:cNvSpPr txBox="1">
            <a:spLocks noChangeArrowheads="1"/>
          </p:cNvSpPr>
          <p:nvPr/>
        </p:nvSpPr>
        <p:spPr bwMode="auto">
          <a:xfrm>
            <a:off x="593725" y="3579813"/>
            <a:ext cx="184150" cy="517525"/>
          </a:xfrm>
          <a:prstGeom prst="rect">
            <a:avLst/>
          </a:prstGeom>
          <a:noFill/>
          <a:ln w="9525">
            <a:noFill/>
            <a:miter lim="800000"/>
            <a:headEnd/>
            <a:tailEnd/>
          </a:ln>
        </p:spPr>
        <p:txBody>
          <a:bodyPr wrap="none">
            <a:spAutoFit/>
          </a:bodyPr>
          <a:lstStyle/>
          <a:p>
            <a:pPr fontAlgn="base">
              <a:spcBef>
                <a:spcPct val="0"/>
              </a:spcBef>
              <a:spcAft>
                <a:spcPct val="0"/>
              </a:spcAft>
            </a:pPr>
            <a:endParaRPr lang="es-PE"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04369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 calcmode="lin" valueType="num">
                                      <p:cBhvr>
                                        <p:cTn id="9" dur="1250" fill="hold"/>
                                        <p:tgtEl>
                                          <p:spTgt spid="7"/>
                                        </p:tgtEl>
                                        <p:attrNameLst>
                                          <p:attrName>style.rotation</p:attrName>
                                        </p:attrNameLst>
                                      </p:cBhvr>
                                      <p:tavLst>
                                        <p:tav tm="0">
                                          <p:val>
                                            <p:fltVal val="360"/>
                                          </p:val>
                                        </p:tav>
                                        <p:tav tm="100000">
                                          <p:val>
                                            <p:fltVal val="0"/>
                                          </p:val>
                                        </p:tav>
                                      </p:tavLst>
                                    </p:anim>
                                    <p:animEffect transition="in" filter="fade">
                                      <p:cBhvr>
                                        <p:cTn id="10" dur="1250"/>
                                        <p:tgtEl>
                                          <p:spTgt spid="7"/>
                                        </p:tgtEl>
                                      </p:cBhvr>
                                    </p:animEffect>
                                  </p:childTnLst>
                                </p:cTn>
                              </p:par>
                            </p:childTnLst>
                          </p:cTn>
                        </p:par>
                        <p:par>
                          <p:cTn id="11" fill="hold">
                            <p:stCondLst>
                              <p:cond delay="11750"/>
                            </p:stCondLst>
                            <p:childTnLst>
                              <p:par>
                                <p:cTn id="12" presetID="23" presetClass="entr" presetSubtype="288" fill="hold" grpId="0" nodeType="afterEffect">
                                  <p:stCondLst>
                                    <p:cond delay="0"/>
                                  </p:stCondLst>
                                  <p:iterate type="wd">
                                    <p:tmPct val="10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250" fill="hold"/>
                                        <p:tgtEl>
                                          <p:spTgt spid="10"/>
                                        </p:tgtEl>
                                        <p:attrNameLst>
                                          <p:attrName>ppt_w</p:attrName>
                                        </p:attrNameLst>
                                      </p:cBhvr>
                                      <p:tavLst>
                                        <p:tav tm="0">
                                          <p:val>
                                            <p:strVal val="4/3*#ppt_w"/>
                                          </p:val>
                                        </p:tav>
                                        <p:tav tm="100000">
                                          <p:val>
                                            <p:strVal val="#ppt_w"/>
                                          </p:val>
                                        </p:tav>
                                      </p:tavLst>
                                    </p:anim>
                                    <p:anim calcmode="lin" valueType="num">
                                      <p:cBhvr>
                                        <p:cTn id="15"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0411" y="430230"/>
            <a:ext cx="7466134" cy="5915152"/>
          </a:xfrm>
          <a:prstGeom prst="rect">
            <a:avLst/>
          </a:prstGeom>
        </p:spPr>
      </p:pic>
      <p:sp>
        <p:nvSpPr>
          <p:cNvPr id="20484" name="Text Box 4"/>
          <p:cNvSpPr txBox="1">
            <a:spLocks noChangeArrowheads="1"/>
          </p:cNvSpPr>
          <p:nvPr/>
        </p:nvSpPr>
        <p:spPr bwMode="auto">
          <a:xfrm>
            <a:off x="800411" y="430230"/>
            <a:ext cx="7355298" cy="584775"/>
          </a:xfrm>
          <a:prstGeom prst="rect">
            <a:avLst/>
          </a:prstGeom>
          <a:noFill/>
          <a:ln w="9525">
            <a:noFill/>
            <a:miter lim="800000"/>
            <a:headEnd/>
            <a:tailEnd/>
          </a:ln>
          <a:effectLst>
            <a:outerShdw dist="45791" dir="2021404" algn="ctr" rotWithShape="0">
              <a:schemeClr val="tx1"/>
            </a:outerShdw>
          </a:effectLst>
        </p:spPr>
        <p:txBody>
          <a:bodyPr wrap="square">
            <a:spAutoFit/>
          </a:bodyPr>
          <a:lstStyle/>
          <a:p>
            <a:pPr algn="ctr" fontAlgn="base">
              <a:spcBef>
                <a:spcPct val="0"/>
              </a:spcBef>
              <a:spcAft>
                <a:spcPct val="0"/>
              </a:spcAft>
              <a:defRPr/>
            </a:pPr>
            <a:r>
              <a:rPr lang="ca-ES" sz="3200" i="1" dirty="0">
                <a:solidFill>
                  <a:srgbClr val="FFFFFF"/>
                </a:solidFill>
                <a:effectLst>
                  <a:glow rad="63500">
                    <a:srgbClr val="000000">
                      <a:satMod val="175000"/>
                      <a:alpha val="40000"/>
                    </a:srgbClr>
                  </a:glow>
                </a:effectLst>
                <a:latin typeface="Tekton Pro" panose="020F0603020208020904" pitchFamily="34" charset="0"/>
                <a:cs typeface="Times New Roman" pitchFamily="18" charset="0"/>
              </a:rPr>
              <a:t> </a:t>
            </a:r>
          </a:p>
        </p:txBody>
      </p:sp>
      <p:sp>
        <p:nvSpPr>
          <p:cNvPr id="5" name="2 Marcador de contenido"/>
          <p:cNvSpPr txBox="1">
            <a:spLocks/>
          </p:cNvSpPr>
          <p:nvPr/>
        </p:nvSpPr>
        <p:spPr>
          <a:xfrm>
            <a:off x="1415592" y="430230"/>
            <a:ext cx="6850953" cy="1571260"/>
          </a:xfrm>
          <a:prstGeom prst="rect">
            <a:avLst/>
          </a:prstGeom>
          <a:noFill/>
          <a:ln>
            <a:noFill/>
          </a:ln>
        </p:spPr>
        <p:txBody>
          <a:bodyPr/>
          <a:lstStyle/>
          <a:p>
            <a:pPr algn="r" eaLnBrk="0" fontAlgn="base" hangingPunct="0">
              <a:spcBef>
                <a:spcPct val="20000"/>
              </a:spcBef>
              <a:spcAft>
                <a:spcPct val="0"/>
              </a:spcAft>
              <a:defRPr/>
            </a:pPr>
            <a:r>
              <a:rPr lang="es-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Proclamen día tras día su victoria, cuenten a los pueblos su gloria, sus maravillas a todas las naciones</a:t>
            </a:r>
            <a:r>
              <a:rPr lang="es-ES" sz="3600"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endParaRPr lang="es-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endParaRPr>
          </a:p>
        </p:txBody>
      </p:sp>
      <p:sp>
        <p:nvSpPr>
          <p:cNvPr id="6" name="2 Marcador de contenido"/>
          <p:cNvSpPr txBox="1">
            <a:spLocks/>
          </p:cNvSpPr>
          <p:nvPr/>
        </p:nvSpPr>
        <p:spPr>
          <a:xfrm>
            <a:off x="1127349" y="5028090"/>
            <a:ext cx="6812257" cy="1029564"/>
          </a:xfrm>
          <a:prstGeom prst="rect">
            <a:avLst/>
          </a:prstGeom>
          <a:noFill/>
          <a:ln>
            <a:noFill/>
          </a:ln>
        </p:spPr>
        <p:txBody>
          <a:bodyPr/>
          <a:lstStyle/>
          <a:p>
            <a:pPr algn="ctr" eaLnBrk="0" fontAlgn="base" hangingPunct="0">
              <a:spcBef>
                <a:spcPct val="20000"/>
              </a:spcBef>
              <a:spcAft>
                <a:spcPct val="0"/>
              </a:spcAft>
              <a:defRPr/>
            </a:pP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smtClean="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Señor a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a:t>
            </a:r>
          </a:p>
          <a:p>
            <a:pPr algn="ctr" eaLnBrk="0" fontAlgn="base" hangingPunct="0">
              <a:spcBef>
                <a:spcPct val="20000"/>
              </a:spcBef>
              <a:spcAft>
                <a:spcPct val="0"/>
              </a:spcAft>
              <a:defRPr/>
            </a:pPr>
            <a:endParaRPr lang="es-PE" sz="36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65140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360"/>
                                          </p:val>
                                        </p:tav>
                                        <p:tav tm="100000">
                                          <p:val>
                                            <p:fltVal val="0"/>
                                          </p:val>
                                        </p:tav>
                                      </p:tavLst>
                                    </p:anim>
                                    <p:animEffect transition="in" filter="fade">
                                      <p:cBhvr>
                                        <p:cTn id="10" dur="1250"/>
                                        <p:tgtEl>
                                          <p:spTgt spid="5"/>
                                        </p:tgtEl>
                                      </p:cBhvr>
                                    </p:animEffect>
                                  </p:childTnLst>
                                </p:cTn>
                              </p:par>
                            </p:childTnLst>
                          </p:cTn>
                        </p:par>
                        <p:par>
                          <p:cTn id="11" fill="hold">
                            <p:stCondLst>
                              <p:cond delay="12125"/>
                            </p:stCondLst>
                            <p:childTnLst>
                              <p:par>
                                <p:cTn id="12" presetID="23" presetClass="entr" presetSubtype="28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strVal val="4/3*#ppt_w"/>
                                          </p:val>
                                        </p:tav>
                                        <p:tav tm="100000">
                                          <p:val>
                                            <p:strVal val="#ppt_w"/>
                                          </p:val>
                                        </p:tav>
                                      </p:tavLst>
                                    </p:anim>
                                    <p:anim calcmode="lin" valueType="num">
                                      <p:cBhvr>
                                        <p:cTn id="15"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5432" y="453655"/>
            <a:ext cx="7470349" cy="5873253"/>
          </a:xfrm>
          <a:prstGeom prst="rect">
            <a:avLst/>
          </a:prstGeom>
          <a:scene3d>
            <a:camera prst="orthographicFront"/>
            <a:lightRig rig="threePt" dir="t"/>
          </a:scene3d>
          <a:sp3d>
            <a:bevelT w="152400" h="50800" prst="softRound"/>
          </a:sp3d>
        </p:spPr>
      </p:pic>
      <p:sp>
        <p:nvSpPr>
          <p:cNvPr id="5" name="2 Marcador de contenido"/>
          <p:cNvSpPr txBox="1">
            <a:spLocks/>
          </p:cNvSpPr>
          <p:nvPr/>
        </p:nvSpPr>
        <p:spPr>
          <a:xfrm>
            <a:off x="1134477" y="5100799"/>
            <a:ext cx="6812257" cy="1029564"/>
          </a:xfrm>
          <a:prstGeom prst="rect">
            <a:avLst/>
          </a:prstGeom>
          <a:noFill/>
          <a:ln>
            <a:noFill/>
          </a:ln>
        </p:spPr>
        <p:txBody>
          <a:bodyPr/>
          <a:lstStyle/>
          <a:p>
            <a:pPr algn="ctr" eaLnBrk="0" fontAlgn="base" hangingPunct="0">
              <a:spcBef>
                <a:spcPct val="20000"/>
              </a:spcBef>
              <a:spcAft>
                <a:spcPct val="0"/>
              </a:spcAft>
              <a:defRPr/>
            </a:pP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smtClean="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Señor a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a:t>
            </a:r>
          </a:p>
          <a:p>
            <a:pPr algn="ctr" eaLnBrk="0" fontAlgn="base" hangingPunct="0">
              <a:spcBef>
                <a:spcPct val="20000"/>
              </a:spcBef>
              <a:spcAft>
                <a:spcPct val="0"/>
              </a:spcAft>
              <a:defRPr/>
            </a:pPr>
            <a:endParaRPr lang="es-PE" sz="36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6" name="2 Marcador de contenido"/>
          <p:cNvSpPr txBox="1">
            <a:spLocks/>
          </p:cNvSpPr>
          <p:nvPr/>
        </p:nvSpPr>
        <p:spPr>
          <a:xfrm>
            <a:off x="805432" y="420337"/>
            <a:ext cx="7292193" cy="1455597"/>
          </a:xfrm>
          <a:prstGeom prst="rect">
            <a:avLst/>
          </a:prstGeom>
          <a:noFill/>
          <a:ln>
            <a:noFill/>
          </a:ln>
        </p:spPr>
        <p:txBody>
          <a:bodyPr/>
          <a:lstStyle/>
          <a:p>
            <a:pPr eaLnBrk="0" fontAlgn="base" hangingPunct="0">
              <a:spcBef>
                <a:spcPct val="20000"/>
              </a:spcBef>
              <a:spcAft>
                <a:spcPct val="0"/>
              </a:spcAft>
              <a:defRPr/>
            </a:pPr>
            <a:r>
              <a:rPr lang="ca-ES" sz="3200" dirty="0" err="1" smtClean="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Familias</a:t>
            </a:r>
            <a:r>
              <a:rPr lang="ca-ES" sz="3200" dirty="0" smtClean="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de los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pueblos</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aclamen al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b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b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aclamen la gloria y el poder del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aclamen la                                                                                      gloria del                                                                                         nombre del                                   </a:t>
            </a:r>
            <a:r>
              <a:rPr lang="ca-ES" sz="3200" dirty="0" smtClean="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endPar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endParaRPr>
          </a:p>
          <a:p>
            <a:pPr eaLnBrk="0" fontAlgn="base" hangingPunct="0">
              <a:spcBef>
                <a:spcPct val="20000"/>
              </a:spcBef>
              <a:spcAft>
                <a:spcPct val="0"/>
              </a:spcAft>
              <a:defRPr/>
            </a:pPr>
            <a:endParaRPr lang="es-PE" sz="40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13280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 calcmode="lin" valueType="num">
                                      <p:cBhvr>
                                        <p:cTn id="9" dur="1250" fill="hold"/>
                                        <p:tgtEl>
                                          <p:spTgt spid="6"/>
                                        </p:tgtEl>
                                        <p:attrNameLst>
                                          <p:attrName>style.rotation</p:attrName>
                                        </p:attrNameLst>
                                      </p:cBhvr>
                                      <p:tavLst>
                                        <p:tav tm="0">
                                          <p:val>
                                            <p:fltVal val="360"/>
                                          </p:val>
                                        </p:tav>
                                        <p:tav tm="100000">
                                          <p:val>
                                            <p:fltVal val="0"/>
                                          </p:val>
                                        </p:tav>
                                      </p:tavLst>
                                    </p:anim>
                                    <p:animEffect transition="in" filter="fade">
                                      <p:cBhvr>
                                        <p:cTn id="10" dur="1250"/>
                                        <p:tgtEl>
                                          <p:spTgt spid="6"/>
                                        </p:tgtEl>
                                      </p:cBhvr>
                                    </p:animEffect>
                                  </p:childTnLst>
                                </p:cTn>
                              </p:par>
                            </p:childTnLst>
                          </p:cTn>
                        </p:par>
                        <p:par>
                          <p:cTn id="11" fill="hold">
                            <p:stCondLst>
                              <p:cond delay="13750"/>
                            </p:stCondLst>
                            <p:childTnLst>
                              <p:par>
                                <p:cTn id="12" presetID="23" presetClass="entr" presetSubtype="28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4/3*#ppt_w"/>
                                          </p:val>
                                        </p:tav>
                                        <p:tav tm="100000">
                                          <p:val>
                                            <p:strVal val="#ppt_w"/>
                                          </p:val>
                                        </p:tav>
                                      </p:tavLst>
                                    </p:anim>
                                    <p:anim calcmode="lin" valueType="num">
                                      <p:cBhvr>
                                        <p:cTn id="15"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3936" y="462861"/>
            <a:ext cx="7489555" cy="5883348"/>
          </a:xfrm>
          <a:prstGeom prst="rect">
            <a:avLst/>
          </a:prstGeom>
        </p:spPr>
      </p:pic>
      <p:sp>
        <p:nvSpPr>
          <p:cNvPr id="5" name="2 Marcador de contenido"/>
          <p:cNvSpPr txBox="1">
            <a:spLocks/>
          </p:cNvSpPr>
          <p:nvPr/>
        </p:nvSpPr>
        <p:spPr>
          <a:xfrm>
            <a:off x="1152584" y="5101447"/>
            <a:ext cx="6812257" cy="1029564"/>
          </a:xfrm>
          <a:prstGeom prst="rect">
            <a:avLst/>
          </a:prstGeom>
          <a:noFill/>
          <a:ln>
            <a:noFill/>
          </a:ln>
        </p:spPr>
        <p:txBody>
          <a:bodyPr/>
          <a:lstStyle/>
          <a:p>
            <a:pPr algn="ctr" eaLnBrk="0" fontAlgn="base" hangingPunct="0">
              <a:spcBef>
                <a:spcPct val="20000"/>
              </a:spcBef>
              <a:spcAft>
                <a:spcPct val="0"/>
              </a:spcAft>
              <a:defRPr/>
            </a:pP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smtClean="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Señor a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a:t>
            </a:r>
          </a:p>
          <a:p>
            <a:pPr algn="ctr" eaLnBrk="0" fontAlgn="base" hangingPunct="0">
              <a:spcBef>
                <a:spcPct val="20000"/>
              </a:spcBef>
              <a:spcAft>
                <a:spcPct val="0"/>
              </a:spcAft>
              <a:defRPr/>
            </a:pPr>
            <a:endParaRPr lang="es-PE" sz="36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6" name="2 Marcador de contenido"/>
          <p:cNvSpPr txBox="1">
            <a:spLocks/>
          </p:cNvSpPr>
          <p:nvPr/>
        </p:nvSpPr>
        <p:spPr>
          <a:xfrm>
            <a:off x="754286" y="387558"/>
            <a:ext cx="7549205" cy="4789193"/>
          </a:xfrm>
          <a:prstGeom prst="rect">
            <a:avLst/>
          </a:prstGeom>
          <a:noFill/>
          <a:ln>
            <a:noFill/>
          </a:ln>
        </p:spPr>
        <p:txBody>
          <a:bodyPr/>
          <a:lstStyle/>
          <a:p>
            <a:pPr algn="ctr" eaLnBrk="0" fontAlgn="base" hangingPunct="0">
              <a:spcBef>
                <a:spcPct val="20000"/>
              </a:spcBef>
              <a:spcAft>
                <a:spcPct val="0"/>
              </a:spcAft>
              <a:defRPr/>
            </a:pPr>
            <a:r>
              <a:rPr lang="es-ES" sz="3200" b="1"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Póstrense </a:t>
            </a:r>
            <a:r>
              <a:rPr lang="es-ES" sz="3200" b="1"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ante el Señor en el atrio sagrado,</a:t>
            </a:r>
            <a:br>
              <a:rPr lang="es-ES" sz="3200" b="1"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br>
            <a:r>
              <a:rPr lang="es-ES" sz="3200" b="1"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tiemble en su presencia la tierra toda.</a:t>
            </a:r>
            <a:br>
              <a:rPr lang="es-ES" sz="3200" b="1"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br>
            <a:r>
              <a:rPr lang="es-ES" sz="3200" b="1"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Digan a los pueblos: “El Señor es rey” </a:t>
            </a:r>
            <a:r>
              <a:rPr lang="es-ES" sz="3200" b="1"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endParaRPr lang="es-ES" sz="3200" b="1"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endParaRPr>
          </a:p>
        </p:txBody>
      </p:sp>
    </p:spTree>
    <p:extLst>
      <p:ext uri="{BB962C8B-B14F-4D97-AF65-F5344CB8AC3E}">
        <p14:creationId xmlns:p14="http://schemas.microsoft.com/office/powerpoint/2010/main" val="63298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 calcmode="lin" valueType="num">
                                      <p:cBhvr>
                                        <p:cTn id="9" dur="1250" fill="hold"/>
                                        <p:tgtEl>
                                          <p:spTgt spid="6"/>
                                        </p:tgtEl>
                                        <p:attrNameLst>
                                          <p:attrName>style.rotation</p:attrName>
                                        </p:attrNameLst>
                                      </p:cBhvr>
                                      <p:tavLst>
                                        <p:tav tm="0">
                                          <p:val>
                                            <p:fltVal val="360"/>
                                          </p:val>
                                        </p:tav>
                                        <p:tav tm="100000">
                                          <p:val>
                                            <p:fltVal val="0"/>
                                          </p:val>
                                        </p:tav>
                                      </p:tavLst>
                                    </p:anim>
                                    <p:animEffect transition="in" filter="fade">
                                      <p:cBhvr>
                                        <p:cTn id="10" dur="1250"/>
                                        <p:tgtEl>
                                          <p:spTgt spid="6"/>
                                        </p:tgtEl>
                                      </p:cBhvr>
                                    </p:animEffect>
                                  </p:childTnLst>
                                </p:cTn>
                              </p:par>
                            </p:childTnLst>
                          </p:cTn>
                        </p:par>
                        <p:par>
                          <p:cTn id="11" fill="hold">
                            <p:stCondLst>
                              <p:cond delay="13875"/>
                            </p:stCondLst>
                            <p:childTnLst>
                              <p:par>
                                <p:cTn id="12" presetID="23" presetClass="entr" presetSubtype="28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4/3*#ppt_w"/>
                                          </p:val>
                                        </p:tav>
                                        <p:tav tm="100000">
                                          <p:val>
                                            <p:strVal val="#ppt_w"/>
                                          </p:val>
                                        </p:tav>
                                      </p:tavLst>
                                    </p:anim>
                                    <p:anim calcmode="lin" valueType="num">
                                      <p:cBhvr>
                                        <p:cTn id="15"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6d/42/8d/6d428dfecff390912f6fdecc345f9d3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31272" y="490672"/>
            <a:ext cx="7462983" cy="586921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a:spLocks noChangeArrowheads="1"/>
          </p:cNvSpPr>
          <p:nvPr/>
        </p:nvSpPr>
        <p:spPr bwMode="auto">
          <a:xfrm>
            <a:off x="831272" y="468866"/>
            <a:ext cx="3017212" cy="753941"/>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400" b="1" kern="0" dirty="0">
                <a:solidFill>
                  <a:srgbClr val="000099"/>
                </a:solidFill>
                <a:latin typeface="Times New Roman" panose="02020603050405020304" pitchFamily="18" charset="0"/>
                <a:ea typeface="Times New Roman" panose="02020603050405020304" pitchFamily="18" charset="0"/>
              </a:rPr>
              <a:t>CONTEMPLATIO</a:t>
            </a:r>
            <a:endParaRPr lang="es-PE" sz="1400" kern="0" dirty="0">
              <a:solidFill>
                <a:srgbClr val="000099"/>
              </a:solidFill>
              <a:latin typeface="Times New Roman" panose="02020603050405020304" pitchFamily="18" charset="0"/>
              <a:ea typeface="Times New Roman" panose="02020603050405020304" pitchFamily="18" charset="0"/>
            </a:endParaRPr>
          </a:p>
          <a:p>
            <a:pPr indent="19050" algn="ctr">
              <a:defRPr/>
            </a:pPr>
            <a:r>
              <a:rPr lang="es-ES_tradnl" sz="1600" b="1" kern="0" dirty="0">
                <a:solidFill>
                  <a:srgbClr val="880000"/>
                </a:solidFill>
                <a:latin typeface="Times New Roman" panose="02020603050405020304" pitchFamily="18" charset="0"/>
                <a:ea typeface="Times New Roman" panose="02020603050405020304" pitchFamily="18" charset="0"/>
              </a:rPr>
              <a:t>¿Qué me lleva a hacer el texto?</a:t>
            </a:r>
            <a:endParaRPr lang="es-PE" sz="2400" kern="0" dirty="0">
              <a:solidFill>
                <a:srgbClr val="880000"/>
              </a:solidFill>
              <a:latin typeface="Times New Roman" panose="02020603050405020304" pitchFamily="18" charset="0"/>
              <a:ea typeface="Times New Roman" panose="02020603050405020304" pitchFamily="18" charset="0"/>
            </a:endParaRPr>
          </a:p>
        </p:txBody>
      </p:sp>
      <p:sp>
        <p:nvSpPr>
          <p:cNvPr id="45059" name="Rectangle 3"/>
          <p:cNvSpPr>
            <a:spLocks noGrp="1" noChangeArrowheads="1"/>
          </p:cNvSpPr>
          <p:nvPr>
            <p:ph type="subTitle" idx="1"/>
          </p:nvPr>
        </p:nvSpPr>
        <p:spPr>
          <a:xfrm>
            <a:off x="1839354" y="1239408"/>
            <a:ext cx="5605156" cy="4049187"/>
          </a:xfrm>
        </p:spPr>
        <p:txBody>
          <a:bodyPr/>
          <a:lstStyle/>
          <a:p>
            <a:pPr>
              <a:spcBef>
                <a:spcPts val="0"/>
              </a:spcBef>
            </a:pPr>
            <a:r>
              <a:rPr lang="es-ES_tradnl" sz="2000" i="1" dirty="0" smtClean="0">
                <a:solidFill>
                  <a:schemeClr val="bg1"/>
                </a:solidFill>
              </a:rPr>
              <a:t>Sí, para Vicente siempre  fue importante               “hacer lo que Él diga”, pero hacerlo con prontitud, con alegría, con voluntad… </a:t>
            </a:r>
          </a:p>
          <a:p>
            <a:pPr>
              <a:spcBef>
                <a:spcPts val="0"/>
              </a:spcBef>
            </a:pPr>
            <a:endParaRPr lang="es-PE" sz="2000" dirty="0" smtClean="0">
              <a:solidFill>
                <a:schemeClr val="bg1"/>
              </a:solidFill>
            </a:endParaRPr>
          </a:p>
          <a:p>
            <a:pPr>
              <a:spcBef>
                <a:spcPts val="0"/>
              </a:spcBef>
            </a:pPr>
            <a:r>
              <a:rPr lang="es-PE" sz="2000" dirty="0" smtClean="0">
                <a:solidFill>
                  <a:schemeClr val="bg1"/>
                </a:solidFill>
              </a:rPr>
              <a:t>Pero</a:t>
            </a:r>
            <a:r>
              <a:rPr lang="es-PE" sz="2000" dirty="0">
                <a:solidFill>
                  <a:schemeClr val="bg1"/>
                </a:solidFill>
              </a:rPr>
              <a:t>, hijas mías, </a:t>
            </a:r>
            <a:r>
              <a:rPr lang="es-PE" sz="2000" dirty="0" smtClean="0">
                <a:solidFill>
                  <a:schemeClr val="bg1"/>
                </a:solidFill>
              </a:rPr>
              <a:t>¿</a:t>
            </a:r>
            <a:r>
              <a:rPr lang="es-PE" sz="2000" dirty="0">
                <a:solidFill>
                  <a:schemeClr val="bg1"/>
                </a:solidFill>
              </a:rPr>
              <a:t>cómo hay que </a:t>
            </a:r>
            <a:r>
              <a:rPr lang="es-PE" sz="2000" dirty="0" smtClean="0">
                <a:solidFill>
                  <a:schemeClr val="bg1"/>
                </a:solidFill>
              </a:rPr>
              <a:t>obedecer</a:t>
            </a:r>
            <a:r>
              <a:rPr lang="es-PE" sz="2000" dirty="0">
                <a:solidFill>
                  <a:schemeClr val="bg1"/>
                </a:solidFill>
              </a:rPr>
              <a:t>? </a:t>
            </a:r>
            <a:r>
              <a:rPr lang="es-PE" sz="2000" dirty="0" smtClean="0">
                <a:solidFill>
                  <a:schemeClr val="bg1"/>
                </a:solidFill>
              </a:rPr>
              <a:t>Prontamente</a:t>
            </a:r>
            <a:r>
              <a:rPr lang="es-PE" sz="2000" dirty="0">
                <a:solidFill>
                  <a:schemeClr val="bg1"/>
                </a:solidFill>
              </a:rPr>
              <a:t>, </a:t>
            </a:r>
            <a:r>
              <a:rPr lang="es-PE" sz="2000" dirty="0" smtClean="0">
                <a:solidFill>
                  <a:schemeClr val="bg1"/>
                </a:solidFill>
              </a:rPr>
              <a:t>alegremente</a:t>
            </a:r>
            <a:r>
              <a:rPr lang="es-PE" sz="2000" dirty="0">
                <a:solidFill>
                  <a:schemeClr val="bg1"/>
                </a:solidFill>
              </a:rPr>
              <a:t>, con el juicio y, </a:t>
            </a:r>
            <a:r>
              <a:rPr lang="es-PE" sz="2000" dirty="0" smtClean="0">
                <a:solidFill>
                  <a:schemeClr val="bg1"/>
                </a:solidFill>
              </a:rPr>
              <a:t>sobre </a:t>
            </a:r>
            <a:r>
              <a:rPr lang="es-PE" sz="2000" dirty="0">
                <a:solidFill>
                  <a:schemeClr val="bg1"/>
                </a:solidFill>
              </a:rPr>
              <a:t>todo para agradar a </a:t>
            </a:r>
            <a:r>
              <a:rPr lang="es-PE" sz="2000" dirty="0" smtClean="0">
                <a:solidFill>
                  <a:schemeClr val="bg1"/>
                </a:solidFill>
              </a:rPr>
              <a:t>Dios. Al </a:t>
            </a:r>
            <a:r>
              <a:rPr lang="es-PE" sz="2000" dirty="0">
                <a:solidFill>
                  <a:schemeClr val="bg1"/>
                </a:solidFill>
              </a:rPr>
              <a:t>obedecer, piensen: </a:t>
            </a:r>
            <a:r>
              <a:rPr lang="es-PE" sz="2000" dirty="0" smtClean="0">
                <a:solidFill>
                  <a:schemeClr val="bg1"/>
                </a:solidFill>
              </a:rPr>
              <a:t>"</a:t>
            </a:r>
            <a:r>
              <a:rPr lang="es-PE" sz="2000" dirty="0">
                <a:solidFill>
                  <a:schemeClr val="bg1"/>
                </a:solidFill>
              </a:rPr>
              <a:t>Yo doy gusto a Dios", o, lo que es </a:t>
            </a:r>
            <a:r>
              <a:rPr lang="es-PE" sz="2000" dirty="0" smtClean="0">
                <a:solidFill>
                  <a:schemeClr val="bg1"/>
                </a:solidFill>
              </a:rPr>
              <a:t>            lo </a:t>
            </a:r>
            <a:r>
              <a:rPr lang="es-PE" sz="2000" dirty="0">
                <a:solidFill>
                  <a:schemeClr val="bg1"/>
                </a:solidFill>
              </a:rPr>
              <a:t>mismo: "Yo agrado a Dios", Hijas mías, </a:t>
            </a:r>
            <a:r>
              <a:rPr lang="es-PE" sz="2000" dirty="0" smtClean="0">
                <a:solidFill>
                  <a:schemeClr val="bg1"/>
                </a:solidFill>
              </a:rPr>
              <a:t>   piensen </a:t>
            </a:r>
            <a:r>
              <a:rPr lang="es-PE" sz="2000" dirty="0">
                <a:solidFill>
                  <a:schemeClr val="bg1"/>
                </a:solidFill>
              </a:rPr>
              <a:t>que, si se da gusto a Dios, es éste un medio para sujetar las repugnancias que podríamos tener para </a:t>
            </a:r>
            <a:r>
              <a:rPr lang="es-PE" sz="2000" dirty="0" smtClean="0">
                <a:solidFill>
                  <a:schemeClr val="bg1"/>
                </a:solidFill>
              </a:rPr>
              <a:t>obedecer…El </a:t>
            </a:r>
            <a:r>
              <a:rPr lang="es-PE" sz="2000" dirty="0">
                <a:solidFill>
                  <a:schemeClr val="bg1"/>
                </a:solidFill>
              </a:rPr>
              <a:t>ejemplo </a:t>
            </a:r>
            <a:r>
              <a:rPr lang="es-PE" sz="2000" dirty="0" smtClean="0">
                <a:solidFill>
                  <a:schemeClr val="bg1"/>
                </a:solidFill>
              </a:rPr>
              <a:t>       de </a:t>
            </a:r>
            <a:r>
              <a:rPr lang="es-PE" sz="2000" dirty="0">
                <a:solidFill>
                  <a:schemeClr val="bg1"/>
                </a:solidFill>
              </a:rPr>
              <a:t>la santísima Virgen, yendo a Belén y </a:t>
            </a:r>
            <a:r>
              <a:rPr lang="es-PE" sz="2000" dirty="0" smtClean="0">
                <a:solidFill>
                  <a:schemeClr val="bg1"/>
                </a:solidFill>
              </a:rPr>
              <a:t>               yendo a </a:t>
            </a:r>
            <a:r>
              <a:rPr lang="es-PE" sz="2000" dirty="0">
                <a:solidFill>
                  <a:schemeClr val="bg1"/>
                </a:solidFill>
              </a:rPr>
              <a:t>Egipto, les tiene que servir </a:t>
            </a:r>
            <a:r>
              <a:rPr lang="es-PE" sz="2000" dirty="0" smtClean="0">
                <a:solidFill>
                  <a:schemeClr val="bg1"/>
                </a:solidFill>
              </a:rPr>
              <a:t>                                de </a:t>
            </a:r>
            <a:r>
              <a:rPr lang="es-PE" sz="2000" dirty="0">
                <a:solidFill>
                  <a:schemeClr val="bg1"/>
                </a:solidFill>
              </a:rPr>
              <a:t>modelo.</a:t>
            </a:r>
          </a:p>
          <a:p>
            <a:pPr>
              <a:spcBef>
                <a:spcPts val="0"/>
              </a:spcBef>
            </a:pPr>
            <a:endParaRPr lang="es-PE" sz="2000" dirty="0">
              <a:solidFill>
                <a:schemeClr val="bg1"/>
              </a:solidFill>
            </a:endParaRPr>
          </a:p>
          <a:p>
            <a:pPr>
              <a:spcBef>
                <a:spcPts val="0"/>
              </a:spcBef>
            </a:pPr>
            <a:endParaRPr lang="es-PE" sz="2000" dirty="0" smtClean="0">
              <a:solidFill>
                <a:schemeClr val="bg1"/>
              </a:solidFill>
            </a:endParaRPr>
          </a:p>
          <a:p>
            <a:pPr>
              <a:spcBef>
                <a:spcPts val="0"/>
              </a:spcBef>
            </a:pPr>
            <a:endParaRPr lang="es-PE" sz="2000" dirty="0">
              <a:solidFill>
                <a:schemeClr val="bg1"/>
              </a:solidFill>
            </a:endParaRPr>
          </a:p>
        </p:txBody>
      </p:sp>
      <p:sp>
        <p:nvSpPr>
          <p:cNvPr id="3" name="Rectángulo 2"/>
          <p:cNvSpPr/>
          <p:nvPr/>
        </p:nvSpPr>
        <p:spPr>
          <a:xfrm>
            <a:off x="5722431" y="795148"/>
            <a:ext cx="1531188" cy="369332"/>
          </a:xfrm>
          <a:prstGeom prst="rect">
            <a:avLst/>
          </a:prstGeom>
        </p:spPr>
        <p:txBody>
          <a:bodyPr wrap="none">
            <a:spAutoFit/>
          </a:bodyPr>
          <a:lstStyle/>
          <a:p>
            <a:r>
              <a:rPr lang="es-ES_tradnl" b="1" i="1" u="sng" dirty="0">
                <a:effectLst>
                  <a:glow rad="101600">
                    <a:schemeClr val="accent2">
                      <a:lumMod val="10000"/>
                      <a:alpha val="40000"/>
                    </a:schemeClr>
                  </a:glow>
                  <a:outerShdw blurRad="50800" dist="38100" algn="l" rotWithShape="0">
                    <a:prstClr val="black"/>
                  </a:outerShdw>
                </a:effectLst>
              </a:rPr>
              <a:t>Motivación</a:t>
            </a:r>
            <a:r>
              <a:rPr lang="es-ES_tradnl" b="1" i="1" dirty="0">
                <a:effectLst>
                  <a:glow rad="101600">
                    <a:schemeClr val="accent2">
                      <a:lumMod val="10000"/>
                      <a:alpha val="40000"/>
                    </a:schemeClr>
                  </a:glow>
                  <a:outerShdw blurRad="50800" dist="38100" algn="l" rotWithShape="0">
                    <a:prstClr val="black"/>
                  </a:outerShdw>
                </a:effectLst>
              </a:rPr>
              <a:t>: </a:t>
            </a:r>
            <a:endParaRPr lang="en-US" dirty="0"/>
          </a:p>
        </p:txBody>
      </p:sp>
    </p:spTree>
    <p:extLst>
      <p:ext uri="{BB962C8B-B14F-4D97-AF65-F5344CB8AC3E}">
        <p14:creationId xmlns:p14="http://schemas.microsoft.com/office/powerpoint/2010/main" val="159222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75" fill="hold"/>
                                        <p:tgtEl>
                                          <p:spTgt spid="3"/>
                                        </p:tgtEl>
                                        <p:attrNameLst>
                                          <p:attrName>ppt_w</p:attrName>
                                        </p:attrNameLst>
                                      </p:cBhvr>
                                      <p:tavLst>
                                        <p:tav tm="0">
                                          <p:val>
                                            <p:fltVal val="0"/>
                                          </p:val>
                                        </p:tav>
                                        <p:tav tm="100000">
                                          <p:val>
                                            <p:strVal val="#ppt_w"/>
                                          </p:val>
                                        </p:tav>
                                      </p:tavLst>
                                    </p:anim>
                                    <p:anim calcmode="lin" valueType="num">
                                      <p:cBhvr>
                                        <p:cTn id="8" dur="75"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825"/>
                            </p:stCondLst>
                            <p:childTnLst>
                              <p:par>
                                <p:cTn id="10" presetID="23" presetClass="entr" presetSubtype="16" fill="hold" grpId="0" nodeType="afterEffect">
                                  <p:stCondLst>
                                    <p:cond delay="0"/>
                                  </p:stCondLst>
                                  <p:iterate type="lt">
                                    <p:tmPct val="100000"/>
                                  </p:iterate>
                                  <p:childTnLst>
                                    <p:set>
                                      <p:cBhvr>
                                        <p:cTn id="11" dur="1" fill="hold">
                                          <p:stCondLst>
                                            <p:cond delay="0"/>
                                          </p:stCondLst>
                                        </p:cTn>
                                        <p:tgtEl>
                                          <p:spTgt spid="45059"/>
                                        </p:tgtEl>
                                        <p:attrNameLst>
                                          <p:attrName>style.visibility</p:attrName>
                                        </p:attrNameLst>
                                      </p:cBhvr>
                                      <p:to>
                                        <p:strVal val="visible"/>
                                      </p:to>
                                    </p:set>
                                    <p:anim calcmode="lin" valueType="num">
                                      <p:cBhvr>
                                        <p:cTn id="12" dur="75" fill="hold"/>
                                        <p:tgtEl>
                                          <p:spTgt spid="45059"/>
                                        </p:tgtEl>
                                        <p:attrNameLst>
                                          <p:attrName>ppt_w</p:attrName>
                                        </p:attrNameLst>
                                      </p:cBhvr>
                                      <p:tavLst>
                                        <p:tav tm="0">
                                          <p:val>
                                            <p:fltVal val="0"/>
                                          </p:val>
                                        </p:tav>
                                        <p:tav tm="100000">
                                          <p:val>
                                            <p:strVal val="#ppt_w"/>
                                          </p:val>
                                        </p:tav>
                                      </p:tavLst>
                                    </p:anim>
                                    <p:anim calcmode="lin" valueType="num">
                                      <p:cBhvr>
                                        <p:cTn id="13" dur="75" fill="hold"/>
                                        <p:tgtEl>
                                          <p:spTgt spid="450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3956" y="442333"/>
            <a:ext cx="7481825" cy="5875340"/>
          </a:xfrm>
          <a:prstGeom prst="rect">
            <a:avLst/>
          </a:prstGeom>
          <a:scene3d>
            <a:camera prst="orthographicFront"/>
            <a:lightRig rig="threePt" dir="t"/>
          </a:scene3d>
          <a:sp3d>
            <a:bevelT w="152400" h="50800" prst="softRound"/>
          </a:sp3d>
        </p:spPr>
      </p:pic>
      <p:sp>
        <p:nvSpPr>
          <p:cNvPr id="47107" name="Rectangle 3"/>
          <p:cNvSpPr>
            <a:spLocks noGrp="1" noChangeArrowheads="1"/>
          </p:cNvSpPr>
          <p:nvPr>
            <p:ph type="subTitle" idx="1"/>
          </p:nvPr>
        </p:nvSpPr>
        <p:spPr>
          <a:xfrm>
            <a:off x="1256145" y="442333"/>
            <a:ext cx="7019636" cy="2097667"/>
          </a:xfrm>
          <a:ln>
            <a:noFill/>
          </a:ln>
        </p:spPr>
        <p:txBody>
          <a:bodyPr/>
          <a:lstStyle/>
          <a:p>
            <a:r>
              <a:rPr lang="es-PE" sz="2200" dirty="0">
                <a:effectLst>
                  <a:outerShdw blurRad="38100" dist="38100" dir="2700000" algn="tl">
                    <a:srgbClr val="000000">
                      <a:alpha val="43137"/>
                    </a:srgbClr>
                  </a:outerShdw>
                </a:effectLst>
              </a:rPr>
              <a:t>También es necesario que su obediencia se preste voluntariamente, y no por fuerza, ni por temor a disgustar, o de que se os reprenda. Y si sienten un poco de repugnancia, como suele suceder, hijas </a:t>
            </a:r>
            <a:r>
              <a:rPr lang="es-PE" sz="2200" dirty="0" smtClean="0">
                <a:effectLst>
                  <a:outerShdw blurRad="38100" dist="38100" dir="2700000" algn="tl">
                    <a:srgbClr val="000000">
                      <a:alpha val="43137"/>
                    </a:srgbClr>
                  </a:outerShdw>
                </a:effectLst>
              </a:rPr>
              <a:t> mías</a:t>
            </a:r>
            <a:r>
              <a:rPr lang="es-PE" sz="2200" dirty="0">
                <a:effectLst>
                  <a:outerShdw blurRad="38100" dist="38100" dir="2700000" algn="tl">
                    <a:srgbClr val="000000">
                      <a:alpha val="43137"/>
                    </a:srgbClr>
                  </a:outerShdw>
                </a:effectLst>
              </a:rPr>
              <a:t>, es preciso superar esa repugnancia animosamente; de lo contrario, su obediencia </a:t>
            </a:r>
            <a:r>
              <a:rPr lang="es-PE" sz="2200" dirty="0" smtClean="0">
                <a:effectLst>
                  <a:outerShdw blurRad="38100" dist="38100" dir="2700000" algn="tl">
                    <a:srgbClr val="000000">
                      <a:alpha val="43137"/>
                    </a:srgbClr>
                  </a:outerShdw>
                </a:effectLst>
              </a:rPr>
              <a:t>            sería </a:t>
            </a:r>
            <a:r>
              <a:rPr lang="es-PE" sz="2200" dirty="0">
                <a:effectLst>
                  <a:outerShdw blurRad="38100" dist="38100" dir="2700000" algn="tl">
                    <a:srgbClr val="000000">
                      <a:alpha val="43137"/>
                    </a:srgbClr>
                  </a:outerShdw>
                </a:effectLst>
              </a:rPr>
              <a:t>sin mérito.</a:t>
            </a:r>
          </a:p>
          <a:p>
            <a:endParaRPr lang="es-PE" sz="1800" dirty="0" smtClean="0">
              <a:effectLst>
                <a:outerShdw blurRad="38100" dist="38100" dir="2700000" algn="tl">
                  <a:srgbClr val="000000">
                    <a:alpha val="43137"/>
                  </a:srgbClr>
                </a:outerShdw>
              </a:effectLst>
            </a:endParaRPr>
          </a:p>
        </p:txBody>
      </p:sp>
      <p:sp>
        <p:nvSpPr>
          <p:cNvPr id="10" name="Rectangle 3"/>
          <p:cNvSpPr txBox="1">
            <a:spLocks noChangeArrowheads="1"/>
          </p:cNvSpPr>
          <p:nvPr/>
        </p:nvSpPr>
        <p:spPr bwMode="auto">
          <a:xfrm>
            <a:off x="1570182" y="2812473"/>
            <a:ext cx="6243782" cy="3034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r>
              <a:rPr lang="es-PE" sz="2200" kern="0" dirty="0" smtClean="0">
                <a:effectLst>
                  <a:outerShdw blurRad="38100" dist="38100" dir="2700000" algn="tl">
                    <a:srgbClr val="000000">
                      <a:alpha val="43137"/>
                    </a:srgbClr>
                  </a:outerShdw>
                </a:effectLst>
              </a:rPr>
              <a:t>El objeto principal de su obediencia, mis queridas hermanas, tiene que ser agradar a Dios. ¡Oh, qué felicidad para una pobre y mala criatura poder agradar a Dios! ¿No es ésta una gran felicidad? Todo lo que hagan por obediencia resulta agradable a él, puesto           que es doblegarse a su voluntad, y éste              es el ejercicio de los bienaventurados. </a:t>
            </a:r>
            <a:r>
              <a:rPr lang="es-PE" sz="1800" kern="0" dirty="0" smtClean="0">
                <a:effectLst>
                  <a:outerShdw blurRad="38100" dist="38100" dir="2700000" algn="tl">
                    <a:srgbClr val="000000">
                      <a:alpha val="43137"/>
                    </a:srgbClr>
                  </a:outerShdw>
                </a:effectLst>
              </a:rPr>
              <a:t>                              </a:t>
            </a:r>
            <a:r>
              <a:rPr lang="es-PE" sz="1800" kern="0" dirty="0" err="1" smtClean="0">
                <a:effectLst>
                  <a:outerShdw blurRad="38100" dist="38100" dir="2700000" algn="tl">
                    <a:srgbClr val="000000">
                      <a:alpha val="43137"/>
                    </a:srgbClr>
                  </a:outerShdw>
                </a:effectLst>
              </a:rPr>
              <a:t>S.Vicente</a:t>
            </a:r>
            <a:r>
              <a:rPr lang="es-PE" sz="1800" kern="0" dirty="0" smtClean="0">
                <a:effectLst>
                  <a:outerShdw blurRad="38100" dist="38100" dir="2700000" algn="tl">
                    <a:srgbClr val="000000">
                      <a:alpha val="43137"/>
                    </a:srgbClr>
                  </a:outerShdw>
                </a:effectLst>
              </a:rPr>
              <a:t> de Paúl IX,82</a:t>
            </a:r>
          </a:p>
        </p:txBody>
      </p:sp>
    </p:spTree>
    <p:extLst>
      <p:ext uri="{BB962C8B-B14F-4D97-AF65-F5344CB8AC3E}">
        <p14:creationId xmlns:p14="http://schemas.microsoft.com/office/powerpoint/2010/main" val="3036512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0"/>
                                  </p:iterate>
                                  <p:childTnLst>
                                    <p:set>
                                      <p:cBhvr>
                                        <p:cTn id="6" dur="1" fill="hold">
                                          <p:stCondLst>
                                            <p:cond delay="0"/>
                                          </p:stCondLst>
                                        </p:cTn>
                                        <p:tgtEl>
                                          <p:spTgt spid="47107"/>
                                        </p:tgtEl>
                                        <p:attrNameLst>
                                          <p:attrName>style.visibility</p:attrName>
                                        </p:attrNameLst>
                                      </p:cBhvr>
                                      <p:to>
                                        <p:strVal val="visible"/>
                                      </p:to>
                                    </p:set>
                                    <p:anim calcmode="lin" valueType="num">
                                      <p:cBhvr>
                                        <p:cTn id="7" dur="75" fill="hold"/>
                                        <p:tgtEl>
                                          <p:spTgt spid="47107"/>
                                        </p:tgtEl>
                                        <p:attrNameLst>
                                          <p:attrName>ppt_w</p:attrName>
                                        </p:attrNameLst>
                                      </p:cBhvr>
                                      <p:tavLst>
                                        <p:tav tm="0">
                                          <p:val>
                                            <p:fltVal val="0"/>
                                          </p:val>
                                        </p:tav>
                                        <p:tav tm="100000">
                                          <p:val>
                                            <p:strVal val="#ppt_w"/>
                                          </p:val>
                                        </p:tav>
                                      </p:tavLst>
                                    </p:anim>
                                    <p:anim calcmode="lin" valueType="num">
                                      <p:cBhvr>
                                        <p:cTn id="8" dur="75" fill="hold"/>
                                        <p:tgtEl>
                                          <p:spTgt spid="47107"/>
                                        </p:tgtEl>
                                        <p:attrNameLst>
                                          <p:attrName>ppt_h</p:attrName>
                                        </p:attrNameLst>
                                      </p:cBhvr>
                                      <p:tavLst>
                                        <p:tav tm="0">
                                          <p:val>
                                            <p:fltVal val="0"/>
                                          </p:val>
                                        </p:tav>
                                        <p:tav tm="100000">
                                          <p:val>
                                            <p:strVal val="#ppt_h"/>
                                          </p:val>
                                        </p:tav>
                                      </p:tavLst>
                                    </p:anim>
                                  </p:childTnLst>
                                </p:cTn>
                              </p:par>
                            </p:childTnLst>
                          </p:cTn>
                        </p:par>
                        <p:par>
                          <p:cTn id="9" fill="hold">
                            <p:stCondLst>
                              <p:cond delay="18825"/>
                            </p:stCondLst>
                            <p:childTnLst>
                              <p:par>
                                <p:cTn id="10" presetID="23" presetClass="entr" presetSubtype="16" fill="hold" grpId="0" nodeType="afterEffect">
                                  <p:stCondLst>
                                    <p:cond delay="0"/>
                                  </p:stCondLst>
                                  <p:iterate type="lt">
                                    <p:tmPct val="10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75" fill="hold"/>
                                        <p:tgtEl>
                                          <p:spTgt spid="10"/>
                                        </p:tgtEl>
                                        <p:attrNameLst>
                                          <p:attrName>ppt_w</p:attrName>
                                        </p:attrNameLst>
                                      </p:cBhvr>
                                      <p:tavLst>
                                        <p:tav tm="0">
                                          <p:val>
                                            <p:fltVal val="0"/>
                                          </p:val>
                                        </p:tav>
                                        <p:tav tm="100000">
                                          <p:val>
                                            <p:strVal val="#ppt_w"/>
                                          </p:val>
                                        </p:tav>
                                      </p:tavLst>
                                    </p:anim>
                                    <p:anim calcmode="lin" valueType="num">
                                      <p:cBhvr>
                                        <p:cTn id="13" dur="75"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87" y="509067"/>
            <a:ext cx="7474226" cy="5839866"/>
          </a:xfrm>
          <a:prstGeom prst="rect">
            <a:avLst/>
          </a:prstGeom>
        </p:spPr>
      </p:pic>
      <p:sp>
        <p:nvSpPr>
          <p:cNvPr id="4" name="3 Rectángulo"/>
          <p:cNvSpPr/>
          <p:nvPr/>
        </p:nvSpPr>
        <p:spPr>
          <a:xfrm>
            <a:off x="4191200" y="506081"/>
            <a:ext cx="3313728"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s-ES_tradnl" sz="3600" b="1" dirty="0">
                <a:ln w="11430"/>
                <a:solidFill>
                  <a:srgbClr val="FFFF00"/>
                </a:solidFill>
                <a:effectLst>
                  <a:outerShdw blurRad="50800" dist="38100" algn="l" rotWithShape="0">
                    <a:prstClr val="black"/>
                  </a:outerShdw>
                </a:effectLst>
                <a:cs typeface="Times New Roman" pitchFamily="18" charset="0"/>
              </a:rPr>
              <a:t>Compromiso: </a:t>
            </a:r>
            <a:endParaRPr lang="es-PE" sz="3600" b="1" dirty="0">
              <a:ln w="11430"/>
              <a:solidFill>
                <a:srgbClr val="FFFF00"/>
              </a:solidFill>
              <a:effectLst>
                <a:outerShdw blurRad="50800" dist="38100" algn="l" rotWithShape="0">
                  <a:prstClr val="black"/>
                </a:outerShdw>
              </a:effectLst>
              <a:latin typeface="Times New Roman" pitchFamily="18" charset="0"/>
              <a:cs typeface="Times New Roman" pitchFamily="18" charset="0"/>
            </a:endParaRPr>
          </a:p>
        </p:txBody>
      </p:sp>
      <p:sp>
        <p:nvSpPr>
          <p:cNvPr id="46082" name="Rectangle 3"/>
          <p:cNvSpPr>
            <a:spLocks noGrp="1" noChangeArrowheads="1"/>
          </p:cNvSpPr>
          <p:nvPr>
            <p:ph type="subTitle" idx="1"/>
          </p:nvPr>
        </p:nvSpPr>
        <p:spPr>
          <a:xfrm>
            <a:off x="541153" y="3526157"/>
            <a:ext cx="7706920" cy="1932534"/>
          </a:xfrm>
        </p:spPr>
        <p:txBody>
          <a:bodyPr/>
          <a:lstStyle/>
          <a:p>
            <a:pPr marL="342900" lvl="0" indent="-342900" eaLnBrk="1" hangingPunct="1">
              <a:buFont typeface="Arial" panose="020B0604020202020204" pitchFamily="34" charset="0"/>
              <a:buChar char="•"/>
            </a:pPr>
            <a:r>
              <a:rPr lang="es-PE" sz="3600" b="1" spc="50" dirty="0" smtClean="0">
                <a:ln w="9525" cmpd="sng">
                  <a:solidFill>
                    <a:schemeClr val="accent1"/>
                  </a:solidFill>
                  <a:prstDash val="solid"/>
                </a:ln>
                <a:solidFill>
                  <a:srgbClr val="FFFF00"/>
                </a:solidFill>
                <a:effectLst>
                  <a:glow rad="63500">
                    <a:schemeClr val="accent4">
                      <a:lumMod val="95000"/>
                      <a:lumOff val="5000"/>
                      <a:alpha val="40000"/>
                    </a:schemeClr>
                  </a:glow>
                  <a:outerShdw blurRad="38100" dist="38100" dir="2700000" algn="tl">
                    <a:srgbClr val="000000">
                      <a:alpha val="43137"/>
                    </a:srgbClr>
                  </a:outerShdw>
                </a:effectLst>
                <a:latin typeface="Comic Sans MS" panose="030F0702030302020204" pitchFamily="66" charset="0"/>
              </a:rPr>
              <a:t>Vivir </a:t>
            </a:r>
            <a:r>
              <a:rPr lang="es-PE" sz="3600" b="1" spc="50" dirty="0">
                <a:ln w="9525" cmpd="sng">
                  <a:solidFill>
                    <a:schemeClr val="accent1"/>
                  </a:solidFill>
                  <a:prstDash val="solid"/>
                </a:ln>
                <a:solidFill>
                  <a:srgbClr val="FFFF00"/>
                </a:solidFill>
                <a:effectLst>
                  <a:glow rad="63500">
                    <a:schemeClr val="accent4">
                      <a:lumMod val="95000"/>
                      <a:lumOff val="5000"/>
                      <a:alpha val="40000"/>
                    </a:schemeClr>
                  </a:glow>
                  <a:outerShdw blurRad="38100" dist="38100" dir="2700000" algn="tl">
                    <a:srgbClr val="000000">
                      <a:alpha val="43137"/>
                    </a:srgbClr>
                  </a:outerShdw>
                </a:effectLst>
                <a:latin typeface="Comic Sans MS" panose="030F0702030302020204" pitchFamily="66" charset="0"/>
              </a:rPr>
              <a:t>la semana con la indicación de María, haciendo de corazón lo que Jesús me sugiera y en ello gustar de su alegría</a:t>
            </a:r>
            <a:r>
              <a:rPr lang="es-PE" sz="3600" b="1" spc="50" dirty="0" smtClean="0">
                <a:ln w="9525" cmpd="sng">
                  <a:solidFill>
                    <a:schemeClr val="accent1"/>
                  </a:solidFill>
                  <a:prstDash val="solid"/>
                </a:ln>
                <a:solidFill>
                  <a:srgbClr val="FFFF00"/>
                </a:solidFill>
                <a:effectLst>
                  <a:glow rad="63500">
                    <a:schemeClr val="accent4">
                      <a:lumMod val="95000"/>
                      <a:lumOff val="5000"/>
                      <a:alpha val="40000"/>
                    </a:schemeClr>
                  </a:glow>
                  <a:outerShdw blurRad="38100" dist="38100" dir="2700000" algn="tl">
                    <a:srgbClr val="000000">
                      <a:alpha val="43137"/>
                    </a:srgbClr>
                  </a:outerShdw>
                </a:effectLst>
                <a:latin typeface="Comic Sans MS" panose="030F0702030302020204" pitchFamily="66" charset="0"/>
              </a:rPr>
              <a:t>.</a:t>
            </a:r>
          </a:p>
        </p:txBody>
      </p:sp>
    </p:spTree>
    <p:extLst>
      <p:ext uri="{BB962C8B-B14F-4D97-AF65-F5344CB8AC3E}">
        <p14:creationId xmlns:p14="http://schemas.microsoft.com/office/powerpoint/2010/main" val="7169108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6082"/>
                                        </p:tgtEl>
                                        <p:attrNameLst>
                                          <p:attrName>style.visibility</p:attrName>
                                        </p:attrNameLst>
                                      </p:cBhvr>
                                      <p:to>
                                        <p:strVal val="visible"/>
                                      </p:to>
                                    </p:set>
                                    <p:anim calcmode="lin" valueType="num">
                                      <p:cBhvr>
                                        <p:cTn id="7" dur="1750" fill="hold"/>
                                        <p:tgtEl>
                                          <p:spTgt spid="46082"/>
                                        </p:tgtEl>
                                        <p:attrNameLst>
                                          <p:attrName>ppt_w</p:attrName>
                                        </p:attrNameLst>
                                      </p:cBhvr>
                                      <p:tavLst>
                                        <p:tav tm="0">
                                          <p:val>
                                            <p:fltVal val="0"/>
                                          </p:val>
                                        </p:tav>
                                        <p:tav tm="100000">
                                          <p:val>
                                            <p:strVal val="#ppt_w"/>
                                          </p:val>
                                        </p:tav>
                                      </p:tavLst>
                                    </p:anim>
                                    <p:anim calcmode="lin" valueType="num">
                                      <p:cBhvr>
                                        <p:cTn id="8" dur="1750" fill="hold"/>
                                        <p:tgtEl>
                                          <p:spTgt spid="460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0493" y="458633"/>
            <a:ext cx="7456052" cy="5877512"/>
          </a:xfrm>
          <a:prstGeom prst="rect">
            <a:avLst/>
          </a:prstGeom>
          <a:scene3d>
            <a:camera prst="orthographicFront"/>
            <a:lightRig rig="threePt" dir="t"/>
          </a:scene3d>
          <a:sp3d>
            <a:bevelT w="152400" h="50800" prst="softRound"/>
          </a:sp3d>
        </p:spPr>
      </p:pic>
      <p:sp>
        <p:nvSpPr>
          <p:cNvPr id="3081" name="Rectangle 9"/>
          <p:cNvSpPr>
            <a:spLocks noChangeArrowheads="1"/>
          </p:cNvSpPr>
          <p:nvPr/>
        </p:nvSpPr>
        <p:spPr bwMode="auto">
          <a:xfrm>
            <a:off x="3278475" y="442091"/>
            <a:ext cx="25922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_tradnl" sz="2400" b="1" dirty="0">
                <a:solidFill>
                  <a:srgbClr val="FFFFFF"/>
                </a:solidFill>
                <a:effectLst>
                  <a:outerShdw blurRad="50800" dist="38100" algn="l" rotWithShape="0">
                    <a:prstClr val="black"/>
                  </a:outerShdw>
                </a:effectLst>
                <a:latin typeface="Kristen ITC" pitchFamily="66" charset="0"/>
                <a:ea typeface="Times New Roman" pitchFamily="18" charset="0"/>
                <a:cs typeface="Arial" pitchFamily="34" charset="0"/>
              </a:rPr>
              <a:t>Oración final </a:t>
            </a:r>
            <a:endParaRPr lang="es-ES_tradnl" sz="3200" dirty="0">
              <a:solidFill>
                <a:srgbClr val="FFFFFF"/>
              </a:solidFill>
              <a:effectLst>
                <a:outerShdw blurRad="50800" dist="38100" algn="l" rotWithShape="0">
                  <a:prstClr val="black"/>
                </a:outerShdw>
              </a:effectLst>
              <a:latin typeface="Arial" pitchFamily="34" charset="0"/>
            </a:endParaRPr>
          </a:p>
        </p:txBody>
      </p:sp>
      <p:sp>
        <p:nvSpPr>
          <p:cNvPr id="5" name="4 Rectángulo"/>
          <p:cNvSpPr/>
          <p:nvPr/>
        </p:nvSpPr>
        <p:spPr>
          <a:xfrm>
            <a:off x="766982" y="774523"/>
            <a:ext cx="7499561" cy="1569660"/>
          </a:xfrm>
          <a:prstGeom prst="rect">
            <a:avLst/>
          </a:prstGeom>
        </p:spPr>
        <p:txBody>
          <a:bodyPr wrap="square">
            <a:spAutoFit/>
          </a:bodyPr>
          <a:lstStyle/>
          <a:p>
            <a:pPr algn="ctr" fontAlgn="base">
              <a:spcBef>
                <a:spcPct val="0"/>
              </a:spcBef>
              <a:spcAft>
                <a:spcPct val="0"/>
              </a:spcAft>
            </a:pPr>
            <a:r>
              <a:rPr lang="es-ES"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María, señora nuestra, así como en Caná, fuiste sensible a la necesidad de esos esposos,  y buscaste una solución al problema que tenían,  haciendo que tu Hijo se manifestara y actuara, </a:t>
            </a:r>
            <a:endParaRPr lang="es-PE"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endParaRPr>
          </a:p>
        </p:txBody>
      </p:sp>
      <p:sp>
        <p:nvSpPr>
          <p:cNvPr id="6" name="4 Rectángulo"/>
          <p:cNvSpPr/>
          <p:nvPr/>
        </p:nvSpPr>
        <p:spPr>
          <a:xfrm>
            <a:off x="766983" y="4397153"/>
            <a:ext cx="7499561" cy="1938992"/>
          </a:xfrm>
          <a:prstGeom prst="rect">
            <a:avLst/>
          </a:prstGeom>
        </p:spPr>
        <p:txBody>
          <a:bodyPr wrap="square">
            <a:spAutoFit/>
          </a:bodyPr>
          <a:lstStyle/>
          <a:p>
            <a:pPr algn="ctr" fontAlgn="base">
              <a:spcBef>
                <a:spcPct val="0"/>
              </a:spcBef>
              <a:spcAft>
                <a:spcPct val="0"/>
              </a:spcAft>
            </a:pPr>
            <a:r>
              <a:rPr lang="es-ES" sz="2400" b="1" i="1" dirty="0" smtClean="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te </a:t>
            </a:r>
            <a:r>
              <a:rPr lang="es-ES"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pido que hoy mires mi vida, </a:t>
            </a:r>
            <a:r>
              <a:rPr lang="es-ES" sz="2400" b="1" i="1" dirty="0" smtClean="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la </a:t>
            </a:r>
            <a:r>
              <a:rPr lang="es-ES"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de mi familia, </a:t>
            </a:r>
            <a:endParaRPr lang="es-PE"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r>
              <a:rPr lang="es-ES"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la de mi comunidad, </a:t>
            </a:r>
            <a:r>
              <a:rPr lang="es-ES" sz="2400" b="1" i="1" dirty="0" smtClean="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la </a:t>
            </a:r>
            <a:r>
              <a:rPr lang="es-ES"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de mi parroquia </a:t>
            </a:r>
            <a:endParaRPr lang="es-PE"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r>
              <a:rPr lang="es-ES"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e intercedas por cada uno de nosotros ante tu HIJO, </a:t>
            </a:r>
            <a:r>
              <a:rPr lang="es-PE"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pues en muchas ocasiones también se nos </a:t>
            </a:r>
            <a:r>
              <a:rPr lang="es-PE" sz="2400" b="1" i="1" dirty="0" smtClean="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acaba </a:t>
            </a:r>
            <a:r>
              <a:rPr lang="es-ES"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el vino de la esperanza,</a:t>
            </a:r>
            <a:r>
              <a:rPr lang="es-PE" sz="2400" b="1" i="1" dirty="0" smtClean="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 </a:t>
            </a:r>
            <a:endParaRPr lang="es-PE"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4308837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21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58981" y="476972"/>
            <a:ext cx="7435274" cy="5875774"/>
          </a:xfrm>
          <a:prstGeom prst="rect">
            <a:avLst/>
          </a:prstGeom>
        </p:spPr>
      </p:pic>
      <p:sp>
        <p:nvSpPr>
          <p:cNvPr id="5" name="5 Subtítulo"/>
          <p:cNvSpPr txBox="1">
            <a:spLocks/>
          </p:cNvSpPr>
          <p:nvPr/>
        </p:nvSpPr>
        <p:spPr bwMode="auto">
          <a:xfrm>
            <a:off x="958439" y="476972"/>
            <a:ext cx="7261925" cy="1693573"/>
          </a:xfrm>
          <a:prstGeom prst="rect">
            <a:avLst/>
          </a:prstGeom>
          <a:noFill/>
          <a:ln w="9525">
            <a:noFill/>
            <a:miter lim="800000"/>
            <a:headEnd/>
            <a:tailEnd/>
          </a:ln>
        </p:spPr>
        <p:txBody>
          <a:bodyPr vert="horz" wrap="square" lIns="91440" tIns="45720" rIns="91440" bIns="45720" numCol="1" anchor="t" anchorCtr="0" compatLnSpc="1"/>
          <a:lstStyle/>
          <a:p>
            <a:pPr algn="ctr" eaLnBrk="0" fontAlgn="base" hangingPunct="0">
              <a:spcAft>
                <a:spcPct val="0"/>
              </a:spcAft>
              <a:defRPr/>
            </a:pPr>
            <a:r>
              <a:rPr lang="es-ES_tradnl"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a:t>
            </a:r>
            <a:r>
              <a:rPr lang="es-PE" sz="2400" b="1" i="1"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a:t>
            </a:r>
            <a:r>
              <a:rPr lang="es-PE"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de la ilusión, de las fuerzas para luchar, para seguir esperando; </a:t>
            </a:r>
            <a:r>
              <a:rPr lang="es-ES"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a:t>
            </a:r>
            <a:r>
              <a:rPr lang="es-PE"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por eso, señora, como lo hiciste entonces, llévanos a tu HIJO, porque Él manifiesta su amor en lo que somos </a:t>
            </a:r>
            <a:endParaRPr lang="es-PE" sz="2400" b="1" i="1"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algn="ctr" eaLnBrk="0" fontAlgn="base" hangingPunct="0">
              <a:spcAft>
                <a:spcPct val="0"/>
              </a:spcAft>
              <a:defRPr/>
            </a:pPr>
            <a:endParaRPr lang="es-PE"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algn="ctr" eaLnBrk="0" fontAlgn="base" hangingPunct="0">
              <a:spcAft>
                <a:spcPct val="0"/>
              </a:spcAft>
              <a:defRPr/>
            </a:pPr>
            <a:endParaRPr lang="es-PE" sz="2400" b="1" i="1"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algn="ctr" eaLnBrk="0" fontAlgn="base" hangingPunct="0">
              <a:spcAft>
                <a:spcPct val="0"/>
              </a:spcAft>
              <a:defRPr/>
            </a:pPr>
            <a:endParaRPr lang="es-PE"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p:txBody>
      </p:sp>
      <p:sp>
        <p:nvSpPr>
          <p:cNvPr id="4" name="5 Subtítulo"/>
          <p:cNvSpPr txBox="1">
            <a:spLocks/>
          </p:cNvSpPr>
          <p:nvPr/>
        </p:nvSpPr>
        <p:spPr bwMode="auto">
          <a:xfrm>
            <a:off x="858981" y="4044954"/>
            <a:ext cx="7261925" cy="2307792"/>
          </a:xfrm>
          <a:prstGeom prst="rect">
            <a:avLst/>
          </a:prstGeom>
          <a:noFill/>
          <a:ln w="9525">
            <a:noFill/>
            <a:miter lim="800000"/>
            <a:headEnd/>
            <a:tailEnd/>
          </a:ln>
        </p:spPr>
        <p:txBody>
          <a:bodyPr vert="horz" wrap="square" lIns="91440" tIns="45720" rIns="91440" bIns="45720" numCol="1" anchor="t" anchorCtr="0" compatLnSpc="1"/>
          <a:lstStyle/>
          <a:p>
            <a:pPr algn="ctr" eaLnBrk="0" fontAlgn="base" hangingPunct="0">
              <a:spcAft>
                <a:spcPct val="0"/>
              </a:spcAft>
              <a:defRPr/>
            </a:pPr>
            <a:r>
              <a:rPr lang="es-ES_tradnl"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a:t>
            </a:r>
            <a:r>
              <a:rPr lang="es-PE" sz="2400" b="1" i="1"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y en </a:t>
            </a:r>
            <a:r>
              <a:rPr lang="es-PE"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lo que hacemos. </a:t>
            </a:r>
          </a:p>
          <a:p>
            <a:pPr algn="ctr" eaLnBrk="0" fontAlgn="base" hangingPunct="0">
              <a:spcAft>
                <a:spcPct val="0"/>
              </a:spcAft>
              <a:defRPr/>
            </a:pPr>
            <a:r>
              <a:rPr lang="es-ES"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Hoy, nuevamente dile a tu HIJO lo que estamos viviendo, y pídele que nos llene de su amor y de su paz, para que hoy podamos experimentar su gracia y su bendición. </a:t>
            </a:r>
            <a:r>
              <a:rPr lang="es-ES" sz="2400" b="1" i="1"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a:t>
            </a:r>
            <a:r>
              <a:rPr lang="es-ES_tradnl" sz="2400" b="1" i="1"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Que </a:t>
            </a:r>
            <a:r>
              <a:rPr lang="es-ES_tradnl"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así sea.</a:t>
            </a:r>
            <a:endParaRPr lang="es-PE"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algn="ctr" eaLnBrk="0" fontAlgn="base" hangingPunct="0">
              <a:spcAft>
                <a:spcPct val="0"/>
              </a:spcAft>
              <a:defRPr/>
            </a:pPr>
            <a:endParaRPr lang="es-PE"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algn="ctr" eaLnBrk="0" fontAlgn="base" hangingPunct="0">
              <a:spcAft>
                <a:spcPct val="0"/>
              </a:spcAft>
              <a:defRPr/>
            </a:pPr>
            <a:endParaRPr lang="es-PE"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algn="ctr" eaLnBrk="0" fontAlgn="base" hangingPunct="0">
              <a:spcAft>
                <a:spcPct val="0"/>
              </a:spcAft>
              <a:defRPr/>
            </a:pPr>
            <a:endParaRPr lang="es-PE" sz="2400" b="1" i="1"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25808681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38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ppt_w</p:attrName>
                                        </p:attrNameLst>
                                      </p:cBhvr>
                                      <p:tavLst>
                                        <p:tav tm="0">
                                          <p:val>
                                            <p:fltVal val="0"/>
                                          </p:val>
                                        </p:tav>
                                        <p:tav tm="100000">
                                          <p:val>
                                            <p:strVal val="#ppt_w"/>
                                          </p:val>
                                        </p:tav>
                                      </p:tavLst>
                                    </p:anim>
                                    <p:anim calcmode="lin" valueType="num">
                                      <p:cBhvr>
                                        <p:cTn id="13" dur="2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161066" y="6414653"/>
            <a:ext cx="4567582" cy="400110"/>
          </a:xfrm>
          <a:prstGeom prst="rect">
            <a:avLst/>
          </a:prstGeom>
          <a:solidFill>
            <a:srgbClr val="A40705"/>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Texto de </a:t>
            </a:r>
            <a:r>
              <a:rPr kumimoji="0" lang="es-PE" sz="1000" b="0" i="0" u="none" strike="noStrike" kern="1200" cap="none" spc="0" normalizeH="0" baseline="0" noProof="0" dirty="0" err="1">
                <a:ln>
                  <a:noFill/>
                </a:ln>
                <a:solidFill>
                  <a:srgbClr val="FFFFFF"/>
                </a:solidFill>
                <a:effectLst/>
                <a:uLnTx/>
                <a:uFillTx/>
                <a:latin typeface="Poor Richard" pitchFamily="18" charset="0"/>
                <a:ea typeface="+mn-ea"/>
                <a:cs typeface="Times New Roman"/>
              </a:rPr>
              <a:t>Lectio</a:t>
            </a: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Divina:  Padre César Chávez  </a:t>
            </a:r>
            <a:r>
              <a:rPr kumimoji="0" lang="es-PE" sz="1000" b="0" i="0" u="none" strike="noStrike" kern="1200" cap="none" spc="0" normalizeH="0" baseline="0" noProof="0" dirty="0" err="1">
                <a:ln>
                  <a:noFill/>
                </a:ln>
                <a:solidFill>
                  <a:srgbClr val="FFFFFF"/>
                </a:solidFill>
                <a:effectLst/>
                <a:uLnTx/>
                <a:uFillTx/>
                <a:latin typeface="Poor Richard" pitchFamily="18" charset="0"/>
                <a:ea typeface="+mn-ea"/>
                <a:cs typeface="Times New Roman"/>
              </a:rPr>
              <a:t>Alva</a:t>
            </a: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(Chuno) </a:t>
            </a:r>
            <a:r>
              <a:rPr kumimoji="0" lang="es-PE" sz="1000" b="0" i="0" u="none" strike="noStrike" kern="1200" cap="none" spc="0" normalizeH="0" baseline="0" noProof="0" dirty="0" err="1">
                <a:ln>
                  <a:noFill/>
                </a:ln>
                <a:solidFill>
                  <a:srgbClr val="FFFFFF"/>
                </a:solidFill>
                <a:effectLst/>
                <a:uLnTx/>
                <a:uFillTx/>
                <a:latin typeface="Poor Richard" pitchFamily="18" charset="0"/>
                <a:ea typeface="+mn-ea"/>
                <a:cs typeface="Times New Roman"/>
              </a:rPr>
              <a:t>C.ongregación</a:t>
            </a: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a:t>
            </a:r>
            <a:r>
              <a:rPr kumimoji="0" lang="es-PE" sz="1000" b="0" i="0" u="none" strike="noStrike" kern="1200" cap="none" spc="0" normalizeH="0" baseline="0" noProof="0" dirty="0" err="1">
                <a:ln>
                  <a:noFill/>
                </a:ln>
                <a:solidFill>
                  <a:srgbClr val="FFFFFF"/>
                </a:solidFill>
                <a:effectLst/>
                <a:uLnTx/>
                <a:uFillTx/>
                <a:latin typeface="Poor Richard" pitchFamily="18" charset="0"/>
                <a:ea typeface="+mn-ea"/>
                <a:cs typeface="Times New Roman"/>
              </a:rPr>
              <a:t>Power</a:t>
            </a: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Point :  Sor Pilar Caycho Vela  - Hija de la Caridad de San Vicente de </a:t>
            </a:r>
            <a:r>
              <a:rPr kumimoji="0" lang="es-PE" sz="1000" b="0" i="0" u="none" strike="noStrike" kern="1200" cap="none" spc="0" normalizeH="0" baseline="0" noProof="0" dirty="0" smtClean="0">
                <a:ln>
                  <a:noFill/>
                </a:ln>
                <a:solidFill>
                  <a:srgbClr val="FFFFFF"/>
                </a:solidFill>
                <a:effectLst/>
                <a:uLnTx/>
                <a:uFillTx/>
                <a:latin typeface="Poor Richard" pitchFamily="18" charset="0"/>
                <a:ea typeface="+mn-ea"/>
                <a:cs typeface="Times New Roman"/>
              </a:rPr>
              <a:t>Paúl</a:t>
            </a:r>
            <a:endPar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endParaRPr>
          </a:p>
        </p:txBody>
      </p:sp>
      <p:pic>
        <p:nvPicPr>
          <p:cNvPr id="4" name="Picture 2" descr="https://i.pinimg.com/564x/de/e3/e9/dee3e933bd11c5b57aead44cfe7f8a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47" y="494395"/>
            <a:ext cx="7482897" cy="581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63244"/>
      </p:ext>
    </p:extLst>
  </p:cSld>
  <p:clrMapOvr>
    <a:masterClrMapping/>
  </p:clrMapOvr>
  <mc:AlternateContent xmlns:mc="http://schemas.openxmlformats.org/markup-compatibility/2006" xmlns:p14="http://schemas.microsoft.com/office/powerpoint/2010/main">
    <mc:Choice Requires="p14">
      <p:transition spd="slow" p14:dur="2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9781" y="406740"/>
            <a:ext cx="7617599" cy="5984824"/>
          </a:xfrm>
          <a:prstGeom prst="rect">
            <a:avLst/>
          </a:prstGeom>
        </p:spPr>
      </p:pic>
      <p:sp>
        <p:nvSpPr>
          <p:cNvPr id="4" name="3 Rectángulo"/>
          <p:cNvSpPr/>
          <p:nvPr/>
        </p:nvSpPr>
        <p:spPr>
          <a:xfrm>
            <a:off x="3453229" y="630602"/>
            <a:ext cx="2328651" cy="400110"/>
          </a:xfrm>
          <a:prstGeom prst="rect">
            <a:avLst/>
          </a:prstGeom>
        </p:spPr>
        <p:txBody>
          <a:bodyPr wrap="none">
            <a:spAutoFit/>
          </a:bodyPr>
          <a:lstStyle/>
          <a:p>
            <a:pPr fontAlgn="base">
              <a:spcBef>
                <a:spcPct val="0"/>
              </a:spcBef>
              <a:spcAft>
                <a:spcPct val="0"/>
              </a:spcAft>
            </a:pPr>
            <a:r>
              <a:rPr lang="es-ES_tradnl" sz="2000" b="1" dirty="0">
                <a:solidFill>
                  <a:srgbClr val="C00000"/>
                </a:solidFill>
                <a:effectLst>
                  <a:outerShdw blurRad="38100" dist="38100" dir="2700000" algn="tl">
                    <a:srgbClr val="000000">
                      <a:alpha val="43137"/>
                    </a:srgbClr>
                  </a:outerShdw>
                </a:effectLst>
                <a:latin typeface="Swis721 BT" pitchFamily="34" charset="0"/>
              </a:rPr>
              <a:t>AMBIENTACIÓN:</a:t>
            </a:r>
            <a:r>
              <a:rPr lang="es-ES_tradnl" sz="2000" dirty="0">
                <a:solidFill>
                  <a:srgbClr val="C00000"/>
                </a:solidFill>
                <a:effectLst>
                  <a:outerShdw blurRad="38100" dist="38100" dir="2700000" algn="tl">
                    <a:srgbClr val="000000">
                      <a:alpha val="43137"/>
                    </a:srgbClr>
                  </a:outerShdw>
                </a:effectLst>
                <a:latin typeface="Swis721 BT" pitchFamily="34" charset="0"/>
              </a:rPr>
              <a:t> </a:t>
            </a:r>
            <a:endParaRPr lang="es-PE" sz="2000" dirty="0">
              <a:solidFill>
                <a:srgbClr val="C00000"/>
              </a:solidFill>
              <a:effectLst>
                <a:outerShdw blurRad="38100" dist="38100" dir="2700000" algn="tl">
                  <a:srgbClr val="000000">
                    <a:alpha val="43137"/>
                  </a:srgbClr>
                </a:outerShdw>
              </a:effectLst>
              <a:latin typeface="Swis721 BT" pitchFamily="34" charset="0"/>
            </a:endParaRPr>
          </a:p>
        </p:txBody>
      </p:sp>
      <p:sp>
        <p:nvSpPr>
          <p:cNvPr id="10" name="2 Marcador de contenido"/>
          <p:cNvSpPr txBox="1">
            <a:spLocks/>
          </p:cNvSpPr>
          <p:nvPr/>
        </p:nvSpPr>
        <p:spPr bwMode="auto">
          <a:xfrm>
            <a:off x="3129957" y="4201812"/>
            <a:ext cx="4904507" cy="1548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s-PE" sz="2400" b="1" i="1" kern="0"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 que riega su banquete de bodas con el mejor de los vinos para celebrar así que la gloria de Dios habita en medio de este mundo.</a:t>
            </a:r>
            <a:endParaRPr lang="es-ES_tradnl" sz="2400" b="1" i="1" kern="0"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endParaRPr>
          </a:p>
          <a:p>
            <a:pPr marL="0" indent="0" algn="ctr">
              <a:spcBef>
                <a:spcPts val="0"/>
              </a:spcBef>
              <a:buFontTx/>
              <a:buNone/>
            </a:pPr>
            <a:endParaRPr lang="es-ES_tradnl" sz="2400" b="1" i="1" kern="0"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endParaRPr>
          </a:p>
        </p:txBody>
      </p:sp>
      <p:sp>
        <p:nvSpPr>
          <p:cNvPr id="3" name="2 Marcador de contenido"/>
          <p:cNvSpPr>
            <a:spLocks noGrp="1"/>
          </p:cNvSpPr>
          <p:nvPr>
            <p:ph idx="1"/>
          </p:nvPr>
        </p:nvSpPr>
        <p:spPr>
          <a:xfrm>
            <a:off x="3433585" y="1165783"/>
            <a:ext cx="4600879" cy="2786672"/>
          </a:xfrm>
        </p:spPr>
        <p:txBody>
          <a:bodyPr/>
          <a:lstStyle/>
          <a:p>
            <a:pPr marL="0" indent="0" algn="ctr">
              <a:spcBef>
                <a:spcPts val="0"/>
              </a:spcBef>
              <a:buNone/>
            </a:pPr>
            <a:r>
              <a:rPr lang="es-ES_tradnl"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    Las lecturas de este domingo nos dejan oír campanas de boda.                   </a:t>
            </a:r>
            <a:r>
              <a:rPr lang="es-PE"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El </a:t>
            </a:r>
            <a:r>
              <a:rPr lang="es-PE" sz="2400" b="1" i="1" dirty="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profeta Isaías nos presenta a Jerusalén, la novia con la que el Señor quiere contraer matrimonio. Esos </a:t>
            </a:r>
            <a:r>
              <a:rPr lang="es-PE"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desposorios|, </a:t>
            </a:r>
            <a:r>
              <a:rPr lang="es-PE" sz="2400" b="1" i="1" dirty="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anunciados por los profetas, se han hecho </a:t>
            </a:r>
            <a:r>
              <a:rPr lang="es-PE"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realidad en Jesús,</a:t>
            </a:r>
            <a:endParaRPr lang="es-ES_tradnl"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endParaRPr>
          </a:p>
        </p:txBody>
      </p:sp>
      <p:sp>
        <p:nvSpPr>
          <p:cNvPr id="9" name="2 Marcador de contenido"/>
          <p:cNvSpPr txBox="1">
            <a:spLocks/>
          </p:cNvSpPr>
          <p:nvPr/>
        </p:nvSpPr>
        <p:spPr bwMode="auto">
          <a:xfrm>
            <a:off x="681685" y="2204864"/>
            <a:ext cx="2448272"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endParaRPr lang="es-ES_tradnl" sz="2400" i="1" kern="0" dirty="0" smtClean="0">
              <a:solidFill>
                <a:srgbClr val="660033"/>
              </a:solidFill>
              <a:latin typeface="Arial Narrow" panose="020B0606020202030204" pitchFamily="34" charset="0"/>
            </a:endParaRPr>
          </a:p>
        </p:txBody>
      </p:sp>
    </p:spTree>
    <p:extLst>
      <p:ext uri="{BB962C8B-B14F-4D97-AF65-F5344CB8AC3E}">
        <p14:creationId xmlns:p14="http://schemas.microsoft.com/office/powerpoint/2010/main" val="820811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2100"/>
                            </p:stCondLst>
                            <p:childTnLst>
                              <p:par>
                                <p:cTn id="15" presetID="53"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341" y="468063"/>
            <a:ext cx="7431732" cy="5895792"/>
          </a:xfrm>
          <a:prstGeom prst="rect">
            <a:avLst/>
          </a:prstGeom>
        </p:spPr>
      </p:pic>
      <p:sp>
        <p:nvSpPr>
          <p:cNvPr id="5" name="4 Rectángulo"/>
          <p:cNvSpPr/>
          <p:nvPr/>
        </p:nvSpPr>
        <p:spPr>
          <a:xfrm>
            <a:off x="3833819" y="1114689"/>
            <a:ext cx="3958635" cy="4924425"/>
          </a:xfrm>
          <a:prstGeom prst="rect">
            <a:avLst/>
          </a:prstGeom>
          <a:noFill/>
          <a:effectLst>
            <a:glow rad="228600">
              <a:schemeClr val="accent1">
                <a:satMod val="175000"/>
                <a:alpha val="40000"/>
              </a:schemeClr>
            </a:glow>
          </a:effectLst>
        </p:spPr>
        <p:txBody>
          <a:bodyPr wrap="square">
            <a:spAutoFit/>
          </a:bodyPr>
          <a:lstStyle/>
          <a:p>
            <a:pPr algn="ctr" fontAlgn="base">
              <a:spcBef>
                <a:spcPct val="0"/>
              </a:spcBef>
              <a:spcAft>
                <a:spcPct val="0"/>
              </a:spcAft>
            </a:pPr>
            <a:r>
              <a:rPr lang="es-ES_tradnl" sz="2600" dirty="0">
                <a:solidFill>
                  <a:srgbClr val="000000"/>
                </a:solidFill>
                <a:latin typeface="Tekton Pro" panose="020F0603020208020904" pitchFamily="34" charset="0"/>
              </a:rPr>
              <a:t> </a:t>
            </a:r>
            <a:r>
              <a:rPr lang="es-PE" sz="2400" dirty="0">
                <a:solidFill>
                  <a:srgbClr val="2D2DB9">
                    <a:lumMod val="50000"/>
                  </a:srgbClr>
                </a:solidFill>
                <a:latin typeface="Comic Sans MS" panose="030F0702030302020204" pitchFamily="66" charset="0"/>
              </a:rPr>
              <a:t>Invitados por la voz de María</a:t>
            </a:r>
            <a:r>
              <a:rPr lang="es-PE" sz="2400" dirty="0" smtClean="0">
                <a:solidFill>
                  <a:srgbClr val="2D2DB9">
                    <a:lumMod val="50000"/>
                  </a:srgbClr>
                </a:solidFill>
                <a:latin typeface="Comic Sans MS" panose="030F0702030302020204" pitchFamily="66" charset="0"/>
              </a:rPr>
              <a:t>, nos </a:t>
            </a:r>
            <a:r>
              <a:rPr lang="es-PE" sz="2400" dirty="0">
                <a:solidFill>
                  <a:srgbClr val="2D2DB9">
                    <a:lumMod val="50000"/>
                  </a:srgbClr>
                </a:solidFill>
                <a:latin typeface="Comic Sans MS" panose="030F0702030302020204" pitchFamily="66" charset="0"/>
              </a:rPr>
              <a:t>acercamos también nosotros, </a:t>
            </a:r>
            <a:r>
              <a:rPr lang="es-PE" sz="2400" dirty="0" smtClean="0">
                <a:solidFill>
                  <a:srgbClr val="2D2DB9">
                    <a:lumMod val="50000"/>
                  </a:srgbClr>
                </a:solidFill>
                <a:latin typeface="Comic Sans MS" panose="030F0702030302020204" pitchFamily="66" charset="0"/>
              </a:rPr>
              <a:t>                     oh </a:t>
            </a:r>
            <a:r>
              <a:rPr lang="es-PE" sz="2400" dirty="0">
                <a:solidFill>
                  <a:srgbClr val="2D2DB9">
                    <a:lumMod val="50000"/>
                  </a:srgbClr>
                </a:solidFill>
                <a:latin typeface="Comic Sans MS" panose="030F0702030302020204" pitchFamily="66" charset="0"/>
              </a:rPr>
              <a:t>Cristo</a:t>
            </a:r>
            <a:r>
              <a:rPr lang="es-PE" sz="2400" dirty="0" smtClean="0">
                <a:solidFill>
                  <a:srgbClr val="2D2DB9">
                    <a:lumMod val="50000"/>
                  </a:srgbClr>
                </a:solidFill>
                <a:latin typeface="Comic Sans MS" panose="030F0702030302020204" pitchFamily="66" charset="0"/>
              </a:rPr>
              <a:t>, al </a:t>
            </a:r>
            <a:r>
              <a:rPr lang="es-PE" sz="2400" dirty="0">
                <a:solidFill>
                  <a:srgbClr val="2D2DB9">
                    <a:lumMod val="50000"/>
                  </a:srgbClr>
                </a:solidFill>
                <a:latin typeface="Comic Sans MS" panose="030F0702030302020204" pitchFamily="66" charset="0"/>
              </a:rPr>
              <a:t>milagro que cambia nuestra vida como el agua </a:t>
            </a:r>
            <a:r>
              <a:rPr lang="es-PE" sz="2400" dirty="0" smtClean="0">
                <a:solidFill>
                  <a:srgbClr val="2D2DB9">
                    <a:lumMod val="50000"/>
                  </a:srgbClr>
                </a:solidFill>
                <a:latin typeface="Comic Sans MS" panose="030F0702030302020204" pitchFamily="66" charset="0"/>
              </a:rPr>
              <a:t>que fue </a:t>
            </a:r>
            <a:r>
              <a:rPr lang="es-PE" sz="2400" dirty="0">
                <a:solidFill>
                  <a:srgbClr val="2D2DB9">
                    <a:lumMod val="50000"/>
                  </a:srgbClr>
                </a:solidFill>
                <a:latin typeface="Comic Sans MS" panose="030F0702030302020204" pitchFamily="66" charset="0"/>
              </a:rPr>
              <a:t>transformada en vino. Aumenta nuestra fe </a:t>
            </a:r>
            <a:r>
              <a:rPr lang="es-PE" sz="2400" dirty="0" smtClean="0">
                <a:solidFill>
                  <a:srgbClr val="2D2DB9">
                    <a:lumMod val="50000"/>
                  </a:srgbClr>
                </a:solidFill>
                <a:latin typeface="Comic Sans MS" panose="030F0702030302020204" pitchFamily="66" charset="0"/>
              </a:rPr>
              <a:t>                    en </a:t>
            </a:r>
            <a:r>
              <a:rPr lang="es-PE" sz="2400" dirty="0">
                <a:solidFill>
                  <a:srgbClr val="2D2DB9">
                    <a:lumMod val="50000"/>
                  </a:srgbClr>
                </a:solidFill>
                <a:latin typeface="Comic Sans MS" panose="030F0702030302020204" pitchFamily="66" charset="0"/>
              </a:rPr>
              <a:t>tu paso, </a:t>
            </a:r>
            <a:r>
              <a:rPr lang="es-PE" sz="2400" dirty="0" smtClean="0">
                <a:solidFill>
                  <a:srgbClr val="2D2DB9">
                    <a:lumMod val="50000"/>
                  </a:srgbClr>
                </a:solidFill>
                <a:latin typeface="Comic Sans MS" panose="030F0702030302020204" pitchFamily="66" charset="0"/>
              </a:rPr>
              <a:t>                                ¡</a:t>
            </a:r>
            <a:r>
              <a:rPr lang="es-PE" sz="2400" dirty="0">
                <a:solidFill>
                  <a:srgbClr val="2D2DB9">
                    <a:lumMod val="50000"/>
                  </a:srgbClr>
                </a:solidFill>
                <a:latin typeface="Comic Sans MS" panose="030F0702030302020204" pitchFamily="66" charset="0"/>
              </a:rPr>
              <a:t>Oh esposo de tu Iglesia!</a:t>
            </a:r>
          </a:p>
          <a:p>
            <a:pPr algn="ctr" fontAlgn="base">
              <a:spcBef>
                <a:spcPct val="0"/>
              </a:spcBef>
              <a:spcAft>
                <a:spcPct val="0"/>
              </a:spcAft>
            </a:pPr>
            <a:r>
              <a:rPr lang="es-PE" sz="2400" dirty="0">
                <a:solidFill>
                  <a:srgbClr val="2D2DB9">
                    <a:lumMod val="50000"/>
                  </a:srgbClr>
                </a:solidFill>
                <a:latin typeface="Comic Sans MS" panose="030F0702030302020204" pitchFamily="66" charset="0"/>
              </a:rPr>
              <a:t>y ayúdanos a creer que solo de Ti provienen la gracia y la verdad.</a:t>
            </a:r>
          </a:p>
        </p:txBody>
      </p:sp>
      <p:sp>
        <p:nvSpPr>
          <p:cNvPr id="4" name="3 Rectángulo"/>
          <p:cNvSpPr/>
          <p:nvPr/>
        </p:nvSpPr>
        <p:spPr>
          <a:xfrm>
            <a:off x="3987800" y="560597"/>
            <a:ext cx="2465740" cy="523220"/>
          </a:xfrm>
          <a:prstGeom prst="rect">
            <a:avLst/>
          </a:prstGeom>
        </p:spPr>
        <p:txBody>
          <a:bodyPr wrap="none">
            <a:spAutoFit/>
          </a:bodyPr>
          <a:lstStyle/>
          <a:p>
            <a:pPr fontAlgn="base">
              <a:spcBef>
                <a:spcPct val="0"/>
              </a:spcBef>
              <a:spcAft>
                <a:spcPct val="0"/>
              </a:spcAft>
            </a:pPr>
            <a:r>
              <a:rPr lang="es-ES_tradnl" sz="2800" b="1" dirty="0">
                <a:solidFill>
                  <a:srgbClr val="C00000"/>
                </a:solidFill>
                <a:effectLst>
                  <a:outerShdw blurRad="38100" dist="38100" dir="2700000" algn="tl">
                    <a:srgbClr val="000000">
                      <a:alpha val="43137"/>
                    </a:srgbClr>
                  </a:outerShdw>
                </a:effectLst>
              </a:rPr>
              <a:t>Oración inicial</a:t>
            </a:r>
            <a:endParaRPr lang="es-PE" sz="2800" dirty="0">
              <a:solidFill>
                <a:srgbClr val="C00000"/>
              </a:solidFill>
              <a:effectLst>
                <a:outerShdw blurRad="38100" dist="38100" dir="2700000" algn="tl">
                  <a:srgbClr val="000000">
                    <a:alpha val="43137"/>
                  </a:srgbClr>
                </a:outerShdw>
              </a:effectLst>
            </a:endParaRPr>
          </a:p>
        </p:txBody>
      </p:sp>
      <p:sp>
        <p:nvSpPr>
          <p:cNvPr id="6" name="5 Rectángulo"/>
          <p:cNvSpPr/>
          <p:nvPr/>
        </p:nvSpPr>
        <p:spPr>
          <a:xfrm>
            <a:off x="289498" y="4852318"/>
            <a:ext cx="8676456" cy="515526"/>
          </a:xfrm>
          <a:prstGeom prst="rect">
            <a:avLst/>
          </a:prstGeom>
          <a:noFill/>
          <a:effectLst>
            <a:glow rad="228600">
              <a:schemeClr val="accent1">
                <a:satMod val="175000"/>
                <a:alpha val="40000"/>
              </a:schemeClr>
            </a:glow>
          </a:effectLst>
        </p:spPr>
        <p:txBody>
          <a:bodyPr wrap="square">
            <a:spAutoFit/>
          </a:bodyPr>
          <a:lstStyle/>
          <a:p>
            <a:pPr algn="ctr" fontAlgn="base">
              <a:spcBef>
                <a:spcPct val="0"/>
              </a:spcBef>
              <a:spcAft>
                <a:spcPct val="0"/>
              </a:spcAft>
            </a:pPr>
            <a:endParaRPr lang="es-PE" sz="2750" dirty="0">
              <a:ln w="18415" cmpd="sng">
                <a:solidFill>
                  <a:srgbClr val="FFFFFF"/>
                </a:solidFill>
                <a:prstDash val="solid"/>
              </a:ln>
              <a:solidFill>
                <a:srgbClr val="FFFF00"/>
              </a:solidFill>
              <a:effectLst>
                <a:glow rad="139700">
                  <a:srgbClr val="000000">
                    <a:satMod val="175000"/>
                    <a:alpha val="40000"/>
                  </a:srgbClr>
                </a:glow>
                <a:outerShdw blurRad="63500" dir="3600000" algn="tl" rotWithShape="0">
                  <a:srgbClr val="000000">
                    <a:alpha val="70000"/>
                  </a:srgbClr>
                </a:outerShdw>
              </a:effectLst>
              <a:latin typeface="Tekton Pro" panose="020F0603020208020904" pitchFamily="34" charset="0"/>
            </a:endParaRPr>
          </a:p>
        </p:txBody>
      </p:sp>
      <p:sp>
        <p:nvSpPr>
          <p:cNvPr id="2" name="AutoShape 2" descr="http://www.conocereisdeverdad.org/pic/813_4_4858433fc71f8.jpg"/>
          <p:cNvSpPr>
            <a:spLocks noChangeAspect="1" noChangeArrowheads="1"/>
          </p:cNvSpPr>
          <p:nvPr/>
        </p:nvSpPr>
        <p:spPr bwMode="auto">
          <a:xfrm>
            <a:off x="63500" y="-136525"/>
            <a:ext cx="3619500" cy="2247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
        <p:nvSpPr>
          <p:cNvPr id="7" name="AutoShape 6" descr="http://www.conocereisdeverdad.org/pic/813_4_4858433fc71f8.jpg"/>
          <p:cNvSpPr>
            <a:spLocks noChangeAspect="1" noChangeArrowheads="1"/>
          </p:cNvSpPr>
          <p:nvPr/>
        </p:nvSpPr>
        <p:spPr bwMode="auto">
          <a:xfrm>
            <a:off x="368300" y="168275"/>
            <a:ext cx="3619500" cy="2247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Tree>
    <p:extLst>
      <p:ext uri="{BB962C8B-B14F-4D97-AF65-F5344CB8AC3E}">
        <p14:creationId xmlns:p14="http://schemas.microsoft.com/office/powerpoint/2010/main" val="2301509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1900"/>
                            </p:stCondLst>
                            <p:childTnLst>
                              <p:par>
                                <p:cTn id="10" presetID="23" presetClass="entr" presetSubtype="16" fill="hold" grpId="0" nodeType="afterEffect" nodePh="1">
                                  <p:stCondLst>
                                    <p:cond delay="0"/>
                                  </p:stCondLst>
                                  <p:endCondLst>
                                    <p:cond evt="begin" delay="0">
                                      <p:tn val="10"/>
                                    </p:cond>
                                  </p:end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5580" y="409845"/>
            <a:ext cx="7645421" cy="6028662"/>
          </a:xfrm>
          <a:prstGeom prst="rect">
            <a:avLst/>
          </a:prstGeom>
        </p:spPr>
      </p:pic>
      <p:sp>
        <p:nvSpPr>
          <p:cNvPr id="4" name="2 Marcador de contenido"/>
          <p:cNvSpPr txBox="1">
            <a:spLocks/>
          </p:cNvSpPr>
          <p:nvPr/>
        </p:nvSpPr>
        <p:spPr bwMode="auto">
          <a:xfrm>
            <a:off x="323528" y="4077073"/>
            <a:ext cx="5672375" cy="216024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algn="ctr" eaLnBrk="0" fontAlgn="base" hangingPunct="0">
              <a:spcAft>
                <a:spcPct val="0"/>
              </a:spcAft>
              <a:defRPr/>
            </a:pPr>
            <a:endParaRPr lang="es-PE" sz="2800" kern="0" dirty="0">
              <a:solidFill>
                <a:srgbClr val="FFFF00"/>
              </a:solidFill>
              <a:effectLst>
                <a:glow rad="101600">
                  <a:srgbClr val="000000"/>
                </a:glow>
                <a:outerShdw blurRad="38100" dist="38100" dir="2700000" algn="tl">
                  <a:srgbClr val="000000">
                    <a:alpha val="43137"/>
                  </a:srgbClr>
                </a:outerShdw>
              </a:effectLst>
              <a:latin typeface="Tekton Pro" panose="020F0603020208020904" pitchFamily="34" charset="0"/>
            </a:endParaRPr>
          </a:p>
          <a:p>
            <a:pPr algn="ctr" eaLnBrk="0" fontAlgn="base" hangingPunct="0">
              <a:spcAft>
                <a:spcPct val="0"/>
              </a:spcAft>
              <a:defRPr/>
            </a:pPr>
            <a:endParaRPr lang="es-PE" sz="2800" kern="0" dirty="0">
              <a:solidFill>
                <a:srgbClr val="FFFF00"/>
              </a:solidFill>
              <a:effectLst>
                <a:glow rad="101600">
                  <a:srgbClr val="000000"/>
                </a:glow>
                <a:outerShdw blurRad="38100" dist="38100" dir="2700000" algn="tl">
                  <a:srgbClr val="000000">
                    <a:alpha val="43137"/>
                  </a:srgbClr>
                </a:outerShdw>
              </a:effectLst>
              <a:latin typeface="Tekton Pro" panose="020F0603020208020904" pitchFamily="34" charset="0"/>
            </a:endParaRPr>
          </a:p>
        </p:txBody>
      </p:sp>
      <p:sp>
        <p:nvSpPr>
          <p:cNvPr id="3" name="2 Marcador de contenido"/>
          <p:cNvSpPr>
            <a:spLocks noGrp="1"/>
          </p:cNvSpPr>
          <p:nvPr>
            <p:ph idx="1"/>
          </p:nvPr>
        </p:nvSpPr>
        <p:spPr>
          <a:xfrm>
            <a:off x="3399850" y="1248556"/>
            <a:ext cx="4464496" cy="4351240"/>
          </a:xfrm>
          <a:noFill/>
          <a:ln>
            <a:noFill/>
          </a:ln>
        </p:spPr>
        <p:style>
          <a:lnRef idx="2">
            <a:schemeClr val="accent3"/>
          </a:lnRef>
          <a:fillRef idx="1">
            <a:schemeClr val="lt1"/>
          </a:fillRef>
          <a:effectRef idx="0">
            <a:schemeClr val="accent3"/>
          </a:effectRef>
          <a:fontRef idx="minor">
            <a:schemeClr val="dk1"/>
          </a:fontRef>
        </p:style>
        <p:txBody>
          <a:bodyPr/>
          <a:lstStyle/>
          <a:p>
            <a:pPr marL="0" indent="0" algn="ctr">
              <a:spcBef>
                <a:spcPts val="0"/>
              </a:spcBef>
              <a:buNone/>
            </a:pPr>
            <a:r>
              <a:rPr lang="es-PE" sz="2400" dirty="0">
                <a:solidFill>
                  <a:schemeClr val="accent6">
                    <a:lumMod val="50000"/>
                  </a:schemeClr>
                </a:solidFill>
                <a:latin typeface="Comic Sans MS" panose="030F0702030302020204" pitchFamily="66" charset="0"/>
              </a:rPr>
              <a:t>Que podamos “hacer lo que Tú nos </a:t>
            </a:r>
            <a:r>
              <a:rPr lang="es-PE" sz="2400" dirty="0" smtClean="0">
                <a:solidFill>
                  <a:schemeClr val="accent6">
                    <a:lumMod val="50000"/>
                  </a:schemeClr>
                </a:solidFill>
                <a:latin typeface="Comic Sans MS" panose="030F0702030302020204" pitchFamily="66" charset="0"/>
              </a:rPr>
              <a:t>dices” y </a:t>
            </a:r>
            <a:r>
              <a:rPr lang="es-PE" sz="2400" dirty="0">
                <a:solidFill>
                  <a:schemeClr val="accent6">
                    <a:lumMod val="50000"/>
                  </a:schemeClr>
                </a:solidFill>
                <a:latin typeface="Comic Sans MS" panose="030F0702030302020204" pitchFamily="66" charset="0"/>
              </a:rPr>
              <a:t>con </a:t>
            </a:r>
            <a:r>
              <a:rPr lang="es-PE" sz="2400" dirty="0" smtClean="0">
                <a:solidFill>
                  <a:schemeClr val="accent6">
                    <a:lumMod val="50000"/>
                  </a:schemeClr>
                </a:solidFill>
                <a:latin typeface="Comic Sans MS" panose="030F0702030302020204" pitchFamily="66" charset="0"/>
              </a:rPr>
              <a:t> </a:t>
            </a:r>
            <a:r>
              <a:rPr lang="es-PE" sz="2400" dirty="0">
                <a:solidFill>
                  <a:schemeClr val="accent6">
                    <a:lumMod val="50000"/>
                  </a:schemeClr>
                </a:solidFill>
                <a:latin typeface="Comic Sans MS" panose="030F0702030302020204" pitchFamily="66" charset="0"/>
              </a:rPr>
              <a:t>el espíritu de la Madre</a:t>
            </a:r>
            <a:r>
              <a:rPr lang="es-PE" sz="2400" dirty="0" smtClean="0">
                <a:solidFill>
                  <a:schemeClr val="accent6">
                    <a:lumMod val="50000"/>
                  </a:schemeClr>
                </a:solidFill>
                <a:latin typeface="Comic Sans MS" panose="030F0702030302020204" pitchFamily="66" charset="0"/>
              </a:rPr>
              <a:t>, esperar </a:t>
            </a:r>
            <a:r>
              <a:rPr lang="es-PE" sz="2400" dirty="0">
                <a:solidFill>
                  <a:schemeClr val="accent6">
                    <a:lumMod val="50000"/>
                  </a:schemeClr>
                </a:solidFill>
                <a:latin typeface="Comic Sans MS" panose="030F0702030302020204" pitchFamily="66" charset="0"/>
              </a:rPr>
              <a:t>de Ti el </a:t>
            </a:r>
            <a:r>
              <a:rPr lang="es-PE" sz="2400" dirty="0" smtClean="0">
                <a:solidFill>
                  <a:schemeClr val="accent6">
                    <a:lumMod val="50000"/>
                  </a:schemeClr>
                </a:solidFill>
                <a:latin typeface="Comic Sans MS" panose="030F0702030302020204" pitchFamily="66" charset="0"/>
              </a:rPr>
              <a:t>signo  que </a:t>
            </a:r>
            <a:r>
              <a:rPr lang="es-PE" sz="2400" dirty="0">
                <a:solidFill>
                  <a:schemeClr val="accent6">
                    <a:lumMod val="50000"/>
                  </a:schemeClr>
                </a:solidFill>
                <a:latin typeface="Comic Sans MS" panose="030F0702030302020204" pitchFamily="66" charset="0"/>
              </a:rPr>
              <a:t>cambiará nuestras vidas por tu gracia</a:t>
            </a:r>
            <a:r>
              <a:rPr lang="es-PE" sz="2400" dirty="0" smtClean="0">
                <a:solidFill>
                  <a:schemeClr val="accent6">
                    <a:lumMod val="50000"/>
                  </a:schemeClr>
                </a:solidFill>
                <a:latin typeface="Comic Sans MS" panose="030F0702030302020204" pitchFamily="66" charset="0"/>
              </a:rPr>
              <a:t>.</a:t>
            </a:r>
          </a:p>
          <a:p>
            <a:pPr marL="0" indent="0" algn="ctr">
              <a:spcBef>
                <a:spcPts val="0"/>
              </a:spcBef>
              <a:buNone/>
            </a:pPr>
            <a:r>
              <a:rPr lang="es-PE" sz="2400" dirty="0">
                <a:solidFill>
                  <a:schemeClr val="accent6">
                    <a:lumMod val="50000"/>
                  </a:schemeClr>
                </a:solidFill>
                <a:latin typeface="Comic Sans MS" panose="030F0702030302020204" pitchFamily="66" charset="0"/>
              </a:rPr>
              <a:t>Tú, que te unes hoy </a:t>
            </a:r>
            <a:r>
              <a:rPr lang="es-PE" sz="2400" dirty="0" smtClean="0">
                <a:solidFill>
                  <a:schemeClr val="accent6">
                    <a:lumMod val="50000"/>
                  </a:schemeClr>
                </a:solidFill>
                <a:latin typeface="Comic Sans MS" panose="030F0702030302020204" pitchFamily="66" charset="0"/>
              </a:rPr>
              <a:t>                            a </a:t>
            </a:r>
            <a:r>
              <a:rPr lang="es-PE" sz="2400" dirty="0">
                <a:solidFill>
                  <a:schemeClr val="accent6">
                    <a:lumMod val="50000"/>
                  </a:schemeClr>
                </a:solidFill>
                <a:latin typeface="Comic Sans MS" panose="030F0702030302020204" pitchFamily="66" charset="0"/>
              </a:rPr>
              <a:t>tu Iglesia</a:t>
            </a:r>
          </a:p>
          <a:p>
            <a:pPr marL="0" indent="0" algn="ctr">
              <a:spcBef>
                <a:spcPts val="0"/>
              </a:spcBef>
              <a:buNone/>
            </a:pPr>
            <a:r>
              <a:rPr lang="es-PE" sz="2400" dirty="0">
                <a:solidFill>
                  <a:schemeClr val="accent6">
                    <a:lumMod val="50000"/>
                  </a:schemeClr>
                </a:solidFill>
                <a:latin typeface="Comic Sans MS" panose="030F0702030302020204" pitchFamily="66" charset="0"/>
              </a:rPr>
              <a:t>y nos das la vida desde la cruz…</a:t>
            </a:r>
          </a:p>
          <a:p>
            <a:pPr marL="0" indent="0" algn="ctr">
              <a:spcBef>
                <a:spcPts val="0"/>
              </a:spcBef>
              <a:buNone/>
            </a:pPr>
            <a:r>
              <a:rPr lang="es-PE" sz="2400" dirty="0">
                <a:solidFill>
                  <a:schemeClr val="accent6">
                    <a:lumMod val="50000"/>
                  </a:schemeClr>
                </a:solidFill>
                <a:latin typeface="Comic Sans MS" panose="030F0702030302020204" pitchFamily="66" charset="0"/>
              </a:rPr>
              <a:t>Tú, esposo por la fe,</a:t>
            </a:r>
          </a:p>
          <a:p>
            <a:pPr marL="0" indent="0" algn="ctr">
              <a:spcBef>
                <a:spcPts val="0"/>
              </a:spcBef>
              <a:buNone/>
            </a:pPr>
            <a:r>
              <a:rPr lang="es-PE" sz="2400" dirty="0">
                <a:solidFill>
                  <a:schemeClr val="accent6">
                    <a:lumMod val="50000"/>
                  </a:schemeClr>
                </a:solidFill>
                <a:latin typeface="Comic Sans MS" panose="030F0702030302020204" pitchFamily="66" charset="0"/>
              </a:rPr>
              <a:t>de los que esperan el vino mejor</a:t>
            </a:r>
            <a:r>
              <a:rPr lang="es-PE" sz="2400" dirty="0" smtClean="0">
                <a:solidFill>
                  <a:schemeClr val="accent6">
                    <a:lumMod val="50000"/>
                  </a:schemeClr>
                </a:solidFill>
                <a:latin typeface="Comic Sans MS" panose="030F0702030302020204" pitchFamily="66" charset="0"/>
              </a:rPr>
              <a:t>. Amén. </a:t>
            </a:r>
            <a:endParaRPr lang="es-PE" sz="24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713761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8147" y="399807"/>
            <a:ext cx="7601526" cy="5982520"/>
          </a:xfrm>
          <a:prstGeom prst="rect">
            <a:avLst/>
          </a:prstGeom>
        </p:spPr>
      </p:pic>
      <p:sp>
        <p:nvSpPr>
          <p:cNvPr id="7" name="Rectangle 3"/>
          <p:cNvSpPr txBox="1">
            <a:spLocks noChangeArrowheads="1"/>
          </p:cNvSpPr>
          <p:nvPr/>
        </p:nvSpPr>
        <p:spPr bwMode="auto">
          <a:xfrm>
            <a:off x="809335" y="3602183"/>
            <a:ext cx="7410616" cy="2550366"/>
          </a:xfrm>
          <a:prstGeom prst="rect">
            <a:avLst/>
          </a:prstGeom>
          <a:noFill/>
          <a:ln w="9525">
            <a:noFill/>
            <a:miter lim="800000"/>
            <a:headEnd/>
            <a:tailEnd/>
          </a:ln>
        </p:spPr>
        <p:txBody>
          <a:bodyPr vert="horz" wrap="square" lIns="91440" tIns="45720" rIns="91440" bIns="45720" numCol="1" anchor="t" anchorCtr="0" compatLnSpc="1"/>
          <a:lstStyle/>
          <a:p>
            <a:pPr algn="ctr" fontAlgn="base">
              <a:spcBef>
                <a:spcPct val="20000"/>
              </a:spcBef>
              <a:spcAft>
                <a:spcPct val="0"/>
              </a:spcAft>
              <a:defRPr/>
            </a:pPr>
            <a:r>
              <a:rPr lang="es-ES_tradnl" sz="2300" i="1" kern="0" dirty="0" smtClean="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rPr>
              <a:t>Con </a:t>
            </a:r>
            <a:r>
              <a:rPr lang="es-ES_tradnl"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rPr>
              <a:t>la fiesta del bautismo de Jesús, que celebramos el domingo pasado, se pone fin al ciclo de Navidad y se inaugura el Tiempo ordinario. </a:t>
            </a:r>
            <a:r>
              <a:rPr lang="es-PE"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rPr>
              <a:t>Hoy, de la mano del evangelista Juan, nos situamos en el punto de partida de la actividad pública de Jesús. Con Él ha aparecido una novedad absoluta que declara caducas todas las realidades antiguas. Escuchemos:</a:t>
            </a:r>
          </a:p>
          <a:p>
            <a:pPr algn="ctr" fontAlgn="base">
              <a:spcBef>
                <a:spcPct val="20000"/>
              </a:spcBef>
              <a:spcAft>
                <a:spcPct val="0"/>
              </a:spcAft>
              <a:defRPr/>
            </a:pPr>
            <a:endParaRPr lang="es-PE"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endParaRPr>
          </a:p>
          <a:p>
            <a:pPr algn="ctr" fontAlgn="base">
              <a:spcBef>
                <a:spcPct val="20000"/>
              </a:spcBef>
              <a:spcAft>
                <a:spcPct val="0"/>
              </a:spcAft>
              <a:defRPr/>
            </a:pPr>
            <a:r>
              <a:rPr lang="es-PE"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rPr>
              <a:t> </a:t>
            </a:r>
          </a:p>
          <a:p>
            <a:pPr algn="ctr" fontAlgn="base">
              <a:spcBef>
                <a:spcPct val="20000"/>
              </a:spcBef>
              <a:spcAft>
                <a:spcPct val="0"/>
              </a:spcAft>
              <a:defRPr/>
            </a:pPr>
            <a:endParaRPr lang="es-ES_tradnl"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endParaRPr>
          </a:p>
          <a:p>
            <a:pPr algn="ctr" fontAlgn="base">
              <a:spcBef>
                <a:spcPct val="20000"/>
              </a:spcBef>
              <a:spcAft>
                <a:spcPct val="0"/>
              </a:spcAft>
              <a:defRPr/>
            </a:pPr>
            <a:endParaRPr lang="es-PE" sz="2300"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endParaRPr>
          </a:p>
        </p:txBody>
      </p:sp>
      <p:sp>
        <p:nvSpPr>
          <p:cNvPr id="8" name="Rectángulo redondeado 7"/>
          <p:cNvSpPr>
            <a:spLocks noChangeArrowheads="1"/>
          </p:cNvSpPr>
          <p:nvPr/>
        </p:nvSpPr>
        <p:spPr bwMode="auto">
          <a:xfrm>
            <a:off x="809335" y="498764"/>
            <a:ext cx="3124943" cy="688783"/>
          </a:xfrm>
          <a:prstGeom prst="roundRect">
            <a:avLst>
              <a:gd name="adj" fmla="val 16667"/>
            </a:avLst>
          </a:prstGeom>
          <a:solidFill>
            <a:srgbClr val="009900"/>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1600" b="1" dirty="0">
                <a:solidFill>
                  <a:srgbClr val="FFFFFF"/>
                </a:solidFill>
                <a:effectLst>
                  <a:outerShdw blurRad="50800" dist="38100" algn="l" rotWithShape="0">
                    <a:prstClr val="black"/>
                  </a:outerShdw>
                </a:effectLst>
                <a:latin typeface="Arial Black" panose="020B0A04020102020204" pitchFamily="34" charset="0"/>
                <a:ea typeface="Times New Roman" panose="02020603050405020304" pitchFamily="18" charset="0"/>
              </a:rPr>
              <a:t>LECTIO</a:t>
            </a:r>
            <a:endParaRPr lang="es-PE" sz="1600" b="1" dirty="0">
              <a:solidFill>
                <a:srgbClr val="FFFFFF"/>
              </a:solidFill>
              <a:effectLst>
                <a:outerShdw blurRad="50800" dist="38100" algn="l" rotWithShape="0">
                  <a:prstClr val="black"/>
                </a:outerShdw>
              </a:effectLst>
              <a:latin typeface="Arial Black" panose="020B0A04020102020204" pitchFamily="34" charset="0"/>
              <a:ea typeface="Times New Roman" panose="02020603050405020304" pitchFamily="18" charset="0"/>
            </a:endParaRPr>
          </a:p>
          <a:p>
            <a:pPr indent="19050"/>
            <a:r>
              <a:rPr lang="es-ES_tradnl" b="1" dirty="0">
                <a:solidFill>
                  <a:srgbClr val="FFFFFF"/>
                </a:solidFill>
                <a:effectLst>
                  <a:outerShdw blurRad="50800" dist="38100" algn="l" rotWithShape="0">
                    <a:prstClr val="black"/>
                  </a:outerShdw>
                </a:effectLst>
                <a:latin typeface="Arial Narrow" panose="020B0606020202030204" pitchFamily="34" charset="0"/>
                <a:ea typeface="Times New Roman" panose="02020603050405020304" pitchFamily="18" charset="0"/>
              </a:rPr>
              <a:t>¿Qué dice el texto</a:t>
            </a:r>
            <a:r>
              <a:rPr lang="es-ES_tradnl" b="1" dirty="0" smtClean="0">
                <a:solidFill>
                  <a:srgbClr val="FFFFFF"/>
                </a:solidFill>
                <a:effectLst>
                  <a:outerShdw blurRad="50800" dist="38100" algn="l" rotWithShape="0">
                    <a:prstClr val="black"/>
                  </a:outerShdw>
                </a:effectLst>
                <a:latin typeface="Arial Narrow" panose="020B0606020202030204" pitchFamily="34" charset="0"/>
                <a:ea typeface="Times New Roman" panose="02020603050405020304" pitchFamily="18" charset="0"/>
              </a:rPr>
              <a:t>? Juan</a:t>
            </a:r>
            <a:r>
              <a:rPr lang="es-ES" sz="1600" b="1" kern="0" dirty="0" smtClean="0">
                <a:solidFill>
                  <a:srgbClr val="FFFFFF"/>
                </a:solidFill>
                <a:effectLst>
                  <a:outerShdw blurRad="50800" dist="38100" algn="l" rotWithShape="0">
                    <a:prstClr val="black"/>
                  </a:outerShdw>
                </a:effectLst>
                <a:latin typeface="Arial Narrow" panose="020B0606020202030204" pitchFamily="34" charset="0"/>
              </a:rPr>
              <a:t> </a:t>
            </a:r>
            <a:r>
              <a:rPr lang="es-ES" sz="1600" b="1" kern="0" dirty="0">
                <a:solidFill>
                  <a:srgbClr val="FFFFFF"/>
                </a:solidFill>
                <a:effectLst>
                  <a:outerShdw blurRad="50800" dist="38100" algn="l" rotWithShape="0">
                    <a:prstClr val="black"/>
                  </a:outerShdw>
                </a:effectLst>
                <a:latin typeface="Arial Narrow" panose="020B0606020202030204" pitchFamily="34" charset="0"/>
              </a:rPr>
              <a:t>2, 1-12</a:t>
            </a:r>
          </a:p>
          <a:p>
            <a:pPr indent="19050"/>
            <a:endParaRPr lang="es-PE" sz="1400" b="1" dirty="0">
              <a:solidFill>
                <a:srgbClr val="FFFFFF"/>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
        <p:nvSpPr>
          <p:cNvPr id="3" name="Rectángulo 2"/>
          <p:cNvSpPr/>
          <p:nvPr/>
        </p:nvSpPr>
        <p:spPr>
          <a:xfrm>
            <a:off x="1417858" y="1286504"/>
            <a:ext cx="1907895" cy="461665"/>
          </a:xfrm>
          <a:prstGeom prst="rect">
            <a:avLst/>
          </a:prstGeom>
        </p:spPr>
        <p:txBody>
          <a:bodyPr wrap="none">
            <a:spAutoFit/>
          </a:bodyPr>
          <a:lstStyle/>
          <a:p>
            <a:r>
              <a:rPr lang="es-ES_tradnl" sz="24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rPr>
              <a:t>Motivación: </a:t>
            </a:r>
            <a:endParaRPr lang="en-US" sz="2400" dirty="0"/>
          </a:p>
        </p:txBody>
      </p:sp>
    </p:spTree>
    <p:extLst>
      <p:ext uri="{BB962C8B-B14F-4D97-AF65-F5344CB8AC3E}">
        <p14:creationId xmlns:p14="http://schemas.microsoft.com/office/powerpoint/2010/main" val="1854259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8631" y="422194"/>
            <a:ext cx="7620277" cy="5990939"/>
          </a:xfrm>
          <a:prstGeom prst="rect">
            <a:avLst/>
          </a:prstGeom>
        </p:spPr>
      </p:pic>
      <p:sp>
        <p:nvSpPr>
          <p:cNvPr id="6" name="5 Rectángulo"/>
          <p:cNvSpPr/>
          <p:nvPr/>
        </p:nvSpPr>
        <p:spPr>
          <a:xfrm>
            <a:off x="3746211" y="646697"/>
            <a:ext cx="2052165" cy="523220"/>
          </a:xfrm>
          <a:prstGeom prst="rect">
            <a:avLst/>
          </a:prstGeom>
          <a:noFill/>
        </p:spPr>
        <p:txBody>
          <a:bodyPr wrap="none">
            <a:spAutoFit/>
          </a:bodyPr>
          <a:lstStyle/>
          <a:p>
            <a:pPr algn="ctr" fontAlgn="base">
              <a:spcBef>
                <a:spcPct val="0"/>
              </a:spcBef>
              <a:spcAft>
                <a:spcPct val="0"/>
              </a:spcAft>
              <a:defRPr/>
            </a:pPr>
            <a:r>
              <a:rPr lang="es-ES" sz="2800" b="1" dirty="0">
                <a:solidFill>
                  <a:srgbClr val="4E2408"/>
                </a:solidFill>
              </a:rPr>
              <a:t>Juan 2, 1-12</a:t>
            </a:r>
          </a:p>
        </p:txBody>
      </p:sp>
      <p:sp>
        <p:nvSpPr>
          <p:cNvPr id="8" name="Rectangle 2"/>
          <p:cNvSpPr>
            <a:spLocks noChangeArrowheads="1"/>
          </p:cNvSpPr>
          <p:nvPr/>
        </p:nvSpPr>
        <p:spPr bwMode="auto">
          <a:xfrm>
            <a:off x="1191351" y="4676698"/>
            <a:ext cx="6714836" cy="1246495"/>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500" b="1" dirty="0">
                <a:latin typeface="Arial Narrow" panose="020B0606020202030204" pitchFamily="34" charset="0"/>
              </a:rPr>
              <a:t>En aquel tiempo, había una boda en Caná de Galilea, y la madre de Jesús estaba allí. </a:t>
            </a:r>
            <a:r>
              <a:rPr lang="es-ES_tradnl" sz="2500" b="1" dirty="0">
                <a:latin typeface="Arial Narrow" panose="020B0606020202030204" pitchFamily="34" charset="0"/>
              </a:rPr>
              <a:t>Jesús y sus discípulos estaban también invitados a la boda.</a:t>
            </a:r>
          </a:p>
        </p:txBody>
      </p:sp>
    </p:spTree>
    <p:extLst>
      <p:ext uri="{BB962C8B-B14F-4D97-AF65-F5344CB8AC3E}">
        <p14:creationId xmlns:p14="http://schemas.microsoft.com/office/powerpoint/2010/main" val="382445725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1"/>
                                          </p:val>
                                        </p:tav>
                                        <p:tav tm="100000">
                                          <p:val>
                                            <p:strVal val="#ppt_x"/>
                                          </p:val>
                                        </p:tav>
                                      </p:tavLst>
                                    </p:anim>
                                    <p:anim calcmode="lin" valueType="num">
                                      <p:cBhvr>
                                        <p:cTn id="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3"/>
          <p:cNvSpPr txBox="1">
            <a:spLocks noChangeArrowheads="1"/>
          </p:cNvSpPr>
          <p:nvPr/>
        </p:nvSpPr>
        <p:spPr bwMode="auto">
          <a:xfrm>
            <a:off x="517525" y="33178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ca-ES" sz="2400" dirty="0">
              <a:solidFill>
                <a:srgbClr val="000000"/>
              </a:solidFill>
            </a:endParaRPr>
          </a:p>
        </p:txBody>
      </p:sp>
      <p:sp>
        <p:nvSpPr>
          <p:cNvPr id="6" name="5 Llamada rectangular redondeada"/>
          <p:cNvSpPr/>
          <p:nvPr/>
        </p:nvSpPr>
        <p:spPr>
          <a:xfrm>
            <a:off x="3724626" y="4437112"/>
            <a:ext cx="4747964" cy="857250"/>
          </a:xfrm>
          <a:prstGeom prst="wedgeRoundRectCallout">
            <a:avLst>
              <a:gd name="adj1" fmla="val -4310"/>
              <a:gd name="adj2" fmla="val 9036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PE"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675" y="408155"/>
            <a:ext cx="7611052" cy="5955700"/>
          </a:xfrm>
          <a:prstGeom prst="rect">
            <a:avLst/>
          </a:prstGeom>
        </p:spPr>
      </p:pic>
      <p:sp>
        <p:nvSpPr>
          <p:cNvPr id="2" name="Rectangle 2"/>
          <p:cNvSpPr>
            <a:spLocks noChangeArrowheads="1"/>
          </p:cNvSpPr>
          <p:nvPr/>
        </p:nvSpPr>
        <p:spPr bwMode="auto">
          <a:xfrm>
            <a:off x="1298409" y="882217"/>
            <a:ext cx="6123474" cy="95410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_tradnl" sz="2800" dirty="0">
                <a:solidFill>
                  <a:schemeClr val="tx2">
                    <a:lumMod val="95000"/>
                    <a:lumOff val="5000"/>
                  </a:schemeClr>
                </a:solidFill>
                <a:effectLst>
                  <a:glow rad="63500">
                    <a:srgbClr val="000000">
                      <a:satMod val="175000"/>
                      <a:alpha val="40000"/>
                    </a:srgbClr>
                  </a:glow>
                </a:effectLst>
                <a:latin typeface="Arial Narrow" panose="020B0606020202030204" pitchFamily="34" charset="0"/>
              </a:rPr>
              <a:t>Faltó el vino, y la madre de Jesús le dijo:   </a:t>
            </a:r>
            <a:r>
              <a:rPr lang="es-ES" sz="2800" dirty="0" smtClean="0">
                <a:solidFill>
                  <a:schemeClr val="tx2">
                    <a:lumMod val="95000"/>
                    <a:lumOff val="5000"/>
                  </a:schemeClr>
                </a:solidFill>
                <a:effectLst>
                  <a:glow rad="63500">
                    <a:srgbClr val="000000">
                      <a:satMod val="175000"/>
                      <a:alpha val="40000"/>
                    </a:srgbClr>
                  </a:glow>
                </a:effectLst>
                <a:latin typeface="Arial Narrow" panose="020B0606020202030204" pitchFamily="34" charset="0"/>
              </a:rPr>
              <a:t>«</a:t>
            </a:r>
            <a:r>
              <a:rPr lang="es-ES" sz="2800" dirty="0">
                <a:solidFill>
                  <a:schemeClr val="tx2">
                    <a:lumMod val="95000"/>
                    <a:lumOff val="5000"/>
                  </a:schemeClr>
                </a:solidFill>
                <a:effectLst>
                  <a:glow rad="63500">
                    <a:srgbClr val="000000">
                      <a:satMod val="175000"/>
                      <a:alpha val="40000"/>
                    </a:srgbClr>
                  </a:glow>
                </a:effectLst>
                <a:latin typeface="Arial Narrow" panose="020B0606020202030204" pitchFamily="34" charset="0"/>
              </a:rPr>
              <a:t>No les queda vino.» </a:t>
            </a:r>
          </a:p>
        </p:txBody>
      </p:sp>
    </p:spTree>
    <p:extLst>
      <p:ext uri="{BB962C8B-B14F-4D97-AF65-F5344CB8AC3E}">
        <p14:creationId xmlns:p14="http://schemas.microsoft.com/office/powerpoint/2010/main" val="328546440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47">
  <a:themeElements>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001">
  <a:themeElements>
    <a:clrScheme name="tripoly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tripo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ipoly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tripoly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tripoly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tripoly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tripoly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tripoly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tripoly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tripoly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tripoly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tripoly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tripoly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tripoly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tripoly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tripoly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tripoly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tripoly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4">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1">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1">
  <a:themeElements>
    <a:clrScheme name="">
      <a:dk1>
        <a:srgbClr val="C0C0C0"/>
      </a:dk1>
      <a:lt1>
        <a:srgbClr val="FFFFFF"/>
      </a:lt1>
      <a:dk2>
        <a:srgbClr val="3366CC"/>
      </a:dk2>
      <a:lt2>
        <a:srgbClr val="CCECFF"/>
      </a:lt2>
      <a:accent1>
        <a:srgbClr val="FF3399"/>
      </a:accent1>
      <a:accent2>
        <a:srgbClr val="99CCFF"/>
      </a:accent2>
      <a:accent3>
        <a:srgbClr val="ADB8E2"/>
      </a:accent3>
      <a:accent4>
        <a:srgbClr val="DADADA"/>
      </a:accent4>
      <a:accent5>
        <a:srgbClr val="FFADCA"/>
      </a:accent5>
      <a:accent6>
        <a:srgbClr val="8AB9E7"/>
      </a:accent6>
      <a:hlink>
        <a:srgbClr val="FF5050"/>
      </a:hlink>
      <a:folHlink>
        <a:srgbClr val="FFFF99"/>
      </a:folHlink>
    </a:clrScheme>
    <a:fontScheme name="t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tv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tv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tv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tv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tv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tv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tv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tv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tv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tv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tv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tv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tv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tv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tv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008">
  <a:themeElements>
    <a:clrScheme name="orb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or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orb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orb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orb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orb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orb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orb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orb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orb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orb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orb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orb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orb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orb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orb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orb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541</TotalTime>
  <Words>1249</Words>
  <Application>Microsoft Office PowerPoint</Application>
  <PresentationFormat>Presentación en pantalla (4:3)</PresentationFormat>
  <Paragraphs>102</Paragraphs>
  <Slides>39</Slides>
  <Notes>2</Notes>
  <HiddenSlides>0</HiddenSlides>
  <MMClips>1</MMClips>
  <ScaleCrop>false</ScaleCrop>
  <HeadingPairs>
    <vt:vector size="6" baseType="variant">
      <vt:variant>
        <vt:lpstr>Fuentes usadas</vt:lpstr>
      </vt:variant>
      <vt:variant>
        <vt:i4>16</vt:i4>
      </vt:variant>
      <vt:variant>
        <vt:lpstr>Tema</vt:lpstr>
      </vt:variant>
      <vt:variant>
        <vt:i4>9</vt:i4>
      </vt:variant>
      <vt:variant>
        <vt:lpstr>Títulos de diapositiva</vt:lpstr>
      </vt:variant>
      <vt:variant>
        <vt:i4>39</vt:i4>
      </vt:variant>
    </vt:vector>
  </HeadingPairs>
  <TitlesOfParts>
    <vt:vector size="64" baseType="lpstr">
      <vt:lpstr>Adobe Gothic Std B</vt:lpstr>
      <vt:lpstr>Arial</vt:lpstr>
      <vt:lpstr>Arial Black</vt:lpstr>
      <vt:lpstr>Arial Narrow</vt:lpstr>
      <vt:lpstr>Arial Rounded MT Bold</vt:lpstr>
      <vt:lpstr>Britannic Bold</vt:lpstr>
      <vt:lpstr>Calibri</vt:lpstr>
      <vt:lpstr>Comic Sans MS</vt:lpstr>
      <vt:lpstr>Georgia</vt:lpstr>
      <vt:lpstr>Kristen ITC</vt:lpstr>
      <vt:lpstr>Poor Richard</vt:lpstr>
      <vt:lpstr>Script MT Bold</vt:lpstr>
      <vt:lpstr>Swis721 BT</vt:lpstr>
      <vt:lpstr>Tekton Pro</vt:lpstr>
      <vt:lpstr>Times</vt:lpstr>
      <vt:lpstr>Times New Roman</vt:lpstr>
      <vt:lpstr>Diseño predeterminado</vt:lpstr>
      <vt:lpstr>047</vt:lpstr>
      <vt:lpstr>Default Design</vt:lpstr>
      <vt:lpstr>001</vt:lpstr>
      <vt:lpstr>164</vt:lpstr>
      <vt:lpstr>En blanco</vt:lpstr>
      <vt:lpstr>111</vt:lpstr>
      <vt:lpstr>141</vt:lpstr>
      <vt:lpstr>008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104</cp:revision>
  <dcterms:created xsi:type="dcterms:W3CDTF">2019-01-14T20:35:36Z</dcterms:created>
  <dcterms:modified xsi:type="dcterms:W3CDTF">2022-01-10T16:16:10Z</dcterms:modified>
</cp:coreProperties>
</file>