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09" r:id="rId4"/>
    <p:sldMasterId id="2147483764" r:id="rId5"/>
    <p:sldMasterId id="2147483788" r:id="rId6"/>
  </p:sldMasterIdLst>
  <p:notesMasterIdLst>
    <p:notesMasterId r:id="rId44"/>
  </p:notesMasterIdLst>
  <p:sldIdLst>
    <p:sldId id="453" r:id="rId7"/>
    <p:sldId id="444" r:id="rId8"/>
    <p:sldId id="414" r:id="rId9"/>
    <p:sldId id="362" r:id="rId10"/>
    <p:sldId id="394" r:id="rId11"/>
    <p:sldId id="446" r:id="rId12"/>
    <p:sldId id="398" r:id="rId13"/>
    <p:sldId id="427" r:id="rId14"/>
    <p:sldId id="428" r:id="rId15"/>
    <p:sldId id="429" r:id="rId16"/>
    <p:sldId id="448" r:id="rId17"/>
    <p:sldId id="431" r:id="rId18"/>
    <p:sldId id="432" r:id="rId19"/>
    <p:sldId id="450" r:id="rId20"/>
    <p:sldId id="434" r:id="rId21"/>
    <p:sldId id="451" r:id="rId22"/>
    <p:sldId id="417" r:id="rId23"/>
    <p:sldId id="400" r:id="rId24"/>
    <p:sldId id="418" r:id="rId25"/>
    <p:sldId id="401" r:id="rId26"/>
    <p:sldId id="402" r:id="rId27"/>
    <p:sldId id="419" r:id="rId28"/>
    <p:sldId id="342" r:id="rId29"/>
    <p:sldId id="420" r:id="rId30"/>
    <p:sldId id="425" r:id="rId31"/>
    <p:sldId id="345" r:id="rId32"/>
    <p:sldId id="421" r:id="rId33"/>
    <p:sldId id="347" r:id="rId34"/>
    <p:sldId id="348" r:id="rId35"/>
    <p:sldId id="349" r:id="rId36"/>
    <p:sldId id="423" r:id="rId37"/>
    <p:sldId id="383" r:id="rId38"/>
    <p:sldId id="412" r:id="rId39"/>
    <p:sldId id="410" r:id="rId40"/>
    <p:sldId id="384" r:id="rId41"/>
    <p:sldId id="452" r:id="rId42"/>
    <p:sldId id="424" r:id="rId4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000"/>
    <a:srgbClr val="3870B2"/>
    <a:srgbClr val="4A9014"/>
    <a:srgbClr val="B0DD7F"/>
    <a:srgbClr val="3E0000"/>
    <a:srgbClr val="B89844"/>
    <a:srgbClr val="332E2B"/>
    <a:srgbClr val="1E1915"/>
    <a:srgbClr val="AAE747"/>
    <a:srgbClr val="AB803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EC0649-FDDA-451C-B8C7-43C953D8BDE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09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C0649-FDDA-451C-B8C7-43C953D8BD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1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C0649-FDDA-451C-B8C7-43C953D8BD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0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FE88F-D2F1-4199-891E-11B2ACB01CC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CA86E-8D48-4AFE-9659-70601783EB6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C78E9-5FB5-493A-A5BE-BE130FD1D3C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23952-9A4D-4D79-A59B-A04F2CF1321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9EA31-1DD3-4F44-A9FE-14627138AB9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B3D8E-EB23-4DAD-8B50-8E03D9BAFEF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7F3E9-F645-45D6-9F00-EB2D0D5CDDB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24C79-9539-486A-850A-15078429A69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22564-6C9E-42C9-B515-E435F85D3C5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3BB42-0DF2-4D44-9418-28DD96044D1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8BB82-4B15-4EEF-B075-11769B71ADC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2F63E-AD8B-45CC-82E5-5C402CAD9F4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3C3B4-5061-4D26-A596-9D7A9F6F13F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A0773-C306-4F2A-BAE7-8DACE07EBAF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52315-0146-46D7-898B-B9B741C3DFA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63ECE-457C-45F7-A1AF-7141CD9BF63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2B641-2D18-4215-B714-88AA6DC1337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2D856-FEBC-404D-B47B-27D8231901F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3AC2F-C747-4694-9E82-68CE6321BC1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44495-227A-445D-9DF7-CFDDF7B3F8E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5BA1C-76D0-4839-B931-E63BF387BA5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A7C39-E130-4407-8898-3A427AE0F64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876FF-1FAD-4901-8976-F7803B84281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B51D3-DEB2-4353-BDB8-A874DE1B5C0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10740-5466-452D-9B83-28460988C46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3F997-9F50-416A-AC7F-32C997B2322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22633-7A1B-4BDD-A2CF-3C7D11F569D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A7E6C-97AB-40EB-AD71-F611F36C550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E1BC9-9D60-4DF7-BAA9-BC20BAD52CB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3BFA7-A841-4CFE-979C-601CE42A313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F6AC8-5954-4EC5-A624-53EE94C5718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D8C2D-77CA-4DE6-A35C-B3FBE024E0F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07C13-79CC-458D-88CB-B8B6446BA5C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60F97-8941-4863-AE46-BBCEF6BA7F6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FE187-B001-4A58-ADF1-46A7F6A4C5C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D41BA-D855-45E6-8B09-9299C87690C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A395A-946B-4BD7-AF9F-C1750E9125F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41D5D-2266-4DC9-B85C-A8637E87DF3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66DCF-0B98-4AC8-829F-672401532AC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01109E-D2F3-464B-9DA5-69EB31D122B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220C65-9ECA-4F82-9D06-20DD05BD57A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06D782-AA84-4027-8703-7E7CEA64ED7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1BE654-22B5-40B4-BF10-4F89B109B23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20F33F-0FFC-4183-A56B-B3E417EE3F1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99E45-CB4B-4145-8B8D-E8AB48CA6A3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7DB2F6-F10C-4516-B447-2AE0D8BFD5C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708AF7-E24E-429D-BFE2-A6E46F59499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D9753-7C22-494E-8D69-CED67285CC6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7CDE4-3327-4646-B292-0EDA3AC83D1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3B323-EC51-4751-8200-262BA15A546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480FE-6D64-4460-AA3B-C859CB6BB85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8A1CB-2379-4740-B103-17F57E0F3C7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7313C-D0B6-472F-802E-A73279E7CFF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44C5D-4254-4F4B-B1B5-BD9E0001F11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D508D-3766-45A4-989F-6382D36347B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AD570-15D7-4DEB-9C0C-F80AB1411F4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57368-EDD8-4936-9D42-955850CBB9E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166BC-DBF3-4F0E-B68B-FF49479E7CE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76668-CDB7-441A-A5F1-D4A8171F8AA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685800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Haga clic para cambiar el estilo de título	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971800"/>
            <a:ext cx="8077200" cy="167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35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02F36A9-21E5-4CC4-A6DB-7D8F2C53F70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B8DC4-140E-46E6-8E75-A09692BCA9C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1449B-7B28-4C0E-8223-80EE4E049F8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838200"/>
            <a:ext cx="3657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34000" y="838200"/>
            <a:ext cx="3657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CEC26-DB97-49E8-8F95-22DCB8A84AF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0E88B-4DA7-4870-95FB-F9F54A9E1A2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509A-E12A-4650-A45B-A2DE16363F1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F62A-36E1-4BF2-81CB-A564DB3ACD7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67DE6-35B3-46AD-ADD9-898BA4CA940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C85D9-FF0C-4E5F-AE93-43541D22160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42C78-56A9-4D91-95F4-2E409481558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3B275-EAC3-4FC3-883D-ABF19C607ED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38950" y="76200"/>
            <a:ext cx="2228850" cy="6248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534150" cy="6248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4F3E6-3ACD-493E-9C05-EFFC1BB71B4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CD471-6D5F-4CDE-99D6-5758165C1A4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42AD9-688E-4AFC-BDFB-9DC1600AAA2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97C253-0532-4578-9828-5D7FB324AF6B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10583F-B96B-484E-A0AC-C71E988A0C48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501FA1-55E9-4AF2-8049-86CD61F75F98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B4E6A9-6946-4B1F-A5F7-03222BBDDABC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D8DF1740-8807-4CF7-876F-011A025ADC13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838200"/>
            <a:ext cx="746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04108231-8D55-4A43-9C16-329710E6E5EB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5D360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D3603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5D360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D3603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gif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48680"/>
            <a:ext cx="8029128" cy="5688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16" y="5931428"/>
            <a:ext cx="1627719" cy="3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51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Ria1.wav"/>
          </p:stSnd>
        </p:sndAc>
      </p:transition>
    </mc:Choice>
    <mc:Fallback xmlns="">
      <p:transition spd="slow">
        <p:fade/>
        <p:sndAc>
          <p:stSnd loop="1">
            <p:snd r:embed="rId5" name="Ria1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n quién estuvo hablando Jesús cuando oró: &amp;#39;Padre Nuestro que está en los  cielos&amp;#39; mientras él estaba en Jerusalén? - Quor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548680"/>
            <a:ext cx="7983800" cy="570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4509120"/>
            <a:ext cx="74168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9050">
              <a:bevelB w="38100" h="38100"/>
              <a:contourClr>
                <a:schemeClr val="bg1"/>
              </a:contourClr>
            </a:sp3d>
          </a:bodyPr>
          <a:lstStyle/>
          <a:p>
            <a:pPr>
              <a:defRPr/>
            </a:pPr>
            <a:r>
              <a:rPr lang="es-ES" sz="3600" b="1" dirty="0" smtClean="0">
                <a:solidFill>
                  <a:srgbClr val="C00000"/>
                </a:solidFill>
                <a:effectLst>
                  <a:outerShdw blurRad="50800" dist="50800" algn="l" rotWithShape="0">
                    <a:schemeClr val="bg1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Entonces </a:t>
            </a:r>
            <a:r>
              <a:rPr lang="es-ES" sz="3600" b="1" dirty="0">
                <a:solidFill>
                  <a:srgbClr val="C00000"/>
                </a:solidFill>
                <a:effectLst>
                  <a:outerShdw blurRad="50800" dist="50800" algn="l" rotWithShape="0">
                    <a:schemeClr val="bg1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verán venir al Hijo del </a:t>
            </a:r>
            <a:r>
              <a:rPr lang="es-ES" sz="3600" b="1" dirty="0" smtClean="0">
                <a:solidFill>
                  <a:srgbClr val="C00000"/>
                </a:solidFill>
                <a:effectLst>
                  <a:outerShdw blurRad="50800" dist="50800" algn="l" rotWithShape="0">
                    <a:schemeClr val="bg1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hombre sobre las </a:t>
            </a:r>
            <a:r>
              <a:rPr lang="es-ES" sz="3600" b="1" dirty="0">
                <a:solidFill>
                  <a:srgbClr val="C00000"/>
                </a:solidFill>
                <a:effectLst>
                  <a:outerShdw blurRad="50800" dist="50800" algn="l" rotWithShape="0">
                    <a:schemeClr val="bg1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nubes con gran poder y </a:t>
            </a:r>
            <a:r>
              <a:rPr lang="es-ES" sz="3600" b="1" dirty="0" smtClean="0">
                <a:solidFill>
                  <a:srgbClr val="C00000"/>
                </a:solidFill>
                <a:effectLst>
                  <a:outerShdw blurRad="50800" dist="50800" algn="l" rotWithShape="0">
                    <a:schemeClr val="bg1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majestad; </a:t>
            </a:r>
            <a:endParaRPr lang="es-ES" sz="3600" b="1" dirty="0">
              <a:solidFill>
                <a:srgbClr val="C00000"/>
              </a:solidFill>
              <a:effectLst>
                <a:outerShdw blurRad="50800" dist="50800" algn="l" rotWithShape="0">
                  <a:schemeClr val="bg1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8196" name="Picture 4" descr="Jesús Cielo PNG transparente - Stick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15" y="407566"/>
            <a:ext cx="1824794" cy="159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04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n quién estuvo hablando Jesús cuando oró: &amp;#39;Padre Nuestro que está en los  cielos&amp;#39; mientras él estaba en Jerusalén? - Quor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548680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7272808" cy="568863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6" y="4581128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101600" algn="l" rotWithShape="0">
                    <a:schemeClr val="bg1"/>
                  </a:outerShdw>
                </a:effectLst>
                <a:latin typeface="Tekton Pro" panose="020F0603020208020904" pitchFamily="34" charset="0"/>
              </a:rPr>
              <a:t>enviará </a:t>
            </a:r>
            <a:r>
              <a:rPr lang="es-ES" sz="32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101600" algn="l" rotWithShape="0">
                    <a:schemeClr val="bg1"/>
                  </a:outerShdw>
                </a:effectLst>
                <a:latin typeface="Tekton Pro" panose="020F0603020208020904" pitchFamily="34" charset="0"/>
              </a:rPr>
              <a:t>a los ángeles para reunir a sus elegidos de los cuatro vientos, </a:t>
            </a:r>
            <a:r>
              <a:rPr lang="es-ES" sz="32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101600" algn="l" rotWithShape="0">
                    <a:schemeClr val="bg1"/>
                  </a:outerShdw>
                </a:effectLst>
                <a:latin typeface="Tekton Pro" panose="020F0603020208020904" pitchFamily="34" charset="0"/>
              </a:rPr>
              <a:t>                           de horizonte a </a:t>
            </a:r>
            <a:r>
              <a:rPr lang="es-ES" sz="32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101600" algn="l" rotWithShape="0">
                    <a:schemeClr val="bg1"/>
                  </a:outerShdw>
                </a:effectLst>
                <a:latin typeface="Tekton Pro" panose="020F0603020208020904" pitchFamily="34" charset="0"/>
              </a:rPr>
              <a:t>horizonte</a:t>
            </a:r>
            <a:r>
              <a:rPr lang="es-ES" sz="32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101600" algn="l" rotWithShape="0">
                    <a:schemeClr val="bg1"/>
                  </a:outerShdw>
                </a:effectLst>
                <a:latin typeface="Tekton Pro" panose="020F0603020208020904" pitchFamily="34" charset="0"/>
              </a:rPr>
              <a:t>.</a:t>
            </a:r>
            <a:endParaRPr lang="es-ES" sz="3200" b="1" dirty="0">
              <a:solidFill>
                <a:srgbClr val="C0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/>
                </a:outerShdw>
              </a:effectLst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n quién estuvo hablando Jesús cuando oró: &amp;#39;Padre Nuestro que está en los  cielos&amp;#39; mientras él estaba en Jerusalén? - Quor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548680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4077072"/>
            <a:ext cx="78488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Aprendan de esta parábola de la higuera: </a:t>
            </a:r>
            <a:r>
              <a:rPr lang="es-ES" sz="3200" b="1" dirty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Cuando </a:t>
            </a:r>
            <a:r>
              <a:rPr lang="es-ES" sz="3200" b="1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las </a:t>
            </a:r>
            <a:r>
              <a:rPr lang="es-ES" sz="3200" b="1" dirty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ramas se ponen tiernas y brotan las </a:t>
            </a:r>
            <a:r>
              <a:rPr lang="es-ES" sz="3200" b="1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yemas, deducen ustedes </a:t>
            </a:r>
            <a:r>
              <a:rPr lang="es-ES" sz="3200" b="1" dirty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que </a:t>
            </a:r>
            <a:r>
              <a:rPr lang="es-ES" sz="3200" b="1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el verano está cerca;         </a:t>
            </a:r>
            <a:endParaRPr lang="es-ES" sz="3200" b="1" dirty="0">
              <a:solidFill>
                <a:srgbClr val="C0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/>
                </a:outerShdw>
              </a:effectLst>
              <a:latin typeface="Tekton Pro" pitchFamily="34" charset="0"/>
            </a:endParaRPr>
          </a:p>
        </p:txBody>
      </p:sp>
      <p:pic>
        <p:nvPicPr>
          <p:cNvPr id="9218" name="Picture 2" descr="Por qué Jesús maldijo la higuera? – Testimonio de f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96652"/>
            <a:ext cx="7092788" cy="26282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81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n quién estuvo hablando Jesús cuando oró: &amp;#39;Padre Nuestro que está en los  cielos&amp;#39; mientras él estaba en Jerusalén? - Quor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548680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71600" y="4293096"/>
            <a:ext cx="696428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3200" b="1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pues </a:t>
            </a:r>
            <a:r>
              <a:rPr lang="es-PE" sz="3200" b="1" dirty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cuando vean ustedes suceder esto, sepan que él está cerca, a la puerta. </a:t>
            </a:r>
          </a:p>
          <a:p>
            <a:pPr>
              <a:defRPr/>
            </a:pPr>
            <a:endParaRPr lang="es-ES" sz="3200" b="1" dirty="0">
              <a:solidFill>
                <a:srgbClr val="C0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/>
                </a:outerShdw>
              </a:effectLst>
              <a:latin typeface="Tekton Pro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60648"/>
            <a:ext cx="6264696" cy="285419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3617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n quién estuvo hablando Jesús cuando oró: &amp;#39;Padre Nuestro que está en los  cielos&amp;#39; mientras él estaba en Jerusalén? - Quor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548680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/>
          <a:srcRect b="14000"/>
          <a:stretch/>
        </p:blipFill>
        <p:spPr bwMode="auto">
          <a:xfrm>
            <a:off x="1979712" y="97689"/>
            <a:ext cx="7068071" cy="239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0986" y="3320575"/>
            <a:ext cx="60430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3200" b="1" dirty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Les aseguro que no pasará esta generación antes que todo se cumpla</a:t>
            </a:r>
            <a:r>
              <a:rPr lang="es-PE" sz="3200" b="1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.</a:t>
            </a:r>
            <a:endParaRPr lang="es-ES" sz="3200" b="1" dirty="0">
              <a:solidFill>
                <a:srgbClr val="C0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/>
                </a:outerShdw>
              </a:effectLst>
              <a:latin typeface="Tekton Pro" pitchFamily="34" charset="0"/>
            </a:endParaRPr>
          </a:p>
        </p:txBody>
      </p:sp>
      <p:pic>
        <p:nvPicPr>
          <p:cNvPr id="12290" name="Picture 2" descr="Disparo De Los Jóvenes Asustados Que Miran Una Película De Terror En Una  Sala De Estar Fotos, Retratos, Imágenes Y Fotografía De Archivo Libres De  Derecho. Image 60366079.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84" y="380431"/>
            <a:ext cx="4972316" cy="162614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otos de Cara asustada de stock, Cara asustada imágenes libres de derechos  | Depositphotos®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70" y="894388"/>
            <a:ext cx="2648230" cy="195527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Documents and Settings\User\My Documents\_Mariasun\Dibujos\MISCELANEA\fuegos artificiales rojo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2140" y="432878"/>
            <a:ext cx="5207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C:\Documents and Settings\User\My Documents\_Mariasun\Dibujos\MISCELANEA\fuegos artificiales rojo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3663" y="2368079"/>
            <a:ext cx="5207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C:\Documents and Settings\User\My Documents\_Mariasun\Dibujos\MISCELANEA\fuegos artificiales rojo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072" y="445702"/>
            <a:ext cx="5207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65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n quién estuvo hablando Jesús cuando oró: &amp;#39;Padre Nuestro que está en los  cielos&amp;#39; mientras él estaba en Jerusalén? - Quor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321" y="548680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30433" y="4005064"/>
            <a:ext cx="82176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4800" b="1" baseline="30000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El </a:t>
            </a:r>
            <a:r>
              <a:rPr lang="es-PE" sz="4800" b="1" baseline="30000" dirty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cielo y la tierra pasarán, mis palabras no pasarán, </a:t>
            </a:r>
            <a:r>
              <a:rPr lang="es-PE" sz="4800" b="1" baseline="30000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aunque </a:t>
            </a:r>
            <a:r>
              <a:rPr lang="es-PE" sz="4800" b="1" baseline="30000" dirty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el día y  </a:t>
            </a:r>
            <a:r>
              <a:rPr lang="es-PE" sz="4800" b="1" baseline="30000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la </a:t>
            </a:r>
            <a:r>
              <a:rPr lang="es-PE" sz="4800" b="1" baseline="30000" dirty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hora, nadie lo sabe, </a:t>
            </a:r>
            <a:r>
              <a:rPr lang="es-PE" sz="4800" b="1" baseline="30000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ni </a:t>
            </a:r>
            <a:r>
              <a:rPr lang="es-PE" sz="4800" b="1" baseline="30000" dirty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los ángeles del cielo </a:t>
            </a:r>
            <a:r>
              <a:rPr lang="es-PE" sz="4800" b="1" baseline="30000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                         ni </a:t>
            </a:r>
            <a:r>
              <a:rPr lang="es-PE" sz="4800" b="1" baseline="30000" dirty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Tekton Pro" pitchFamily="34" charset="0"/>
              </a:rPr>
              <a:t>el Hijo, sólo el Padre». </a:t>
            </a:r>
            <a:endParaRPr lang="es-ES" sz="5400" b="1" dirty="0">
              <a:solidFill>
                <a:srgbClr val="C0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/>
                </a:outerShdw>
              </a:effectLst>
              <a:latin typeface="Tekton Pro" pitchFamily="34" charset="0"/>
            </a:endParaRPr>
          </a:p>
        </p:txBody>
      </p:sp>
      <p:pic>
        <p:nvPicPr>
          <p:cNvPr id="8" name="Picture 2" descr="El cielo y la tierra Pasaran....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79184" y="332656"/>
            <a:ext cx="7248203" cy="367240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Nadie Sabe el Día ni la Hora, ni el Hijo, Solo el Padre - Mateo 24, 36 | La  Fe Católic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2232248" cy="13316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8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l fin del mundo se acerca con eclipse total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1"/>
            <a:ext cx="8064896" cy="5688632"/>
          </a:xfrm>
          <a:prstGeom prst="rect">
            <a:avLst/>
          </a:prstGeom>
          <a:noFill/>
          <a:effectLst>
            <a:softEdge rad="635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971600" y="4230490"/>
            <a:ext cx="7344816" cy="1495638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Wave1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 qué imágenes se expresa la cercanía del tiempo final</a:t>
            </a:r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P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27584" y="432832"/>
            <a:ext cx="4777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r>
              <a:rPr lang="es-ES_tradnl" sz="3200" b="1" kern="0" dirty="0" smtClean="0">
                <a:solidFill>
                  <a:schemeClr val="bg1"/>
                </a:solidFill>
                <a:latin typeface="Times New Roman"/>
              </a:rPr>
              <a:t>Preguntas para la lectura:</a:t>
            </a:r>
            <a:endParaRPr lang="es-PE" sz="3200" kern="0" dirty="0" smtClean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2050" name="Picture 2" descr="http://rincondelecturas.com/lecturas/60008-los-nombres-de-los-astros/images/los-nombres-de-los-astros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8" t="49849" r="8675" b="10427"/>
          <a:stretch/>
        </p:blipFill>
        <p:spPr bwMode="auto">
          <a:xfrm>
            <a:off x="6588224" y="873669"/>
            <a:ext cx="1385173" cy="1347659"/>
          </a:xfrm>
          <a:prstGeom prst="flowChartConnector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strellas: Gifs animado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33084">
            <a:off x="2495954" y="2192735"/>
            <a:ext cx="1131103" cy="1403003"/>
          </a:xfrm>
          <a:prstGeom prst="rect">
            <a:avLst/>
          </a:prstGeom>
          <a:noFill/>
        </p:spPr>
      </p:pic>
      <p:pic>
        <p:nvPicPr>
          <p:cNvPr id="8" name="Picture 2" descr="Estrellas Gif Animados, Estrella Animaciones Grati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31913">
            <a:off x="4395493" y="993891"/>
            <a:ext cx="832372" cy="846246"/>
          </a:xfrm>
          <a:prstGeom prst="rect">
            <a:avLst/>
          </a:prstGeom>
          <a:noFill/>
        </p:spPr>
      </p:pic>
      <p:pic>
        <p:nvPicPr>
          <p:cNvPr id="9" name="Picture 2" descr="Estrellas Gif Animados, Estrella Animaciones Grati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31913">
            <a:off x="6206091" y="1678044"/>
            <a:ext cx="832372" cy="846246"/>
          </a:xfrm>
          <a:prstGeom prst="rect">
            <a:avLst/>
          </a:prstGeom>
          <a:noFill/>
        </p:spPr>
      </p:pic>
      <p:pic>
        <p:nvPicPr>
          <p:cNvPr id="11" name="Picture 2" descr="http://rincondelecturas.com/lecturas/60008-los-nombres-de-los-astros/images/los-nombres-de-los-astros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8" t="49849" r="8675" b="10427"/>
          <a:stretch/>
        </p:blipFill>
        <p:spPr bwMode="auto">
          <a:xfrm>
            <a:off x="2143326" y="1641278"/>
            <a:ext cx="828074" cy="805648"/>
          </a:xfrm>
          <a:prstGeom prst="flowChartConnector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strellas Gif Animados, Estrella Animaciones Grati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31913">
            <a:off x="1198338" y="1222272"/>
            <a:ext cx="772662" cy="785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847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5 -0.19491 L 0.06285 0.18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064896" cy="5688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Rectángulo"/>
          <p:cNvSpPr/>
          <p:nvPr/>
        </p:nvSpPr>
        <p:spPr>
          <a:xfrm>
            <a:off x="899592" y="2924944"/>
            <a:ext cx="7344816" cy="1800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prstTxWarp prst="textStop">
              <a:avLst/>
            </a:prstTxWarp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PE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¿</a:t>
            </a:r>
            <a:r>
              <a:rPr lang="es-PE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Qué hará el Hijo del hombre cuando venga con poder y gloria?</a:t>
            </a:r>
            <a:endParaRPr lang="es-PE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32/7e/74/327e74f81bff3bea043360cd1c9055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5" y="548680"/>
            <a:ext cx="798365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Cuando las ramas se ponen tiernas y brotan las yemas, deducen ustedes que el verano estÃ¡ cerca; pues cuando vean ustedes suceder esto, sepan que Ã©l estÃ¡ cerca, a la puer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5" y="692696"/>
            <a:ext cx="4455261" cy="510037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139952" y="1556792"/>
            <a:ext cx="4248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PE" sz="4400" b="1" dirty="0" smtClean="0"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¿</a:t>
            </a:r>
            <a:r>
              <a:rPr lang="es-PE" sz="4400" b="1" dirty="0"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Qué les quiere decir Jesús a sus discípulos con el ejemplo de la higuera?</a:t>
            </a:r>
            <a:endParaRPr lang="es-CO" sz="4400" b="1" dirty="0" smtClean="0">
              <a:solidFill>
                <a:schemeClr val="bg1"/>
              </a:solidFill>
              <a:effectLst>
                <a:glow rad="101600">
                  <a:srgbClr val="2211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 cielo y la tierra pasarán, pero mis palabras no pasarán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827584" y="2060848"/>
            <a:ext cx="7344816" cy="951339"/>
          </a:xfrm>
          <a:prstGeom prst="rect">
            <a:avLst/>
          </a:prstGeom>
        </p:spPr>
        <p:txBody>
          <a:bodyPr>
            <a:prstTxWarp prst="textArchUp">
              <a:avLst/>
            </a:prstTxWarp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s-PE" sz="4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¿qué es lo único que permanecerá?</a:t>
            </a:r>
            <a:endParaRPr kumimoji="0" lang="es-PE" sz="48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59631" y="686219"/>
            <a:ext cx="6480720" cy="707886"/>
          </a:xfrm>
          <a:prstGeom prst="rect">
            <a:avLst/>
          </a:prstGeom>
          <a:solidFill>
            <a:srgbClr val="7D2D0D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P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 </a:t>
            </a:r>
            <a:r>
              <a:rPr lang="es-P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final de los tiempos, </a:t>
            </a:r>
          </a:p>
        </p:txBody>
      </p:sp>
    </p:spTree>
    <p:extLst>
      <p:ext uri="{BB962C8B-B14F-4D97-AF65-F5344CB8AC3E}">
        <p14:creationId xmlns:p14="http://schemas.microsoft.com/office/powerpoint/2010/main" val="1404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508457" y="526021"/>
            <a:ext cx="3090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76000"/>
                    </a:prstClr>
                  </a:outerShdw>
                </a:effectLst>
                <a:latin typeface="Comic Sans MS" pitchFamily="66" charset="0"/>
              </a:rPr>
              <a:t>Marcos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76000"/>
                    </a:prstClr>
                  </a:outerShdw>
                </a:effectLst>
                <a:latin typeface="Comic Sans MS" pitchFamily="66" charset="0"/>
              </a:rPr>
              <a:t>13, 24-32 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542295" y="3429000"/>
            <a:ext cx="6552728" cy="125880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/>
            </a:prstTxWarp>
          </a:bodyPr>
          <a:lstStyle/>
          <a:p>
            <a:r>
              <a:rPr lang="es-PE" sz="72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Vendrá  para reunir </a:t>
            </a:r>
          </a:p>
          <a:p>
            <a:r>
              <a:rPr lang="es-PE" sz="72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a sus elegidos</a:t>
            </a:r>
            <a:endParaRPr lang="es-PE" sz="72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012158" y="5919791"/>
            <a:ext cx="2574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14 noviembre 2021</a:t>
            </a:r>
            <a:endParaRPr lang="es-E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7" y="600512"/>
            <a:ext cx="4591573" cy="807325"/>
          </a:xfrm>
          <a:prstGeom prst="roundRect">
            <a:avLst/>
          </a:prstGeom>
        </p:spPr>
      </p:pic>
      <p:sp>
        <p:nvSpPr>
          <p:cNvPr id="4" name="Text Box 117"/>
          <p:cNvSpPr txBox="1">
            <a:spLocks noChangeArrowheads="1"/>
          </p:cNvSpPr>
          <p:nvPr/>
        </p:nvSpPr>
        <p:spPr bwMode="auto">
          <a:xfrm>
            <a:off x="1542295" y="718028"/>
            <a:ext cx="3509302" cy="4489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100" b="1" dirty="0">
                <a:solidFill>
                  <a:srgbClr val="99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LECTIO DIVINA – DOMINGO </a:t>
            </a:r>
            <a:r>
              <a:rPr lang="es-ES_tradnl" sz="1100" b="1" dirty="0" smtClean="0">
                <a:solidFill>
                  <a:srgbClr val="99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33º  </a:t>
            </a:r>
            <a:r>
              <a:rPr lang="es-ES_tradnl" sz="1100" b="1" dirty="0">
                <a:solidFill>
                  <a:srgbClr val="99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TO –Ciclo B</a:t>
            </a:r>
            <a:endParaRPr lang="es-PE" sz="1200" dirty="0">
              <a:solidFill>
                <a:srgbClr val="990099"/>
              </a:solidFill>
              <a:ea typeface="Times New Roman" panose="02020603050405020304" pitchFamily="18" charset="0"/>
            </a:endParaRPr>
          </a:p>
          <a:p>
            <a:pPr indent="19050" algn="r" fontAlgn="base">
              <a:spcBef>
                <a:spcPct val="0"/>
              </a:spcBef>
              <a:spcAft>
                <a:spcPct val="0"/>
              </a:spcAft>
            </a:pPr>
            <a:r>
              <a:rPr lang="es-PE" sz="10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VENDRA PARA REUNIR A SUS ELEGIDOS</a:t>
            </a:r>
            <a:endParaRPr lang="es-PE" sz="10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indent="19050" algn="r" fontAlgn="base">
              <a:spcBef>
                <a:spcPct val="0"/>
              </a:spcBef>
              <a:spcAft>
                <a:spcPct val="0"/>
              </a:spcAft>
            </a:pPr>
            <a:r>
              <a:rPr lang="es-ES_tradnl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s-PE" sz="10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92" y="692695"/>
            <a:ext cx="554418" cy="622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0041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515691"/>
            <a:ext cx="8013435" cy="5721621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311513" y="692361"/>
            <a:ext cx="2700300" cy="51710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es-PE" sz="2800" b="1" i="1" u="sng" kern="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Motivación</a:t>
            </a:r>
            <a:r>
              <a:rPr lang="es-PE" sz="2800" b="1" i="1" kern="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:</a:t>
            </a:r>
            <a:endParaRPr kumimoji="0" lang="es-ES_tradnl" sz="28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AutoShape 4" descr="data:image/jpeg;base64,/9j/4AAQSkZJRgABAQAAAQABAAD/2wCEAAkGBhISERUUExQVFBIUEhQVFBQXFRQUFhcUFBQVFBQUFBQXHCYeFxkkGRQUHy8gIycpLCwsFR4xNTAqNSYsLCkBCQoKDgwOFw8PFCkcHBwpKSksKSwsKSwsKSksKSkpKSwsLCksKSkpKSksKSwpKSksLCksKSwpKSwsKS0sLCkpKf/AABEIAMIBAwMBIgACEQEDEQH/xAAbAAACAgMBAAAAAAAAAAAAAAADBAIFAAEGB//EADgQAAEEAQIEBQMCBAYCAwAAAAEAAgMRIQQxBRJBUQYTImFxgZGhMrEUQsHwI1Jy0eHxYpI0Q1P/xAAaAQADAQEBAQAAAAAAAAAAAAAAAQIDBAUG/8QAKhEBAQACAgEDAgUFAQAAAAAAAAECEQMhMQQSQVFhEzKBkfAicbHB0RT/2gAMAwEAAhEDEQA/ANYUHLUoyoUVMJhiCV1ESYc8hJaiZV0GMj91uWJLs1SKdRaNQaaiYbTjSaSccqcbJhHRgyhLmwUy+dR84IDcMrk22Q0lP4sLY1qnRB6q7Ci6HCHJqLcOysoorariopozZTPLhG0vAppJeSNvMTZ7AAdydku6+uCMEHex0Kmwmg9MwyJIJuGLqVPkJyx4spX+JATE82FWOFlVOjFfKSl5XnuiEqBakSLXlNsOECMJpmycAHN6kcyBCkZlQLUwPFJlGklNIGnjRNU4AJJoR1qG/wBSHEyynREqkGlj4d0xY/mIOdk9wzxE5s7xfpuqTJ1I8mM1kYK5jUN5Zne5teP6me7k3/Y/FdrJxhlnKxciQ4rFzXj3RpbOytUEsJTSg2dfQUCStQf4W0ZzlkcwUAjJoKQjCrHUzClXmXKNhFsSI44UHvS006Ax5PdCffdDE6Kx1phAMcepU/JIGbTcIC3qKpBkmbq14fxAWGlVLRlSg00j3hsbS55OABacD0/hDS1reUD1ZcbANdB390DxX4XZIDNEakI5nMHLT2j9Tmjfm/dO6HhFU6UhnK1oHrzgDqCfdI8d8TBs7BFylrWFpNE3zH/gLzr6j2W5W/Pj+fYW/VxYhDDRFEb3g/ZSfOF1Hi3QCWGGX/73A85HVtem/dV3hPwwZHiSa2wh1e73jZo9u5XfjnLjM/EG9Kzi/BZoGxulAAlbzNz07OHQ7fdU7ha9e8ZcFdqoOWMXJH62bNvoWWcZHv0C8oigdz8nKefm5eWs811y13vFImfum4AhEtFit+I8IkgIbI0AltiiHY+Qav2SD2hLZESjxOUHtWNKqAzS2WobHKZembXmUhPfzGlN2mc72CY0ula0+6qQaZpNET8Kwbp2j5Qn6uhhVWt4sRsq8GvpZvRXZUc0hMhJTbJy9mN6VbJMQ6iM2vO5uK793wNduo0ZHI2x0WKuj4ngLFyND0kOEoI6KbdMl3hexWTT3Jck9EzzLQYl7S0Vc1xUWaYqwaAovIS0NEZoClXaZWMrgkZXomghHpGpmPSBJicpvTyFFsBlulChPpCdkxGSeitdJAKspyw3Nw8Po5XWeGOWFnPsZCRzDcNbjHyb+wVTxSQN2Qv4omFhH8rnD83/AFXL63K48VuP2F6Wetkcx5DiT0B9jsfraQkip3NuTVDre1BPw6vz2eW85A/wz1FdB7LoOCcKbCGveAZSAWX/ACOo4Gasisrw+Pjmuup/OmZjgugDtPGZhmiWsuiR0DrGE2dQfNLccjQ2m2fTjHL+Ulrdb5sbqNPY7b/KRvX5QtHqxIQ/+YN5T9912zl3JjL1PBrWXVOLuW6aBbj0o5r5QtW2F5/iGxt82Nrg14weU/qLh1IzRPc91W63VG6cQG3hoOXe59lmp1bhBISKHIQGChd4yUrzXC3VUpOL1qIOdpLnxOO3Vjjm72IIHfdV3DPDEs4JwxvRzupuiAN7TfAdX5b7A9LsOBzY7bZ+y6Kd2C1goNIIA7E5Uem9bZxe3zlP58Fvrarm8Bwco5ZXc/MCSaADOvp36H7qGv8AA8Ba7yXu8zBaHEcvwUXiGsLXHODQGfvSrtXxFzHCiRjK3/8AZy7+OvsNrbUeENKGBpY8Oa0XIw5cet3Yq+yU4/w6KGFgbG1h5t8cxx/MdydkHScYkOASMXv91UeKOLukcGg4YKJ7u6rb0nLnnn3lbP0/5P2XCc2sA6oLZi7ZVWbyrjRL09jYw0+Mqs10KveXCTn0ub6IqSvDiQ1N6iNsjezx1S90t+eEsctdfDSTcQj1TQKO43wsW5CCboLEfgcd+V++/RePiI+EJwVjG8EJfU6UdFdjEi99KHmLJYSEEx0ooMtKx4UIlIlZ6IrM5Lhtqw8m0MxgJDRUafKfhiACg1iIGpAxGU3G80kI/UQAr4cNeIuYNJb3Avbe62VzHXZua4g0koOh1FExk0Hbezun3RtY/wBXbt7ovCfDztXLytIY1tF8hyGgmhjqSdh/so5JMpcb4FX3hPSNbzyPAN+hpdmjnmwforLV69wN7EGnDp7EIDdCdPzQOcZC08weAASx2xoE0QWuFHt7rQm52lvML2vY37j8LweTG4X8PfhnpCaZ0bw+vS7ftn9kfSODRYwOYkb9cqtDra5hux+/1TMGASCPS0kfPwtOPvv4/wB/KokKaeZ2XOOG7/G+QjzBroJbNODbB/8AJvqAA7dFXmxkm3O+3wLWtZMWxECiXDl+/wCo/Zc+WXffgUnwPS+ZIObNZPsB1PYdKVvrtUA0uvJG3wlNHcWncf0l9Zv7D8k/VA1s3+F9r61fa1fHxyT9Nphb/wAnG7z/ANLWspxB6UBjOyA/VWKFkHoaq/bsEaHTO8p0jh6IwSexPRo9zhdOOF/LhO6uQKTW+VHf8xBDPvv9FRF95PVZq9QXuLj9B2HYKDAvT4eKcWOp+psZBZT8bKQ4gAieYF0Qh45+iadRCrHo2l1OMqvJq7XAhyQfO4Gtl0E8YcqzVaLGQlZsS6RjmZQu7WI8WkFDCxHsitrl3M3ZGi1PdGLLQZIVW0jB4KFNowdkuQRsmIdT3S6MH+HI3Cg4Ky8wFDfpwVnoibVHyrKc/haUHMPQKaGmxABKzvR5A7ZP8O4UP1OyUYY/IgHB9Gb5nLoRxdzZWsDsNaGkfuKVfqtSGD4QI3BzucVk2DXN8gnp2XP6zcmMn1F6Ws/FHeZ5bmMfz0zLR6mu2bzDpk/dWbtNHp4uSEBpL/USSbdZAyckDoqrhLR5skgAJY0cu/6z1F9aB37pjic48u7uzzAfv07leVMspjlPdbL/AIlZ2jcWmHpJcMWK/wBVG7+R+VQauYh1g82e2a9+5S7NZb/Vbhg2p8Rk9bqujkfXupufv/T91RqeUEhw6mj8+1JiOchrjjA3659lUskPcFowcEV7Gk9IQGXexB98ZG++aV8dvtuXinES8/Wjt23opTTyF77dlrenTfA/qi6PU+u3C/SXH47fZBe7HpHpHT2PW6o/K59d7iPJ3V6kGMG93dvY7pXzrFYFjc1lagjNer9BII9zuMV/2iNaXOptAbduoXdhj3MvsuRLT6doPYdSLJ+euElxjjnMzyY78vmBJNDmI2AHQdc5P7x10hJLRfIMV3rqf9kiYl6XFw+2bqqXEa3yo4bSBK9b+CSvC1GgmVM6Ztpkk5ygAUV8a2wKj0Z0bO6JqogWlB82goQzFzw3uiUMhHpCxXsWhZQytK9AJrlKrWg1aLlhKTUkaWcnCbCEY06AGWNkzFNW6h5S1I5TKD0epCL57Vz0sh6FBMz+6r3Q9ugdIC5HfrOVqqOGZOU9r9P6VcNWaucvPsnvDz8vF1QDhYsYNE13yFVuenODSi5L/wDz/PMFjzfktKuh0RBjLuYhzpCebfboawNyhy6ro4cp7dM/zN+v7oUPqgYAaPqqj+qnUb/A+iQl1Lhi+YC/ZzfnuvD3JZ/ZnAXtDX1uaz1xvshayfmcCDdCq2IA+N0wf8RuK5h85FbUBlVU5IuiR+c/bCxuOr46pmI5Oa8G/wA43TPEHVGxvsT+1bD5SMUljPezXt/YRtfLRZ2o2D2cVtlr26V8CxSAGOTZpPK4joenxt/eyMyDlvJq8VuQT7JTQs5QWupzTtea9/3wmWuL8X6RjJ39hY9tleEk7oxxYbecbdP+N6/dRdOPNa1pB5HeoXuR1HsMjCHxPiAiHI2y9wyQKLGnb6/38p6B1ubZaRe+QfqsfU53Wor7HtUynu33O++cpWRiNxKW3kj43vbG6R/iMr6LG/0zYZKq+YWVZOFhLOgsp6ICCGynmHlClFBQUZYyU9BvzwiMFpPykzpkwm+ArII+Q8x3TzSKQdS4UiGXdrzeCtpd3EWA7LFS+l4XLKUDIptcua7ZCtal5HUUyxyFMy0w1G7CX1K2HUpPynQry1YUV5WRRWU9GY4YKeFd65no+iqNOynBX2obbPotJ4NyL22UTSShhPYgg/uPyAhah9E/KUfOsspLNUnT6Ce4MPGHu/U2+WwMY+iQ1XEIzhzeYj+cWD+6r+DasskPqDQ4Zu+lkV75/JVlNqDuWte2v1Gv3Xk8/F7bqeE6JQa9rXekmr6/3lMatoeLZg9s17475VbrNY2sRho6HH4VazxIGu5aJvFj/ZY44XLqdhawPPXcGv6/Kd1MRdyY9IvNbZyN/cfdUzdbzEkDt7f31T8OowK3Od9+gU+Dn0PxxF2LFd/+0LiPE2wjlaLkIxt6R/mPv7JlsrY2FxNuo8jT/M7ufYLn4dOeb1WbNm85J3Wn5JN+au3XTNN5jj/nJO5BJN/lW+kj8sEuaA6qrNm+udl2fBTHyANaAKxgKu8QcJv1BdvH6GbnJct/PQ1pyz8pZ8OU0QpNhtd+khQppum6ndZHFWym52FcBWd4CXbKmZIrQjp0WBoC1u6W0FzrKA1LqSFtmo5gtyQWEGOGkwg+CzaxMcqxMLFoTDQhNNKZmwsbAl5lLZkSr5VNsicgbIypHZLSSG0SM2jQClKjptRlGlitJ+RRsIJbNfkLoG+pn0XI+euh4LrOZtK5VRzXEoOV5VZI5djx3Q36ly+o0ajKEDooy+RrRuT+2SfsCn9RqXMiDgB0sHO+E54O4Zckjz/LHQ+X4/YH7o83CS+NzCap4AO+xvA+Fx83epFydbcfxPVlwoANveuqT4ZoeYl56YH9T/fuuyk8INdQ5nDuaGPp1+6Wn4N5LQOdlA1Zdy31v1Y79Vz+3OY2SeUWfRWCKk/otK5xHQXk2BQ6174UYdC4gk8oaCASXAjOQQW3ba6jCsNfKIm0P8vK33sep/5UcfDl7p7ovDH6qydrSSdr+uOiIwYHqHaulDrhIuls0m42rvy9NhlfBaX3CeKcpAvA/u11zJBKz6LzmFhu11PAtfml14SYz2wbV/G+FFruYbdVXxvAXoep0IkZ9FwHG9EYn+xKeU12VCfquyH5qjDBYUnMpRskhMsc5BJUROqDblALbnWsATIQuQZJAFJLalhQe2zqFiWERWI2S5MqhzFbEeUdkIWejA5VtstI8jEpKCnoGW0UYNoJOEEJjzsICL5ktJOsnckpHKbSHMyc4Pr+V/sVUOctRPIKJTeiTjnZ9Fx2sfyOIK6jgGo52Kp8VaKsrSmZ8J6ocsp6W2/yndG/mbzV/M4gj7X+KVB4SrlnacfoIP8A7AhX/wChjWgj0tzQIB3vv1JXF6hcvWm3SkCsk98JGZ1m6JNVdAb+9f3XRFm1G/Yj4/PZDfNjNfQUM9Vjja0xx2Fo4gSd3WAADnPzZxZ9lS8QuSV1bA8orYAYFLoNMdiMAZPbHfCpw4Cyeps/XK7uPx2fL1qFYeH1ko7yAEDVcRAVcdcXFa+GKydqAEbQcS5XfVVL3YWoZEtivW+B8QD20q/xTwzmFgKl8McTogWu3mYJGfRa+Yl57GKFKu1LslW/GtMY3nsVSSOWFnYob34S5tHKi0Jk1GcpwHCC1gWOfSrYGaAoSuCB56iXJkIAFtL+csT0Fm96PE/CWezKZgUQ2ntJWxCjgrHOTBKU0oBS1IQmuSNCQ5UHQqM7jaLC7Cmmr5RlDa5PSw5SsrAgadL4T1WaVp4ki5oyuU4DNyyBdrro+aP6LSeA5ThBAa8kW2xf2NflWUmvJGwHTelW8KkrzmusNaQeboLsUe//AAgza5hNb0AB7mt6+iyy45krrWzh1RBNnpg7/uhHWBxofGQLP1VPPK9vQkfN9a6+6e4K23+r0AZGxs+wKw/Bu9RpjnI6rQ6LmY4deU7b0cE/lctxaMse6M7tNX+R+F0TJXtlj8q3CvU1xq6J9RrY7rnPE85Ork5sZH1HKMrqmOozyu+6pZWm1ONtJjlCC4BGiSJUGbqbYygvwkS44ZqC1wXpnAtZzNAXlGncu58LauqV40LbxHwrnaTS89lZRIO4Xr76execeK+G+W/mG3VVlPlNUYCwtQhKtulWQFLkCVy35iFIUAB0ikJkHmRDGqgSJWIfnLSonUvYENhypTFQjUmYukGSZDmkQ4RnKWySco8oRZtkk6UpqjJ2rcQpLukTELCUpDZKLSckJVmWgITnBPRkdO/lcPld/oJeeIfC4eWl1XhrXAjlTxCom08jJntazna8Zb/p6/b+ipeaMGz6R0u7+m9lekz6Zoa9/cb/ALBebcUhpxr8D33TojG6gDO/YHmVhptYKwNhZceli6re8f8Aa5uX+/8AlRYXXg18XuUtq07DR8Xi5geZzrIsfO11ispLxXrY5JxyZ5W8pPchUssPlkC/WRbva/6rcaNlUJJitRyHqKW5JUMzKUH45gp8oKrmyKQ1NdUGs2gBWnCuKcpC5pmstOwv6qiescE4jzgIfijhnmRn4XPeGNfsu6aBIyvZab2HimpYWuI6gqK6Dxnwcxv5xt1XPwlY2apMBUpBhScxLyTIkIjKacnohYSwbbgmWmkGG6HKxGsLFQXM0q1HIo6iOig89JaPRiUrIyEq6QlY0lGgeebQixCEyL5yNGCY7KYaKCC5+UQG0GXmkspZ26ckjpLvYgyU7ys4RxF7ZAL3NJiWDCWh09G/dE8k9D1+uqINB6C/lcPrCS411Kv3cRj8oAn1HY9voqKeLc2D13z9FpS+VXK2ts5TvCtGebncMZJ22G9pYHOO/ZW0Hpgcby70gex3/qoX8KiUcznOO5JP+yXe+kbUy0Ei56TNuQoYaoPkRYDaQEjYVkjEwSKU2NtIFYWJxrqW2MoovlhOEf4Jry14Xp/BOI2AvJWMo2F2Hh/XnAWmIdX4k4a2WM46Ly+bRmNxaen7L1jTTczaXF+MOFlvrAVZTcFctI5JPZZRwCUOR1LIINjW3FSZlZJCU4GBwWIJWkG6LU7oNLFiqLQWnLFiKmBOW2lYsQGWmYFixIxJkotrEg0/ZRIwsWICJ/T/AH3Seq/osWKqcDiVrP8A/Hb8/wBFtYkHP6ncpV6xYpTS/VNR7rFiQgshwmdHt9FixMXylKchHiWLE4Q7FdcEOVixVPJO84WdkLxO0eWcdFtYtYHmNZPylNQtrFjQzSpmXZYsRFTwQdusWLEw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AutoShape 6" descr="data:image/jpeg;base64,/9j/4AAQSkZJRgABAQAAAQABAAD/2wCEAAkGBhISERUUExQVFBIUEhQVFBQXFRQUFhcUFBQVFBQUFBQXHCYeFxkkGRQUHy8gIycpLCwsFR4xNTAqNSYsLCkBCQoKDgwOFw8PFCkcHBwpKSksKSwsKSwsKSksKSkpKSwsLCksKSkpKSksKSwpKSksLCksKSwpKSwsKS0sLCkpKf/AABEIAMIBAwMBIgACEQEDEQH/xAAbAAACAgMBAAAAAAAAAAAAAAADBAIFAAEGB//EADgQAAEEAQIEBQMCBAYCAwAAAAEAAgMRIQQxBRJBUQYTImFxgZGhMrEUQsHwI1Jy0eHxYpI0Q1P/xAAaAQADAQEBAQAAAAAAAAAAAAAAAQIDBAUG/8QAKhEBAQACAgEDAgUFAQAAAAAAAAECEQMhMQQSQVFhEzKBkfAicbHB0RT/2gAMAwEAAhEDEQA/ANYUHLUoyoUVMJhiCV1ESYc8hJaiZV0GMj91uWJLs1SKdRaNQaaiYbTjSaSccqcbJhHRgyhLmwUy+dR84IDcMrk22Q0lP4sLY1qnRB6q7Ci6HCHJqLcOysoorariopozZTPLhG0vAppJeSNvMTZ7AAdydku6+uCMEHex0Kmwmg9MwyJIJuGLqVPkJyx4spX+JATE82FWOFlVOjFfKSl5XnuiEqBakSLXlNsOECMJpmycAHN6kcyBCkZlQLUwPFJlGklNIGnjRNU4AJJoR1qG/wBSHEyynREqkGlj4d0xY/mIOdk9wzxE5s7xfpuqTJ1I8mM1kYK5jUN5Zne5teP6me7k3/Y/FdrJxhlnKxciQ4rFzXj3RpbOytUEsJTSg2dfQUCStQf4W0ZzlkcwUAjJoKQjCrHUzClXmXKNhFsSI44UHvS006Ax5PdCffdDE6Kx1phAMcepU/JIGbTcIC3qKpBkmbq14fxAWGlVLRlSg00j3hsbS55OABacD0/hDS1reUD1ZcbANdB390DxX4XZIDNEakI5nMHLT2j9Tmjfm/dO6HhFU6UhnK1oHrzgDqCfdI8d8TBs7BFylrWFpNE3zH/gLzr6j2W5W/Pj+fYW/VxYhDDRFEb3g/ZSfOF1Hi3QCWGGX/73A85HVtem/dV3hPwwZHiSa2wh1e73jZo9u5XfjnLjM/EG9Kzi/BZoGxulAAlbzNz07OHQ7fdU7ha9e8ZcFdqoOWMXJH62bNvoWWcZHv0C8oigdz8nKefm5eWs811y13vFImfum4AhEtFit+I8IkgIbI0AltiiHY+Qav2SD2hLZESjxOUHtWNKqAzS2WobHKZembXmUhPfzGlN2mc72CY0ula0+6qQaZpNET8Kwbp2j5Qn6uhhVWt4sRsq8GvpZvRXZUc0hMhJTbJy9mN6VbJMQ6iM2vO5uK793wNduo0ZHI2x0WKuj4ngLFyND0kOEoI6KbdMl3hexWTT3Jck9EzzLQYl7S0Vc1xUWaYqwaAovIS0NEZoClXaZWMrgkZXomghHpGpmPSBJicpvTyFFsBlulChPpCdkxGSeitdJAKspyw3Nw8Po5XWeGOWFnPsZCRzDcNbjHyb+wVTxSQN2Qv4omFhH8rnD83/AFXL63K48VuP2F6Wetkcx5DiT0B9jsfraQkip3NuTVDre1BPw6vz2eW85A/wz1FdB7LoOCcKbCGveAZSAWX/ACOo4Gasisrw+Pjmuup/OmZjgugDtPGZhmiWsuiR0DrGE2dQfNLccjQ2m2fTjHL+Ulrdb5sbqNPY7b/KRvX5QtHqxIQ/+YN5T9912zl3JjL1PBrWXVOLuW6aBbj0o5r5QtW2F5/iGxt82Nrg14weU/qLh1IzRPc91W63VG6cQG3hoOXe59lmp1bhBISKHIQGChd4yUrzXC3VUpOL1qIOdpLnxOO3Vjjm72IIHfdV3DPDEs4JwxvRzupuiAN7TfAdX5b7A9LsOBzY7bZ+y6Kd2C1goNIIA7E5Uem9bZxe3zlP58Fvrarm8Bwco5ZXc/MCSaADOvp36H7qGv8AA8Ba7yXu8zBaHEcvwUXiGsLXHODQGfvSrtXxFzHCiRjK3/8AZy7+OvsNrbUeENKGBpY8Oa0XIw5cet3Yq+yU4/w6KGFgbG1h5t8cxx/MdydkHScYkOASMXv91UeKOLukcGg4YKJ7u6rb0nLnnn3lbP0/5P2XCc2sA6oLZi7ZVWbyrjRL09jYw0+Mqs10KveXCTn0ub6IqSvDiQ1N6iNsjezx1S90t+eEsctdfDSTcQj1TQKO43wsW5CCboLEfgcd+V++/RePiI+EJwVjG8EJfU6UdFdjEi99KHmLJYSEEx0ooMtKx4UIlIlZ6IrM5Lhtqw8m0MxgJDRUafKfhiACg1iIGpAxGU3G80kI/UQAr4cNeIuYNJb3Avbe62VzHXZua4g0koOh1FExk0Hbezun3RtY/wBXbt7ovCfDztXLytIY1tF8hyGgmhjqSdh/so5JMpcb4FX3hPSNbzyPAN+hpdmjnmwforLV69wN7EGnDp7EIDdCdPzQOcZC08weAASx2xoE0QWuFHt7rQm52lvML2vY37j8LweTG4X8PfhnpCaZ0bw+vS7ftn9kfSODRYwOYkb9cqtDra5hux+/1TMGASCPS0kfPwtOPvv4/wB/KokKaeZ2XOOG7/G+QjzBroJbNODbB/8AJvqAA7dFXmxkm3O+3wLWtZMWxECiXDl+/wCo/Zc+WXffgUnwPS+ZIObNZPsB1PYdKVvrtUA0uvJG3wlNHcWncf0l9Zv7D8k/VA1s3+F9r61fa1fHxyT9Nphb/wAnG7z/ANLWspxB6UBjOyA/VWKFkHoaq/bsEaHTO8p0jh6IwSexPRo9zhdOOF/LhO6uQKTW+VHf8xBDPvv9FRF95PVZq9QXuLj9B2HYKDAvT4eKcWOp+psZBZT8bKQ4gAieYF0Qh45+iadRCrHo2l1OMqvJq7XAhyQfO4Gtl0E8YcqzVaLGQlZsS6RjmZQu7WI8WkFDCxHsitrl3M3ZGi1PdGLLQZIVW0jB4KFNowdkuQRsmIdT3S6MH+HI3Cg4Ky8wFDfpwVnoibVHyrKc/haUHMPQKaGmxABKzvR5A7ZP8O4UP1OyUYY/IgHB9Gb5nLoRxdzZWsDsNaGkfuKVfqtSGD4QI3BzucVk2DXN8gnp2XP6zcmMn1F6Ws/FHeZ5bmMfz0zLR6mu2bzDpk/dWbtNHp4uSEBpL/USSbdZAyckDoqrhLR5skgAJY0cu/6z1F9aB37pjic48u7uzzAfv07leVMspjlPdbL/AIlZ2jcWmHpJcMWK/wBVG7+R+VQauYh1g82e2a9+5S7NZb/Vbhg2p8Rk9bqujkfXupufv/T91RqeUEhw6mj8+1JiOchrjjA3659lUskPcFowcEV7Gk9IQGXexB98ZG++aV8dvtuXinES8/Wjt23opTTyF77dlrenTfA/qi6PU+u3C/SXH47fZBe7HpHpHT2PW6o/K59d7iPJ3V6kGMG93dvY7pXzrFYFjc1lagjNer9BII9zuMV/2iNaXOptAbduoXdhj3MvsuRLT6doPYdSLJ+euElxjjnMzyY78vmBJNDmI2AHQdc5P7x10hJLRfIMV3rqf9kiYl6XFw+2bqqXEa3yo4bSBK9b+CSvC1GgmVM6Ztpkk5ygAUV8a2wKj0Z0bO6JqogWlB82goQzFzw3uiUMhHpCxXsWhZQytK9AJrlKrWg1aLlhKTUkaWcnCbCEY06AGWNkzFNW6h5S1I5TKD0epCL57Vz0sh6FBMz+6r3Q9ugdIC5HfrOVqqOGZOU9r9P6VcNWaucvPsnvDz8vF1QDhYsYNE13yFVuenODSi5L/wDz/PMFjzfktKuh0RBjLuYhzpCebfboawNyhy6ro4cp7dM/zN+v7oUPqgYAaPqqj+qnUb/A+iQl1Lhi+YC/ZzfnuvD3JZ/ZnAXtDX1uaz1xvshayfmcCDdCq2IA+N0wf8RuK5h85FbUBlVU5IuiR+c/bCxuOr46pmI5Oa8G/wA43TPEHVGxvsT+1bD5SMUljPezXt/YRtfLRZ2o2D2cVtlr26V8CxSAGOTZpPK4joenxt/eyMyDlvJq8VuQT7JTQs5QWupzTtea9/3wmWuL8X6RjJ39hY9tleEk7oxxYbecbdP+N6/dRdOPNa1pB5HeoXuR1HsMjCHxPiAiHI2y9wyQKLGnb6/38p6B1ubZaRe+QfqsfU53Wor7HtUynu33O++cpWRiNxKW3kj43vbG6R/iMr6LG/0zYZKq+YWVZOFhLOgsp6ICCGynmHlClFBQUZYyU9BvzwiMFpPykzpkwm+ArII+Q8x3TzSKQdS4UiGXdrzeCtpd3EWA7LFS+l4XLKUDIptcua7ZCtal5HUUyxyFMy0w1G7CX1K2HUpPynQry1YUV5WRRWU9GY4YKeFd65no+iqNOynBX2obbPotJ4NyL22UTSShhPYgg/uPyAhah9E/KUfOsspLNUnT6Ce4MPGHu/U2+WwMY+iQ1XEIzhzeYj+cWD+6r+DasskPqDQ4Zu+lkV75/JVlNqDuWte2v1Gv3Xk8/F7bqeE6JQa9rXekmr6/3lMatoeLZg9s17475VbrNY2sRho6HH4VazxIGu5aJvFj/ZY44XLqdhawPPXcGv6/Kd1MRdyY9IvNbZyN/cfdUzdbzEkDt7f31T8OowK3Od9+gU+Dn0PxxF2LFd/+0LiPE2wjlaLkIxt6R/mPv7JlsrY2FxNuo8jT/M7ufYLn4dOeb1WbNm85J3Wn5JN+au3XTNN5jj/nJO5BJN/lW+kj8sEuaA6qrNm+udl2fBTHyANaAKxgKu8QcJv1BdvH6GbnJct/PQ1pyz8pZ8OU0QpNhtd+khQppum6ndZHFWym52FcBWd4CXbKmZIrQjp0WBoC1u6W0FzrKA1LqSFtmo5gtyQWEGOGkwg+CzaxMcqxMLFoTDQhNNKZmwsbAl5lLZkSr5VNsicgbIypHZLSSG0SM2jQClKjptRlGlitJ+RRsIJbNfkLoG+pn0XI+euh4LrOZtK5VRzXEoOV5VZI5djx3Q36ly+o0ajKEDooy+RrRuT+2SfsCn9RqXMiDgB0sHO+E54O4Zckjz/LHQ+X4/YH7o83CS+NzCap4AO+xvA+Fx83epFydbcfxPVlwoANveuqT4ZoeYl56YH9T/fuuyk8INdQ5nDuaGPp1+6Wn4N5LQOdlA1Zdy31v1Y79Vz+3OY2SeUWfRWCKk/otK5xHQXk2BQ6174UYdC4gk8oaCASXAjOQQW3ba6jCsNfKIm0P8vK33sep/5UcfDl7p7ovDH6qydrSSdr+uOiIwYHqHaulDrhIuls0m42rvy9NhlfBaX3CeKcpAvA/u11zJBKz6LzmFhu11PAtfml14SYz2wbV/G+FFruYbdVXxvAXoep0IkZ9FwHG9EYn+xKeU12VCfquyH5qjDBYUnMpRskhMsc5BJUROqDblALbnWsATIQuQZJAFJLalhQe2zqFiWERWI2S5MqhzFbEeUdkIWejA5VtstI8jEpKCnoGW0UYNoJOEEJjzsICL5ktJOsnckpHKbSHMyc4Pr+V/sVUOctRPIKJTeiTjnZ9Fx2sfyOIK6jgGo52Kp8VaKsrSmZ8J6ocsp6W2/yndG/mbzV/M4gj7X+KVB4SrlnacfoIP8A7AhX/wChjWgj0tzQIB3vv1JXF6hcvWm3SkCsk98JGZ1m6JNVdAb+9f3XRFm1G/Yj4/PZDfNjNfQUM9Vjja0xx2Fo4gSd3WAADnPzZxZ9lS8QuSV1bA8orYAYFLoNMdiMAZPbHfCpw4Cyeps/XK7uPx2fL1qFYeH1ko7yAEDVcRAVcdcXFa+GKydqAEbQcS5XfVVL3YWoZEtivW+B8QD20q/xTwzmFgKl8McTogWu3mYJGfRa+Yl57GKFKu1LslW/GtMY3nsVSSOWFnYob34S5tHKi0Jk1GcpwHCC1gWOfSrYGaAoSuCB56iXJkIAFtL+csT0Fm96PE/CWezKZgUQ2ntJWxCjgrHOTBKU0oBS1IQmuSNCQ5UHQqM7jaLC7Cmmr5RlDa5PSw5SsrAgadL4T1WaVp4ki5oyuU4DNyyBdrro+aP6LSeA5ThBAa8kW2xf2NflWUmvJGwHTelW8KkrzmusNaQeboLsUe//AAgza5hNb0AB7mt6+iyy45krrWzh1RBNnpg7/uhHWBxofGQLP1VPPK9vQkfN9a6+6e4K23+r0AZGxs+wKw/Bu9RpjnI6rQ6LmY4deU7b0cE/lctxaMse6M7tNX+R+F0TJXtlj8q3CvU1xq6J9RrY7rnPE85Ork5sZH1HKMrqmOozyu+6pZWm1ONtJjlCC4BGiSJUGbqbYygvwkS44ZqC1wXpnAtZzNAXlGncu58LauqV40LbxHwrnaTS89lZRIO4Xr76execeK+G+W/mG3VVlPlNUYCwtQhKtulWQFLkCVy35iFIUAB0ikJkHmRDGqgSJWIfnLSonUvYENhypTFQjUmYukGSZDmkQ4RnKWySco8oRZtkk6UpqjJ2rcQpLukTELCUpDZKLSckJVmWgITnBPRkdO/lcPld/oJeeIfC4eWl1XhrXAjlTxCom08jJntazna8Zb/p6/b+ipeaMGz6R0u7+m9lekz6Zoa9/cb/ALBebcUhpxr8D33TojG6gDO/YHmVhptYKwNhZceli6re8f8Aa5uX+/8AlRYXXg18XuUtq07DR8Xi5geZzrIsfO11ispLxXrY5JxyZ5W8pPchUssPlkC/WRbva/6rcaNlUJJitRyHqKW5JUMzKUH45gp8oKrmyKQ1NdUGs2gBWnCuKcpC5pmstOwv6qiescE4jzgIfijhnmRn4XPeGNfsu6aBIyvZab2HimpYWuI6gqK6Dxnwcxv5xt1XPwlY2apMBUpBhScxLyTIkIjKacnohYSwbbgmWmkGG6HKxGsLFQXM0q1HIo6iOig89JaPRiUrIyEq6QlY0lGgeebQixCEyL5yNGCY7KYaKCC5+UQG0GXmkspZ26ckjpLvYgyU7ys4RxF7ZAL3NJiWDCWh09G/dE8k9D1+uqINB6C/lcPrCS411Kv3cRj8oAn1HY9voqKeLc2D13z9FpS+VXK2ts5TvCtGebncMZJ22G9pYHOO/ZW0Hpgcby70gex3/qoX8KiUcznOO5JP+yXe+kbUy0Ei56TNuQoYaoPkRYDaQEjYVkjEwSKU2NtIFYWJxrqW2MoovlhOEf4Jry14Xp/BOI2AvJWMo2F2Hh/XnAWmIdX4k4a2WM46Ly+bRmNxaen7L1jTTczaXF+MOFlvrAVZTcFctI5JPZZRwCUOR1LIINjW3FSZlZJCU4GBwWIJWkG6LU7oNLFiqLQWnLFiKmBOW2lYsQGWmYFixIxJkotrEg0/ZRIwsWICJ/T/AH3Seq/osWKqcDiVrP8A/Hb8/wBFtYkHP6ncpV6xYpTS/VNR7rFiQgshwmdHt9FixMXylKchHiWLE4Q7FdcEOVixVPJO84WdkLxO0eWcdFtYtYHmNZPylNQtrFjQzSpmXZYsRFTwQdusWLEw/9k=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547280" y="3068960"/>
            <a:ext cx="8172908" cy="306507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es-PE" sz="2800" b="1" i="1" kern="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Jesús </a:t>
            </a:r>
            <a:r>
              <a:rPr lang="es-PE" sz="2800" b="1" i="1" kern="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nos invita a vivir en profundidad, a prestar atención a los signos de los tiempos, porque el futuro palpita en nuestro presente como la vida en la higuera que empieza a brotar. Si no estamos alerta, podemos olvidar que éste es un tiempo en el que Dios actúa y en el que el ser humano va forjando su opción a favor o en contra de la </a:t>
            </a:r>
            <a:r>
              <a:rPr lang="es-PE" sz="2800" b="1" i="1" kern="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vida.</a:t>
            </a:r>
            <a:endParaRPr kumimoji="0" lang="es-ES_tradnl" sz="28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507991"/>
            <a:ext cx="3425934" cy="994443"/>
          </a:xfrm>
          <a:prstGeom prst="roundRect">
            <a:avLst/>
          </a:prstGeom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683568" y="515691"/>
            <a:ext cx="3369382" cy="740021"/>
          </a:xfrm>
          <a:prstGeom prst="roundRect">
            <a:avLst>
              <a:gd name="adj" fmla="val 29021"/>
            </a:avLst>
          </a:prstGeom>
          <a:noFill/>
          <a:ln w="28575"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/>
            <a:r>
              <a:rPr lang="es-PE" sz="2000" b="1" dirty="0">
                <a:solidFill>
                  <a:srgbClr val="4C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MEDITATIO</a:t>
            </a:r>
          </a:p>
          <a:p>
            <a:pPr indent="19050"/>
            <a:r>
              <a:rPr lang="es-P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¿Qué ME dice el texto?</a:t>
            </a: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endParaRPr lang="es-P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iento temor cuando pienso en la Segunda Venida de Jesucri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270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27584" y="476672"/>
            <a:ext cx="7848872" cy="2062103"/>
          </a:xfrm>
          <a:prstGeom prst="rect">
            <a:avLst/>
          </a:prstGeom>
          <a:noFill/>
          <a:effectLst>
            <a:softEdge rad="317500"/>
          </a:effectLst>
          <a:scene3d>
            <a:camera prst="orthographicFront"/>
            <a:lightRig rig="soft" dir="t">
              <a:rot lat="0" lon="0" rev="10800000"/>
            </a:lightRig>
          </a:scene3d>
          <a:sp3d>
            <a:bevelT w="152400" h="50800" prst="softRound"/>
          </a:sp3d>
        </p:spPr>
        <p:txBody>
          <a:bodyPr wrap="square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l"/>
            <a:r>
              <a:rPr lang="es-PE" sz="3200" b="1" spc="150" dirty="0" smtClean="0">
                <a:ln w="11430"/>
                <a:solidFill>
                  <a:srgbClr val="FFFF97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s-PE" sz="3200" b="1" spc="150" dirty="0" smtClean="0">
                <a:ln w="11430"/>
                <a:solidFill>
                  <a:srgbClr val="FFFF9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¿</a:t>
            </a:r>
            <a:r>
              <a:rPr lang="es-PE" sz="3200" b="1" spc="150" dirty="0">
                <a:ln w="11430"/>
                <a:solidFill>
                  <a:srgbClr val="FFFF9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Es para ti motivo de esperanza la venida del Señor </a:t>
            </a:r>
            <a:r>
              <a:rPr lang="es-PE" sz="3200" b="1" spc="150" dirty="0" smtClean="0">
                <a:ln w="11430"/>
                <a:solidFill>
                  <a:srgbClr val="FFFF9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</a:p>
          <a:p>
            <a:pPr lvl="0" algn="l"/>
            <a:r>
              <a:rPr lang="es-PE" sz="3200" b="1" spc="150" dirty="0" smtClean="0">
                <a:ln w="11430"/>
                <a:solidFill>
                  <a:srgbClr val="FFFF9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te provoca miedo y </a:t>
            </a:r>
          </a:p>
          <a:p>
            <a:pPr lvl="0" algn="l"/>
            <a:r>
              <a:rPr lang="es-PE" sz="3200" b="1" spc="150" dirty="0" smtClean="0">
                <a:ln w="11430"/>
                <a:solidFill>
                  <a:srgbClr val="FFFF9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angustia</a:t>
            </a:r>
            <a:r>
              <a:rPr lang="es-PE" sz="3200" b="1" spc="150" dirty="0">
                <a:ln w="11430"/>
                <a:solidFill>
                  <a:srgbClr val="FFFF9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92888" cy="5688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2 Rectángulo"/>
          <p:cNvSpPr/>
          <p:nvPr/>
        </p:nvSpPr>
        <p:spPr>
          <a:xfrm>
            <a:off x="539552" y="476672"/>
            <a:ext cx="8208912" cy="1077218"/>
          </a:xfrm>
          <a:prstGeom prst="rect">
            <a:avLst/>
          </a:prstGeom>
          <a:noFill/>
          <a:effectLst>
            <a:softEdge rad="317500"/>
          </a:effectLst>
          <a:scene3d>
            <a:camera prst="orthographicFront"/>
            <a:lightRig rig="soft" dir="t">
              <a:rot lat="0" lon="0" rev="10800000"/>
            </a:lightRig>
          </a:scene3d>
          <a:sp3d>
            <a:bevelT w="152400" h="50800" prst="softRound"/>
          </a:sp3d>
        </p:spPr>
        <p:txBody>
          <a:bodyPr wrap="square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s-PE" sz="3200" b="1" spc="150" dirty="0">
                <a:ln w="11430"/>
                <a:solidFill>
                  <a:srgbClr val="FFFF97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¿Me siento preparado para el encuentro con el Señor?, </a:t>
            </a:r>
          </a:p>
        </p:txBody>
      </p:sp>
      <p:sp>
        <p:nvSpPr>
          <p:cNvPr id="8" name="2 Rectángulo"/>
          <p:cNvSpPr/>
          <p:nvPr/>
        </p:nvSpPr>
        <p:spPr>
          <a:xfrm>
            <a:off x="546705" y="4581128"/>
            <a:ext cx="8352928" cy="523220"/>
          </a:xfrm>
          <a:prstGeom prst="rect">
            <a:avLst/>
          </a:prstGeom>
          <a:noFill/>
          <a:effectLst>
            <a:softEdge rad="317500"/>
          </a:effectLst>
          <a:scene3d>
            <a:camera prst="orthographicFront"/>
            <a:lightRig rig="soft" dir="t">
              <a:rot lat="0" lon="0" rev="10800000"/>
            </a:lightRig>
          </a:scene3d>
          <a:sp3d>
            <a:bevelT w="152400" h="50800" prst="softRound"/>
          </a:sp3d>
        </p:spPr>
        <p:txBody>
          <a:bodyPr wrap="square">
            <a:prstTxWarp prst="textArchDown">
              <a:avLst/>
            </a:prstTxWarp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s-PE" sz="3200" b="1" spc="150" dirty="0" smtClean="0">
                <a:ln w="11430"/>
                <a:solidFill>
                  <a:srgbClr val="FFFF97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¿ hay algo que debería trabajar más,</a:t>
            </a:r>
          </a:p>
          <a:p>
            <a:pPr lvl="0"/>
            <a:r>
              <a:rPr lang="es-PE" sz="3200" b="1" spc="150" dirty="0" smtClean="0">
                <a:ln w="11430"/>
                <a:solidFill>
                  <a:srgbClr val="FFFF97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algo </a:t>
            </a:r>
            <a:r>
              <a:rPr lang="es-PE" sz="3200" b="1" spc="150" dirty="0">
                <a:ln w="11430"/>
                <a:solidFill>
                  <a:srgbClr val="FFFF97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que me falta? </a:t>
            </a:r>
          </a:p>
        </p:txBody>
      </p:sp>
    </p:spTree>
    <p:extLst>
      <p:ext uri="{BB962C8B-B14F-4D97-AF65-F5344CB8AC3E}">
        <p14:creationId xmlns:p14="http://schemas.microsoft.com/office/powerpoint/2010/main" val="23049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" y="548680"/>
            <a:ext cx="7961839" cy="5686657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611560" y="511818"/>
            <a:ext cx="4968552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endParaRPr lang="es-PE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650497" y="511818"/>
            <a:ext cx="3528392" cy="2062103"/>
          </a:xfrm>
          <a:prstGeom prst="rect">
            <a:avLst/>
          </a:prstGeom>
          <a:noFill/>
          <a:effectLst>
            <a:softEdge rad="317500"/>
          </a:effectLst>
          <a:scene3d>
            <a:camera prst="orthographicFront"/>
            <a:lightRig rig="soft" dir="t">
              <a:rot lat="0" lon="0" rev="10800000"/>
            </a:lightRig>
          </a:scene3d>
          <a:sp3d>
            <a:bevelT w="152400" h="50800" prst="softRound"/>
          </a:sp3d>
        </p:spPr>
        <p:txBody>
          <a:bodyPr wrap="square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l"/>
            <a:r>
              <a:rPr lang="es-PE" sz="3200" b="1" spc="150" dirty="0" smtClean="0">
                <a:ln w="11430"/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• ¿</a:t>
            </a:r>
            <a:r>
              <a:rPr lang="es-PE" sz="3200" b="1" spc="150" dirty="0">
                <a:ln w="11430"/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Qué signos de nuestros tiempos </a:t>
            </a:r>
            <a:r>
              <a:rPr lang="es-PE" sz="3200" b="1" spc="150" dirty="0" smtClean="0">
                <a:ln w="11430"/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actuales</a:t>
            </a:r>
            <a:endParaRPr lang="es-PE" sz="3200" b="1" spc="150" dirty="0">
              <a:ln w="11430"/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2 Rectángulo"/>
          <p:cNvSpPr/>
          <p:nvPr/>
        </p:nvSpPr>
        <p:spPr>
          <a:xfrm>
            <a:off x="4644008" y="586424"/>
            <a:ext cx="4009641" cy="1569660"/>
          </a:xfrm>
          <a:prstGeom prst="rect">
            <a:avLst/>
          </a:prstGeom>
          <a:noFill/>
          <a:effectLst>
            <a:softEdge rad="317500"/>
          </a:effectLst>
          <a:scene3d>
            <a:camera prst="orthographicFront"/>
            <a:lightRig rig="soft" dir="t">
              <a:rot lat="0" lon="0" rev="10800000"/>
            </a:lightRig>
          </a:scene3d>
          <a:sp3d>
            <a:bevelT w="152400" h="50800" prst="softRound"/>
          </a:sp3d>
        </p:spPr>
        <p:txBody>
          <a:bodyPr wrap="square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r"/>
            <a:r>
              <a:rPr lang="es-PE" sz="3200" b="1" spc="150" dirty="0" smtClean="0">
                <a:ln w="11430"/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hablan </a:t>
            </a:r>
            <a:r>
              <a:rPr lang="es-PE" sz="3200" b="1" spc="150" dirty="0">
                <a:ln w="11430"/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la presencia de Dios?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iblia sobre la mesa a la luz de una vela. | Foto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50882" cy="56886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Rectángulo"/>
          <p:cNvSpPr/>
          <p:nvPr/>
        </p:nvSpPr>
        <p:spPr>
          <a:xfrm>
            <a:off x="827584" y="836712"/>
            <a:ext cx="7466589" cy="2546047"/>
          </a:xfrm>
          <a:prstGeom prst="rect">
            <a:avLst/>
          </a:prstGeom>
          <a:noFill/>
          <a:effectLst>
            <a:softEdge rad="317500"/>
          </a:effectLst>
          <a:scene3d>
            <a:camera prst="orthographicFront"/>
            <a:lightRig rig="soft" dir="t">
              <a:rot lat="0" lon="0" rev="10800000"/>
            </a:lightRig>
          </a:scene3d>
          <a:sp3d>
            <a:bevelT w="152400" h="50800" prst="softRound"/>
          </a:sp3d>
        </p:spPr>
        <p:txBody>
          <a:bodyPr wrap="square">
            <a:prstTxWarp prst="textTriangle">
              <a:avLst/>
            </a:prstTxWarp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s-PE" sz="3200" b="1" spc="150" dirty="0">
                <a:ln w="11430"/>
                <a:solidFill>
                  <a:srgbClr val="FFFF97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¿Qué significa para mí hoy que su Palabra permanezca para siempre?</a:t>
            </a:r>
          </a:p>
          <a:p>
            <a:pPr lvl="0"/>
            <a:endParaRPr lang="es-PE" sz="3200" b="1" spc="150" dirty="0">
              <a:ln w="11430"/>
              <a:solidFill>
                <a:srgbClr val="FFFF97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tos de Joven con biblia de stock, Joven con biblia imágenes libres de  derechos |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44760" cy="56886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355976" y="692696"/>
            <a:ext cx="4240248" cy="50167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  <a:sp3d>
              <a:bevelB w="38100" h="38100"/>
            </a:sp3d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sz="32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¿Vivo mi vida de fe como una actitud de adhesión y confianza al Señor, queriendo hacer vida sus enseñanzas y así manifestar el proyecto de Dios? </a:t>
            </a:r>
            <a:endParaRPr lang="es-PE" sz="32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2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fectos con la imagen de Jesús - Fotoefecto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548680"/>
            <a:ext cx="806489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 rot="21333387">
            <a:off x="1458899" y="1632684"/>
            <a:ext cx="4764250" cy="4032448"/>
          </a:xfrm>
          <a:prstGeom prst="rect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 algn="l">
              <a:spcBef>
                <a:spcPct val="20000"/>
              </a:spcBef>
              <a:defRPr/>
            </a:pPr>
            <a:r>
              <a:rPr lang="es-PE" b="1" kern="0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Sitka Subheading" panose="02000505000000020004" pitchFamily="2" charset="0"/>
              </a:rPr>
              <a:t>Vivimos aguardando la manifestación definitiva de Jesucristo. Es tiempo de        sostener la fe, de arriesgar la vida, y sólo con nuestras                     fuerzas no podemos caminar. Vamos a hablar con el Señor y                       a pedirle que reconozcamos                            día a día los signos                                                      de su  presencia en                                       nuestro mundo.</a:t>
            </a:r>
            <a:endParaRPr kumimoji="0" lang="es-PE" b="1" i="0" u="none" strike="noStrike" kern="0" normalizeH="0" baseline="0" noProof="0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uLnTx/>
              <a:uFillTx/>
              <a:latin typeface="Sitka Subheading" panose="02000505000000020004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19315" y="1356005"/>
            <a:ext cx="2282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ekton Pro" panose="020F0603020208020904" pitchFamily="34" charset="0"/>
              </a:rPr>
              <a:t>Motivación: 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5" y="548680"/>
            <a:ext cx="4836747" cy="807325"/>
          </a:xfrm>
          <a:prstGeom prst="roundRect">
            <a:avLst/>
          </a:prstGeom>
        </p:spPr>
      </p:pic>
      <p:sp>
        <p:nvSpPr>
          <p:cNvPr id="8" name="Rectángulo redondeado 7"/>
          <p:cNvSpPr>
            <a:spLocks noChangeArrowheads="1"/>
          </p:cNvSpPr>
          <p:nvPr/>
        </p:nvSpPr>
        <p:spPr bwMode="auto">
          <a:xfrm>
            <a:off x="582032" y="615221"/>
            <a:ext cx="5040560" cy="576064"/>
          </a:xfrm>
          <a:prstGeom prst="roundRect">
            <a:avLst>
              <a:gd name="adj" fmla="val 16667"/>
            </a:avLst>
          </a:prstGeom>
          <a:noFill/>
          <a:ln w="28575"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ORATIO</a:t>
            </a:r>
            <a:endParaRPr lang="es-PE" sz="16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¿Qué le digo al Señor motivado por su Palabra?</a:t>
            </a:r>
            <a:endParaRPr lang="es-PE" sz="2000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548680"/>
            <a:ext cx="8064898" cy="568863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97825" y="3861048"/>
            <a:ext cx="79592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• Luego </a:t>
            </a:r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de un tiempo de oración personal, podemos compartir en voz alta nuestra oración, siempre dirigiéndonos a Dios mediante la alabanza, la acción de gracias o la súplica confiada.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.</a:t>
            </a:r>
            <a:endParaRPr lang="es-ES" sz="2800" b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8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 confianza en Dios - Pastor Advent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79"/>
            <a:ext cx="7992888" cy="57237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403648" y="188640"/>
            <a:ext cx="37226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ca-E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Salmo</a:t>
            </a:r>
            <a:r>
              <a:rPr lang="ca-ES" sz="6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15 </a:t>
            </a:r>
            <a:endParaRPr lang="ca-ES" sz="6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99592" y="1408845"/>
            <a:ext cx="388843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El Señor es la parte de mi herencia y mi copa; mi suerte está en tu mano. Tengo siempre presente al Señor, con él a mi derecha no vacilaré.</a:t>
            </a:r>
            <a:endParaRPr lang="ca-ES" sz="2800" b="1" i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508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29160" y="4917844"/>
            <a:ext cx="48716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ca-ES" sz="1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Protégeme</a:t>
            </a:r>
            <a:r>
              <a:rPr lang="ca-E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ca-ES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Dios</a:t>
            </a:r>
            <a:r>
              <a:rPr lang="ca-E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mío</a:t>
            </a:r>
            <a:r>
              <a:rPr lang="ca-E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           que me refugio en </a:t>
            </a:r>
            <a:r>
              <a:rPr lang="ca-ES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ti</a:t>
            </a:r>
            <a:r>
              <a:rPr lang="ca-E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ca-E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iócesis de Málaga : Portal de la Iglesia Católica de Málaga | Dibujos de  jesús, Catolico, Dibujos de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6" y="555976"/>
            <a:ext cx="7976482" cy="57063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315753" y="5249244"/>
            <a:ext cx="48965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es-PE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Protégeme, Dios mío, que me refugio en ti</a:t>
            </a:r>
            <a:r>
              <a:rPr lang="es-P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es-PE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26803" y="476672"/>
            <a:ext cx="43924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127000"/>
          </a:effectLst>
        </p:spPr>
        <p:txBody>
          <a:bodyPr wrap="square">
            <a:spAutoFit/>
          </a:bodyPr>
          <a:lstStyle/>
          <a:p>
            <a:pPr algn="l"/>
            <a:r>
              <a:rPr lang="ca-E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Por </a:t>
            </a:r>
            <a:r>
              <a:rPr lang="ca-E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eso</a:t>
            </a:r>
            <a:r>
              <a:rPr lang="ca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 </a:t>
            </a:r>
            <a:r>
              <a:rPr lang="ca-E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se me alegra el </a:t>
            </a:r>
            <a:r>
              <a:rPr lang="ca-E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corazón</a:t>
            </a:r>
            <a:r>
              <a:rPr lang="ca-E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, se </a:t>
            </a:r>
            <a:r>
              <a:rPr lang="ca-E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gozan</a:t>
            </a:r>
            <a:r>
              <a:rPr lang="ca-E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 mis </a:t>
            </a:r>
            <a:r>
              <a:rPr lang="ca-E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entrañas</a:t>
            </a:r>
            <a:r>
              <a:rPr lang="ca-E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, y mi </a:t>
            </a:r>
            <a:r>
              <a:rPr lang="ca-E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carne</a:t>
            </a:r>
            <a:r>
              <a:rPr lang="ca-E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 descansa serena. </a:t>
            </a:r>
            <a:endParaRPr lang="ca-ES" sz="3000" dirty="0">
              <a:solidFill>
                <a:schemeClr val="tx1">
                  <a:lumMod val="95000"/>
                  <a:lumOff val="5000"/>
                </a:schemeClr>
              </a:solidFill>
              <a:latin typeface="Tekton Pro" panose="020F06030202080209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20432" y="2658513"/>
            <a:ext cx="3600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127000"/>
          </a:effectLst>
        </p:spPr>
        <p:txBody>
          <a:bodyPr wrap="square">
            <a:spAutoFit/>
          </a:bodyPr>
          <a:lstStyle/>
          <a:p>
            <a:endParaRPr lang="ca-ES" sz="30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76056" y="2863976"/>
            <a:ext cx="352839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127000"/>
          </a:effectLst>
        </p:spPr>
        <p:txBody>
          <a:bodyPr wrap="square">
            <a:spAutoFit/>
          </a:bodyPr>
          <a:lstStyle/>
          <a:p>
            <a:r>
              <a:rPr lang="ca-ES" sz="3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Porque</a:t>
            </a:r>
            <a:r>
              <a:rPr lang="ca-ES" sz="3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 </a:t>
            </a:r>
            <a:r>
              <a:rPr lang="ca-ES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no me entregaràs a la </a:t>
            </a:r>
            <a:r>
              <a:rPr lang="ca-ES" sz="3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muerte</a:t>
            </a:r>
            <a:r>
              <a:rPr lang="ca-ES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, ni </a:t>
            </a:r>
            <a:r>
              <a:rPr lang="ca-ES" sz="3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dejarás</a:t>
            </a:r>
            <a:r>
              <a:rPr lang="ca-ES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 a tu </a:t>
            </a:r>
            <a:r>
              <a:rPr lang="ca-ES" sz="3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fiel</a:t>
            </a:r>
            <a:r>
              <a:rPr lang="ca-ES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 </a:t>
            </a:r>
            <a:r>
              <a:rPr lang="ca-ES" sz="3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conocer</a:t>
            </a:r>
            <a:r>
              <a:rPr lang="ca-ES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 la </a:t>
            </a:r>
            <a:r>
              <a:rPr lang="ca-ES" sz="3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corrupción</a:t>
            </a:r>
            <a:r>
              <a:rPr lang="ca-ES" sz="3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ekton Pro" panose="020F0603020208020904" pitchFamily="34" charset="0"/>
              </a:rPr>
              <a:t>. </a:t>
            </a:r>
            <a:endParaRPr lang="ca-ES" sz="3000" i="1" dirty="0">
              <a:solidFill>
                <a:schemeClr val="tx1">
                  <a:lumMod val="95000"/>
                  <a:lumOff val="5000"/>
                </a:schemeClr>
              </a:solidFill>
              <a:latin typeface="Tekton Pro" panose="020F0603020208020904" pitchFamily="34" charset="0"/>
            </a:endParaRPr>
          </a:p>
          <a:p>
            <a:endParaRPr lang="ca-ES" sz="3000" i="1" dirty="0">
              <a:solidFill>
                <a:schemeClr val="tx1">
                  <a:lumMod val="95000"/>
                  <a:lumOff val="5000"/>
                </a:schemeClr>
              </a:solidFill>
              <a:latin typeface="Tekton Pro" panose="020F06030202080209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4" y="554566"/>
            <a:ext cx="7989233" cy="568274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078919" y="5697662"/>
            <a:ext cx="5373401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l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Cantos sugeridos: Dios 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nos convoca</a:t>
            </a:r>
            <a:endParaRPr lang="es-ES_tradnl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07704" y="4769279"/>
            <a:ext cx="5616624" cy="562837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1"/>
              </a:avLst>
            </a:prstTxWarp>
            <a:spAutoFit/>
          </a:bodyPr>
          <a:lstStyle/>
          <a:p>
            <a:pPr lvl="0" algn="l"/>
            <a:r>
              <a:rPr lang="es-P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Stencil" panose="040409050D0802020404" pitchFamily="82" charset="0"/>
              </a:rPr>
              <a:t>Los reuniré de todas partes.</a:t>
            </a:r>
            <a:endParaRPr lang="es-PE" sz="2800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Stencil" panose="040409050D0802020404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08936" y="538296"/>
            <a:ext cx="81400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s-ES_tradnl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Ambientación</a:t>
            </a:r>
            <a:r>
              <a:rPr lang="es-ES_tradnl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Lt BT" panose="020B0403020202020204" pitchFamily="34" charset="0"/>
              </a:rPr>
              <a:t>: </a:t>
            </a:r>
            <a:r>
              <a:rPr lang="es-P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Swis721 Lt BT" panose="020B0403020202020204" pitchFamily="34" charset="0"/>
              </a:rPr>
              <a:t>Un cirio grande, alrededor cirios pequeños de los colores de los continentes (blanco, amarillo, verde, azul y rojo</a:t>
            </a:r>
            <a:r>
              <a:rPr lang="es-PE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Swis721 Lt BT" panose="020B0403020202020204" pitchFamily="34" charset="0"/>
              </a:rPr>
              <a:t>).                                                             </a:t>
            </a:r>
            <a:r>
              <a:rPr lang="es-PE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Swis721 Lt BT" panose="020B0403020202020204" pitchFamily="34" charset="0"/>
              </a:rPr>
              <a:t> </a:t>
            </a:r>
            <a:r>
              <a:rPr lang="es-PE" sz="1800" b="1" u="sng" dirty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Frase</a:t>
            </a:r>
            <a:r>
              <a:rPr lang="es-PE" sz="1800" b="1" dirty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: </a:t>
            </a:r>
            <a:r>
              <a:rPr lang="es-PE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Swis721 Lt BT" panose="020B0403020202020204" pitchFamily="34" charset="0"/>
              </a:rPr>
              <a:t>Los reuniré de todas partes.</a:t>
            </a:r>
            <a:endParaRPr lang="es-PE" sz="18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Swis721 Lt BT" panose="020B0403020202020204" pitchFamily="34" charset="0"/>
            </a:endParaRPr>
          </a:p>
        </p:txBody>
      </p:sp>
      <p:sp>
        <p:nvSpPr>
          <p:cNvPr id="2" name="AutoShape 4" descr="data:image/jpeg;base64,/9j/4AAQSkZJRgABAQAAAQABAAD/2wCEAAkGBhQSERQUEhQUFBQUFxUWFRUYFBgVFRcVFxgVFhUVFBQXHCYeGBkkGhQYHy8gIycqLCwsGB4xNTAqNSYrLCkBCQoKDgwOGg8PGjQkHyQpKy0tLCwsLCksLCkvLC0tKSwpLC4pKSwsLCwsLCwsKSwsKSwpLCksLCwsLCwsLCwsLP/AABEIAMIBAwMBIgACEQEDEQH/xAAcAAABBAMBAAAAAAAAAAAAAAAAAQQFBgIDBwj/xABEEAACAQIDBAcFBgUDAQkBAAABAgMAEQQSIQUGMUETIlFhcYGRBzKhscEUI0JScoJiorLR8DOS4VMVFiQlY3ODs8II/8QAGwEBAAIDAQEAAAAAAAAAAAAAAAMFAQIEBgf/xAA1EQACAgEDAQYCCQMFAAAAAAAAAQIDEQQSITEFEzJBUWEioRRxgZGx0eHw8SNywQYVJFJi/9oADAMBAAIRAxEAPwDhxpKKKAW9JRRQBS3pKKAW9ZRuRWFbEiJ4ctaMyk3wjNpK1lqRqxrCRqkKTSUUVkyFFFFAFFFFAFFFFAFFFFAFFFFAFFFFAFFFFAFFFFAFFFFAFFFFAFFFFAFFFFAFFFFAFFFFAKBXTfZzueJsM8jrfPcD9I0v61zRa9Sbg7KEOAhS2pjW/iRc/E1S9s6idVKjW+W/kuTv0Uu7k7MZx/k8y7awJhnkjPFGI8uXwplV79r+y+i2ixA0kVW+an5VRTVlpbe9pjZ6pHLfFRsaQlFFFdBEFFKBQRQCUUUUAUopKUUA6wGAaVrKO+tM8RUlTxBrrPsZ3RE0ck7jQnKvlx+dVD2nbB+y41ltZWAYVW1doRnq5aZeS/khUp7+V8PkVCiiirImCiiigCiiigCislW9JahnAlFFFDAUUUUAUUUUAUUUUAUUUUAUUUUA5wMWZ0XtZR6kCvW+HAjjRewAV5R3eW+Kw47Zov61r0jtra4DgX4AfKvKf6gnLfXGPo/8Fnoqnbwjmnt8htPh3/MjD0IP1rlBrrHttkzx4R//AHB8Erk7Vb9jyctHDPv+LObVRcbMP2EpbUlKKtDlLt7O90ftRd2F1XQePOoTfHYZwuJaO1gesPCu6+yTYoi2fExGrjMf3a1SfbzsoLJDKB72ZT8CPrW76YOuUF3ZySilNJWhyBWS1jWUYubUB6n9l+zxh9lYbTrOgc+Ldb61zv8A/oXADNhpQOOdT8CPrXW4LQwQpySNFt4KBXN/bmBJgInH4Jh/MrD6V4TS65z7RjFdM/N5b+b/AAN54UUvPg4PRS0le7NAooooAooooCW2Fgekc9gFNtpYXo5CvpVj3Wwv3d7asT6Cmm9WH91/I1wxv/ruPl0PV29mRj2VG7HxeJ/UytUUUV3HlAooooAooooAooooAooooAooooCQ2HJlxEDdksZ9HFdI3o3mImYjUA1yuJ7EHsINWjaE+dWbjrVZrNPGy2E5e6+/Bb9n2bYySJHfza4mwmF11zSelk/vVDanOIxhZVUnRb2Hja/ypsa69NSqK9i9X82cGpt72xyErONLkDtNqwp7saLNiIV/NJGPVhXSiBHqTZiCHCwoPwoo+Aqje3WHNgYX/LKPiCKu20mtlHYBVP8Aa6M2yCfyyx/O1TNFhPwM4EaSlNJUBXBTjZ63ljHa6j+YU3rZBJlYHsIPob1h8oHqDePatnyg8Kp3tDk6XZMvPJJG381vrUdvdtsmUMraMA3qoI+dNdrbSzbKxGY3JEXr0grw2l0Tqsrn/wCl+JUd/Kd2WcpNY1kaxr3bLcKKKKwApRSUooDpe5kIAjB/IT62/vUVvTB909vwtepDZrFEQjQ5QPgKa7aW8Engapo0zV/eeXB9Uto/4Uo+Xd4+5FCoooq5PlYUtqSigCiiigCiiigFpQndSVetkzyHDBx9pz2I0kCJYWysOZ0593OorLe7WcG8IObwijlLcRakCVZZNoYksbqzXOt3VvXSn+CixDghYFN1u33KMQBxIYrdfEGtJX46r5k8NM5eZD7H3NxGJNo1HhqT6KDVki9nePiAQwEhjqT1QbEEAZgDyrZurtDo5+vmX1C/ygn4V1DE7W6TDt0eV3VSRcyMQO0XUZapNZr767NqimmWC06qw4s5RL7HsWFu2VWOuUhr+tqqW2t35sJJ0c8bI3EXHEdoru+A3jZ4OvZ5R7paYqRfuHHwqD2/F0sEkk8EMsip1GKlj/vDAcKaftS7vdtqWPbqQz0iccpYZxMipnc2HPj8KvbNH/UD9KisQ12OgHcBYVNbhyhdo4Qnh08fxNh869JHqitXiPSONhzSkeXwqqe1SL/yaW/J4/6xVvwc4aVtRcE/2+lVH204oJsopzkmjAHgSx+VTt9Tun4GeeqVUJ5VnBLlYNa9iDY8NKuODxLFOk+0GxOiL0gtoDqAPEWvXJKW1ZKuc1DqUzoj2GtsOBkY2VHY8bBSTbtsBU1jcc5JtJMxNwesw07ONZYTCySPaJJjdAPfK2Yat1i1stweJrG9dTHepLLHQ2iZUjzcURVa/cCt/S1ZzieeBoIIpZSXUsERnsq3y3yjS5PwqT3eihYZHwwaTheTESKt/wBEa3t51J7HwKrJIs2EhdBxZGdcoN7EAyAuPEGq/MFLp05K3fVGeclATdPFk2+zy6XuStgLdpOgrXPuziUXM0EuXXrBSRpx1FxpXRtr7NwSqYTG+Z7ESJEgZRrawZ7fPhVb3l2H9jiBinZyw1Vgqusd7AdViCuYnhzte1dld6mdsNTCzwspRFJSk0ldB1BSrSUq8aGUdHjFlX9I+VadpC8Mn6TW4Hqr+kfKtWOb7mT9J+VcSebMex9gtw9M/wC1/gc9pKWkrtPjwUUUUAUUUUAUUUUBuweFaSRY0F2dlVR2sxAA9TXXtn7g4jDEiYI8eRQtrkXtrxt31zjczHLBjIpmTOIc0mW9hdUYqSewNau1bse1+GXBtLjI7PFKkbCNQbiTMUfKToBkIPh31V9oq6cdtaOvTuUPiRC4b2eYuXrpEAulrsq3BvwBPK3xq57oblzR9IZxkOWyWyNc66m4NuVrW50/wHtPwTTPCpcFM3WKdQ5feC2JPI8Rrap6DeOGQNkdWy3BFwCDYGxBOmjL6io9PpksSsfPob3O5vDjg50ns+xpbOGC6Eg5hmzdjdhPbrTzDbubUIy9IyjW95FsfG16sW1vaHFh8OJZF6zdURh1Y9JzTMumnM8vEiqhhPajNNO6sY4oxcdbKqZbdYtI5BB427eyn+2w4bfyRMnqJQzjj3H8e5+P5yIB2F2P0rbJuRNMuWaVbDl71737fS3fVc/7ejjvK0rdE5sjxkSl2XRsvS2JGnEg24UxxvtAwYLK0mKJsbDocPoeVww0qB9kfEnDPyOd6+fhZRvaFurHhcTlgcyKc6tc6rJGeup7rMpvUFgNjzkho1N1IINwLEagi5q0bT27HJmOSMh8upKI5AIOpXQe6BcCtuwNpSZj9mMSgWuJT0tuA0PR6a16TSaWaglYVGr1UknKrH2/oWbZm80oLNIpV2ALWsbNbW1jzNzUBvnNi8eI1C9SMsbEgHMdL2J7PnVn2rtWcwgsy3XnGzDyIEQFqebK2tJLBeQmwvw0PwW/LnVs9PGSKWztnURg3hY+/Jy7YG48suKihlXo1c6sSOA1IBvxPIV0nB+zrDPnSCVGkQ9cDXL3ED0v3UyTbjG4aVlVTfieVzcdnzpnszeOOHEZoFYMDYMGNsp091gb+Bv5Wqr1Ogb5jyjWWot1Xi4x6ZwZ7U9kWIBLRFTx0BIPxqw+y3cWWKeQ4lXAEZCa9UkkXDDnyI8DVo/74mLqzEZgATlXtC8Tw43PDn6v13pugdWUodMwsbE3NsvbYX10+VcSqijerUxzhzyl7L8ygbN9mWLWTM3QX1/1Mz/AcfWrFs72d4gu5kliRWUgLHGwBb8OZCbFeN6mH31YZljyysg1BBVierrbQEcSdRwqD257QMS2EjeGNQ0qzA6kZTGWXML310Bse21Fp685S5NoR005bsuT9OhHY/2Y4uRwWaHT8qlR6Vt3m9k7YjDKFkj6RYzGeqALiQyIdOB6zKe61c9j9q+OhLxz9a68CCjK1ro/oezUGrPs3fOWSLGyRuQWw0eKjF/caMferw4ZonFuxqxGmEHwjop0sqpcLy45X5HHNo4BoZXikFnjZkYdjKbH5U3y11eXeCMSGdktI7B+kEWfMx17sx7Nb8a247fDChMk0U2UjQGABeeqp09gL1vvL2FdkoqWDkohNr2NhzsbetZ4fCluFvO/9qtO0d7s8fQo0ogv7nVVbd6L73mTURh8SNbRrrwvnuPAhh8ay3wdFVCcvif3E/gscOjRWIzAWOvZwt5Vnthi0JWOxz6Wv1gOenKt2yNsMkeW0moI6s/RjuOgp1sPegYR2EiyOCD7kr2B79RfvqJQWdx7GzXWfR3W+mMe5TE3WnKswjJCi5AIJA5m3Goi1diw28eFySMHdCwsR9liJNz2mbrDuPGoRtrYZczLlewIAfA4eNR3gq7ajvFqmzg8rdo3uXdp49/4RzeinW0cYZZCxCjkAoCiw0GgprWxWhRRRQBRRRQD3BPYOR+Qj1Iqb2F1IZw4uG6Jrd6vYf1mojZkWbN+2rLFgSomB/6any6WK3zrkusw9p6Hs7Sb4K1+X48k5gsKolaQZbHOWS/KW+Wx/KC/HuqVxO0kIGZ1TMxUKcouUMcmbpCNOCDXj5VXYMSUYgj8AX/blK/L40YycEqNDZn/AJhFXMmmXNmmfedOB1isNGIyBIki52kBQ+6wAEgYWGrAqf2DjURg9lS4qVI4lJeQ6aG3EhnJt7osbkdh56VswCgSleTg/CzD+m3nVy9lu3I8PiEWRS8koEYfMFXDwBja9+byuBbvX8wroqTtaSItXP6PS3j9+RE4jYkxkkiZZkhiVYkzR5c4jFszjRRmYA9up4kXqvba3bVCGzRsefW17LcfCvU6yC1+A7xamOM2FhptZIYZO8opPrVtC6CSTj0PIu6Muq5PKMaxpq2GJF7Bs7WJFuB8xU3JvFCCpw+H6GwsSJWYnvOgr0Qu4+A5YWDyQUr7j4Ei32WH/YB8q6Y6yuLXD+Rx2UwsWGcNHtQl6DoOhDLzJkkzfA3qe2BtrESx5IsDN1uLj7SVsdLnrAfGuuYPdbCxEGPDwqVN1IQXB4XBqTC1pPWJ+GJyy0FMlyjgm2djTxF/u8QvL/SlAI/VqLedad3NgTYl1RIFQi4DlGUX968rDW2nLtrveKxGVWNrkAmx0B8+youHbZ93osrm/wCnS1tbc7nwtUr1krK8bPtyT6fRwqXwrJx32gnG7MZfuoZIZbL0rK8hLKP9NmzDkLjQE2PG16bbk71xSdKir0U7rdYixaNyhD/ds2oYrnGUk8RY8bdB9oUck+DljNn62dVKjOhQhrCw1W11vxv2qTXH8Bsu00TKtnWWNi17AICQ6lLasSw15ZT21DCtSjmRzX6amK2tYz5l3ncjENiMM0MyqfvFWeLqhurZiWsDfS/A039oe0ujw0ZjjADqAt76F2laRQAbhieNcxTd6Z0zqDY8Rw00Iv2jgfMVdsLtpTgMJHNluHIR3tlR42OQkEEMvVAZSNQxPZfeVezEsHP9GjXJSg888nOJMNI5LWY3JudSb999atO5W10jEkMiNnkSVENwoZZEs0cjMRlF1uG4DM19KlcNCEBEgCsGK8jcAA5iRpwYai41qZ3R3VwuMdhKcrB+qLgBgoJcHnY2byU8LXrjn3bzt6llpbVfZs9OclIhlXJGrg5jGrAk3tqSvHQApbxutPzh0ktndSRYAF0IAPEAMtgOfZXXdmbl7MilJllSSRbaMwKrYBeA05VbMJszAsvUSArzsE+Olc3dPqz09Wrp09fd7N3vjB5OaIqxuul+z+1SWE2mqRSJ0EZMgtnKgsn6SwJHkRXpPaO5uzpF68UQ71sreHV1NMR7MdnZc2TqjicxAFuN78Kz3fuc0LtPjltfZ+p5yw2JCm9j62+lSWH28is5+zxuHXLZzmtw6wJGh767Ud0tjnmNSVBJYBiOOUkdYajUaa8a2bF3N2NM1ockrWuVzG4F7ag8Ne2iqcecnTLVV7MPOP7f1OI4LErlYdChvwLalfCpbZWJAjKdBG5LKcwW8iqCCxjblcaHuNd1O5+zsKDM0MSBRqzcAPOo8b1bKjmjUdGrSBWRxHZLNbL1raX086bOOpl6+E4bYwb98HnDefd2TDPmKkRSEmN7EKRxsD2gHhUHXqn2pbNhxOzZY8t3ytJCQOEsYzAa8Li6+DGvK5rbGChn1ylgSiiihoFFFFATOwwCHHMZG8hcN/UD5V1DePY4ZMyccnRn+IZo2Vv5beJFci2dKVfTvrsuwMYMTAovZwoF+wjVT8L/ALao+03KucLF08z0XZ1zjUseTIHHbJv0T2t0iIWAGYjqAFrD9Ob9wpviNmmM3ZSBnWzcRYAhr9/uG1WVZ2UQ3UESdLEQOF2u0XgPdA7LVHYXHZuuLkNE3mM0GQn+b1Nc0bpvlLjkuvpUunoNdqYUCSNo1BYuoA7dNB4cqhZdvDBu7xWMizMU42BBKqfBY8xHfMp/BUnDijY5gPuvdANzYgIFP8QzGkxG4fTRdJG15SFbIbZGuoLrmJuGLEsCdNbaaVZaGx1JlJ2xe41xRCYP2nY1cyq5vIwJKlwSeXBhc+PHner9tDfvER2gV1+0BUGKe1wZfdaKJQdCpFmbmym3MmibN2YMLOkssTI8BMwRxYEpfoh3gzZB61JYXZAazK+c6EtfUtbU34i7a+dWEtaoJZPNK+O07fuft/Pg4ZZmsxBjfnnkW+vcbLf93dTnGbwyShlwiF3W1zplGuoLHQHQiq9u9j1jwi51a8EpIsRrmia9zyADa8+HGqXvZvhPIuSBljjDEAKlgVtxsw599z31IrYeJkmcrJ1UbYxSWz4dmvYaEaXYXJtewCknvtbvrM74QqzLKeitHHJ1hqM65spUXOYDu51wzZu9WJjw5RJCsxl6SRgMqmKJSUSy2U5mcg2HBADV22+8UmNmDhG6vEqLgZEZRfjoprFl1eNy+RrKaisjbavtTkhhWVMs8YmmiYOAhMZjiZBmjAynWTl+Go/YntYeaPEGSFDNh4+njEZ6JXiVlzqbg9aNTcHiQGBqA2vhk6HFQmxGbDTL4q7QPYjunS/gK0btYdIpInIGUHJLwuYpLxSg35GORqi+lr4X6mO/iml6nRdu70iTZr4yGS14mKAi7LoiNG6m98shTXlqODC/OcJtoPOrqBZ1V7flcqokW/MZi9udrU0wuGVMQISxXpExGHdcxK9K0TR59e2VFv8ApHZUJgpSqxFdSCDbhp/apJXOUU1x+hDrY95BIv209sQxZc2iSKAthcAr1SGtwIAUVBbb2erxR5GymPpWBBuCsjBr6cDYk/s7xTfacPSQEqgYXLhsxzLcarl4chr3HyZpjRGpaTgFRQlr3YAgi/7TrWFfMq6IuMVKD56M3by7UsxQi+Q5QTqNFAcX0OhChewAdlS+xsTaO7A2VTmYGxzEZG46jMswHmeNVva0gxChxoRlYgm5IJCHXuCr608wDs+YFiFLIxANvdB17L2OlYhLa8nquxILLeOcFteMCQx5VMhCNHkkeOKRXAte5JB1FyDrccONbdmYlnLojGB0OWWN2LqmovJGx1Kixupva41IOkezMnXHV6qZFewC5JIiubU6ZYj4dG1b8XH0krzXW7tMFZfdeFoJGBHepQix1vxqZzfkegmsr99Ryu8kkkqrCImhzorFxmkZSVDFm/CSDwW1u+16mRv8/RthnhMjdM4uquxKK1lARBxXLz00FZY3ZkC4BpBEI5YwoRwLZ4hlyOCOINwPKoLeNphFipoCuWF/vVvlZQ/WDqed2e1v4ed9IZSnkppWf9o9H+2a8bvJP9rxkH3QOHSbom6JCVMLAkhmBOqBuN9bdlJux7SnSWMywRyZWuzpEFkK3vp0YGo49ndVfXHZsXM3/WixBufxZoXJF+29qy2JOIxGWVlZj1RqpZGUsGU87gcuYtx0rV2zOm+yNdfPOeC++1/fCObD4YRk5ZA0tjochyhCy8jfNoew1y9tqh/s1tTGwUj+HpC6/wBZHkKtG+PRyYTCl2AlOHjcA6HrM9vWqDscffoDwYgfEf2raTzx6Ih77uoqqPn9/J27YO03lwOMGYM2EmxEkYbW6oC6re/6tDcVwjaiASvl0UnMo7A3WA+NXvD7w9HDiYxe+Iexym2pObU8xbMCP71Rdom5Q9qL8Lr9KzGeUkyDVQ2r7RlRRRWxXhRRRQG2J7EHsroW4+O6PECO/vWA7zoyeR1H765yDUzs/HFejcHrRkC442Gqny4eVcurp72txLLQXKEnF9GdZxAaxVeKutr8LqwI/lLetZ7m7DwwikjxZGZEbo2z5QUNvjd8tNI9qCVQ4I64UkX4H/A6/tFLjcYpETiwZJOjk/cCR6XP+2vM0TnT8DX8l1KG+O3OGxli9mCP8WfMLjThlKnTtudfM1I7CxwCKy+6QNL8BoKaby4z3XGp6LNYc/dH9j5VAbu7aCllJNlXyAPutpyN/jVp2dunHdMqO01mMJfWS+MQ4vasaEfdZo0Iv7yYdOnk8i0y+lW3a27OHIfFAyQ5bs4RrBuJuRlNuBuQKqhxceHMszZWkOfJ1usQ2VcijsyqgJ/V5SibTOJwGIZA15lyMma5EpeNBlv+HW9vKrSVMZ8FFbVGWMGOOxkhSDDQ2Bm6N5Cb3Jk0iXT8qWJ8aeTez0AXxeLWNMwsFGQsLcySddSNKYzSmLHmROsIURwDrZ3Zkht4QID4tTbeI9JjVAvYNCCbkg5srHj3Gx8KkemUUtxiyp9GyS3l3Iw+EwTyxu0jXjBZjmsGYLZbWGt+OvCtccD4id0W33mGwzZiAbMcPD8zp51C7R27NPDilkdmWUF1BJsrRt0qhRyGVGFh21d92NnpLJMiXLwfZ0IvY2jw0IQntXNmFu7uqKdO6Eti9CGVX9KWz2KPvJsdonAY3DxSa8NVCy20/iiWopsNo/8AEpHqLV0CHZfTIsDgZkY8fyEHMFPPUkEdhqK25sGJU6QPZbWBJyqWNwoF+d+VcX0W1pKK6fycE4WOMdvOMnPtpYg/aDN+IypN5uY5fm5phhca8MoaMgWV0sQD1XDIwF+BsTryrZtO4W/K8af7Y4x9KhWxRqwSeX9ZbJOWfrZI4XHyxuShuvNeVvpWe3JM6oyiwY8OwgG+g72NR0GOZdRa3Ai162zz5oxbQBifAkcPUGspNM17vE1LBtcZbD8qm9jxuo+vyqa2e46NW4kgKRz0AIPmLehqqZ9PM/SneH2gVCi/unztqR8fpWXFlv2dctPNuXmWuPHF54Q+gni6E2sAHV5EYgEgA2Ob9/fU3sqdEw7AEMqyqBfj1lkEpXmt1jPhVV2p14EkjFjEwkIAuBmyozeGaOLzZqZ7I2wQwDm4aZWc9ga6uT3WY+tbpnbXcq5uqfTOcnQjjwGaN5D0U0YC5vctbICD+G3R3v4VqlwyHDYnrSMMReN2Fjd0cMHUadW3I8iKiMJjVkgkgkW8sIcoL2zFL3Gmt7DKbflXvp1s/DuuCSeQxdHIxVUEwMlhlIVlBJF1U6cbAXtpWVJN5LFSqbUJLqM8fs8KMPKuoCYpGUn3XMbMmnJTe4H8J43qQw4CwYASgExRTS8Be0IxEgN+PCwtUdsrbRxCFGPWEqi2gGUxyrfuCj4AVt2xIucRLcvFg3jIHDPIUjI/2yOfStXzlogurrVbnX5vj8P8G7aGAEuZZXbqYPBxi2rZ2VHA14gm9+dQGN2fGk6GNcoykhATmLWNgQSbEFlU9tWjeYnBSGUSxSCWQH7pukKxRAR2bSwJvl9aq+IRmdWJsf8AVIGoQXBVF9ACL+PCt3jbjzIZwhLDivi4+RIbnbMD4kpiEOVVnkZdeAhZwcwOlhZri/EVVNvwhJAi6BVAA46XYi/fYgnxqw7L2rlmlkdiSQy6aZs5FxbgFCJbzqo4vEF3ZjxJvWkVgrdS+eTRRRRWxxhRRRQBTjDT5T3HQjupvS0fJmLaeUXbYW0CqECzZBmC83jawkQfxAqrDvB7akMRjPf1JEyxuCPzxk6910cnxBrn0TsD1SQe404O0pbAFiRrbzvf61wz0icsot69el4kXXaWOLRi2oUFL31ytIzepAUeZqt4+QoyOpAzgXA0906XH5Tw8qjDtGS1sxtpp4cK0viGJuST/wAVvTp3WR6vVwuhtSLe0/TSLroiLYdlxf11qYadk2fNkuCGDDuytEb+RA9apmxMeBILm1xYkmwsP+PlUm2PDW5ATSE8LhGsNR2WBrsrXJUReC+4nbDRPLOrfeNLEQxAbhBEo46XBJ17aZYvaDS4h5Dq5kBPLghJsPLh4ConGYsSK6Ldikp6o46ace4IKz2Vj0Ezpmu8khJ45RpwU9liTc9g430sp6WVrSXTBmxOTwiSiwx+zKQD1l105m4+p9amtlTkzxyjq9O8Er8rEKiFT+krIdfzVEbWxeULz1ZLBri2RmAtbuPw7KbT7ayZrm4SIDj+JgEJI5G8hNSLRpTwnxjJiFe3MfXktcW0OkbPFyfKNeDCx+RHxrbsuZMU82Laxiw2ZcIh0Dv1ryC/FmYEDsArnEGOJjBXivSv/wDLibxRjyRGfwFPdqb1jDLFAh6kSgvawLMABl+Av+pjzqeyuFcpbPv9CXZGEsxK7vWOiURMfvSUdwORKZiCORzOVt/6YqrXpztLaDTSNI5uzEk+fIU1qjk8ybNTLNRn0tyrGitQLei9JRQEtsnahSy6W1tf3SGGV0b+Fh6EVjNh8jnJcodNeV/wtyzD6VGA1JbPx4tkc6E8eXIa9o0HhYHlYsHRCe7EWP8AD4kmQSAm4IJI43/F66+tacUvQzHKQyP1kIvYg8OPMHS3iKSQdE3V1U+Y8QRxFM53BJF+9eYueXdUSjhtFhbbiMWvEmSuwmCjEyG/VQ6g2I6y2INuNyB4GpDA7VADu4DM3QX7fu88p17SVQVXcNL9zNrq2QeOpb00+VOExpMYXgNT3kk6n0v61I1wRV2ZwvLr82Ss0zPGqke8Vvy6q5iNOFizXPka3LiVhV1U5rrlZ7akZrm1+HZc8iai5cYTduZ0AvwHID1qOnxpve9ZUuTtldCvM5eJ/I2Y3E2Ww0J/w/2qLrJ3vxrGhRWT3yyFFFFDQKKKKAKWkrO3CgN8EVx4/ADj8xWxcKWNl1IsAO8kAD406fD5Rl5gC/8AniT6U4w7tBaRbBjJ1bi+gDKRb91QuZ2KrEURE0Vh46+hIpualNoj3P0n4kmos1vB5WSCxYYXrbHiSL9+nCtNLUibXQiJs7bU9CbEGNlJ10NgoY+PV+ArVFtFVVgLlirBTyW5sfVb+tRRFJXXHVWR6AnX28bpqcoOcryLZmIHkCorViNu3V1W/XsGbgSM2die8tp4Coely0lq7ZJoZJEbbZQMnVsSb/xEWJ8gAo7ADzJphLMWNyST30gWho9bVA5zlHkGFFKRSVEAooooBQKV4yOPcfI1jWbPcC/L5Xv9T60BhSg0lFAbVmIFr6dlYlqwooZy2bEktQ0xJvWuimDO59DdJiCeenZyrVekpVW/ChhtvqJRS2pKGAooooAooooApzgV64PZr6cB62ptUps+ICzH/La/O1aTeESVxyzbiH1a/ba/h/z86Qz5mXXhprwvekcg8PxNbyvc/Sm1uzvP1+lQxjlHe5NcG/GzZiLkXAtp3VFtTjNqabmpoLHBx3SzgSlotWSJcE9lSIgFIoRda2FbWvqLqTyuCAeNOMc0Wf7kOEsLBrFgba8OVTJLKyYG8kQA7daxy/K/1razXHd9af7JhhJHTM63UhMig3cllGYk6L8amnCO7C9DGSLRdPG/qNafLhbqjjlYHx4g/Mft761oAALjUMdO6wDfKpXZMgi6WGQ2Ei2U9oIOo9fgaRg4MZILFxAMbHS+ngdR8DTes3P+eGlYVxvqbBRWVtKxrACiiigCisxw+VYUAUtqAKcy45mRUOWykkdUA69/MUA2tRalXnWcVxqBwI4i4vqRceVDODWRSo5BBHEaituJxBdizWuTrZQo9BoKxsCCefZQzg34lFOV1tZwer+VxxFuQuQR3HupnWaqTw1tr/zWFDUKKKKAKKKKAWpQ+6v6PoaKKjs8ienqbsH70f6m+VNV/v8A0tRRUUer/fqdchseJrQaSip4nFYZHh/nfWyP3T/nZRRUkepCxxjeHlF/9Yps39vlRRW8uq+oCCn+HHXj/Z/+KKK3/I1l0NuKH33n9TW7bY6q/qb5tRRUj8a+whXiRBGkoorkfU6Rb0lFFYAtJRRQGZ4Dz+dYiiigMxz8K10UVgyzJKzjOvmKWihsvIRuHpWFFFZD6k5ueoM0txf/AMLi/hA9qgmoooaCUUUUB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" name="AutoShape 6" descr="data:image/jpeg;base64,/9j/4AAQSkZJRgABAQAAAQABAAD/2wCEAAkGBhQSERQUEhQUFBQUFxUWFRUYFBgVFRcVFxgVFhUVFBQXHCYeGBkkGhQYHy8gIycqLCwsGB4xNTAqNSYrLCkBCQoKDgwOGg8PGjQkHyQpKy0tLCwsLCksLCkvLC0tKSwpLC4pKSwsLCwsLCwsKSwsKSwpLCksLCwsLCwsLCwsLP/AABEIAMIBAwMBIgACEQEDEQH/xAAcAAABBAMBAAAAAAAAAAAAAAAAAQQFBgIDBwj/xABEEAACAQIDBAcFBgUDAQkBAAABAgMAEQQSIQUGMUETIlFhcYGRBzKhscEUI0JScoJiorLR8DOS4VMVFiQlY3ODs8II/8QAGwEBAAIDAQEAAAAAAAAAAAAAAAMFAQIEBgf/xAA1EQACAgEDAQYCCQMFAAAAAAAAAQIDEQQSITEFEzJBUWEioRRxgZGx0eHw8SNywQYVJFJi/9oADAMBAAIRAxEAPwDhxpKKKAW9JRRQBS3pKKAW9ZRuRWFbEiJ4ctaMyk3wjNpK1lqRqxrCRqkKTSUUVkyFFFFAFFFFAFFFFAFFFFAFFFFAFFFFAFFFFAFFFFAFFFFAFFFFAFFFFAFFFFAFFFFAFFFFAKBXTfZzueJsM8jrfPcD9I0v61zRa9Sbg7KEOAhS2pjW/iRc/E1S9s6idVKjW+W/kuTv0Uu7k7MZx/k8y7awJhnkjPFGI8uXwplV79r+y+i2ixA0kVW+an5VRTVlpbe9pjZ6pHLfFRsaQlFFFdBEFFKBQRQCUUUUAUopKUUA6wGAaVrKO+tM8RUlTxBrrPsZ3RE0ck7jQnKvlx+dVD2nbB+y41ltZWAYVW1doRnq5aZeS/khUp7+V8PkVCiiirImCiiigCiiigCislW9JahnAlFFFDAUUUUAUUUUAUUUUAUUUUAUUUUA5wMWZ0XtZR6kCvW+HAjjRewAV5R3eW+Kw47Zov61r0jtra4DgX4AfKvKf6gnLfXGPo/8Fnoqnbwjmnt8htPh3/MjD0IP1rlBrrHttkzx4R//AHB8Erk7Vb9jyctHDPv+LObVRcbMP2EpbUlKKtDlLt7O90ftRd2F1XQePOoTfHYZwuJaO1gesPCu6+yTYoi2fExGrjMf3a1SfbzsoLJDKB72ZT8CPrW76YOuUF3ZySilNJWhyBWS1jWUYubUB6n9l+zxh9lYbTrOgc+Ldb61zv8A/oXADNhpQOOdT8CPrXW4LQwQpySNFt4KBXN/bmBJgInH4Jh/MrD6V4TS65z7RjFdM/N5b+b/AAN54UUvPg4PRS0le7NAooooAooooCW2Fgekc9gFNtpYXo5CvpVj3Wwv3d7asT6Cmm9WH91/I1wxv/ruPl0PV29mRj2VG7HxeJ/UytUUUV3HlAooooAooooAooooAooooAooooCQ2HJlxEDdksZ9HFdI3o3mImYjUA1yuJ7EHsINWjaE+dWbjrVZrNPGy2E5e6+/Bb9n2bYySJHfza4mwmF11zSelk/vVDanOIxhZVUnRb2Hja/ypsa69NSqK9i9X82cGpt72xyErONLkDtNqwp7saLNiIV/NJGPVhXSiBHqTZiCHCwoPwoo+Aqje3WHNgYX/LKPiCKu20mtlHYBVP8Aa6M2yCfyyx/O1TNFhPwM4EaSlNJUBXBTjZ63ljHa6j+YU3rZBJlYHsIPob1h8oHqDePatnyg8Kp3tDk6XZMvPJJG381vrUdvdtsmUMraMA3qoI+dNdrbSzbKxGY3JEXr0grw2l0Tqsrn/wCl+JUd/Kd2WcpNY1kaxr3bLcKKKKwApRSUooDpe5kIAjB/IT62/vUVvTB909vwtepDZrFEQjQ5QPgKa7aW8Engapo0zV/eeXB9Uto/4Uo+Xd4+5FCoooq5PlYUtqSigCiiigCiiigFpQndSVetkzyHDBx9pz2I0kCJYWysOZ0593OorLe7WcG8IObwijlLcRakCVZZNoYksbqzXOt3VvXSn+CixDghYFN1u33KMQBxIYrdfEGtJX46r5k8NM5eZD7H3NxGJNo1HhqT6KDVki9nePiAQwEhjqT1QbEEAZgDyrZurtDo5+vmX1C/ygn4V1DE7W6TDt0eV3VSRcyMQO0XUZapNZr767NqimmWC06qw4s5RL7HsWFu2VWOuUhr+tqqW2t35sJJ0c8bI3EXHEdoru+A3jZ4OvZ5R7paYqRfuHHwqD2/F0sEkk8EMsip1GKlj/vDAcKaftS7vdtqWPbqQz0iccpYZxMipnc2HPj8KvbNH/UD9KisQ12OgHcBYVNbhyhdo4Qnh08fxNh869JHqitXiPSONhzSkeXwqqe1SL/yaW/J4/6xVvwc4aVtRcE/2+lVH204oJsopzkmjAHgSx+VTt9Tun4GeeqVUJ5VnBLlYNa9iDY8NKuODxLFOk+0GxOiL0gtoDqAPEWvXJKW1ZKuc1DqUzoj2GtsOBkY2VHY8bBSTbtsBU1jcc5JtJMxNwesw07ONZYTCySPaJJjdAPfK2Yat1i1stweJrG9dTHepLLHQ2iZUjzcURVa/cCt/S1ZzieeBoIIpZSXUsERnsq3y3yjS5PwqT3eihYZHwwaTheTESKt/wBEa3t51J7HwKrJIs2EhdBxZGdcoN7EAyAuPEGq/MFLp05K3fVGeclATdPFk2+zy6XuStgLdpOgrXPuziUXM0EuXXrBSRpx1FxpXRtr7NwSqYTG+Z7ESJEgZRrawZ7fPhVb3l2H9jiBinZyw1Vgqusd7AdViCuYnhzte1dld6mdsNTCzwspRFJSk0ldB1BSrSUq8aGUdHjFlX9I+VadpC8Mn6TW4Hqr+kfKtWOb7mT9J+VcSebMex9gtw9M/wC1/gc9pKWkrtPjwUUUUAUUUUAUUUUBuweFaSRY0F2dlVR2sxAA9TXXtn7g4jDEiYI8eRQtrkXtrxt31zjczHLBjIpmTOIc0mW9hdUYqSewNau1bse1+GXBtLjI7PFKkbCNQbiTMUfKToBkIPh31V9oq6cdtaOvTuUPiRC4b2eYuXrpEAulrsq3BvwBPK3xq57oblzR9IZxkOWyWyNc66m4NuVrW50/wHtPwTTPCpcFM3WKdQ5feC2JPI8Rrap6DeOGQNkdWy3BFwCDYGxBOmjL6io9PpksSsfPob3O5vDjg50ns+xpbOGC6Eg5hmzdjdhPbrTzDbubUIy9IyjW95FsfG16sW1vaHFh8OJZF6zdURh1Y9JzTMumnM8vEiqhhPajNNO6sY4oxcdbKqZbdYtI5BB427eyn+2w4bfyRMnqJQzjj3H8e5+P5yIB2F2P0rbJuRNMuWaVbDl71737fS3fVc/7ejjvK0rdE5sjxkSl2XRsvS2JGnEg24UxxvtAwYLK0mKJsbDocPoeVww0qB9kfEnDPyOd6+fhZRvaFurHhcTlgcyKc6tc6rJGeup7rMpvUFgNjzkho1N1IINwLEagi5q0bT27HJmOSMh8upKI5AIOpXQe6BcCtuwNpSZj9mMSgWuJT0tuA0PR6a16TSaWaglYVGr1UknKrH2/oWbZm80oLNIpV2ALWsbNbW1jzNzUBvnNi8eI1C9SMsbEgHMdL2J7PnVn2rtWcwgsy3XnGzDyIEQFqebK2tJLBeQmwvw0PwW/LnVs9PGSKWztnURg3hY+/Jy7YG48suKihlXo1c6sSOA1IBvxPIV0nB+zrDPnSCVGkQ9cDXL3ED0v3UyTbjG4aVlVTfieVzcdnzpnszeOOHEZoFYMDYMGNsp091gb+Bv5Wqr1Ogb5jyjWWot1Xi4x6ZwZ7U9kWIBLRFTx0BIPxqw+y3cWWKeQ4lXAEZCa9UkkXDDnyI8DVo/74mLqzEZgATlXtC8Tw43PDn6v13pugdWUodMwsbE3NsvbYX10+VcSqijerUxzhzyl7L8ygbN9mWLWTM3QX1/1Mz/AcfWrFs72d4gu5kliRWUgLHGwBb8OZCbFeN6mH31YZljyysg1BBVierrbQEcSdRwqD257QMS2EjeGNQ0qzA6kZTGWXML310Bse21Fp685S5NoR005bsuT9OhHY/2Y4uRwWaHT8qlR6Vt3m9k7YjDKFkj6RYzGeqALiQyIdOB6zKe61c9j9q+OhLxz9a68CCjK1ro/oezUGrPs3fOWSLGyRuQWw0eKjF/caMferw4ZonFuxqxGmEHwjop0sqpcLy45X5HHNo4BoZXikFnjZkYdjKbH5U3y11eXeCMSGdktI7B+kEWfMx17sx7Nb8a247fDChMk0U2UjQGABeeqp09gL1vvL2FdkoqWDkohNr2NhzsbetZ4fCluFvO/9qtO0d7s8fQo0ogv7nVVbd6L73mTURh8SNbRrrwvnuPAhh8ay3wdFVCcvif3E/gscOjRWIzAWOvZwt5Vnthi0JWOxz6Wv1gOenKt2yNsMkeW0moI6s/RjuOgp1sPegYR2EiyOCD7kr2B79RfvqJQWdx7GzXWfR3W+mMe5TE3WnKswjJCi5AIJA5m3Goi1diw28eFySMHdCwsR9liJNz2mbrDuPGoRtrYZczLlewIAfA4eNR3gq7ajvFqmzg8rdo3uXdp49/4RzeinW0cYZZCxCjkAoCiw0GgprWxWhRRRQBRRRQD3BPYOR+Qj1Iqb2F1IZw4uG6Jrd6vYf1mojZkWbN+2rLFgSomB/6any6WK3zrkusw9p6Hs7Sb4K1+X48k5gsKolaQZbHOWS/KW+Wx/KC/HuqVxO0kIGZ1TMxUKcouUMcmbpCNOCDXj5VXYMSUYgj8AX/blK/L40YycEqNDZn/AJhFXMmmXNmmfedOB1isNGIyBIki52kBQ+6wAEgYWGrAqf2DjURg9lS4qVI4lJeQ6aG3EhnJt7osbkdh56VswCgSleTg/CzD+m3nVy9lu3I8PiEWRS8koEYfMFXDwBja9+byuBbvX8wroqTtaSItXP6PS3j9+RE4jYkxkkiZZkhiVYkzR5c4jFszjRRmYA9up4kXqvba3bVCGzRsefW17LcfCvU6yC1+A7xamOM2FhptZIYZO8opPrVtC6CSTj0PIu6Muq5PKMaxpq2GJF7Bs7WJFuB8xU3JvFCCpw+H6GwsSJWYnvOgr0Qu4+A5YWDyQUr7j4Ei32WH/YB8q6Y6yuLXD+Rx2UwsWGcNHtQl6DoOhDLzJkkzfA3qe2BtrESx5IsDN1uLj7SVsdLnrAfGuuYPdbCxEGPDwqVN1IQXB4XBqTC1pPWJ+GJyy0FMlyjgm2djTxF/u8QvL/SlAI/VqLedad3NgTYl1RIFQi4DlGUX968rDW2nLtrveKxGVWNrkAmx0B8+youHbZ93osrm/wCnS1tbc7nwtUr1krK8bPtyT6fRwqXwrJx32gnG7MZfuoZIZbL0rK8hLKP9NmzDkLjQE2PG16bbk71xSdKir0U7rdYixaNyhD/ds2oYrnGUk8RY8bdB9oUck+DljNn62dVKjOhQhrCw1W11vxv2qTXH8Bsu00TKtnWWNi17AICQ6lLasSw15ZT21DCtSjmRzX6amK2tYz5l3ncjENiMM0MyqfvFWeLqhurZiWsDfS/A039oe0ujw0ZjjADqAt76F2laRQAbhieNcxTd6Z0zqDY8Rw00Iv2jgfMVdsLtpTgMJHNluHIR3tlR42OQkEEMvVAZSNQxPZfeVezEsHP9GjXJSg888nOJMNI5LWY3JudSb999atO5W10jEkMiNnkSVENwoZZEs0cjMRlF1uG4DM19KlcNCEBEgCsGK8jcAA5iRpwYai41qZ3R3VwuMdhKcrB+qLgBgoJcHnY2byU8LXrjn3bzt6llpbVfZs9OclIhlXJGrg5jGrAk3tqSvHQApbxutPzh0ktndSRYAF0IAPEAMtgOfZXXdmbl7MilJllSSRbaMwKrYBeA05VbMJszAsvUSArzsE+Olc3dPqz09Wrp09fd7N3vjB5OaIqxuul+z+1SWE2mqRSJ0EZMgtnKgsn6SwJHkRXpPaO5uzpF68UQ71sreHV1NMR7MdnZc2TqjicxAFuN78Kz3fuc0LtPjltfZ+p5yw2JCm9j62+lSWH28is5+zxuHXLZzmtw6wJGh767Ud0tjnmNSVBJYBiOOUkdYajUaa8a2bF3N2NM1ockrWuVzG4F7ag8Ne2iqcecnTLVV7MPOP7f1OI4LErlYdChvwLalfCpbZWJAjKdBG5LKcwW8iqCCxjblcaHuNd1O5+zsKDM0MSBRqzcAPOo8b1bKjmjUdGrSBWRxHZLNbL1raX086bOOpl6+E4bYwb98HnDefd2TDPmKkRSEmN7EKRxsD2gHhUHXqn2pbNhxOzZY8t3ytJCQOEsYzAa8Li6+DGvK5rbGChn1ylgSiiihoFFFFATOwwCHHMZG8hcN/UD5V1DePY4ZMyccnRn+IZo2Vv5beJFci2dKVfTvrsuwMYMTAovZwoF+wjVT8L/ALao+03KucLF08z0XZ1zjUseTIHHbJv0T2t0iIWAGYjqAFrD9Ob9wpviNmmM3ZSBnWzcRYAhr9/uG1WVZ2UQ3UESdLEQOF2u0XgPdA7LVHYXHZuuLkNE3mM0GQn+b1Nc0bpvlLjkuvpUunoNdqYUCSNo1BYuoA7dNB4cqhZdvDBu7xWMizMU42BBKqfBY8xHfMp/BUnDijY5gPuvdANzYgIFP8QzGkxG4fTRdJG15SFbIbZGuoLrmJuGLEsCdNbaaVZaGx1JlJ2xe41xRCYP2nY1cyq5vIwJKlwSeXBhc+PHner9tDfvER2gV1+0BUGKe1wZfdaKJQdCpFmbmym3MmibN2YMLOkssTI8BMwRxYEpfoh3gzZB61JYXZAazK+c6EtfUtbU34i7a+dWEtaoJZPNK+O07fuft/Pg4ZZmsxBjfnnkW+vcbLf93dTnGbwyShlwiF3W1zplGuoLHQHQiq9u9j1jwi51a8EpIsRrmia9zyADa8+HGqXvZvhPIuSBljjDEAKlgVtxsw599z31IrYeJkmcrJ1UbYxSWz4dmvYaEaXYXJtewCknvtbvrM74QqzLKeitHHJ1hqM65spUXOYDu51wzZu9WJjw5RJCsxl6SRgMqmKJSUSy2U5mcg2HBADV22+8UmNmDhG6vEqLgZEZRfjoprFl1eNy+RrKaisjbavtTkhhWVMs8YmmiYOAhMZjiZBmjAynWTl+Go/YntYeaPEGSFDNh4+njEZ6JXiVlzqbg9aNTcHiQGBqA2vhk6HFQmxGbDTL4q7QPYjunS/gK0btYdIpInIGUHJLwuYpLxSg35GORqi+lr4X6mO/iml6nRdu70iTZr4yGS14mKAi7LoiNG6m98shTXlqODC/OcJtoPOrqBZ1V7flcqokW/MZi9udrU0wuGVMQISxXpExGHdcxK9K0TR59e2VFv8ApHZUJgpSqxFdSCDbhp/apJXOUU1x+hDrY95BIv209sQxZc2iSKAthcAr1SGtwIAUVBbb2erxR5GymPpWBBuCsjBr6cDYk/s7xTfacPSQEqgYXLhsxzLcarl4chr3HyZpjRGpaTgFRQlr3YAgi/7TrWFfMq6IuMVKD56M3by7UsxQi+Q5QTqNFAcX0OhChewAdlS+xsTaO7A2VTmYGxzEZG46jMswHmeNVva0gxChxoRlYgm5IJCHXuCr608wDs+YFiFLIxANvdB17L2OlYhLa8nquxILLeOcFteMCQx5VMhCNHkkeOKRXAte5JB1FyDrccONbdmYlnLojGB0OWWN2LqmovJGx1Kixupva41IOkezMnXHV6qZFewC5JIiubU6ZYj4dG1b8XH0krzXW7tMFZfdeFoJGBHepQix1vxqZzfkegmsr99Ryu8kkkqrCImhzorFxmkZSVDFm/CSDwW1u+16mRv8/RthnhMjdM4uquxKK1lARBxXLz00FZY3ZkC4BpBEI5YwoRwLZ4hlyOCOINwPKoLeNphFipoCuWF/vVvlZQ/WDqed2e1v4ed9IZSnkppWf9o9H+2a8bvJP9rxkH3QOHSbom6JCVMLAkhmBOqBuN9bdlJux7SnSWMywRyZWuzpEFkK3vp0YGo49ndVfXHZsXM3/WixBufxZoXJF+29qy2JOIxGWVlZj1RqpZGUsGU87gcuYtx0rV2zOm+yNdfPOeC++1/fCObD4YRk5ZA0tjochyhCy8jfNoew1y9tqh/s1tTGwUj+HpC6/wBZHkKtG+PRyYTCl2AlOHjcA6HrM9vWqDscffoDwYgfEf2raTzx6Ih77uoqqPn9/J27YO03lwOMGYM2EmxEkYbW6oC6re/6tDcVwjaiASvl0UnMo7A3WA+NXvD7w9HDiYxe+Iexym2pObU8xbMCP71Rdom5Q9qL8Lr9KzGeUkyDVQ2r7RlRRRWxXhRRRQG2J7EHsroW4+O6PECO/vWA7zoyeR1H765yDUzs/HFejcHrRkC442Gqny4eVcurp72txLLQXKEnF9GdZxAaxVeKutr8LqwI/lLetZ7m7DwwikjxZGZEbo2z5QUNvjd8tNI9qCVQ4I64UkX4H/A6/tFLjcYpETiwZJOjk/cCR6XP+2vM0TnT8DX8l1KG+O3OGxli9mCP8WfMLjThlKnTtudfM1I7CxwCKy+6QNL8BoKaby4z3XGp6LNYc/dH9j5VAbu7aCllJNlXyAPutpyN/jVp2dunHdMqO01mMJfWS+MQ4vasaEfdZo0Iv7yYdOnk8i0y+lW3a27OHIfFAyQ5bs4RrBuJuRlNuBuQKqhxceHMszZWkOfJ1usQ2VcijsyqgJ/V5SibTOJwGIZA15lyMma5EpeNBlv+HW9vKrSVMZ8FFbVGWMGOOxkhSDDQ2Bm6N5Cb3Jk0iXT8qWJ8aeTez0AXxeLWNMwsFGQsLcySddSNKYzSmLHmROsIURwDrZ3Zkht4QID4tTbeI9JjVAvYNCCbkg5srHj3Gx8KkemUUtxiyp9GyS3l3Iw+EwTyxu0jXjBZjmsGYLZbWGt+OvCtccD4id0W33mGwzZiAbMcPD8zp51C7R27NPDilkdmWUF1BJsrRt0qhRyGVGFh21d92NnpLJMiXLwfZ0IvY2jw0IQntXNmFu7uqKdO6Eti9CGVX9KWz2KPvJsdonAY3DxSa8NVCy20/iiWopsNo/8AEpHqLV0CHZfTIsDgZkY8fyEHMFPPUkEdhqK25sGJU6QPZbWBJyqWNwoF+d+VcX0W1pKK6fycE4WOMdvOMnPtpYg/aDN+IypN5uY5fm5phhca8MoaMgWV0sQD1XDIwF+BsTryrZtO4W/K8af7Y4x9KhWxRqwSeX9ZbJOWfrZI4XHyxuShuvNeVvpWe3JM6oyiwY8OwgG+g72NR0GOZdRa3Ai162zz5oxbQBifAkcPUGspNM17vE1LBtcZbD8qm9jxuo+vyqa2e46NW4kgKRz0AIPmLehqqZ9PM/SneH2gVCi/unztqR8fpWXFlv2dctPNuXmWuPHF54Q+gni6E2sAHV5EYgEgA2Ob9/fU3sqdEw7AEMqyqBfj1lkEpXmt1jPhVV2p14EkjFjEwkIAuBmyozeGaOLzZqZ7I2wQwDm4aZWc9ga6uT3WY+tbpnbXcq5uqfTOcnQjjwGaN5D0U0YC5vctbICD+G3R3v4VqlwyHDYnrSMMReN2Fjd0cMHUadW3I8iKiMJjVkgkgkW8sIcoL2zFL3Gmt7DKbflXvp1s/DuuCSeQxdHIxVUEwMlhlIVlBJF1U6cbAXtpWVJN5LFSqbUJLqM8fs8KMPKuoCYpGUn3XMbMmnJTe4H8J43qQw4CwYASgExRTS8Be0IxEgN+PCwtUdsrbRxCFGPWEqi2gGUxyrfuCj4AVt2xIucRLcvFg3jIHDPIUjI/2yOfStXzlogurrVbnX5vj8P8G7aGAEuZZXbqYPBxi2rZ2VHA14gm9+dQGN2fGk6GNcoykhATmLWNgQSbEFlU9tWjeYnBSGUSxSCWQH7pukKxRAR2bSwJvl9aq+IRmdWJsf8AVIGoQXBVF9ACL+PCt3jbjzIZwhLDivi4+RIbnbMD4kpiEOVVnkZdeAhZwcwOlhZri/EVVNvwhJAi6BVAA46XYi/fYgnxqw7L2rlmlkdiSQy6aZs5FxbgFCJbzqo4vEF3ZjxJvWkVgrdS+eTRRRRWxxhRRRQBTjDT5T3HQjupvS0fJmLaeUXbYW0CqECzZBmC83jawkQfxAqrDvB7akMRjPf1JEyxuCPzxk6910cnxBrn0TsD1SQe404O0pbAFiRrbzvf61wz0icsot69el4kXXaWOLRi2oUFL31ytIzepAUeZqt4+QoyOpAzgXA0906XH5Tw8qjDtGS1sxtpp4cK0viGJuST/wAVvTp3WR6vVwuhtSLe0/TSLroiLYdlxf11qYadk2fNkuCGDDuytEb+RA9apmxMeBILm1xYkmwsP+PlUm2PDW5ATSE8LhGsNR2WBrsrXJUReC+4nbDRPLOrfeNLEQxAbhBEo46XBJ17aZYvaDS4h5Dq5kBPLghJsPLh4ConGYsSK6Ldikp6o46ace4IKz2Vj0Ezpmu8khJ45RpwU9liTc9g430sp6WVrSXTBmxOTwiSiwx+zKQD1l105m4+p9amtlTkzxyjq9O8Er8rEKiFT+krIdfzVEbWxeULz1ZLBri2RmAtbuPw7KbT7ayZrm4SIDj+JgEJI5G8hNSLRpTwnxjJiFe3MfXktcW0OkbPFyfKNeDCx+RHxrbsuZMU82Laxiw2ZcIh0Dv1ryC/FmYEDsArnEGOJjBXivSv/wDLibxRjyRGfwFPdqb1jDLFAh6kSgvawLMABl+Av+pjzqeyuFcpbPv9CXZGEsxK7vWOiURMfvSUdwORKZiCORzOVt/6YqrXpztLaDTSNI5uzEk+fIU1qjk8ybNTLNRn0tyrGitQLei9JRQEtsnahSy6W1tf3SGGV0b+Fh6EVjNh8jnJcodNeV/wtyzD6VGA1JbPx4tkc6E8eXIa9o0HhYHlYsHRCe7EWP8AD4kmQSAm4IJI43/F66+tacUvQzHKQyP1kIvYg8OPMHS3iKSQdE3V1U+Y8QRxFM53BJF+9eYueXdUSjhtFhbbiMWvEmSuwmCjEyG/VQ6g2I6y2INuNyB4GpDA7VADu4DM3QX7fu88p17SVQVXcNL9zNrq2QeOpb00+VOExpMYXgNT3kk6n0v61I1wRV2ZwvLr82Ss0zPGqke8Vvy6q5iNOFizXPka3LiVhV1U5rrlZ7akZrm1+HZc8iai5cYTduZ0AvwHID1qOnxpve9ZUuTtldCvM5eJ/I2Y3E2Ww0J/w/2qLrJ3vxrGhRWT3yyFFFFDQKKKKAKWkrO3CgN8EVx4/ADj8xWxcKWNl1IsAO8kAD406fD5Rl5gC/8AniT6U4w7tBaRbBjJ1bi+gDKRb91QuZ2KrEURE0Vh46+hIpualNoj3P0n4kmos1vB5WSCxYYXrbHiSL9+nCtNLUibXQiJs7bU9CbEGNlJ10NgoY+PV+ArVFtFVVgLlirBTyW5sfVb+tRRFJXXHVWR6AnX28bpqcoOcryLZmIHkCorViNu3V1W/XsGbgSM2die8tp4Coely0lq7ZJoZJEbbZQMnVsSb/xEWJ8gAo7ADzJphLMWNyST30gWho9bVA5zlHkGFFKRSVEAooooBQKV4yOPcfI1jWbPcC/L5Xv9T60BhSg0lFAbVmIFr6dlYlqwooZy2bEktQ0xJvWuimDO59DdJiCeenZyrVekpVW/ChhtvqJRS2pKGAooooAooooApzgV64PZr6cB62ptUps+ICzH/La/O1aTeESVxyzbiH1a/ba/h/z86Qz5mXXhprwvekcg8PxNbyvc/Sm1uzvP1+lQxjlHe5NcG/GzZiLkXAtp3VFtTjNqabmpoLHBx3SzgSlotWSJcE9lSIgFIoRda2FbWvqLqTyuCAeNOMc0Wf7kOEsLBrFgba8OVTJLKyYG8kQA7daxy/K/1razXHd9af7JhhJHTM63UhMig3cllGYk6L8amnCO7C9DGSLRdPG/qNafLhbqjjlYHx4g/Mft761oAALjUMdO6wDfKpXZMgi6WGQ2Ei2U9oIOo9fgaRg4MZILFxAMbHS+ngdR8DTes3P+eGlYVxvqbBRWVtKxrACiiigCisxw+VYUAUtqAKcy45mRUOWykkdUA69/MUA2tRalXnWcVxqBwI4i4vqRceVDODWRSo5BBHEaituJxBdizWuTrZQo9BoKxsCCefZQzg34lFOV1tZwer+VxxFuQuQR3HupnWaqTw1tr/zWFDUKKKKAKKKKAWpQ+6v6PoaKKjs8ienqbsH70f6m+VNV/v8A0tRRUUer/fqdchseJrQaSip4nFYZHh/nfWyP3T/nZRRUkepCxxjeHlF/9Yps39vlRRW8uq+oCCn+HHXj/Z/+KKK3/I1l0NuKH33n9TW7bY6q/qb5tRRUj8a+whXiRBGkoorkfU6Rb0lFFYAtJRRQGZ4Dz+dYiiigMxz8K10UVgyzJKzjOvmKWihsvIRuHpWFFFZD6k5ueoM0txf/AMLi/hA9qgmoooaCUUUUB//Z"/>
          <p:cNvSpPr>
            <a:spLocks noChangeAspect="1" noChangeArrowheads="1"/>
          </p:cNvSpPr>
          <p:nvPr/>
        </p:nvSpPr>
        <p:spPr bwMode="auto">
          <a:xfrm>
            <a:off x="215899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" name="AutoShape 8" descr="data:image/jpeg;base64,/9j/4AAQSkZJRgABAQAAAQABAAD/2wCEAAkGBhQSERQUEhQUFBQUFxUWFRUYFBgVFRcVFxgVFhUVFBQXHCYeGBkkGhQYHy8gIycqLCwsGB4xNTAqNSYrLCkBCQoKDgwOGg8PGjQkHyQpKy0tLCwsLCksLCkvLC0tKSwpLC4pKSwsLCwsLCwsKSwsKSwpLCksLCwsLCwsLCwsLP/AABEIAMIBAwMBIgACEQEDEQH/xAAcAAABBAMBAAAAAAAAAAAAAAAAAQQFBgIDBwj/xABEEAACAQIDBAcFBgUDAQkBAAABAgMAEQQSIQUGMUETIlFhcYGRBzKhscEUI0JScoJiorLR8DOS4VMVFiQlY3ODs8II/8QAGwEBAAIDAQEAAAAAAAAAAAAAAAMFAQIEBgf/xAA1EQACAgEDAQYCCQMFAAAAAAAAAQIDEQQSITEFEzJBUWEioRRxgZGx0eHw8SNywQYVJFJi/9oADAMBAAIRAxEAPwDhxpKKKAW9JRRQBS3pKKAW9ZRuRWFbEiJ4ctaMyk3wjNpK1lqRqxrCRqkKTSUUVkyFFFFAFFFFAFFFFAFFFFAFFFFAFFFFAFFFFAFFFFAFFFFAFFFFAFFFFAFFFFAFFFFAFFFFAKBXTfZzueJsM8jrfPcD9I0v61zRa9Sbg7KEOAhS2pjW/iRc/E1S9s6idVKjW+W/kuTv0Uu7k7MZx/k8y7awJhnkjPFGI8uXwplV79r+y+i2ixA0kVW+an5VRTVlpbe9pjZ6pHLfFRsaQlFFFdBEFFKBQRQCUUUUAUopKUUA6wGAaVrKO+tM8RUlTxBrrPsZ3RE0ck7jQnKvlx+dVD2nbB+y41ltZWAYVW1doRnq5aZeS/khUp7+V8PkVCiiirImCiiigCiiigCislW9JahnAlFFFDAUUUUAUUUUAUUUUAUUUUAUUUUA5wMWZ0XtZR6kCvW+HAjjRewAV5R3eW+Kw47Zov61r0jtra4DgX4AfKvKf6gnLfXGPo/8Fnoqnbwjmnt8htPh3/MjD0IP1rlBrrHttkzx4R//AHB8Erk7Vb9jyctHDPv+LObVRcbMP2EpbUlKKtDlLt7O90ftRd2F1XQePOoTfHYZwuJaO1gesPCu6+yTYoi2fExGrjMf3a1SfbzsoLJDKB72ZT8CPrW76YOuUF3ZySilNJWhyBWS1jWUYubUB6n9l+zxh9lYbTrOgc+Ldb61zv8A/oXADNhpQOOdT8CPrXW4LQwQpySNFt4KBXN/bmBJgInH4Jh/MrD6V4TS65z7RjFdM/N5b+b/AAN54UUvPg4PRS0le7NAooooAooooCW2Fgekc9gFNtpYXo5CvpVj3Wwv3d7asT6Cmm9WH91/I1wxv/ruPl0PV29mRj2VG7HxeJ/UytUUUV3HlAooooAooooAooooAooooAooooCQ2HJlxEDdksZ9HFdI3o3mImYjUA1yuJ7EHsINWjaE+dWbjrVZrNPGy2E5e6+/Bb9n2bYySJHfza4mwmF11zSelk/vVDanOIxhZVUnRb2Hja/ypsa69NSqK9i9X82cGpt72xyErONLkDtNqwp7saLNiIV/NJGPVhXSiBHqTZiCHCwoPwoo+Aqje3WHNgYX/LKPiCKu20mtlHYBVP8Aa6M2yCfyyx/O1TNFhPwM4EaSlNJUBXBTjZ63ljHa6j+YU3rZBJlYHsIPob1h8oHqDePatnyg8Kp3tDk6XZMvPJJG381vrUdvdtsmUMraMA3qoI+dNdrbSzbKxGY3JEXr0grw2l0Tqsrn/wCl+JUd/Kd2WcpNY1kaxr3bLcKKKKwApRSUooDpe5kIAjB/IT62/vUVvTB909vwtepDZrFEQjQ5QPgKa7aW8Engapo0zV/eeXB9Uto/4Uo+Xd4+5FCoooq5PlYUtqSigCiiigCiiigFpQndSVetkzyHDBx9pz2I0kCJYWysOZ0593OorLe7WcG8IObwijlLcRakCVZZNoYksbqzXOt3VvXSn+CixDghYFN1u33KMQBxIYrdfEGtJX46r5k8NM5eZD7H3NxGJNo1HhqT6KDVki9nePiAQwEhjqT1QbEEAZgDyrZurtDo5+vmX1C/ygn4V1DE7W6TDt0eV3VSRcyMQO0XUZapNZr767NqimmWC06qw4s5RL7HsWFu2VWOuUhr+tqqW2t35sJJ0c8bI3EXHEdoru+A3jZ4OvZ5R7paYqRfuHHwqD2/F0sEkk8EMsip1GKlj/vDAcKaftS7vdtqWPbqQz0iccpYZxMipnc2HPj8KvbNH/UD9KisQ12OgHcBYVNbhyhdo4Qnh08fxNh869JHqitXiPSONhzSkeXwqqe1SL/yaW/J4/6xVvwc4aVtRcE/2+lVH204oJsopzkmjAHgSx+VTt9Tun4GeeqVUJ5VnBLlYNa9iDY8NKuODxLFOk+0GxOiL0gtoDqAPEWvXJKW1ZKuc1DqUzoj2GtsOBkY2VHY8bBSTbtsBU1jcc5JtJMxNwesw07ONZYTCySPaJJjdAPfK2Yat1i1stweJrG9dTHepLLHQ2iZUjzcURVa/cCt/S1ZzieeBoIIpZSXUsERnsq3y3yjS5PwqT3eihYZHwwaTheTESKt/wBEa3t51J7HwKrJIs2EhdBxZGdcoN7EAyAuPEGq/MFLp05K3fVGeclATdPFk2+zy6XuStgLdpOgrXPuziUXM0EuXXrBSRpx1FxpXRtr7NwSqYTG+Z7ESJEgZRrawZ7fPhVb3l2H9jiBinZyw1Vgqusd7AdViCuYnhzte1dld6mdsNTCzwspRFJSk0ldB1BSrSUq8aGUdHjFlX9I+VadpC8Mn6TW4Hqr+kfKtWOb7mT9J+VcSebMex9gtw9M/wC1/gc9pKWkrtPjwUUUUAUUUUAUUUUBuweFaSRY0F2dlVR2sxAA9TXXtn7g4jDEiYI8eRQtrkXtrxt31zjczHLBjIpmTOIc0mW9hdUYqSewNau1bse1+GXBtLjI7PFKkbCNQbiTMUfKToBkIPh31V9oq6cdtaOvTuUPiRC4b2eYuXrpEAulrsq3BvwBPK3xq57oblzR9IZxkOWyWyNc66m4NuVrW50/wHtPwTTPCpcFM3WKdQ5feC2JPI8Rrap6DeOGQNkdWy3BFwCDYGxBOmjL6io9PpksSsfPob3O5vDjg50ns+xpbOGC6Eg5hmzdjdhPbrTzDbubUIy9IyjW95FsfG16sW1vaHFh8OJZF6zdURh1Y9JzTMumnM8vEiqhhPajNNO6sY4oxcdbKqZbdYtI5BB427eyn+2w4bfyRMnqJQzjj3H8e5+P5yIB2F2P0rbJuRNMuWaVbDl71737fS3fVc/7ejjvK0rdE5sjxkSl2XRsvS2JGnEg24UxxvtAwYLK0mKJsbDocPoeVww0qB9kfEnDPyOd6+fhZRvaFurHhcTlgcyKc6tc6rJGeup7rMpvUFgNjzkho1N1IINwLEagi5q0bT27HJmOSMh8upKI5AIOpXQe6BcCtuwNpSZj9mMSgWuJT0tuA0PR6a16TSaWaglYVGr1UknKrH2/oWbZm80oLNIpV2ALWsbNbW1jzNzUBvnNi8eI1C9SMsbEgHMdL2J7PnVn2rtWcwgsy3XnGzDyIEQFqebK2tJLBeQmwvw0PwW/LnVs9PGSKWztnURg3hY+/Jy7YG48suKihlXo1c6sSOA1IBvxPIV0nB+zrDPnSCVGkQ9cDXL3ED0v3UyTbjG4aVlVTfieVzcdnzpnszeOOHEZoFYMDYMGNsp091gb+Bv5Wqr1Ogb5jyjWWot1Xi4x6ZwZ7U9kWIBLRFTx0BIPxqw+y3cWWKeQ4lXAEZCa9UkkXDDnyI8DVo/74mLqzEZgATlXtC8Tw43PDn6v13pugdWUodMwsbE3NsvbYX10+VcSqijerUxzhzyl7L8ygbN9mWLWTM3QX1/1Mz/AcfWrFs72d4gu5kliRWUgLHGwBb8OZCbFeN6mH31YZljyysg1BBVierrbQEcSdRwqD257QMS2EjeGNQ0qzA6kZTGWXML310Bse21Fp685S5NoR005bsuT9OhHY/2Y4uRwWaHT8qlR6Vt3m9k7YjDKFkj6RYzGeqALiQyIdOB6zKe61c9j9q+OhLxz9a68CCjK1ro/oezUGrPs3fOWSLGyRuQWw0eKjF/caMferw4ZonFuxqxGmEHwjop0sqpcLy45X5HHNo4BoZXikFnjZkYdjKbH5U3y11eXeCMSGdktI7B+kEWfMx17sx7Nb8a247fDChMk0U2UjQGABeeqp09gL1vvL2FdkoqWDkohNr2NhzsbetZ4fCluFvO/9qtO0d7s8fQo0ogv7nVVbd6L73mTURh8SNbRrrwvnuPAhh8ay3wdFVCcvif3E/gscOjRWIzAWOvZwt5Vnthi0JWOxz6Wv1gOenKt2yNsMkeW0moI6s/RjuOgp1sPegYR2EiyOCD7kr2B79RfvqJQWdx7GzXWfR3W+mMe5TE3WnKswjJCi5AIJA5m3Goi1diw28eFySMHdCwsR9liJNz2mbrDuPGoRtrYZczLlewIAfA4eNR3gq7ajvFqmzg8rdo3uXdp49/4RzeinW0cYZZCxCjkAoCiw0GgprWxWhRRRQBRRRQD3BPYOR+Qj1Iqb2F1IZw4uG6Jrd6vYf1mojZkWbN+2rLFgSomB/6any6WK3zrkusw9p6Hs7Sb4K1+X48k5gsKolaQZbHOWS/KW+Wx/KC/HuqVxO0kIGZ1TMxUKcouUMcmbpCNOCDXj5VXYMSUYgj8AX/blK/L40YycEqNDZn/AJhFXMmmXNmmfedOB1isNGIyBIki52kBQ+6wAEgYWGrAqf2DjURg9lS4qVI4lJeQ6aG3EhnJt7osbkdh56VswCgSleTg/CzD+m3nVy9lu3I8PiEWRS8koEYfMFXDwBja9+byuBbvX8wroqTtaSItXP6PS3j9+RE4jYkxkkiZZkhiVYkzR5c4jFszjRRmYA9up4kXqvba3bVCGzRsefW17LcfCvU6yC1+A7xamOM2FhptZIYZO8opPrVtC6CSTj0PIu6Muq5PKMaxpq2GJF7Bs7WJFuB8xU3JvFCCpw+H6GwsSJWYnvOgr0Qu4+A5YWDyQUr7j4Ei32WH/YB8q6Y6yuLXD+Rx2UwsWGcNHtQl6DoOhDLzJkkzfA3qe2BtrESx5IsDN1uLj7SVsdLnrAfGuuYPdbCxEGPDwqVN1IQXB4XBqTC1pPWJ+GJyy0FMlyjgm2djTxF/u8QvL/SlAI/VqLedad3NgTYl1RIFQi4DlGUX968rDW2nLtrveKxGVWNrkAmx0B8+youHbZ93osrm/wCnS1tbc7nwtUr1krK8bPtyT6fRwqXwrJx32gnG7MZfuoZIZbL0rK8hLKP9NmzDkLjQE2PG16bbk71xSdKir0U7rdYixaNyhD/ds2oYrnGUk8RY8bdB9oUck+DljNn62dVKjOhQhrCw1W11vxv2qTXH8Bsu00TKtnWWNi17AICQ6lLasSw15ZT21DCtSjmRzX6amK2tYz5l3ncjENiMM0MyqfvFWeLqhurZiWsDfS/A039oe0ujw0ZjjADqAt76F2laRQAbhieNcxTd6Z0zqDY8Rw00Iv2jgfMVdsLtpTgMJHNluHIR3tlR42OQkEEMvVAZSNQxPZfeVezEsHP9GjXJSg888nOJMNI5LWY3JudSb999atO5W10jEkMiNnkSVENwoZZEs0cjMRlF1uG4DM19KlcNCEBEgCsGK8jcAA5iRpwYai41qZ3R3VwuMdhKcrB+qLgBgoJcHnY2byU8LXrjn3bzt6llpbVfZs9OclIhlXJGrg5jGrAk3tqSvHQApbxutPzh0ktndSRYAF0IAPEAMtgOfZXXdmbl7MilJllSSRbaMwKrYBeA05VbMJszAsvUSArzsE+Olc3dPqz09Wrp09fd7N3vjB5OaIqxuul+z+1SWE2mqRSJ0EZMgtnKgsn6SwJHkRXpPaO5uzpF68UQ71sreHV1NMR7MdnZc2TqjicxAFuN78Kz3fuc0LtPjltfZ+p5yw2JCm9j62+lSWH28is5+zxuHXLZzmtw6wJGh767Ud0tjnmNSVBJYBiOOUkdYajUaa8a2bF3N2NM1ockrWuVzG4F7ag8Ne2iqcecnTLVV7MPOP7f1OI4LErlYdChvwLalfCpbZWJAjKdBG5LKcwW8iqCCxjblcaHuNd1O5+zsKDM0MSBRqzcAPOo8b1bKjmjUdGrSBWRxHZLNbL1raX086bOOpl6+E4bYwb98HnDefd2TDPmKkRSEmN7EKRxsD2gHhUHXqn2pbNhxOzZY8t3ytJCQOEsYzAa8Li6+DGvK5rbGChn1ylgSiiihoFFFFATOwwCHHMZG8hcN/UD5V1DePY4ZMyccnRn+IZo2Vv5beJFci2dKVfTvrsuwMYMTAovZwoF+wjVT8L/ALao+03KucLF08z0XZ1zjUseTIHHbJv0T2t0iIWAGYjqAFrD9Ob9wpviNmmM3ZSBnWzcRYAhr9/uG1WVZ2UQ3UESdLEQOF2u0XgPdA7LVHYXHZuuLkNE3mM0GQn+b1Nc0bpvlLjkuvpUunoNdqYUCSNo1BYuoA7dNB4cqhZdvDBu7xWMizMU42BBKqfBY8xHfMp/BUnDijY5gPuvdANzYgIFP8QzGkxG4fTRdJG15SFbIbZGuoLrmJuGLEsCdNbaaVZaGx1JlJ2xe41xRCYP2nY1cyq5vIwJKlwSeXBhc+PHner9tDfvER2gV1+0BUGKe1wZfdaKJQdCpFmbmym3MmibN2YMLOkssTI8BMwRxYEpfoh3gzZB61JYXZAazK+c6EtfUtbU34i7a+dWEtaoJZPNK+O07fuft/Pg4ZZmsxBjfnnkW+vcbLf93dTnGbwyShlwiF3W1zplGuoLHQHQiq9u9j1jwi51a8EpIsRrmia9zyADa8+HGqXvZvhPIuSBljjDEAKlgVtxsw599z31IrYeJkmcrJ1UbYxSWz4dmvYaEaXYXJtewCknvtbvrM74QqzLKeitHHJ1hqM65spUXOYDu51wzZu9WJjw5RJCsxl6SRgMqmKJSUSy2U5mcg2HBADV22+8UmNmDhG6vEqLgZEZRfjoprFl1eNy+RrKaisjbavtTkhhWVMs8YmmiYOAhMZjiZBmjAynWTl+Go/YntYeaPEGSFDNh4+njEZ6JXiVlzqbg9aNTcHiQGBqA2vhk6HFQmxGbDTL4q7QPYjunS/gK0btYdIpInIGUHJLwuYpLxSg35GORqi+lr4X6mO/iml6nRdu70iTZr4yGS14mKAi7LoiNG6m98shTXlqODC/OcJtoPOrqBZ1V7flcqokW/MZi9udrU0wuGVMQISxXpExGHdcxK9K0TR59e2VFv8ApHZUJgpSqxFdSCDbhp/apJXOUU1x+hDrY95BIv209sQxZc2iSKAthcAr1SGtwIAUVBbb2erxR5GymPpWBBuCsjBr6cDYk/s7xTfacPSQEqgYXLhsxzLcarl4chr3HyZpjRGpaTgFRQlr3YAgi/7TrWFfMq6IuMVKD56M3by7UsxQi+Q5QTqNFAcX0OhChewAdlS+xsTaO7A2VTmYGxzEZG46jMswHmeNVva0gxChxoRlYgm5IJCHXuCr608wDs+YFiFLIxANvdB17L2OlYhLa8nquxILLeOcFteMCQx5VMhCNHkkeOKRXAte5JB1FyDrccONbdmYlnLojGB0OWWN2LqmovJGx1Kixupva41IOkezMnXHV6qZFewC5JIiubU6ZYj4dG1b8XH0krzXW7tMFZfdeFoJGBHepQix1vxqZzfkegmsr99Ryu8kkkqrCImhzorFxmkZSVDFm/CSDwW1u+16mRv8/RthnhMjdM4uquxKK1lARBxXLz00FZY3ZkC4BpBEI5YwoRwLZ4hlyOCOINwPKoLeNphFipoCuWF/vVvlZQ/WDqed2e1v4ed9IZSnkppWf9o9H+2a8bvJP9rxkH3QOHSbom6JCVMLAkhmBOqBuN9bdlJux7SnSWMywRyZWuzpEFkK3vp0YGo49ndVfXHZsXM3/WixBufxZoXJF+29qy2JOIxGWVlZj1RqpZGUsGU87gcuYtx0rV2zOm+yNdfPOeC++1/fCObD4YRk5ZA0tjochyhCy8jfNoew1y9tqh/s1tTGwUj+HpC6/wBZHkKtG+PRyYTCl2AlOHjcA6HrM9vWqDscffoDwYgfEf2raTzx6Ih77uoqqPn9/J27YO03lwOMGYM2EmxEkYbW6oC6re/6tDcVwjaiASvl0UnMo7A3WA+NXvD7w9HDiYxe+Iexym2pObU8xbMCP71Rdom5Q9qL8Lr9KzGeUkyDVQ2r7RlRRRWxXhRRRQG2J7EHsroW4+O6PECO/vWA7zoyeR1H765yDUzs/HFejcHrRkC442Gqny4eVcurp72txLLQXKEnF9GdZxAaxVeKutr8LqwI/lLetZ7m7DwwikjxZGZEbo2z5QUNvjd8tNI9qCVQ4I64UkX4H/A6/tFLjcYpETiwZJOjk/cCR6XP+2vM0TnT8DX8l1KG+O3OGxli9mCP8WfMLjThlKnTtudfM1I7CxwCKy+6QNL8BoKaby4z3XGp6LNYc/dH9j5VAbu7aCllJNlXyAPutpyN/jVp2dunHdMqO01mMJfWS+MQ4vasaEfdZo0Iv7yYdOnk8i0y+lW3a27OHIfFAyQ5bs4RrBuJuRlNuBuQKqhxceHMszZWkOfJ1usQ2VcijsyqgJ/V5SibTOJwGIZA15lyMma5EpeNBlv+HW9vKrSVMZ8FFbVGWMGOOxkhSDDQ2Bm6N5Cb3Jk0iXT8qWJ8aeTez0AXxeLWNMwsFGQsLcySddSNKYzSmLHmROsIURwDrZ3Zkht4QID4tTbeI9JjVAvYNCCbkg5srHj3Gx8KkemUUtxiyp9GyS3l3Iw+EwTyxu0jXjBZjmsGYLZbWGt+OvCtccD4id0W33mGwzZiAbMcPD8zp51C7R27NPDilkdmWUF1BJsrRt0qhRyGVGFh21d92NnpLJMiXLwfZ0IvY2jw0IQntXNmFu7uqKdO6Eti9CGVX9KWz2KPvJsdonAY3DxSa8NVCy20/iiWopsNo/8AEpHqLV0CHZfTIsDgZkY8fyEHMFPPUkEdhqK25sGJU6QPZbWBJyqWNwoF+d+VcX0W1pKK6fycE4WOMdvOMnPtpYg/aDN+IypN5uY5fm5phhca8MoaMgWV0sQD1XDIwF+BsTryrZtO4W/K8af7Y4x9KhWxRqwSeX9ZbJOWfrZI4XHyxuShuvNeVvpWe3JM6oyiwY8OwgG+g72NR0GOZdRa3Ai162zz5oxbQBifAkcPUGspNM17vE1LBtcZbD8qm9jxuo+vyqa2e46NW4kgKRz0AIPmLehqqZ9PM/SneH2gVCi/unztqR8fpWXFlv2dctPNuXmWuPHF54Q+gni6E2sAHV5EYgEgA2Ob9/fU3sqdEw7AEMqyqBfj1lkEpXmt1jPhVV2p14EkjFjEwkIAuBmyozeGaOLzZqZ7I2wQwDm4aZWc9ga6uT3WY+tbpnbXcq5uqfTOcnQjjwGaN5D0U0YC5vctbICD+G3R3v4VqlwyHDYnrSMMReN2Fjd0cMHUadW3I8iKiMJjVkgkgkW8sIcoL2zFL3Gmt7DKbflXvp1s/DuuCSeQxdHIxVUEwMlhlIVlBJF1U6cbAXtpWVJN5LFSqbUJLqM8fs8KMPKuoCYpGUn3XMbMmnJTe4H8J43qQw4CwYASgExRTS8Be0IxEgN+PCwtUdsrbRxCFGPWEqi2gGUxyrfuCj4AVt2xIucRLcvFg3jIHDPIUjI/2yOfStXzlogurrVbnX5vj8P8G7aGAEuZZXbqYPBxi2rZ2VHA14gm9+dQGN2fGk6GNcoykhATmLWNgQSbEFlU9tWjeYnBSGUSxSCWQH7pukKxRAR2bSwJvl9aq+IRmdWJsf8AVIGoQXBVF9ACL+PCt3jbjzIZwhLDivi4+RIbnbMD4kpiEOVVnkZdeAhZwcwOlhZri/EVVNvwhJAi6BVAA46XYi/fYgnxqw7L2rlmlkdiSQy6aZs5FxbgFCJbzqo4vEF3ZjxJvWkVgrdS+eTRRRRWxxhRRRQBTjDT5T3HQjupvS0fJmLaeUXbYW0CqECzZBmC83jawkQfxAqrDvB7akMRjPf1JEyxuCPzxk6910cnxBrn0TsD1SQe404O0pbAFiRrbzvf61wz0icsot69el4kXXaWOLRi2oUFL31ytIzepAUeZqt4+QoyOpAzgXA0906XH5Tw8qjDtGS1sxtpp4cK0viGJuST/wAVvTp3WR6vVwuhtSLe0/TSLroiLYdlxf11qYadk2fNkuCGDDuytEb+RA9apmxMeBILm1xYkmwsP+PlUm2PDW5ATSE8LhGsNR2WBrsrXJUReC+4nbDRPLOrfeNLEQxAbhBEo46XBJ17aZYvaDS4h5Dq5kBPLghJsPLh4ConGYsSK6Ldikp6o46ace4IKz2Vj0Ezpmu8khJ45RpwU9liTc9g430sp6WVrSXTBmxOTwiSiwx+zKQD1l105m4+p9amtlTkzxyjq9O8Er8rEKiFT+krIdfzVEbWxeULz1ZLBri2RmAtbuPw7KbT7ayZrm4SIDj+JgEJI5G8hNSLRpTwnxjJiFe3MfXktcW0OkbPFyfKNeDCx+RHxrbsuZMU82Laxiw2ZcIh0Dv1ryC/FmYEDsArnEGOJjBXivSv/wDLibxRjyRGfwFPdqb1jDLFAh6kSgvawLMABl+Av+pjzqeyuFcpbPv9CXZGEsxK7vWOiURMfvSUdwORKZiCORzOVt/6YqrXpztLaDTSNI5uzEk+fIU1qjk8ybNTLNRn0tyrGitQLei9JRQEtsnahSy6W1tf3SGGV0b+Fh6EVjNh8jnJcodNeV/wtyzD6VGA1JbPx4tkc6E8eXIa9o0HhYHlYsHRCe7EWP8AD4kmQSAm4IJI43/F66+tacUvQzHKQyP1kIvYg8OPMHS3iKSQdE3V1U+Y8QRxFM53BJF+9eYueXdUSjhtFhbbiMWvEmSuwmCjEyG/VQ6g2I6y2INuNyB4GpDA7VADu4DM3QX7fu88p17SVQVXcNL9zNrq2QeOpb00+VOExpMYXgNT3kk6n0v61I1wRV2ZwvLr82Ss0zPGqke8Vvy6q5iNOFizXPka3LiVhV1U5rrlZ7akZrm1+HZc8iai5cYTduZ0AvwHID1qOnxpve9ZUuTtldCvM5eJ/I2Y3E2Ww0J/w/2qLrJ3vxrGhRWT3yyFFFFDQKKKKAKWkrO3CgN8EVx4/ADj8xWxcKWNl1IsAO8kAD406fD5Rl5gC/8AniT6U4w7tBaRbBjJ1bi+gDKRb91QuZ2KrEURE0Vh46+hIpualNoj3P0n4kmos1vB5WSCxYYXrbHiSL9+nCtNLUibXQiJs7bU9CbEGNlJ10NgoY+PV+ArVFtFVVgLlirBTyW5sfVb+tRRFJXXHVWR6AnX28bpqcoOcryLZmIHkCorViNu3V1W/XsGbgSM2die8tp4Coely0lq7ZJoZJEbbZQMnVsSb/xEWJ8gAo7ADzJphLMWNyST30gWho9bVA5zlHkGFFKRSVEAooooBQKV4yOPcfI1jWbPcC/L5Xv9T60BhSg0lFAbVmIFr6dlYlqwooZy2bEktQ0xJvWuimDO59DdJiCeenZyrVekpVW/ChhtvqJRS2pKGAooooAooooApzgV64PZr6cB62ptUps+ICzH/La/O1aTeESVxyzbiH1a/ba/h/z86Qz5mXXhprwvekcg8PxNbyvc/Sm1uzvP1+lQxjlHe5NcG/GzZiLkXAtp3VFtTjNqabmpoLHBx3SzgSlotWSJcE9lSIgFIoRda2FbWvqLqTyuCAeNOMc0Wf7kOEsLBrFgba8OVTJLKyYG8kQA7daxy/K/1razXHd9af7JhhJHTM63UhMig3cllGYk6L8amnCO7C9DGSLRdPG/qNafLhbqjjlYHx4g/Mft761oAALjUMdO6wDfKpXZMgi6WGQ2Ei2U9oIOo9fgaRg4MZILFxAMbHS+ngdR8DTes3P+eGlYVxvqbBRWVtKxrACiiigCisxw+VYUAUtqAKcy45mRUOWykkdUA69/MUA2tRalXnWcVxqBwI4i4vqRceVDODWRSo5BBHEaituJxBdizWuTrZQo9BoKxsCCefZQzg34lFOV1tZwer+VxxFuQuQR3HupnWaqTw1tr/zWFDUKKKKAKKKKAWpQ+6v6PoaKKjs8ienqbsH70f6m+VNV/v8A0tRRUUer/fqdchseJrQaSip4nFYZHh/nfWyP3T/nZRRUkepCxxjeHlF/9Yps39vlRRW8uq+oCCn+HHXj/Z/+KKK3/I1l0NuKH33n9TW7bY6q/qb5tRRUj8a+whXiRBGkoorkfU6Rb0lFFYAtJRRQGZ4Dz+dYiiigMxz8K10UVgyzJKzjOvmKWihsvIRuHpWFFFZD6k5ueoM0txf/AMLi/hA9qgmoooaCUUUUB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" name="AutoShape 10" descr="data:image/jpeg;base64,/9j/4AAQSkZJRgABAQAAAQABAAD/2wCEAAkGBhQSERQUEhQUFBQUFxUWFRUYFBgVFRcVFxgVFhUVFBQXHCYeGBkkGhQYHy8gIycqLCwsGB4xNTAqNSYrLCkBCQoKDgwOGg8PGjQkHyQpKy0tLCwsLCksLCkvLC0tKSwpLC4pKSwsLCwsLCwsKSwsKSwpLCksLCwsLCwsLCwsLP/AABEIAMIBAwMBIgACEQEDEQH/xAAcAAABBAMBAAAAAAAAAAAAAAAAAQQFBgIDBwj/xABEEAACAQIDBAcFBgUDAQkBAAABAgMAEQQSIQUGMUETIlFhcYGRBzKhscEUI0JScoJiorLR8DOS4VMVFiQlY3ODs8II/8QAGwEBAAIDAQEAAAAAAAAAAAAAAAMFAQIEBgf/xAA1EQACAgEDAQYCCQMFAAAAAAAAAQIDEQQSITEFEzJBUWEioRRxgZGx0eHw8SNywQYVJFJi/9oADAMBAAIRAxEAPwDhxpKKKAW9JRRQBS3pKKAW9ZRuRWFbEiJ4ctaMyk3wjNpK1lqRqxrCRqkKTSUUVkyFFFFAFFFFAFFFFAFFFFAFFFFAFFFFAFFFFAFFFFAFFFFAFFFFAFFFFAFFFFAFFFFAFFFFAKBXTfZzueJsM8jrfPcD9I0v61zRa9Sbg7KEOAhS2pjW/iRc/E1S9s6idVKjW+W/kuTv0Uu7k7MZx/k8y7awJhnkjPFGI8uXwplV79r+y+i2ixA0kVW+an5VRTVlpbe9pjZ6pHLfFRsaQlFFFdBEFFKBQRQCUUUUAUopKUUA6wGAaVrKO+tM8RUlTxBrrPsZ3RE0ck7jQnKvlx+dVD2nbB+y41ltZWAYVW1doRnq5aZeS/khUp7+V8PkVCiiirImCiiigCiiigCislW9JahnAlFFFDAUUUUAUUUUAUUUUAUUUUAUUUUA5wMWZ0XtZR6kCvW+HAjjRewAV5R3eW+Kw47Zov61r0jtra4DgX4AfKvKf6gnLfXGPo/8Fnoqnbwjmnt8htPh3/MjD0IP1rlBrrHttkzx4R//AHB8Erk7Vb9jyctHDPv+LObVRcbMP2EpbUlKKtDlLt7O90ftRd2F1XQePOoTfHYZwuJaO1gesPCu6+yTYoi2fExGrjMf3a1SfbzsoLJDKB72ZT8CPrW76YOuUF3ZySilNJWhyBWS1jWUYubUB6n9l+zxh9lYbTrOgc+Ldb61zv8A/oXADNhpQOOdT8CPrXW4LQwQpySNFt4KBXN/bmBJgInH4Jh/MrD6V4TS65z7RjFdM/N5b+b/AAN54UUvPg4PRS0le7NAooooAooooCW2Fgekc9gFNtpYXo5CvpVj3Wwv3d7asT6Cmm9WH91/I1wxv/ruPl0PV29mRj2VG7HxeJ/UytUUUV3HlAooooAooooAooooAooooAooooCQ2HJlxEDdksZ9HFdI3o3mImYjUA1yuJ7EHsINWjaE+dWbjrVZrNPGy2E5e6+/Bb9n2bYySJHfza4mwmF11zSelk/vVDanOIxhZVUnRb2Hja/ypsa69NSqK9i9X82cGpt72xyErONLkDtNqwp7saLNiIV/NJGPVhXSiBHqTZiCHCwoPwoo+Aqje3WHNgYX/LKPiCKu20mtlHYBVP8Aa6M2yCfyyx/O1TNFhPwM4EaSlNJUBXBTjZ63ljHa6j+YU3rZBJlYHsIPob1h8oHqDePatnyg8Kp3tDk6XZMvPJJG381vrUdvdtsmUMraMA3qoI+dNdrbSzbKxGY3JEXr0grw2l0Tqsrn/wCl+JUd/Kd2WcpNY1kaxr3bLcKKKKwApRSUooDpe5kIAjB/IT62/vUVvTB909vwtepDZrFEQjQ5QPgKa7aW8Engapo0zV/eeXB9Uto/4Uo+Xd4+5FCoooq5PlYUtqSigCiiigCiiigFpQndSVetkzyHDBx9pz2I0kCJYWysOZ0593OorLe7WcG8IObwijlLcRakCVZZNoYksbqzXOt3VvXSn+CixDghYFN1u33KMQBxIYrdfEGtJX46r5k8NM5eZD7H3NxGJNo1HhqT6KDVki9nePiAQwEhjqT1QbEEAZgDyrZurtDo5+vmX1C/ygn4V1DE7W6TDt0eV3VSRcyMQO0XUZapNZr767NqimmWC06qw4s5RL7HsWFu2VWOuUhr+tqqW2t35sJJ0c8bI3EXHEdoru+A3jZ4OvZ5R7paYqRfuHHwqD2/F0sEkk8EMsip1GKlj/vDAcKaftS7vdtqWPbqQz0iccpYZxMipnc2HPj8KvbNH/UD9KisQ12OgHcBYVNbhyhdo4Qnh08fxNh869JHqitXiPSONhzSkeXwqqe1SL/yaW/J4/6xVvwc4aVtRcE/2+lVH204oJsopzkmjAHgSx+VTt9Tun4GeeqVUJ5VnBLlYNa9iDY8NKuODxLFOk+0GxOiL0gtoDqAPEWvXJKW1ZKuc1DqUzoj2GtsOBkY2VHY8bBSTbtsBU1jcc5JtJMxNwesw07ONZYTCySPaJJjdAPfK2Yat1i1stweJrG9dTHepLLHQ2iZUjzcURVa/cCt/S1ZzieeBoIIpZSXUsERnsq3y3yjS5PwqT3eihYZHwwaTheTESKt/wBEa3t51J7HwKrJIs2EhdBxZGdcoN7EAyAuPEGq/MFLp05K3fVGeclATdPFk2+zy6XuStgLdpOgrXPuziUXM0EuXXrBSRpx1FxpXRtr7NwSqYTG+Z7ESJEgZRrawZ7fPhVb3l2H9jiBinZyw1Vgqusd7AdViCuYnhzte1dld6mdsNTCzwspRFJSk0ldB1BSrSUq8aGUdHjFlX9I+VadpC8Mn6TW4Hqr+kfKtWOb7mT9J+VcSebMex9gtw9M/wC1/gc9pKWkrtPjwUUUUAUUUUAUUUUBuweFaSRY0F2dlVR2sxAA9TXXtn7g4jDEiYI8eRQtrkXtrxt31zjczHLBjIpmTOIc0mW9hdUYqSewNau1bse1+GXBtLjI7PFKkbCNQbiTMUfKToBkIPh31V9oq6cdtaOvTuUPiRC4b2eYuXrpEAulrsq3BvwBPK3xq57oblzR9IZxkOWyWyNc66m4NuVrW50/wHtPwTTPCpcFM3WKdQ5feC2JPI8Rrap6DeOGQNkdWy3BFwCDYGxBOmjL6io9PpksSsfPob3O5vDjg50ns+xpbOGC6Eg5hmzdjdhPbrTzDbubUIy9IyjW95FsfG16sW1vaHFh8OJZF6zdURh1Y9JzTMumnM8vEiqhhPajNNO6sY4oxcdbKqZbdYtI5BB427eyn+2w4bfyRMnqJQzjj3H8e5+P5yIB2F2P0rbJuRNMuWaVbDl71737fS3fVc/7ejjvK0rdE5sjxkSl2XRsvS2JGnEg24UxxvtAwYLK0mKJsbDocPoeVww0qB9kfEnDPyOd6+fhZRvaFurHhcTlgcyKc6tc6rJGeup7rMpvUFgNjzkho1N1IINwLEagi5q0bT27HJmOSMh8upKI5AIOpXQe6BcCtuwNpSZj9mMSgWuJT0tuA0PR6a16TSaWaglYVGr1UknKrH2/oWbZm80oLNIpV2ALWsbNbW1jzNzUBvnNi8eI1C9SMsbEgHMdL2J7PnVn2rtWcwgsy3XnGzDyIEQFqebK2tJLBeQmwvw0PwW/LnVs9PGSKWztnURg3hY+/Jy7YG48suKihlXo1c6sSOA1IBvxPIV0nB+zrDPnSCVGkQ9cDXL3ED0v3UyTbjG4aVlVTfieVzcdnzpnszeOOHEZoFYMDYMGNsp091gb+Bv5Wqr1Ogb5jyjWWot1Xi4x6ZwZ7U9kWIBLRFTx0BIPxqw+y3cWWKeQ4lXAEZCa9UkkXDDnyI8DVo/74mLqzEZgATlXtC8Tw43PDn6v13pugdWUodMwsbE3NsvbYX10+VcSqijerUxzhzyl7L8ygbN9mWLWTM3QX1/1Mz/AcfWrFs72d4gu5kliRWUgLHGwBb8OZCbFeN6mH31YZljyysg1BBVierrbQEcSdRwqD257QMS2EjeGNQ0qzA6kZTGWXML310Bse21Fp685S5NoR005bsuT9OhHY/2Y4uRwWaHT8qlR6Vt3m9k7YjDKFkj6RYzGeqALiQyIdOB6zKe61c9j9q+OhLxz9a68CCjK1ro/oezUGrPs3fOWSLGyRuQWw0eKjF/caMferw4ZonFuxqxGmEHwjop0sqpcLy45X5HHNo4BoZXikFnjZkYdjKbH5U3y11eXeCMSGdktI7B+kEWfMx17sx7Nb8a247fDChMk0U2UjQGABeeqp09gL1vvL2FdkoqWDkohNr2NhzsbetZ4fCluFvO/9qtO0d7s8fQo0ogv7nVVbd6L73mTURh8SNbRrrwvnuPAhh8ay3wdFVCcvif3E/gscOjRWIzAWOvZwt5Vnthi0JWOxz6Wv1gOenKt2yNsMkeW0moI6s/RjuOgp1sPegYR2EiyOCD7kr2B79RfvqJQWdx7GzXWfR3W+mMe5TE3WnKswjJCi5AIJA5m3Goi1diw28eFySMHdCwsR9liJNz2mbrDuPGoRtrYZczLlewIAfA4eNR3gq7ajvFqmzg8rdo3uXdp49/4RzeinW0cYZZCxCjkAoCiw0GgprWxWhRRRQBRRRQD3BPYOR+Qj1Iqb2F1IZw4uG6Jrd6vYf1mojZkWbN+2rLFgSomB/6any6WK3zrkusw9p6Hs7Sb4K1+X48k5gsKolaQZbHOWS/KW+Wx/KC/HuqVxO0kIGZ1TMxUKcouUMcmbpCNOCDXj5VXYMSUYgj8AX/blK/L40YycEqNDZn/AJhFXMmmXNmmfedOB1isNGIyBIki52kBQ+6wAEgYWGrAqf2DjURg9lS4qVI4lJeQ6aG3EhnJt7osbkdh56VswCgSleTg/CzD+m3nVy9lu3I8PiEWRS8koEYfMFXDwBja9+byuBbvX8wroqTtaSItXP6PS3j9+RE4jYkxkkiZZkhiVYkzR5c4jFszjRRmYA9up4kXqvba3bVCGzRsefW17LcfCvU6yC1+A7xamOM2FhptZIYZO8opPrVtC6CSTj0PIu6Muq5PKMaxpq2GJF7Bs7WJFuB8xU3JvFCCpw+H6GwsSJWYnvOgr0Qu4+A5YWDyQUr7j4Ei32WH/YB8q6Y6yuLXD+Rx2UwsWGcNHtQl6DoOhDLzJkkzfA3qe2BtrESx5IsDN1uLj7SVsdLnrAfGuuYPdbCxEGPDwqVN1IQXB4XBqTC1pPWJ+GJyy0FMlyjgm2djTxF/u8QvL/SlAI/VqLedad3NgTYl1RIFQi4DlGUX968rDW2nLtrveKxGVWNrkAmx0B8+youHbZ93osrm/wCnS1tbc7nwtUr1krK8bPtyT6fRwqXwrJx32gnG7MZfuoZIZbL0rK8hLKP9NmzDkLjQE2PG16bbk71xSdKir0U7rdYixaNyhD/ds2oYrnGUk8RY8bdB9oUck+DljNn62dVKjOhQhrCw1W11vxv2qTXH8Bsu00TKtnWWNi17AICQ6lLasSw15ZT21DCtSjmRzX6amK2tYz5l3ncjENiMM0MyqfvFWeLqhurZiWsDfS/A039oe0ujw0ZjjADqAt76F2laRQAbhieNcxTd6Z0zqDY8Rw00Iv2jgfMVdsLtpTgMJHNluHIR3tlR42OQkEEMvVAZSNQxPZfeVezEsHP9GjXJSg888nOJMNI5LWY3JudSb999atO5W10jEkMiNnkSVENwoZZEs0cjMRlF1uG4DM19KlcNCEBEgCsGK8jcAA5iRpwYai41qZ3R3VwuMdhKcrB+qLgBgoJcHnY2byU8LXrjn3bzt6llpbVfZs9OclIhlXJGrg5jGrAk3tqSvHQApbxutPzh0ktndSRYAF0IAPEAMtgOfZXXdmbl7MilJllSSRbaMwKrYBeA05VbMJszAsvUSArzsE+Olc3dPqz09Wrp09fd7N3vjB5OaIqxuul+z+1SWE2mqRSJ0EZMgtnKgsn6SwJHkRXpPaO5uzpF68UQ71sreHV1NMR7MdnZc2TqjicxAFuN78Kz3fuc0LtPjltfZ+p5yw2JCm9j62+lSWH28is5+zxuHXLZzmtw6wJGh767Ud0tjnmNSVBJYBiOOUkdYajUaa8a2bF3N2NM1ockrWuVzG4F7ag8Ne2iqcecnTLVV7MPOP7f1OI4LErlYdChvwLalfCpbZWJAjKdBG5LKcwW8iqCCxjblcaHuNd1O5+zsKDM0MSBRqzcAPOo8b1bKjmjUdGrSBWRxHZLNbL1raX086bOOpl6+E4bYwb98HnDefd2TDPmKkRSEmN7EKRxsD2gHhUHXqn2pbNhxOzZY8t3ytJCQOEsYzAa8Li6+DGvK5rbGChn1ylgSiiihoFFFFATOwwCHHMZG8hcN/UD5V1DePY4ZMyccnRn+IZo2Vv5beJFci2dKVfTvrsuwMYMTAovZwoF+wjVT8L/ALao+03KucLF08z0XZ1zjUseTIHHbJv0T2t0iIWAGYjqAFrD9Ob9wpviNmmM3ZSBnWzcRYAhr9/uG1WVZ2UQ3UESdLEQOF2u0XgPdA7LVHYXHZuuLkNE3mM0GQn+b1Nc0bpvlLjkuvpUunoNdqYUCSNo1BYuoA7dNB4cqhZdvDBu7xWMizMU42BBKqfBY8xHfMp/BUnDijY5gPuvdANzYgIFP8QzGkxG4fTRdJG15SFbIbZGuoLrmJuGLEsCdNbaaVZaGx1JlJ2xe41xRCYP2nY1cyq5vIwJKlwSeXBhc+PHner9tDfvER2gV1+0BUGKe1wZfdaKJQdCpFmbmym3MmibN2YMLOkssTI8BMwRxYEpfoh3gzZB61JYXZAazK+c6EtfUtbU34i7a+dWEtaoJZPNK+O07fuft/Pg4ZZmsxBjfnnkW+vcbLf93dTnGbwyShlwiF3W1zplGuoLHQHQiq9u9j1jwi51a8EpIsRrmia9zyADa8+HGqXvZvhPIuSBljjDEAKlgVtxsw599z31IrYeJkmcrJ1UbYxSWz4dmvYaEaXYXJtewCknvtbvrM74QqzLKeitHHJ1hqM65spUXOYDu51wzZu9WJjw5RJCsxl6SRgMqmKJSUSy2U5mcg2HBADV22+8UmNmDhG6vEqLgZEZRfjoprFl1eNy+RrKaisjbavtTkhhWVMs8YmmiYOAhMZjiZBmjAynWTl+Go/YntYeaPEGSFDNh4+njEZ6JXiVlzqbg9aNTcHiQGBqA2vhk6HFQmxGbDTL4q7QPYjunS/gK0btYdIpInIGUHJLwuYpLxSg35GORqi+lr4X6mO/iml6nRdu70iTZr4yGS14mKAi7LoiNG6m98shTXlqODC/OcJtoPOrqBZ1V7flcqokW/MZi9udrU0wuGVMQISxXpExGHdcxK9K0TR59e2VFv8ApHZUJgpSqxFdSCDbhp/apJXOUU1x+hDrY95BIv209sQxZc2iSKAthcAr1SGtwIAUVBbb2erxR5GymPpWBBuCsjBr6cDYk/s7xTfacPSQEqgYXLhsxzLcarl4chr3HyZpjRGpaTgFRQlr3YAgi/7TrWFfMq6IuMVKD56M3by7UsxQi+Q5QTqNFAcX0OhChewAdlS+xsTaO7A2VTmYGxzEZG46jMswHmeNVva0gxChxoRlYgm5IJCHXuCr608wDs+YFiFLIxANvdB17L2OlYhLa8nquxILLeOcFteMCQx5VMhCNHkkeOKRXAte5JB1FyDrccONbdmYlnLojGB0OWWN2LqmovJGx1Kixupva41IOkezMnXHV6qZFewC5JIiubU6ZYj4dG1b8XH0krzXW7tMFZfdeFoJGBHepQix1vxqZzfkegmsr99Ryu8kkkqrCImhzorFxmkZSVDFm/CSDwW1u+16mRv8/RthnhMjdM4uquxKK1lARBxXLz00FZY3ZkC4BpBEI5YwoRwLZ4hlyOCOINwPKoLeNphFipoCuWF/vVvlZQ/WDqed2e1v4ed9IZSnkppWf9o9H+2a8bvJP9rxkH3QOHSbom6JCVMLAkhmBOqBuN9bdlJux7SnSWMywRyZWuzpEFkK3vp0YGo49ndVfXHZsXM3/WixBufxZoXJF+29qy2JOIxGWVlZj1RqpZGUsGU87gcuYtx0rV2zOm+yNdfPOeC++1/fCObD4YRk5ZA0tjochyhCy8jfNoew1y9tqh/s1tTGwUj+HpC6/wBZHkKtG+PRyYTCl2AlOHjcA6HrM9vWqDscffoDwYgfEf2raTzx6Ih77uoqqPn9/J27YO03lwOMGYM2EmxEkYbW6oC6re/6tDcVwjaiASvl0UnMo7A3WA+NXvD7w9HDiYxe+Iexym2pObU8xbMCP71Rdom5Q9qL8Lr9KzGeUkyDVQ2r7RlRRRWxXhRRRQG2J7EHsroW4+O6PECO/vWA7zoyeR1H765yDUzs/HFejcHrRkC442Gqny4eVcurp72txLLQXKEnF9GdZxAaxVeKutr8LqwI/lLetZ7m7DwwikjxZGZEbo2z5QUNvjd8tNI9qCVQ4I64UkX4H/A6/tFLjcYpETiwZJOjk/cCR6XP+2vM0TnT8DX8l1KG+O3OGxli9mCP8WfMLjThlKnTtudfM1I7CxwCKy+6QNL8BoKaby4z3XGp6LNYc/dH9j5VAbu7aCllJNlXyAPutpyN/jVp2dunHdMqO01mMJfWS+MQ4vasaEfdZo0Iv7yYdOnk8i0y+lW3a27OHIfFAyQ5bs4RrBuJuRlNuBuQKqhxceHMszZWkOfJ1usQ2VcijsyqgJ/V5SibTOJwGIZA15lyMma5EpeNBlv+HW9vKrSVMZ8FFbVGWMGOOxkhSDDQ2Bm6N5Cb3Jk0iXT8qWJ8aeTez0AXxeLWNMwsFGQsLcySddSNKYzSmLHmROsIURwDrZ3Zkht4QID4tTbeI9JjVAvYNCCbkg5srHj3Gx8KkemUUtxiyp9GyS3l3Iw+EwTyxu0jXjBZjmsGYLZbWGt+OvCtccD4id0W33mGwzZiAbMcPD8zp51C7R27NPDilkdmWUF1BJsrRt0qhRyGVGFh21d92NnpLJMiXLwfZ0IvY2jw0IQntXNmFu7uqKdO6Eti9CGVX9KWz2KPvJsdonAY3DxSa8NVCy20/iiWopsNo/8AEpHqLV0CHZfTIsDgZkY8fyEHMFPPUkEdhqK25sGJU6QPZbWBJyqWNwoF+d+VcX0W1pKK6fycE4WOMdvOMnPtpYg/aDN+IypN5uY5fm5phhca8MoaMgWV0sQD1XDIwF+BsTryrZtO4W/K8af7Y4x9KhWxRqwSeX9ZbJOWfrZI4XHyxuShuvNeVvpWe3JM6oyiwY8OwgG+g72NR0GOZdRa3Ai162zz5oxbQBifAkcPUGspNM17vE1LBtcZbD8qm9jxuo+vyqa2e46NW4kgKRz0AIPmLehqqZ9PM/SneH2gVCi/unztqR8fpWXFlv2dctPNuXmWuPHF54Q+gni6E2sAHV5EYgEgA2Ob9/fU3sqdEw7AEMqyqBfj1lkEpXmt1jPhVV2p14EkjFjEwkIAuBmyozeGaOLzZqZ7I2wQwDm4aZWc9ga6uT3WY+tbpnbXcq5uqfTOcnQjjwGaN5D0U0YC5vctbICD+G3R3v4VqlwyHDYnrSMMReN2Fjd0cMHUadW3I8iKiMJjVkgkgkW8sIcoL2zFL3Gmt7DKbflXvp1s/DuuCSeQxdHIxVUEwMlhlIVlBJF1U6cbAXtpWVJN5LFSqbUJLqM8fs8KMPKuoCYpGUn3XMbMmnJTe4H8J43qQw4CwYASgExRTS8Be0IxEgN+PCwtUdsrbRxCFGPWEqi2gGUxyrfuCj4AVt2xIucRLcvFg3jIHDPIUjI/2yOfStXzlogurrVbnX5vj8P8G7aGAEuZZXbqYPBxi2rZ2VHA14gm9+dQGN2fGk6GNcoykhATmLWNgQSbEFlU9tWjeYnBSGUSxSCWQH7pukKxRAR2bSwJvl9aq+IRmdWJsf8AVIGoQXBVF9ACL+PCt3jbjzIZwhLDivi4+RIbnbMD4kpiEOVVnkZdeAhZwcwOlhZri/EVVNvwhJAi6BVAA46XYi/fYgnxqw7L2rlmlkdiSQy6aZs5FxbgFCJbzqo4vEF3ZjxJvWkVgrdS+eTRRRRWxxhRRRQBTjDT5T3HQjupvS0fJmLaeUXbYW0CqECzZBmC83jawkQfxAqrDvB7akMRjPf1JEyxuCPzxk6910cnxBrn0TsD1SQe404O0pbAFiRrbzvf61wz0icsot69el4kXXaWOLRi2oUFL31ytIzepAUeZqt4+QoyOpAzgXA0906XH5Tw8qjDtGS1sxtpp4cK0viGJuST/wAVvTp3WR6vVwuhtSLe0/TSLroiLYdlxf11qYadk2fNkuCGDDuytEb+RA9apmxMeBILm1xYkmwsP+PlUm2PDW5ATSE8LhGsNR2WBrsrXJUReC+4nbDRPLOrfeNLEQxAbhBEo46XBJ17aZYvaDS4h5Dq5kBPLghJsPLh4ConGYsSK6Ldikp6o46ace4IKz2Vj0Ezpmu8khJ45RpwU9liTc9g430sp6WVrSXTBmxOTwiSiwx+zKQD1l105m4+p9amtlTkzxyjq9O8Er8rEKiFT+krIdfzVEbWxeULz1ZLBri2RmAtbuPw7KbT7ayZrm4SIDj+JgEJI5G8hNSLRpTwnxjJiFe3MfXktcW0OkbPFyfKNeDCx+RHxrbsuZMU82Laxiw2ZcIh0Dv1ryC/FmYEDsArnEGOJjBXivSv/wDLibxRjyRGfwFPdqb1jDLFAh6kSgvawLMABl+Av+pjzqeyuFcpbPv9CXZGEsxK7vWOiURMfvSUdwORKZiCORzOVt/6YqrXpztLaDTSNI5uzEk+fIU1qjk8ybNTLNRn0tyrGitQLei9JRQEtsnahSy6W1tf3SGGV0b+Fh6EVjNh8jnJcodNeV/wtyzD6VGA1JbPx4tkc6E8eXIa9o0HhYHlYsHRCe7EWP8AD4kmQSAm4IJI43/F66+tacUvQzHKQyP1kIvYg8OPMHS3iKSQdE3V1U+Y8QRxFM53BJF+9eYueXdUSjhtFhbbiMWvEmSuwmCjEyG/VQ6g2I6y2INuNyB4GpDA7VADu4DM3QX7fu88p17SVQVXcNL9zNrq2QeOpb00+VOExpMYXgNT3kk6n0v61I1wRV2ZwvLr82Ss0zPGqke8Vvy6q5iNOFizXPka3LiVhV1U5rrlZ7akZrm1+HZc8iai5cYTduZ0AvwHID1qOnxpve9ZUuTtldCvM5eJ/I2Y3E2Ww0J/w/2qLrJ3vxrGhRWT3yyFFFFDQKKKKAKWkrO3CgN8EVx4/ADj8xWxcKWNl1IsAO8kAD406fD5Rl5gC/8AniT6U4w7tBaRbBjJ1bi+gDKRb91QuZ2KrEURE0Vh46+hIpualNoj3P0n4kmos1vB5WSCxYYXrbHiSL9+nCtNLUibXQiJs7bU9CbEGNlJ10NgoY+PV+ArVFtFVVgLlirBTyW5sfVb+tRRFJXXHVWR6AnX28bpqcoOcryLZmIHkCorViNu3V1W/XsGbgSM2die8tp4Coely0lq7ZJoZJEbbZQMnVsSb/xEWJ8gAo7ADzJphLMWNyST30gWho9bVA5zlHkGFFKRSVEAooooBQKV4yOPcfI1jWbPcC/L5Xv9T60BhSg0lFAbVmIFr6dlYlqwooZy2bEktQ0xJvWuimDO59DdJiCeenZyrVekpVW/ChhtvqJRS2pKGAooooAooooApzgV64PZr6cB62ptUps+ICzH/La/O1aTeESVxyzbiH1a/ba/h/z86Qz5mXXhprwvekcg8PxNbyvc/Sm1uzvP1+lQxjlHe5NcG/GzZiLkXAtp3VFtTjNqabmpoLHBx3SzgSlotWSJcE9lSIgFIoRda2FbWvqLqTyuCAeNOMc0Wf7kOEsLBrFgba8OVTJLKyYG8kQA7daxy/K/1razXHd9af7JhhJHTM63UhMig3cllGYk6L8amnCO7C9DGSLRdPG/qNafLhbqjjlYHx4g/Mft761oAALjUMdO6wDfKpXZMgi6WGQ2Ei2U9oIOo9fgaRg4MZILFxAMbHS+ngdR8DTes3P+eGlYVxvqbBRWVtKxrACiiigCisxw+VYUAUtqAKcy45mRUOWykkdUA69/MUA2tRalXnWcVxqBwI4i4vqRceVDODWRSo5BBHEaituJxBdizWuTrZQo9BoKxsCCefZQzg34lFOV1tZwer+VxxFuQuQR3HupnWaqTw1tr/zWFDUKKKKAKKKKAWpQ+6v6PoaKKjs8ienqbsH70f6m+VNV/v8A0tRRUUer/fqdchseJrQaSip4nFYZHh/nfWyP3T/nZRRUkepCxxjeHlF/9Yps39vlRRW8uq+oCCn+HHXj/Z/+KKK3/I1l0NuKH33n9TW7bY6q/qb5tRRUj8a+whXiRBGkoorkfU6Rb0lFFYAtJRRQGZ4Dz+dYiiigMxz8K10UVgyzJKzjOvmKWihsvIRuHpWFFFZD6k5ueoM0txf/AMLi/hA9qgmoooaCUUUUB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" name="AutoShape 12" descr="data:image/jpeg;base64,/9j/4AAQSkZJRgABAQAAAQABAAD/2wCEAAkGBhQSERQUEhQUFBQUFxUWFRUYFBgVFRcVFxgVFhUVFBQXHCYeGBkkGhQYHy8gIycqLCwsGB4xNTAqNSYrLCkBCQoKDgwOGg8PGjQkHyQpKy0tLCwsLCksLCkvLC0tKSwpLC4pKSwsLCwsLCwsKSwsKSwpLCksLCwsLCwsLCwsLP/AABEIAMIBAwMBIgACEQEDEQH/xAAcAAABBAMBAAAAAAAAAAAAAAAAAQQFBgIDBwj/xABEEAACAQIDBAcFBgUDAQkBAAABAgMAEQQSIQUGMUETIlFhcYGRBzKhscEUI0JScoJiorLR8DOS4VMVFiQlY3ODs8II/8QAGwEBAAIDAQEAAAAAAAAAAAAAAAMFAQIEBgf/xAA1EQACAgEDAQYCCQMFAAAAAAAAAQIDEQQSITEFEzJBUWEioRRxgZGx0eHw8SNywQYVJFJi/9oADAMBAAIRAxEAPwDhxpKKKAW9JRRQBS3pKKAW9ZRuRWFbEiJ4ctaMyk3wjNpK1lqRqxrCRqkKTSUUVkyFFFFAFFFFAFFFFAFFFFAFFFFAFFFFAFFFFAFFFFAFFFFAFFFFAFFFFAFFFFAFFFFAFFFFAKBXTfZzueJsM8jrfPcD9I0v61zRa9Sbg7KEOAhS2pjW/iRc/E1S9s6idVKjW+W/kuTv0Uu7k7MZx/k8y7awJhnkjPFGI8uXwplV79r+y+i2ixA0kVW+an5VRTVlpbe9pjZ6pHLfFRsaQlFFFdBEFFKBQRQCUUUUAUopKUUA6wGAaVrKO+tM8RUlTxBrrPsZ3RE0ck7jQnKvlx+dVD2nbB+y41ltZWAYVW1doRnq5aZeS/khUp7+V8PkVCiiirImCiiigCiiigCislW9JahnAlFFFDAUUUUAUUUUAUUUUAUUUUAUUUUA5wMWZ0XtZR6kCvW+HAjjRewAV5R3eW+Kw47Zov61r0jtra4DgX4AfKvKf6gnLfXGPo/8Fnoqnbwjmnt8htPh3/MjD0IP1rlBrrHttkzx4R//AHB8Erk7Vb9jyctHDPv+LObVRcbMP2EpbUlKKtDlLt7O90ftRd2F1XQePOoTfHYZwuJaO1gesPCu6+yTYoi2fExGrjMf3a1SfbzsoLJDKB72ZT8CPrW76YOuUF3ZySilNJWhyBWS1jWUYubUB6n9l+zxh9lYbTrOgc+Ldb61zv8A/oXADNhpQOOdT8CPrXW4LQwQpySNFt4KBXN/bmBJgInH4Jh/MrD6V4TS65z7RjFdM/N5b+b/AAN54UUvPg4PRS0le7NAooooAooooCW2Fgekc9gFNtpYXo5CvpVj3Wwv3d7asT6Cmm9WH91/I1wxv/ruPl0PV29mRj2VG7HxeJ/UytUUUV3HlAooooAooooAooooAooooAooooCQ2HJlxEDdksZ9HFdI3o3mImYjUA1yuJ7EHsINWjaE+dWbjrVZrNPGy2E5e6+/Bb9n2bYySJHfza4mwmF11zSelk/vVDanOIxhZVUnRb2Hja/ypsa69NSqK9i9X82cGpt72xyErONLkDtNqwp7saLNiIV/NJGPVhXSiBHqTZiCHCwoPwoo+Aqje3WHNgYX/LKPiCKu20mtlHYBVP8Aa6M2yCfyyx/O1TNFhPwM4EaSlNJUBXBTjZ63ljHa6j+YU3rZBJlYHsIPob1h8oHqDePatnyg8Kp3tDk6XZMvPJJG381vrUdvdtsmUMraMA3qoI+dNdrbSzbKxGY3JEXr0grw2l0Tqsrn/wCl+JUd/Kd2WcpNY1kaxr3bLcKKKKwApRSUooDpe5kIAjB/IT62/vUVvTB909vwtepDZrFEQjQ5QPgKa7aW8Engapo0zV/eeXB9Uto/4Uo+Xd4+5FCoooq5PlYUtqSigCiiigCiiigFpQndSVetkzyHDBx9pz2I0kCJYWysOZ0593OorLe7WcG8IObwijlLcRakCVZZNoYksbqzXOt3VvXSn+CixDghYFN1u33KMQBxIYrdfEGtJX46r5k8NM5eZD7H3NxGJNo1HhqT6KDVki9nePiAQwEhjqT1QbEEAZgDyrZurtDo5+vmX1C/ygn4V1DE7W6TDt0eV3VSRcyMQO0XUZapNZr767NqimmWC06qw4s5RL7HsWFu2VWOuUhr+tqqW2t35sJJ0c8bI3EXHEdoru+A3jZ4OvZ5R7paYqRfuHHwqD2/F0sEkk8EMsip1GKlj/vDAcKaftS7vdtqWPbqQz0iccpYZxMipnc2HPj8KvbNH/UD9KisQ12OgHcBYVNbhyhdo4Qnh08fxNh869JHqitXiPSONhzSkeXwqqe1SL/yaW/J4/6xVvwc4aVtRcE/2+lVH204oJsopzkmjAHgSx+VTt9Tun4GeeqVUJ5VnBLlYNa9iDY8NKuODxLFOk+0GxOiL0gtoDqAPEWvXJKW1ZKuc1DqUzoj2GtsOBkY2VHY8bBSTbtsBU1jcc5JtJMxNwesw07ONZYTCySPaJJjdAPfK2Yat1i1stweJrG9dTHepLLHQ2iZUjzcURVa/cCt/S1ZzieeBoIIpZSXUsERnsq3y3yjS5PwqT3eihYZHwwaTheTESKt/wBEa3t51J7HwKrJIs2EhdBxZGdcoN7EAyAuPEGq/MFLp05K3fVGeclATdPFk2+zy6XuStgLdpOgrXPuziUXM0EuXXrBSRpx1FxpXRtr7NwSqYTG+Z7ESJEgZRrawZ7fPhVb3l2H9jiBinZyw1Vgqusd7AdViCuYnhzte1dld6mdsNTCzwspRFJSk0ldB1BSrSUq8aGUdHjFlX9I+VadpC8Mn6TW4Hqr+kfKtWOb7mT9J+VcSebMex9gtw9M/wC1/gc9pKWkrtPjwUUUUAUUUUAUUUUBuweFaSRY0F2dlVR2sxAA9TXXtn7g4jDEiYI8eRQtrkXtrxt31zjczHLBjIpmTOIc0mW9hdUYqSewNau1bse1+GXBtLjI7PFKkbCNQbiTMUfKToBkIPh31V9oq6cdtaOvTuUPiRC4b2eYuXrpEAulrsq3BvwBPK3xq57oblzR9IZxkOWyWyNc66m4NuVrW50/wHtPwTTPCpcFM3WKdQ5feC2JPI8Rrap6DeOGQNkdWy3BFwCDYGxBOmjL6io9PpksSsfPob3O5vDjg50ns+xpbOGC6Eg5hmzdjdhPbrTzDbubUIy9IyjW95FsfG16sW1vaHFh8OJZF6zdURh1Y9JzTMumnM8vEiqhhPajNNO6sY4oxcdbKqZbdYtI5BB427eyn+2w4bfyRMnqJQzjj3H8e5+P5yIB2F2P0rbJuRNMuWaVbDl71737fS3fVc/7ejjvK0rdE5sjxkSl2XRsvS2JGnEg24UxxvtAwYLK0mKJsbDocPoeVww0qB9kfEnDPyOd6+fhZRvaFurHhcTlgcyKc6tc6rJGeup7rMpvUFgNjzkho1N1IINwLEagi5q0bT27HJmOSMh8upKI5AIOpXQe6BcCtuwNpSZj9mMSgWuJT0tuA0PR6a16TSaWaglYVGr1UknKrH2/oWbZm80oLNIpV2ALWsbNbW1jzNzUBvnNi8eI1C9SMsbEgHMdL2J7PnVn2rtWcwgsy3XnGzDyIEQFqebK2tJLBeQmwvw0PwW/LnVs9PGSKWztnURg3hY+/Jy7YG48suKihlXo1c6sSOA1IBvxPIV0nB+zrDPnSCVGkQ9cDXL3ED0v3UyTbjG4aVlVTfieVzcdnzpnszeOOHEZoFYMDYMGNsp091gb+Bv5Wqr1Ogb5jyjWWot1Xi4x6ZwZ7U9kWIBLRFTx0BIPxqw+y3cWWKeQ4lXAEZCa9UkkXDDnyI8DVo/74mLqzEZgATlXtC8Tw43PDn6v13pugdWUodMwsbE3NsvbYX10+VcSqijerUxzhzyl7L8ygbN9mWLWTM3QX1/1Mz/AcfWrFs72d4gu5kliRWUgLHGwBb8OZCbFeN6mH31YZljyysg1BBVierrbQEcSdRwqD257QMS2EjeGNQ0qzA6kZTGWXML310Bse21Fp685S5NoR005bsuT9OhHY/2Y4uRwWaHT8qlR6Vt3m9k7YjDKFkj6RYzGeqALiQyIdOB6zKe61c9j9q+OhLxz9a68CCjK1ro/oezUGrPs3fOWSLGyRuQWw0eKjF/caMferw4ZonFuxqxGmEHwjop0sqpcLy45X5HHNo4BoZXikFnjZkYdjKbH5U3y11eXeCMSGdktI7B+kEWfMx17sx7Nb8a247fDChMk0U2UjQGABeeqp09gL1vvL2FdkoqWDkohNr2NhzsbetZ4fCluFvO/9qtO0d7s8fQo0ogv7nVVbd6L73mTURh8SNbRrrwvnuPAhh8ay3wdFVCcvif3E/gscOjRWIzAWOvZwt5Vnthi0JWOxz6Wv1gOenKt2yNsMkeW0moI6s/RjuOgp1sPegYR2EiyOCD7kr2B79RfvqJQWdx7GzXWfR3W+mMe5TE3WnKswjJCi5AIJA5m3Goi1diw28eFySMHdCwsR9liJNz2mbrDuPGoRtrYZczLlewIAfA4eNR3gq7ajvFqmzg8rdo3uXdp49/4RzeinW0cYZZCxCjkAoCiw0GgprWxWhRRRQBRRRQD3BPYOR+Qj1Iqb2F1IZw4uG6Jrd6vYf1mojZkWbN+2rLFgSomB/6any6WK3zrkusw9p6Hs7Sb4K1+X48k5gsKolaQZbHOWS/KW+Wx/KC/HuqVxO0kIGZ1TMxUKcouUMcmbpCNOCDXj5VXYMSUYgj8AX/blK/L40YycEqNDZn/AJhFXMmmXNmmfedOB1isNGIyBIki52kBQ+6wAEgYWGrAqf2DjURg9lS4qVI4lJeQ6aG3EhnJt7osbkdh56VswCgSleTg/CzD+m3nVy9lu3I8PiEWRS8koEYfMFXDwBja9+byuBbvX8wroqTtaSItXP6PS3j9+RE4jYkxkkiZZkhiVYkzR5c4jFszjRRmYA9up4kXqvba3bVCGzRsefW17LcfCvU6yC1+A7xamOM2FhptZIYZO8opPrVtC6CSTj0PIu6Muq5PKMaxpq2GJF7Bs7WJFuB8xU3JvFCCpw+H6GwsSJWYnvOgr0Qu4+A5YWDyQUr7j4Ei32WH/YB8q6Y6yuLXD+Rx2UwsWGcNHtQl6DoOhDLzJkkzfA3qe2BtrESx5IsDN1uLj7SVsdLnrAfGuuYPdbCxEGPDwqVN1IQXB4XBqTC1pPWJ+GJyy0FMlyjgm2djTxF/u8QvL/SlAI/VqLedad3NgTYl1RIFQi4DlGUX968rDW2nLtrveKxGVWNrkAmx0B8+youHbZ93osrm/wCnS1tbc7nwtUr1krK8bPtyT6fRwqXwrJx32gnG7MZfuoZIZbL0rK8hLKP9NmzDkLjQE2PG16bbk71xSdKir0U7rdYixaNyhD/ds2oYrnGUk8RY8bdB9oUck+DljNn62dVKjOhQhrCw1W11vxv2qTXH8Bsu00TKtnWWNi17AICQ6lLasSw15ZT21DCtSjmRzX6amK2tYz5l3ncjENiMM0MyqfvFWeLqhurZiWsDfS/A039oe0ujw0ZjjADqAt76F2laRQAbhieNcxTd6Z0zqDY8Rw00Iv2jgfMVdsLtpTgMJHNluHIR3tlR42OQkEEMvVAZSNQxPZfeVezEsHP9GjXJSg888nOJMNI5LWY3JudSb999atO5W10jEkMiNnkSVENwoZZEs0cjMRlF1uG4DM19KlcNCEBEgCsGK8jcAA5iRpwYai41qZ3R3VwuMdhKcrB+qLgBgoJcHnY2byU8LXrjn3bzt6llpbVfZs9OclIhlXJGrg5jGrAk3tqSvHQApbxutPzh0ktndSRYAF0IAPEAMtgOfZXXdmbl7MilJllSSRbaMwKrYBeA05VbMJszAsvUSArzsE+Olc3dPqz09Wrp09fd7N3vjB5OaIqxuul+z+1SWE2mqRSJ0EZMgtnKgsn6SwJHkRXpPaO5uzpF68UQ71sreHV1NMR7MdnZc2TqjicxAFuN78Kz3fuc0LtPjltfZ+p5yw2JCm9j62+lSWH28is5+zxuHXLZzmtw6wJGh767Ud0tjnmNSVBJYBiOOUkdYajUaa8a2bF3N2NM1ockrWuVzG4F7ag8Ne2iqcecnTLVV7MPOP7f1OI4LErlYdChvwLalfCpbZWJAjKdBG5LKcwW8iqCCxjblcaHuNd1O5+zsKDM0MSBRqzcAPOo8b1bKjmjUdGrSBWRxHZLNbL1raX086bOOpl6+E4bYwb98HnDefd2TDPmKkRSEmN7EKRxsD2gHhUHXqn2pbNhxOzZY8t3ytJCQOEsYzAa8Li6+DGvK5rbGChn1ylgSiiihoFFFFATOwwCHHMZG8hcN/UD5V1DePY4ZMyccnRn+IZo2Vv5beJFci2dKVfTvrsuwMYMTAovZwoF+wjVT8L/ALao+03KucLF08z0XZ1zjUseTIHHbJv0T2t0iIWAGYjqAFrD9Ob9wpviNmmM3ZSBnWzcRYAhr9/uG1WVZ2UQ3UESdLEQOF2u0XgPdA7LVHYXHZuuLkNE3mM0GQn+b1Nc0bpvlLjkuvpUunoNdqYUCSNo1BYuoA7dNB4cqhZdvDBu7xWMizMU42BBKqfBY8xHfMp/BUnDijY5gPuvdANzYgIFP8QzGkxG4fTRdJG15SFbIbZGuoLrmJuGLEsCdNbaaVZaGx1JlJ2xe41xRCYP2nY1cyq5vIwJKlwSeXBhc+PHner9tDfvER2gV1+0BUGKe1wZfdaKJQdCpFmbmym3MmibN2YMLOkssTI8BMwRxYEpfoh3gzZB61JYXZAazK+c6EtfUtbU34i7a+dWEtaoJZPNK+O07fuft/Pg4ZZmsxBjfnnkW+vcbLf93dTnGbwyShlwiF3W1zplGuoLHQHQiq9u9j1jwi51a8EpIsRrmia9zyADa8+HGqXvZvhPIuSBljjDEAKlgVtxsw599z31IrYeJkmcrJ1UbYxSWz4dmvYaEaXYXJtewCknvtbvrM74QqzLKeitHHJ1hqM65spUXOYDu51wzZu9WJjw5RJCsxl6SRgMqmKJSUSy2U5mcg2HBADV22+8UmNmDhG6vEqLgZEZRfjoprFl1eNy+RrKaisjbavtTkhhWVMs8YmmiYOAhMZjiZBmjAynWTl+Go/YntYeaPEGSFDNh4+njEZ6JXiVlzqbg9aNTcHiQGBqA2vhk6HFQmxGbDTL4q7QPYjunS/gK0btYdIpInIGUHJLwuYpLxSg35GORqi+lr4X6mO/iml6nRdu70iTZr4yGS14mKAi7LoiNG6m98shTXlqODC/OcJtoPOrqBZ1V7flcqokW/MZi9udrU0wuGVMQISxXpExGHdcxK9K0TR59e2VFv8ApHZUJgpSqxFdSCDbhp/apJXOUU1x+hDrY95BIv209sQxZc2iSKAthcAr1SGtwIAUVBbb2erxR5GymPpWBBuCsjBr6cDYk/s7xTfacPSQEqgYXLhsxzLcarl4chr3HyZpjRGpaTgFRQlr3YAgi/7TrWFfMq6IuMVKD56M3by7UsxQi+Q5QTqNFAcX0OhChewAdlS+xsTaO7A2VTmYGxzEZG46jMswHmeNVva0gxChxoRlYgm5IJCHXuCr608wDs+YFiFLIxANvdB17L2OlYhLa8nquxILLeOcFteMCQx5VMhCNHkkeOKRXAte5JB1FyDrccONbdmYlnLojGB0OWWN2LqmovJGx1Kixupva41IOkezMnXHV6qZFewC5JIiubU6ZYj4dG1b8XH0krzXW7tMFZfdeFoJGBHepQix1vxqZzfkegmsr99Ryu8kkkqrCImhzorFxmkZSVDFm/CSDwW1u+16mRv8/RthnhMjdM4uquxKK1lARBxXLz00FZY3ZkC4BpBEI5YwoRwLZ4hlyOCOINwPKoLeNphFipoCuWF/vVvlZQ/WDqed2e1v4ed9IZSnkppWf9o9H+2a8bvJP9rxkH3QOHSbom6JCVMLAkhmBOqBuN9bdlJux7SnSWMywRyZWuzpEFkK3vp0YGo49ndVfXHZsXM3/WixBufxZoXJF+29qy2JOIxGWVlZj1RqpZGUsGU87gcuYtx0rV2zOm+yNdfPOeC++1/fCObD4YRk5ZA0tjochyhCy8jfNoew1y9tqh/s1tTGwUj+HpC6/wBZHkKtG+PRyYTCl2AlOHjcA6HrM9vWqDscffoDwYgfEf2raTzx6Ih77uoqqPn9/J27YO03lwOMGYM2EmxEkYbW6oC6re/6tDcVwjaiASvl0UnMo7A3WA+NXvD7w9HDiYxe+Iexym2pObU8xbMCP71Rdom5Q9qL8Lr9KzGeUkyDVQ2r7RlRRRWxXhRRRQG2J7EHsroW4+O6PECO/vWA7zoyeR1H765yDUzs/HFejcHrRkC442Gqny4eVcurp72txLLQXKEnF9GdZxAaxVeKutr8LqwI/lLetZ7m7DwwikjxZGZEbo2z5QUNvjd8tNI9qCVQ4I64UkX4H/A6/tFLjcYpETiwZJOjk/cCR6XP+2vM0TnT8DX8l1KG+O3OGxli9mCP8WfMLjThlKnTtudfM1I7CxwCKy+6QNL8BoKaby4z3XGp6LNYc/dH9j5VAbu7aCllJNlXyAPutpyN/jVp2dunHdMqO01mMJfWS+MQ4vasaEfdZo0Iv7yYdOnk8i0y+lW3a27OHIfFAyQ5bs4RrBuJuRlNuBuQKqhxceHMszZWkOfJ1usQ2VcijsyqgJ/V5SibTOJwGIZA15lyMma5EpeNBlv+HW9vKrSVMZ8FFbVGWMGOOxkhSDDQ2Bm6N5Cb3Jk0iXT8qWJ8aeTez0AXxeLWNMwsFGQsLcySddSNKYzSmLHmROsIURwDrZ3Zkht4QID4tTbeI9JjVAvYNCCbkg5srHj3Gx8KkemUUtxiyp9GyS3l3Iw+EwTyxu0jXjBZjmsGYLZbWGt+OvCtccD4id0W33mGwzZiAbMcPD8zp51C7R27NPDilkdmWUF1BJsrRt0qhRyGVGFh21d92NnpLJMiXLwfZ0IvY2jw0IQntXNmFu7uqKdO6Eti9CGVX9KWz2KPvJsdonAY3DxSa8NVCy20/iiWopsNo/8AEpHqLV0CHZfTIsDgZkY8fyEHMFPPUkEdhqK25sGJU6QPZbWBJyqWNwoF+d+VcX0W1pKK6fycE4WOMdvOMnPtpYg/aDN+IypN5uY5fm5phhca8MoaMgWV0sQD1XDIwF+BsTryrZtO4W/K8af7Y4x9KhWxRqwSeX9ZbJOWfrZI4XHyxuShuvNeVvpWe3JM6oyiwY8OwgG+g72NR0GOZdRa3Ai162zz5oxbQBifAkcPUGspNM17vE1LBtcZbD8qm9jxuo+vyqa2e46NW4kgKRz0AIPmLehqqZ9PM/SneH2gVCi/unztqR8fpWXFlv2dctPNuXmWuPHF54Q+gni6E2sAHV5EYgEgA2Ob9/fU3sqdEw7AEMqyqBfj1lkEpXmt1jPhVV2p14EkjFjEwkIAuBmyozeGaOLzZqZ7I2wQwDm4aZWc9ga6uT3WY+tbpnbXcq5uqfTOcnQjjwGaN5D0U0YC5vctbICD+G3R3v4VqlwyHDYnrSMMReN2Fjd0cMHUadW3I8iKiMJjVkgkgkW8sIcoL2zFL3Gmt7DKbflXvp1s/DuuCSeQxdHIxVUEwMlhlIVlBJF1U6cbAXtpWVJN5LFSqbUJLqM8fs8KMPKuoCYpGUn3XMbMmnJTe4H8J43qQw4CwYASgExRTS8Be0IxEgN+PCwtUdsrbRxCFGPWEqi2gGUxyrfuCj4AVt2xIucRLcvFg3jIHDPIUjI/2yOfStXzlogurrVbnX5vj8P8G7aGAEuZZXbqYPBxi2rZ2VHA14gm9+dQGN2fGk6GNcoykhATmLWNgQSbEFlU9tWjeYnBSGUSxSCWQH7pukKxRAR2bSwJvl9aq+IRmdWJsf8AVIGoQXBVF9ACL+PCt3jbjzIZwhLDivi4+RIbnbMD4kpiEOVVnkZdeAhZwcwOlhZri/EVVNvwhJAi6BVAA46XYi/fYgnxqw7L2rlmlkdiSQy6aZs5FxbgFCJbzqo4vEF3ZjxJvWkVgrdS+eTRRRRWxxhRRRQBTjDT5T3HQjupvS0fJmLaeUXbYW0CqECzZBmC83jawkQfxAqrDvB7akMRjPf1JEyxuCPzxk6910cnxBrn0TsD1SQe404O0pbAFiRrbzvf61wz0icsot69el4kXXaWOLRi2oUFL31ytIzepAUeZqt4+QoyOpAzgXA0906XH5Tw8qjDtGS1sxtpp4cK0viGJuST/wAVvTp3WR6vVwuhtSLe0/TSLroiLYdlxf11qYadk2fNkuCGDDuytEb+RA9apmxMeBILm1xYkmwsP+PlUm2PDW5ATSE8LhGsNR2WBrsrXJUReC+4nbDRPLOrfeNLEQxAbhBEo46XBJ17aZYvaDS4h5Dq5kBPLghJsPLh4ConGYsSK6Ldikp6o46ace4IKz2Vj0Ezpmu8khJ45RpwU9liTc9g430sp6WVrSXTBmxOTwiSiwx+zKQD1l105m4+p9amtlTkzxyjq9O8Er8rEKiFT+krIdfzVEbWxeULz1ZLBri2RmAtbuPw7KbT7ayZrm4SIDj+JgEJI5G8hNSLRpTwnxjJiFe3MfXktcW0OkbPFyfKNeDCx+RHxrbsuZMU82Laxiw2ZcIh0Dv1ryC/FmYEDsArnEGOJjBXivSv/wDLibxRjyRGfwFPdqb1jDLFAh6kSgvawLMABl+Av+pjzqeyuFcpbPv9CXZGEsxK7vWOiURMfvSUdwORKZiCORzOVt/6YqrXpztLaDTSNI5uzEk+fIU1qjk8ybNTLNRn0tyrGitQLei9JRQEtsnahSy6W1tf3SGGV0b+Fh6EVjNh8jnJcodNeV/wtyzD6VGA1JbPx4tkc6E8eXIa9o0HhYHlYsHRCe7EWP8AD4kmQSAm4IJI43/F66+tacUvQzHKQyP1kIvYg8OPMHS3iKSQdE3V1U+Y8QRxFM53BJF+9eYueXdUSjhtFhbbiMWvEmSuwmCjEyG/VQ6g2I6y2INuNyB4GpDA7VADu4DM3QX7fu88p17SVQVXcNL9zNrq2QeOpb00+VOExpMYXgNT3kk6n0v61I1wRV2ZwvLr82Ss0zPGqke8Vvy6q5iNOFizXPka3LiVhV1U5rrlZ7akZrm1+HZc8iai5cYTduZ0AvwHID1qOnxpve9ZUuTtldCvM5eJ/I2Y3E2Ww0J/w/2qLrJ3vxrGhRWT3yyFFFFDQKKKKAKWkrO3CgN8EVx4/ADj8xWxcKWNl1IsAO8kAD406fD5Rl5gC/8AniT6U4w7tBaRbBjJ1bi+gDKRb91QuZ2KrEURE0Vh46+hIpualNoj3P0n4kmos1vB5WSCxYYXrbHiSL9+nCtNLUibXQiJs7bU9CbEGNlJ10NgoY+PV+ArVFtFVVgLlirBTyW5sfVb+tRRFJXXHVWR6AnX28bpqcoOcryLZmIHkCorViNu3V1W/XsGbgSM2die8tp4Coely0lq7ZJoZJEbbZQMnVsSb/xEWJ8gAo7ADzJphLMWNyST30gWho9bVA5zlHkGFFKRSVEAooooBQKV4yOPcfI1jWbPcC/L5Xv9T60BhSg0lFAbVmIFr6dlYlqwooZy2bEktQ0xJvWuimDO59DdJiCeenZyrVekpVW/ChhtvqJRS2pKGAooooAooooApzgV64PZr6cB62ptUps+ICzH/La/O1aTeESVxyzbiH1a/ba/h/z86Qz5mXXhprwvekcg8PxNbyvc/Sm1uzvP1+lQxjlHe5NcG/GzZiLkXAtp3VFtTjNqabmpoLHBx3SzgSlotWSJcE9lSIgFIoRda2FbWvqLqTyuCAeNOMc0Wf7kOEsLBrFgba8OVTJLKyYG8kQA7daxy/K/1razXHd9af7JhhJHTM63UhMig3cllGYk6L8amnCO7C9DGSLRdPG/qNafLhbqjjlYHx4g/Mft761oAALjUMdO6wDfKpXZMgi6WGQ2Ei2U9oIOo9fgaRg4MZILFxAMbHS+ngdR8DTes3P+eGlYVxvqbBRWVtKxrACiiigCisxw+VYUAUtqAKcy45mRUOWykkdUA69/MUA2tRalXnWcVxqBwI4i4vqRceVDODWRSo5BBHEaituJxBdizWuTrZQo9BoKxsCCefZQzg34lFOV1tZwer+VxxFuQuQR3HupnWaqTw1tr/zWFDUKKKKAKKKKAWpQ+6v6PoaKKjs8ienqbsH70f6m+VNV/v8A0tRRUUer/fqdchseJrQaSip4nFYZHh/nfWyP3T/nZRRUkepCxxjeHlF/9Yps39vlRRW8uq+oCCn+HHXj/Z/+KKK3/I1l0NuKH33n9TW7bY6q/qb5tRRUj8a+whXiRBGkoorkfU6Rb0lFFYAtJRRQGZ4Dz+dYiiigMxz8K10UVgyzJKzjOvmKWihsvIRuHpWFFFZD6k5ueoM0txf/AMLi/hA9qgmoooaCUUUUB//Z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02873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3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esucristo anduvo haciendo bienes - Conexión SUD | Jesucristo, Cristianos,  Imagenes de jesucri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0" y="548680"/>
            <a:ext cx="802820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76240" y="476673"/>
            <a:ext cx="81204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ca-ES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Me </a:t>
            </a:r>
            <a:r>
              <a:rPr lang="ca-ES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enseñarás</a:t>
            </a:r>
            <a:r>
              <a:rPr lang="ca-E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el </a:t>
            </a:r>
            <a:r>
              <a:rPr lang="ca-ES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sendero</a:t>
            </a:r>
            <a:r>
              <a:rPr lang="ca-E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de la vida, me </a:t>
            </a:r>
            <a:r>
              <a:rPr lang="ca-ES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saciarás</a:t>
            </a:r>
            <a:r>
              <a:rPr lang="ca-E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de </a:t>
            </a:r>
            <a:r>
              <a:rPr lang="ca-ES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gozo</a:t>
            </a:r>
            <a:r>
              <a:rPr lang="ca-E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en tu presencia, de </a:t>
            </a:r>
            <a:r>
              <a:rPr lang="ca-ES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alegría</a:t>
            </a:r>
            <a:r>
              <a:rPr lang="ca-E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perpetua a tu </a:t>
            </a:r>
            <a:r>
              <a:rPr lang="ca-ES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derecha</a:t>
            </a:r>
            <a:r>
              <a:rPr lang="ca-E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s-ES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07704" y="5229200"/>
            <a:ext cx="61683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r>
              <a:rPr lang="es-PE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Protégeme, Dios mío, que me refugio en ti</a:t>
            </a:r>
            <a:r>
              <a:rPr lang="es-PE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es-PE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064896" cy="56886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588151"/>
            <a:ext cx="3552570" cy="807325"/>
          </a:xfrm>
          <a:prstGeom prst="round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467544" y="1521154"/>
            <a:ext cx="8136904" cy="4967514"/>
          </a:xfrm>
          <a:prstGeom prst="rect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s-PE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cs typeface="Times New Roman"/>
              </a:rPr>
              <a:t>   Vivimos tiempos difíciles donde se pone a prueba nuestro seguimiento de Cristo. San Vicente nos anima a permanecer firmes, confiando en su presencia, viviendo con esperanza: </a:t>
            </a:r>
            <a:r>
              <a:rPr lang="es-PE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cs typeface="Times New Roman"/>
              </a:rPr>
              <a:t>“Se </a:t>
            </a:r>
            <a:r>
              <a:rPr lang="es-PE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cs typeface="Times New Roman"/>
              </a:rPr>
              <a:t>sufre de diversas maneras. Los apóstoles </a:t>
            </a:r>
            <a:r>
              <a:rPr lang="es-PE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cs typeface="Times New Roman"/>
              </a:rPr>
              <a:t>y </a:t>
            </a:r>
            <a:r>
              <a:rPr lang="es-PE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cs typeface="Times New Roman"/>
              </a:rPr>
              <a:t>los primeros cristianos sufrieron la </a:t>
            </a:r>
            <a:r>
              <a:rPr lang="es-PE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cs typeface="Times New Roman"/>
              </a:rPr>
              <a:t>persecución de </a:t>
            </a:r>
            <a:r>
              <a:rPr lang="es-PE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cs typeface="Times New Roman"/>
              </a:rPr>
              <a:t>los tiranos y toda clase de ultrajes; </a:t>
            </a:r>
            <a:r>
              <a:rPr lang="es-PE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cs typeface="Times New Roman"/>
              </a:rPr>
              <a:t>se ha dicho que todos </a:t>
            </a:r>
            <a:r>
              <a:rPr lang="es-PE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  <a:cs typeface="Times New Roman"/>
              </a:rPr>
              <a:t>los que quieran seguir a Jesucristo habrán de sufrir tentación... La verdad es que la mejor condición es la que nos hace más semejantes a Nuestro Señor tentado, </a:t>
            </a:r>
            <a:r>
              <a:rPr lang="es-PE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  <a:cs typeface="Times New Roman"/>
              </a:rPr>
              <a:t>rezando, obrando </a:t>
            </a:r>
            <a:r>
              <a:rPr lang="es-PE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  <a:cs typeface="Times New Roman"/>
              </a:rPr>
              <a:t>y sufriendo; y por ahí </a:t>
            </a:r>
            <a:r>
              <a:rPr lang="es-PE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  <a:cs typeface="Times New Roman"/>
              </a:rPr>
              <a:t>es por </a:t>
            </a:r>
            <a:r>
              <a:rPr lang="es-PE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  <a:cs typeface="Times New Roman"/>
              </a:rPr>
              <a:t>donde él conduce a </a:t>
            </a:r>
            <a:r>
              <a:rPr lang="es-PE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  <a:cs typeface="Times New Roman"/>
              </a:rPr>
              <a:t>las </a:t>
            </a:r>
            <a:r>
              <a:rPr lang="es-PE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  <a:cs typeface="Times New Roman"/>
              </a:rPr>
              <a:t>almas que quiere elevar a una perfección más </a:t>
            </a:r>
            <a:r>
              <a:rPr lang="es-PE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  <a:cs typeface="Times New Roman"/>
              </a:rPr>
              <a:t>alta” </a:t>
            </a:r>
            <a:r>
              <a:rPr lang="es-PE" sz="1600" i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  <a:cs typeface="Times New Roman"/>
              </a:rPr>
              <a:t>(</a:t>
            </a:r>
            <a:r>
              <a:rPr lang="es-PE" sz="1600" i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  <a:cs typeface="Times New Roman"/>
              </a:rPr>
              <a:t>VII,165)</a:t>
            </a:r>
            <a:endParaRPr lang="es-PE" sz="3600" i="1" kern="0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  <a:cs typeface="Times New Roman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es-PE" i="1" kern="0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itchFamily="34" charset="0"/>
              <a:cs typeface="Times New Roman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928707" y="732462"/>
            <a:ext cx="2063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cs typeface="Times New Roman"/>
              </a:rPr>
              <a:t> Motivación: </a:t>
            </a:r>
            <a:endParaRPr lang="en-US" b="1" dirty="0"/>
          </a:p>
        </p:txBody>
      </p:sp>
      <p:sp>
        <p:nvSpPr>
          <p:cNvPr id="8" name="Rectángulo redondeado 7"/>
          <p:cNvSpPr>
            <a:spLocks noChangeArrowheads="1"/>
          </p:cNvSpPr>
          <p:nvPr/>
        </p:nvSpPr>
        <p:spPr bwMode="auto">
          <a:xfrm>
            <a:off x="611560" y="592889"/>
            <a:ext cx="3528392" cy="676910"/>
          </a:xfrm>
          <a:prstGeom prst="roundRect">
            <a:avLst>
              <a:gd name="adj" fmla="val 16667"/>
            </a:avLst>
          </a:prstGeom>
          <a:noFill/>
          <a:ln w="28575"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rgbClr val="FF0000">
                      <a:alpha val="60000"/>
                    </a:srgbClr>
                  </a:glow>
                </a:effectLst>
                <a:ea typeface="Times New Roman" panose="02020603050405020304" pitchFamily="18" charset="0"/>
              </a:rPr>
              <a:t>CONTEMPLATIO</a:t>
            </a:r>
            <a:endParaRPr lang="es-PE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01600">
                  <a:srgbClr val="FF0000">
                    <a:alpha val="60000"/>
                  </a:srgbClr>
                </a:glow>
              </a:effectLst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800" b="1" dirty="0">
                <a:solidFill>
                  <a:srgbClr val="000000"/>
                </a:solidFill>
                <a:ea typeface="Times New Roman" panose="02020603050405020304" pitchFamily="18" charset="0"/>
              </a:rPr>
              <a:t>¿Qué me lleva a hacer el texto?</a:t>
            </a:r>
            <a:endParaRPr lang="es-PE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5" name="12 Rectángulo"/>
          <p:cNvSpPr/>
          <p:nvPr/>
        </p:nvSpPr>
        <p:spPr>
          <a:xfrm>
            <a:off x="683568" y="4293096"/>
            <a:ext cx="7920880" cy="461665"/>
          </a:xfrm>
          <a:prstGeom prst="rect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r" eaLnBrk="0" hangingPunct="0">
              <a:spcBef>
                <a:spcPct val="20000"/>
              </a:spcBef>
            </a:pPr>
            <a:endParaRPr lang="es-PE" i="1" kern="0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8382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24" y="548680"/>
            <a:ext cx="8030131" cy="568863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358744" y="929646"/>
            <a:ext cx="64985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“Sí, padre, es una buena señal que sufran ustedes por la justicia, y espero que la paciencia y las humillaciones que tuvieron que practicar ustedes en esta pequeña tribulación les habrán atraído nuevas gracias para triunfar gloriosamente en otras ocasiones más importantes que se presenten y para trabajar con mayores frutos</a:t>
            </a:r>
            <a:r>
              <a:rPr lang="es-PE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 </a:t>
            </a:r>
            <a:r>
              <a:rPr lang="es-ES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Los sufrimientos de Nuestro Señor dieron fecundidad a sus palabras y del mismo modo las cruces que ustedes padezcan harán fecunda esa santa semilla que ustedes encierran en los corazones.”  </a:t>
            </a:r>
            <a:r>
              <a:rPr lang="es-ES" sz="1600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(San Vicente de Paul , V,519</a:t>
            </a:r>
            <a:r>
              <a:rPr lang="es-ES" sz="1600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).</a:t>
            </a:r>
            <a:endParaRPr lang="es-PE" kern="0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itchFamily="34" charset="0"/>
            </a:endParaRPr>
          </a:p>
        </p:txBody>
      </p:sp>
      <p:sp>
        <p:nvSpPr>
          <p:cNvPr id="4" name="6 Rectángulo"/>
          <p:cNvSpPr/>
          <p:nvPr/>
        </p:nvSpPr>
        <p:spPr>
          <a:xfrm>
            <a:off x="1583669" y="4005064"/>
            <a:ext cx="60486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PE" sz="1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551086"/>
            <a:ext cx="8001217" cy="5686225"/>
          </a:xfrm>
          <a:prstGeom prst="rect">
            <a:avLst/>
          </a:prstGeom>
        </p:spPr>
      </p:pic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1329551" y="4842445"/>
            <a:ext cx="6306334" cy="1106836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PE" sz="3600" b="1" kern="0" spc="50" dirty="0" smtClean="0">
                <a:ln w="11430"/>
                <a:solidFill>
                  <a:srgbClr val="FF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chemeClr val="bg1"/>
                  </a:outerShdw>
                </a:effectLst>
                <a:latin typeface="AR DELANEY" panose="02000000000000000000" pitchFamily="2" charset="0"/>
              </a:rPr>
              <a:t>¿</a:t>
            </a:r>
            <a:r>
              <a:rPr lang="es-PE" sz="3600" b="1" kern="0" spc="50" dirty="0">
                <a:ln w="11430"/>
                <a:solidFill>
                  <a:srgbClr val="FF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chemeClr val="bg1"/>
                  </a:outerShdw>
                </a:effectLst>
                <a:latin typeface="AR DELANEY" panose="02000000000000000000" pitchFamily="2" charset="0"/>
              </a:rPr>
              <a:t>qué debo </a:t>
            </a:r>
            <a:r>
              <a:rPr lang="es-PE" sz="3600" b="1" kern="0" spc="50" dirty="0" smtClean="0">
                <a:ln w="11430"/>
                <a:solidFill>
                  <a:srgbClr val="FF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chemeClr val="bg1"/>
                  </a:outerShdw>
                </a:effectLst>
                <a:latin typeface="AR DELANEY" panose="02000000000000000000" pitchFamily="2" charset="0"/>
              </a:rPr>
              <a:t>hacer </a:t>
            </a:r>
            <a:r>
              <a:rPr lang="es-PE" sz="3600" b="1" kern="0" spc="50" dirty="0">
                <a:ln w="11430"/>
                <a:solidFill>
                  <a:srgbClr val="FF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chemeClr val="bg1"/>
                  </a:outerShdw>
                </a:effectLst>
                <a:latin typeface="AR DELANEY" panose="02000000000000000000" pitchFamily="2" charset="0"/>
              </a:rPr>
              <a:t>para estar vigilante y atento a su venida?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endParaRPr lang="es-PE" sz="3600" b="1" kern="0" spc="50" dirty="0" smtClean="0">
              <a:ln w="11430"/>
              <a:solidFill>
                <a:srgbClr val="FF00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50800" dist="38100" dir="10800000" algn="r" rotWithShape="0">
                  <a:schemeClr val="bg1"/>
                </a:outerShdw>
              </a:effectLst>
              <a:latin typeface="AR DELANEY" panose="02000000000000000000" pitchFamily="2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67544" y="1128677"/>
            <a:ext cx="8030349" cy="1076188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PE" sz="3600" b="1" kern="0" spc="50" dirty="0" smtClean="0">
                <a:ln w="11430"/>
                <a:solidFill>
                  <a:srgbClr val="FF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chemeClr val="bg1"/>
                  </a:outerShdw>
                </a:effectLst>
                <a:latin typeface="AR DELANEY" panose="02000000000000000000" pitchFamily="2" charset="0"/>
              </a:rPr>
              <a:t>La </a:t>
            </a:r>
            <a:r>
              <a:rPr lang="es-PE" sz="3600" b="1" kern="0" spc="50" dirty="0">
                <a:ln w="11430"/>
                <a:solidFill>
                  <a:srgbClr val="FF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chemeClr val="bg1"/>
                  </a:outerShdw>
                </a:effectLst>
                <a:latin typeface="AR DELANEY" panose="02000000000000000000" pitchFamily="2" charset="0"/>
              </a:rPr>
              <a:t>fe es una actitud de vida, teniendo la mirada puesta en el Señor, de ahí, </a:t>
            </a:r>
            <a:endParaRPr lang="es-PE" sz="3600" b="1" kern="0" spc="50" dirty="0" smtClean="0">
              <a:ln w="11430"/>
              <a:solidFill>
                <a:srgbClr val="FF00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50800" dist="38100" dir="10800000" algn="r" rotWithShape="0">
                  <a:schemeClr val="bg1"/>
                </a:outerShdw>
              </a:effectLst>
              <a:latin typeface="AR DELANEY" panose="02000000000000000000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9905" y="415814"/>
            <a:ext cx="3783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defRPr/>
            </a:pPr>
            <a:r>
              <a:rPr lang="es-ES_tradnl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Compromiso: 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714348" y="0"/>
            <a:ext cx="6500858" cy="142876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6f/f0/2c/6ff02c66db3f912e840a0c8d302a2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50" y="550861"/>
            <a:ext cx="7972337" cy="568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55576" y="483814"/>
            <a:ext cx="2565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ES_tradnl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Oración final </a:t>
            </a:r>
            <a:r>
              <a:rPr lang="es-ES_tradnl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es-PE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57787" y="3373766"/>
            <a:ext cx="797233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PE" sz="2600" dirty="0">
                <a:solidFill>
                  <a:schemeClr val="bg1"/>
                </a:solidFill>
                <a:effectLst>
                  <a:glow rad="101600">
                    <a:srgbClr val="0000AC"/>
                  </a:glow>
                  <a:outerShdw blurRad="50800" dist="76200" algn="l" rotWithShape="0">
                    <a:schemeClr val="accent6">
                      <a:lumMod val="50000"/>
                    </a:schemeClr>
                  </a:outerShdw>
                </a:effectLst>
                <a:latin typeface="Tekton Pro" pitchFamily="34" charset="0"/>
              </a:rPr>
              <a:t>Gloria a ti, Señor Jesús, porque durante tu corta ausencia confías en nosotros y nos encomiendas la tarea vigilante de un amor que no echa la siesta cuando hay tanto que </a:t>
            </a:r>
            <a:r>
              <a:rPr lang="es-PE" sz="2600" dirty="0" smtClean="0">
                <a:solidFill>
                  <a:schemeClr val="bg1"/>
                </a:solidFill>
                <a:effectLst>
                  <a:glow rad="101600">
                    <a:srgbClr val="0000AC"/>
                  </a:glow>
                  <a:outerShdw blurRad="50800" dist="76200" algn="l" rotWithShape="0">
                    <a:schemeClr val="accent6">
                      <a:lumMod val="50000"/>
                    </a:schemeClr>
                  </a:outerShdw>
                </a:effectLst>
                <a:latin typeface="Tekton Pro" pitchFamily="34" charset="0"/>
              </a:rPr>
              <a:t>hacer. </a:t>
            </a:r>
          </a:p>
          <a:p>
            <a:pPr>
              <a:buNone/>
            </a:pPr>
            <a:r>
              <a:rPr lang="es-PE" sz="2600" dirty="0" smtClean="0">
                <a:solidFill>
                  <a:schemeClr val="bg1"/>
                </a:solidFill>
                <a:effectLst>
                  <a:glow rad="101600">
                    <a:srgbClr val="0000AC"/>
                  </a:glow>
                  <a:outerShdw blurRad="50800" dist="76200" algn="l" rotWithShape="0">
                    <a:schemeClr val="accent6">
                      <a:lumMod val="50000"/>
                    </a:schemeClr>
                  </a:outerShdw>
                </a:effectLst>
                <a:latin typeface="Tekton Pro" pitchFamily="34" charset="0"/>
              </a:rPr>
              <a:t>Enséñanos </a:t>
            </a:r>
            <a:r>
              <a:rPr lang="es-PE" sz="2600" dirty="0">
                <a:solidFill>
                  <a:schemeClr val="bg1"/>
                </a:solidFill>
                <a:effectLst>
                  <a:glow rad="101600">
                    <a:srgbClr val="0000AC"/>
                  </a:glow>
                  <a:outerShdw blurRad="50800" dist="76200" algn="l" rotWithShape="0">
                    <a:schemeClr val="accent6">
                      <a:lumMod val="50000"/>
                    </a:schemeClr>
                  </a:outerShdw>
                </a:effectLst>
                <a:latin typeface="Tekton Pro" pitchFamily="34" charset="0"/>
              </a:rPr>
              <a:t>a unir productivamente la esperanza y </a:t>
            </a:r>
            <a:r>
              <a:rPr lang="es-PE" sz="2600" dirty="0" smtClean="0">
                <a:solidFill>
                  <a:schemeClr val="bg1"/>
                </a:solidFill>
                <a:effectLst>
                  <a:glow rad="101600">
                    <a:srgbClr val="0000AC"/>
                  </a:glow>
                  <a:outerShdw blurRad="50800" dist="76200" algn="l" rotWithShape="0">
                    <a:schemeClr val="accent6">
                      <a:lumMod val="50000"/>
                    </a:schemeClr>
                  </a:outerShdw>
                </a:effectLst>
                <a:latin typeface="Tekton Pro" pitchFamily="34" charset="0"/>
              </a:rPr>
              <a:t>        el </a:t>
            </a:r>
            <a:r>
              <a:rPr lang="es-PE" sz="2600" dirty="0">
                <a:solidFill>
                  <a:schemeClr val="bg1"/>
                </a:solidFill>
                <a:effectLst>
                  <a:glow rad="101600">
                    <a:srgbClr val="0000AC"/>
                  </a:glow>
                  <a:outerShdw blurRad="50800" dist="76200" algn="l" rotWithShape="0">
                    <a:schemeClr val="accent6">
                      <a:lumMod val="50000"/>
                    </a:schemeClr>
                  </a:outerShdw>
                </a:effectLst>
                <a:latin typeface="Tekton Pro" pitchFamily="34" charset="0"/>
              </a:rPr>
              <a:t>esfuerzo, para acelerar el día venturoso de la llegada de tu reino</a:t>
            </a:r>
            <a:r>
              <a:rPr lang="es-PE" sz="2600" dirty="0" smtClean="0">
                <a:solidFill>
                  <a:schemeClr val="bg1"/>
                </a:solidFill>
                <a:effectLst>
                  <a:glow rad="101600">
                    <a:srgbClr val="0000AC"/>
                  </a:glow>
                  <a:outerShdw blurRad="50800" dist="76200" algn="l" rotWithShape="0">
                    <a:schemeClr val="accent6">
                      <a:lumMod val="50000"/>
                    </a:schemeClr>
                  </a:outerShdw>
                </a:effectLst>
                <a:latin typeface="Tekton Pro" pitchFamily="34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d9/0f/9b/d90f9b0d6cae538907b2dff6efb37f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68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611560" y="2996952"/>
            <a:ext cx="80648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PE" sz="26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Ayúdanos, Señor, también a descubrir tus constantes venidas en el curso de la historia de cada día y cada hora del mundo, en el hermano que necesita de nuestra ayuda y cariño, en los hombres y mujeres que sufren, esperan </a:t>
            </a:r>
            <a:r>
              <a:rPr lang="es-PE" sz="26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y te </a:t>
            </a:r>
            <a:r>
              <a:rPr lang="es-PE" sz="26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buscan, para que caminando juntos en la esperanza de la nueva tierra, alcancemos el nuevo cielo en que habita tu justicia. </a:t>
            </a:r>
            <a:r>
              <a:rPr lang="es-PE" sz="26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Amén.</a:t>
            </a:r>
            <a:endParaRPr lang="es-PE" sz="26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6708"/>
            <a:ext cx="7983800" cy="56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064896" cy="5688632"/>
          </a:xfrm>
          <a:prstGeom prst="rect">
            <a:avLst/>
          </a:prstGeom>
        </p:spPr>
      </p:pic>
      <p:sp>
        <p:nvSpPr>
          <p:cNvPr id="4" name="AutoShape 4" descr="http://portal.andina.com.pe/EDPFotografia/Thumbnail/2011%5C10%5C01%5C000166398T.jpg"/>
          <p:cNvSpPr>
            <a:spLocks noChangeAspect="1" noChangeArrowheads="1"/>
          </p:cNvSpPr>
          <p:nvPr/>
        </p:nvSpPr>
        <p:spPr bwMode="auto">
          <a:xfrm>
            <a:off x="63500" y="-136525"/>
            <a:ext cx="27622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66843" y="6165304"/>
            <a:ext cx="6184339" cy="461665"/>
          </a:xfrm>
          <a:prstGeom prst="rect">
            <a:avLst/>
          </a:prstGeom>
          <a:solidFill>
            <a:srgbClr val="4A9014"/>
          </a:solidFill>
          <a:ln w="9525">
            <a:solidFill>
              <a:srgbClr val="1FC59A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PE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>
              <a:spcBef>
                <a:spcPts val="0"/>
              </a:spcBef>
              <a:defRPr/>
            </a:pPr>
            <a:r>
              <a:rPr lang="es-PE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</a:t>
            </a:r>
            <a:r>
              <a:rPr lang="es-PE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Sor Pilar Caycho Vela  </a:t>
            </a:r>
            <a:r>
              <a:rPr lang="es-PE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- Hija </a:t>
            </a:r>
            <a:r>
              <a:rPr lang="es-PE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de la </a:t>
            </a:r>
            <a:r>
              <a:rPr lang="es-PE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Caridad de San Vicente de Paúl</a:t>
            </a:r>
            <a:endParaRPr lang="es-PE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🥇Significados de la vela roja: poder, pasión y energía positiva 【 2021 】|  Ejempl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26092" cy="56886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99592" y="620688"/>
            <a:ext cx="2940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AMBIENTACIÓN:</a:t>
            </a:r>
            <a:r>
              <a:rPr lang="es-ES_tradnl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024206" y="3717032"/>
            <a:ext cx="3600400" cy="21602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es-PE" sz="2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Cristo ya ha vencido, está sentado a la derecha de </a:t>
            </a:r>
            <a:endParaRPr lang="es-PE" sz="2600" b="1" i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s-PE" sz="26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Dios </a:t>
            </a:r>
            <a:r>
              <a:rPr lang="es-PE" sz="2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y espera el tiempo en que su victoria se vuelva evidente y definitiva para el mundo.</a:t>
            </a:r>
            <a:endParaRPr kumimoji="0" lang="es-PE" sz="26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755576" y="1083299"/>
            <a:ext cx="4248472" cy="248971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PE" sz="26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 </a:t>
            </a:r>
            <a:r>
              <a:rPr lang="es-PE" sz="2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año litúrgico  </a:t>
            </a:r>
            <a:r>
              <a:rPr lang="es-PE" sz="26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está </a:t>
            </a:r>
            <a:r>
              <a:rPr lang="es-PE" sz="2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próximo a su  </a:t>
            </a:r>
            <a:r>
              <a:rPr lang="es-PE" sz="26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fin </a:t>
            </a:r>
            <a:r>
              <a:rPr lang="es-PE" sz="2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y  las lecturas nos recuerdan que, </a:t>
            </a:r>
            <a:r>
              <a:rPr lang="es-PE" sz="26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desde </a:t>
            </a:r>
            <a:r>
              <a:rPr lang="es-PE" sz="2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 muerte y resurrección de Cristo, los últimos </a:t>
            </a:r>
            <a:r>
              <a:rPr lang="es-PE" sz="26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tiempos             </a:t>
            </a:r>
            <a:r>
              <a:rPr lang="es-PE" sz="2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ya han </a:t>
            </a:r>
            <a:r>
              <a:rPr lang="es-PE" sz="26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comenzado.</a:t>
            </a:r>
            <a:endParaRPr kumimoji="0" lang="es-PE" sz="26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3f/dd/96/3fdd96f28add7804453c764c6e424b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91" y="548680"/>
            <a:ext cx="8033746" cy="56886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827584" y="404664"/>
            <a:ext cx="2926046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39991" y="2913325"/>
            <a:ext cx="7938588" cy="3323987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s-PE" sz="3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Hacia ti, Jesús hermano y redentor nuestro</a:t>
            </a:r>
            <a:r>
              <a:rPr lang="es-PE" sz="30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,                        va </a:t>
            </a:r>
            <a:r>
              <a:rPr lang="es-PE" sz="3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nuestra esperanza en esta hora final…</a:t>
            </a:r>
          </a:p>
          <a:p>
            <a:pPr>
              <a:buNone/>
            </a:pPr>
            <a:r>
              <a:rPr lang="es-PE" sz="3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Nuestros ojos se </a:t>
            </a:r>
            <a:r>
              <a:rPr lang="es-PE" sz="30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levantan sobre </a:t>
            </a:r>
            <a:r>
              <a:rPr lang="es-PE" sz="3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tantos signos de los </a:t>
            </a:r>
            <a:r>
              <a:rPr lang="es-PE" sz="30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tiempos buscando </a:t>
            </a:r>
            <a:r>
              <a:rPr lang="es-PE" sz="3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en todos </a:t>
            </a:r>
            <a:r>
              <a:rPr lang="es-PE" sz="30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ellos                                                tu </a:t>
            </a:r>
            <a:r>
              <a:rPr lang="es-PE" sz="3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rostro amado y esperado</a:t>
            </a:r>
            <a:r>
              <a:rPr lang="es-PE" sz="30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.</a:t>
            </a:r>
          </a:p>
          <a:p>
            <a:pPr>
              <a:buNone/>
            </a:pPr>
            <a:r>
              <a:rPr lang="es-PE" sz="3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Oh Cristo, siempre esperado y siempre anhelado</a:t>
            </a:r>
            <a:r>
              <a:rPr lang="es-PE" sz="30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: Lleva </a:t>
            </a:r>
            <a:r>
              <a:rPr lang="es-PE" sz="3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a su término tu reino en el mundo</a:t>
            </a:r>
            <a:r>
              <a:rPr lang="es-PE" sz="30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:</a:t>
            </a:r>
            <a:endParaRPr lang="es-PE" sz="30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9552" y="404664"/>
            <a:ext cx="2446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_tradnl" b="1" kern="0" dirty="0">
                <a:solidFill>
                  <a:schemeClr val="bg1"/>
                </a:solidFill>
              </a:rPr>
              <a:t>1</a:t>
            </a:r>
            <a:r>
              <a:rPr lang="es-ES_tradnl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Oración inicial</a:t>
            </a:r>
            <a:endParaRPr lang="es-PE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564x/1b/94/93/1b9493d7d7db48591aeb9e3092264a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6886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04365" y="3811012"/>
            <a:ext cx="7175648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p3d contourW="12700">
              <a:bevelB w="38100" h="38100"/>
              <a:contourClr>
                <a:schemeClr val="bg1"/>
              </a:contourClr>
            </a:sp3d>
          </a:bodyPr>
          <a:lstStyle/>
          <a:p>
            <a:pPr>
              <a:buNone/>
            </a:pPr>
            <a:r>
              <a:rPr lang="es-P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 </a:t>
            </a:r>
          </a:p>
        </p:txBody>
      </p:sp>
      <p:sp>
        <p:nvSpPr>
          <p:cNvPr id="6" name="3 Rectángulo"/>
          <p:cNvSpPr/>
          <p:nvPr/>
        </p:nvSpPr>
        <p:spPr>
          <a:xfrm>
            <a:off x="287524" y="3284984"/>
            <a:ext cx="8640960" cy="2862322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s-PE" sz="3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Transforma la muerte en vida</a:t>
            </a:r>
            <a:r>
              <a:rPr lang="es-PE" sz="30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, la </a:t>
            </a:r>
            <a:r>
              <a:rPr lang="es-PE" sz="3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violencia en reconciliación</a:t>
            </a:r>
            <a:r>
              <a:rPr lang="es-PE" sz="30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, la </a:t>
            </a:r>
            <a:r>
              <a:rPr lang="es-PE" sz="3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mentira en verdad luminosa,</a:t>
            </a:r>
          </a:p>
          <a:p>
            <a:pPr>
              <a:buNone/>
            </a:pPr>
            <a:r>
              <a:rPr lang="es-PE" sz="3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la soledad en cercanía</a:t>
            </a:r>
            <a:r>
              <a:rPr lang="es-PE" sz="30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, la </a:t>
            </a:r>
            <a:r>
              <a:rPr lang="es-PE" sz="3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miseria en redención.</a:t>
            </a:r>
          </a:p>
          <a:p>
            <a:pPr>
              <a:buNone/>
            </a:pPr>
            <a:r>
              <a:rPr lang="es-PE" sz="3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Y entonces sabremos </a:t>
            </a:r>
            <a:r>
              <a:rPr lang="es-PE" sz="30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que llegas </a:t>
            </a:r>
            <a:r>
              <a:rPr lang="es-PE" sz="3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en poder y gloria</a:t>
            </a:r>
          </a:p>
          <a:p>
            <a:pPr>
              <a:buNone/>
            </a:pPr>
            <a:r>
              <a:rPr lang="es-PE" sz="3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para rescatarnos y liberarnos</a:t>
            </a:r>
          </a:p>
          <a:p>
            <a:pPr>
              <a:buNone/>
            </a:pPr>
            <a:r>
              <a:rPr lang="es-PE" sz="3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de todo aquello que aún </a:t>
            </a:r>
            <a:r>
              <a:rPr lang="es-PE" sz="30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nos </a:t>
            </a:r>
            <a:r>
              <a:rPr lang="es-PE" sz="3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aparta de ti</a:t>
            </a:r>
            <a:r>
              <a:rPr lang="es-PE" sz="30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</a:rPr>
              <a:t>. Amén.</a:t>
            </a:r>
            <a:endParaRPr lang="es-PE" sz="30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024354" cy="5688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966260" y="2060848"/>
            <a:ext cx="2093572" cy="504056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s-PE" sz="2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Motivación</a:t>
            </a:r>
            <a:r>
              <a:rPr lang="es-PE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PE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_tradnl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3131840" y="3356992"/>
            <a:ext cx="52565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PE" sz="2600" i="1" kern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itchFamily="34" charset="0"/>
              </a:rPr>
              <a:t>El fin del mundo da paso a la salvación de Dios, no a la catástrofe o la nada. El mundo, como todo lo humano, tiene un fin, pero es un "fin" que da paso a la plenitud.  Escuchemos.</a:t>
            </a:r>
            <a:endParaRPr lang="es-ES_tradnl" sz="2600" i="1" kern="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Tekton Pro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65783"/>
            <a:ext cx="3736627" cy="807325"/>
          </a:xfrm>
          <a:prstGeom prst="roundRect">
            <a:avLst/>
          </a:prstGeom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683568" y="548680"/>
            <a:ext cx="3736626" cy="625506"/>
          </a:xfrm>
          <a:prstGeom prst="roundRect">
            <a:avLst>
              <a:gd name="adj" fmla="val 29021"/>
            </a:avLst>
          </a:prstGeom>
          <a:noFill/>
          <a:ln w="28575"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l" fontAlgn="base">
              <a:spcBef>
                <a:spcPct val="0"/>
              </a:spcBef>
              <a:spcAft>
                <a:spcPct val="0"/>
              </a:spcAft>
            </a:pPr>
            <a:r>
              <a:rPr lang="es-ES_tradnl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Times New Roman" panose="02020603050405020304" pitchFamily="18" charset="0"/>
              </a:rPr>
              <a:t>LECTIO</a:t>
            </a:r>
            <a:endParaRPr lang="es-PE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Times New Roman" panose="02020603050405020304" pitchFamily="18" charset="0"/>
            </a:endParaRPr>
          </a:p>
          <a:p>
            <a:pPr indent="19050" algn="l" fontAlgn="base">
              <a:spcBef>
                <a:spcPct val="0"/>
              </a:spcBef>
              <a:spcAft>
                <a:spcPct val="0"/>
              </a:spcAft>
            </a:pPr>
            <a:r>
              <a:rPr lang="es-ES_tradnl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¿Qué dice el texto? Marcos </a:t>
            </a:r>
            <a:r>
              <a:rPr lang="es-ES_tradnl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13, 24-32</a:t>
            </a:r>
            <a:endParaRPr lang="es-PE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uméntanos la 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7718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2891" y="2996952"/>
            <a:ext cx="482321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>
              <a:bevelB w="38100" h="38100"/>
              <a:contourClr>
                <a:srgbClr val="7D2D0D"/>
              </a:contourClr>
            </a:sp3d>
          </a:bodyPr>
          <a:lstStyle/>
          <a:p>
            <a:pPr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En aquel tiempo, dijo Jesús a sus discípulos: -“En aquellos días, después de esa gran angustia, el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sol se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hará tinieblas, la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luna no dará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 resplandor, </a:t>
            </a:r>
            <a:endParaRPr lang="es-ES" sz="3200" b="1" dirty="0">
              <a:solidFill>
                <a:schemeClr val="bg1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42891" y="476672"/>
            <a:ext cx="17622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Marcos </a:t>
            </a:r>
            <a:r>
              <a:rPr lang="es-E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13, 24-32 </a:t>
            </a:r>
          </a:p>
        </p:txBody>
      </p:sp>
    </p:spTree>
    <p:extLst>
      <p:ext uri="{BB962C8B-B14F-4D97-AF65-F5344CB8AC3E}">
        <p14:creationId xmlns:p14="http://schemas.microsoft.com/office/powerpoint/2010/main" val="14328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6" y="592566"/>
            <a:ext cx="7995349" cy="568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2790587" y="4725144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egoe UI Black" panose="020B0A02040204020203" pitchFamily="34" charset="0"/>
                <a:ea typeface="Adobe Gothic Std B" panose="020B0800000000000000"/>
              </a:rPr>
              <a:t>las </a:t>
            </a:r>
            <a:r>
              <a:rPr lang="es-ES" sz="32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egoe UI Black" panose="020B0A02040204020203" pitchFamily="34" charset="0"/>
                <a:ea typeface="Adobe Gothic Std B" panose="020B0800000000000000"/>
              </a:rPr>
              <a:t>estrellas caerán del cielo </a:t>
            </a:r>
            <a:r>
              <a:rPr lang="es-ES" sz="32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egoe UI Black" panose="020B0A02040204020203" pitchFamily="34" charset="0"/>
                <a:ea typeface="Adobe Gothic Std B" panose="020B0800000000000000"/>
              </a:rPr>
              <a:t>los astros </a:t>
            </a:r>
            <a:r>
              <a:rPr lang="es-ES" sz="32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egoe UI Black" panose="020B0A02040204020203" pitchFamily="34" charset="0"/>
                <a:ea typeface="Adobe Gothic Std B" panose="020B0800000000000000"/>
              </a:rPr>
              <a:t>se tambalearán.</a:t>
            </a:r>
          </a:p>
        </p:txBody>
      </p:sp>
      <p:pic>
        <p:nvPicPr>
          <p:cNvPr id="5" name="Picture 2" descr="Estrellas Gif Animados, Estrella Animaciones Grati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31913">
            <a:off x="3112369" y="665637"/>
            <a:ext cx="660581" cy="671592"/>
          </a:xfrm>
          <a:prstGeom prst="rect">
            <a:avLst/>
          </a:prstGeom>
          <a:noFill/>
        </p:spPr>
      </p:pic>
      <p:pic>
        <p:nvPicPr>
          <p:cNvPr id="6" name="Picture 2" descr="Estrellas Gif Animados, Estrella Animaciones Grati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31913">
            <a:off x="5376620" y="665638"/>
            <a:ext cx="660581" cy="671592"/>
          </a:xfrm>
          <a:prstGeom prst="rect">
            <a:avLst/>
          </a:prstGeom>
          <a:noFill/>
        </p:spPr>
      </p:pic>
      <p:pic>
        <p:nvPicPr>
          <p:cNvPr id="8" name="Picture 2" descr="Estrellas Gif Animados, Estrella Animaciones Grati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31913">
            <a:off x="7432849" y="953667"/>
            <a:ext cx="660581" cy="671592"/>
          </a:xfrm>
          <a:prstGeom prst="rect">
            <a:avLst/>
          </a:prstGeom>
          <a:noFill/>
        </p:spPr>
      </p:pic>
      <p:pic>
        <p:nvPicPr>
          <p:cNvPr id="10" name="Picture 2" descr="http://4.bp.blogspot.com/-gDqiigSYaF8/Th7xpH3c7RI/AAAAAAAALOg/5UoxtxF6QV4/s1600/luna-llena-azu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5936" y="2504629"/>
            <a:ext cx="1535085" cy="1699446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4.bp.blogspot.com/-gDqiigSYaF8/Th7xpH3c7RI/AAAAAAAALOg/5UoxtxF6QV4/s1600/luna-llena-azul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49295" y="2595643"/>
            <a:ext cx="738929" cy="758709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4.bp.blogspot.com/-gDqiigSYaF8/Th7xpH3c7RI/AAAAAAAALOg/5UoxtxF6QV4/s1600/luna-llena-azul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1783" y="1515258"/>
            <a:ext cx="1111469" cy="1141221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4.bp.blogspot.com/-gDqiigSYaF8/Th7xpH3c7RI/AAAAAAAALOg/5UoxtxF6QV4/s1600/luna-llena-azul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49295" y="2600248"/>
            <a:ext cx="639688" cy="708179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2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08 0.00764 L 0.14827 0.5115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25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00781 0.5039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00781 0.5039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utumn_myst">
  <a:themeElements>
    <a:clrScheme name="autumn_mys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utumn_myst">
      <a:majorFont>
        <a:latin typeface="Copperplate Gothic Bold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utumn_mys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umn_mys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umn_mys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umn_mys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umn_mys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umn_mys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umn_mys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17356</TotalTime>
  <Words>1392</Words>
  <Application>Microsoft Office PowerPoint</Application>
  <PresentationFormat>Presentación en pantalla (4:3)</PresentationFormat>
  <Paragraphs>86</Paragraphs>
  <Slides>37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24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37</vt:i4>
      </vt:variant>
    </vt:vector>
  </HeadingPairs>
  <TitlesOfParts>
    <vt:vector size="67" baseType="lpstr">
      <vt:lpstr>Adobe Gothic Std B</vt:lpstr>
      <vt:lpstr>Aharoni</vt:lpstr>
      <vt:lpstr>AR CENA</vt:lpstr>
      <vt:lpstr>AR DELANEY</vt:lpstr>
      <vt:lpstr>Arial</vt:lpstr>
      <vt:lpstr>Arial Black</vt:lpstr>
      <vt:lpstr>Arial Narrow</vt:lpstr>
      <vt:lpstr>Arial Rounded MT Bold</vt:lpstr>
      <vt:lpstr>Arial Unicode MS</vt:lpstr>
      <vt:lpstr>Berlin Sans FB Demi</vt:lpstr>
      <vt:lpstr>Comic Sans MS</vt:lpstr>
      <vt:lpstr>Copperplate Gothic Bold</vt:lpstr>
      <vt:lpstr>Eras Bold ITC</vt:lpstr>
      <vt:lpstr>Kozuka Gothic Pro B</vt:lpstr>
      <vt:lpstr>Poor Richard</vt:lpstr>
      <vt:lpstr>Rockwell</vt:lpstr>
      <vt:lpstr>Script MT Bold</vt:lpstr>
      <vt:lpstr>Segoe UI Black</vt:lpstr>
      <vt:lpstr>Sitka Subheading</vt:lpstr>
      <vt:lpstr>Stencil</vt:lpstr>
      <vt:lpstr>Swis721 Lt BT</vt:lpstr>
      <vt:lpstr>Tahoma</vt:lpstr>
      <vt:lpstr>Tekton Pro</vt:lpstr>
      <vt:lpstr>Times New Roman</vt:lpstr>
      <vt:lpstr>Default Design</vt:lpstr>
      <vt:lpstr>Diseño predeterminado</vt:lpstr>
      <vt:lpstr>1_Diseño predeterminado</vt:lpstr>
      <vt:lpstr>3_Diseño predeterminado</vt:lpstr>
      <vt:lpstr>4_Diseño predeterminado</vt:lpstr>
      <vt:lpstr>autumn_myst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</dc:title>
  <dc:creator>Regina</dc:creator>
  <cp:lastModifiedBy>HP</cp:lastModifiedBy>
  <cp:revision>695</cp:revision>
  <dcterms:created xsi:type="dcterms:W3CDTF">2002-12-29T13:35:40Z</dcterms:created>
  <dcterms:modified xsi:type="dcterms:W3CDTF">2021-11-08T16:04:48Z</dcterms:modified>
</cp:coreProperties>
</file>