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20" r:id="rId2"/>
  </p:sldMasterIdLst>
  <p:notesMasterIdLst>
    <p:notesMasterId r:id="rId42"/>
  </p:notesMasterIdLst>
  <p:sldIdLst>
    <p:sldId id="308" r:id="rId3"/>
    <p:sldId id="306" r:id="rId4"/>
    <p:sldId id="258" r:id="rId5"/>
    <p:sldId id="318" r:id="rId6"/>
    <p:sldId id="319" r:id="rId7"/>
    <p:sldId id="317" r:id="rId8"/>
    <p:sldId id="262" r:id="rId9"/>
    <p:sldId id="263" r:id="rId10"/>
    <p:sldId id="264" r:id="rId11"/>
    <p:sldId id="265" r:id="rId12"/>
    <p:sldId id="266" r:id="rId13"/>
    <p:sldId id="267" r:id="rId14"/>
    <p:sldId id="268" r:id="rId15"/>
    <p:sldId id="269" r:id="rId16"/>
    <p:sldId id="270" r:id="rId17"/>
    <p:sldId id="272" r:id="rId18"/>
    <p:sldId id="273" r:id="rId19"/>
    <p:sldId id="307" r:id="rId20"/>
    <p:sldId id="275" r:id="rId21"/>
    <p:sldId id="296" r:id="rId22"/>
    <p:sldId id="276" r:id="rId23"/>
    <p:sldId id="277" r:id="rId24"/>
    <p:sldId id="278" r:id="rId25"/>
    <p:sldId id="279" r:id="rId26"/>
    <p:sldId id="280" r:id="rId27"/>
    <p:sldId id="281" r:id="rId28"/>
    <p:sldId id="282" r:id="rId29"/>
    <p:sldId id="283" r:id="rId30"/>
    <p:sldId id="285" r:id="rId31"/>
    <p:sldId id="286" r:id="rId32"/>
    <p:sldId id="297" r:id="rId33"/>
    <p:sldId id="288" r:id="rId34"/>
    <p:sldId id="289" r:id="rId35"/>
    <p:sldId id="290" r:id="rId36"/>
    <p:sldId id="291" r:id="rId37"/>
    <p:sldId id="309" r:id="rId38"/>
    <p:sldId id="310" r:id="rId39"/>
    <p:sldId id="311" r:id="rId40"/>
    <p:sldId id="313" r:id="rId41"/>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E75A"/>
    <a:srgbClr val="175C46"/>
    <a:srgbClr val="100000"/>
    <a:srgbClr val="FFFF5D"/>
    <a:srgbClr val="18C238"/>
    <a:srgbClr val="E0BDE1"/>
    <a:srgbClr val="145F49"/>
    <a:srgbClr val="05270C"/>
    <a:srgbClr val="B58E47"/>
    <a:srgbClr val="CBB9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8" d="100"/>
          <a:sy n="88" d="100"/>
        </p:scale>
        <p:origin x="1334" y="62"/>
      </p:cViewPr>
      <p:guideLst/>
    </p:cSldViewPr>
  </p:slideViewPr>
  <p:notesTextViewPr>
    <p:cViewPr>
      <p:scale>
        <a:sx n="1" d="1"/>
        <a:sy n="1" d="1"/>
      </p:scale>
      <p:origin x="0" y="0"/>
    </p:cViewPr>
  </p:notesTextViewPr>
  <p:sorterViewPr>
    <p:cViewPr>
      <p:scale>
        <a:sx n="100" d="100"/>
        <a:sy n="100" d="100"/>
      </p:scale>
      <p:origin x="0" y="-39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6E050C-2902-43B2-8B03-E82AA8C1A559}" type="datetimeFigureOut">
              <a:rPr lang="es-PE" smtClean="0"/>
              <a:t>18/10/2021</a:t>
            </a:fld>
            <a:endParaRPr lang="es-PE"/>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2123E3-3511-4754-83BB-7F6166B77096}" type="slidenum">
              <a:rPr lang="es-PE" smtClean="0"/>
              <a:t>‹Nº›</a:t>
            </a:fld>
            <a:endParaRPr lang="es-PE"/>
          </a:p>
        </p:txBody>
      </p:sp>
    </p:spTree>
    <p:extLst>
      <p:ext uri="{BB962C8B-B14F-4D97-AF65-F5344CB8AC3E}">
        <p14:creationId xmlns:p14="http://schemas.microsoft.com/office/powerpoint/2010/main" val="1999775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E" dirty="0"/>
          </a:p>
        </p:txBody>
      </p:sp>
      <p:sp>
        <p:nvSpPr>
          <p:cNvPr id="4" name="3 Marcador de número de diapositiva"/>
          <p:cNvSpPr>
            <a:spLocks noGrp="1"/>
          </p:cNvSpPr>
          <p:nvPr>
            <p:ph type="sldNum" sz="quarter" idx="10"/>
          </p:nvPr>
        </p:nvSpPr>
        <p:spPr/>
        <p:txBody>
          <a:bodyPr/>
          <a:lstStyle/>
          <a:p>
            <a:fld id="{A9DDA132-9E5C-4668-92DA-B3C3CF90777C}" type="slidenum">
              <a:rPr lang="es-PE">
                <a:solidFill>
                  <a:srgbClr val="000000"/>
                </a:solidFill>
              </a:rPr>
              <a:pPr/>
              <a:t>29</a:t>
            </a:fld>
            <a:endParaRPr lang="es-PE">
              <a:solidFill>
                <a:srgbClr val="000000"/>
              </a:solidFill>
            </a:endParaRPr>
          </a:p>
        </p:txBody>
      </p:sp>
    </p:spTree>
    <p:extLst>
      <p:ext uri="{BB962C8B-B14F-4D97-AF65-F5344CB8AC3E}">
        <p14:creationId xmlns:p14="http://schemas.microsoft.com/office/powerpoint/2010/main" val="2584789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7DD0864-13C4-426F-A480-3D080D5FF002}"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741836515"/>
      </p:ext>
    </p:extLst>
  </p:cSld>
  <p:clrMapOvr>
    <a:masterClrMapping/>
  </p:clrMapOvr>
  <p:transition spd="slow">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90702D-4D38-476F-9CB9-DF1C8F8A3A87}"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517699890"/>
      </p:ext>
    </p:extLst>
  </p:cSld>
  <p:clrMapOvr>
    <a:masterClrMapping/>
  </p:clrMapOvr>
  <p:transition spd="slow">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1D8B9D5-6B72-42A1-AA05-72DA5D8CF2B0}"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170916368"/>
      </p:ext>
    </p:extLst>
  </p:cSld>
  <p:clrMapOvr>
    <a:masterClrMapping/>
  </p:clrMapOvr>
  <p:transition spd="slow">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49D942-D5C1-4EAE-A828-BD7B8F2C6ABE}"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4203535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D581DE0-ED32-487D-8D29-E2C92E57055B}"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32952106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F8F8E5-0F6F-4EE9-9D8E-3264837F890B}"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3293735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CD61A8-602B-4923-AE3E-639F9997486A}"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26719665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CE68234-5CDF-4717-A3D1-6FF9552D669A}"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4100377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13D8D43-F0DD-42BC-85B4-0D0DA6F35118}"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0590050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F20F282-4879-49E5-B7B7-E09F718F22E2}"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23459668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B024456-5028-4407-B1DB-96F96022CE0A}"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4058278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1D9272-4A3C-4A84-B2BF-F49E5AAD6A3D}"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20769736"/>
      </p:ext>
    </p:extLst>
  </p:cSld>
  <p:clrMapOvr>
    <a:masterClrMapping/>
  </p:clrMapOvr>
  <p:transition spd="slow">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PE"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4F16DA-1342-481D-8C8A-9446FB07673B}"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33410792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1FC63EA-BACB-47A5-9CDB-4E2D4530925D}"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20238860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A6BD6C-BD20-4542-88DB-DE068299B658}"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3807920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E2CBEB8-1201-421B-96B8-6DC99C59A74D}"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954706260"/>
      </p:ext>
    </p:extLst>
  </p:cSld>
  <p:clrMapOvr>
    <a:masterClrMapping/>
  </p:clrMapOvr>
  <p:transition spd="slow">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DD3945-E935-49CC-99AA-26E3C6CD7FF3}"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076915719"/>
      </p:ext>
    </p:extLst>
  </p:cSld>
  <p:clrMapOvr>
    <a:masterClrMapping/>
  </p:clrMapOvr>
  <p:transition spd="slow">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042E539-8506-4F60-9A5A-794B490A415A}"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058720466"/>
      </p:ext>
    </p:extLst>
  </p:cSld>
  <p:clrMapOvr>
    <a:masterClrMapping/>
  </p:clrMapOvr>
  <p:transition spd="slow">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64EF628-5F59-4D78-8E4B-8EDC77166CC4}"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424951861"/>
      </p:ext>
    </p:extLst>
  </p:cSld>
  <p:clrMapOvr>
    <a:masterClrMapping/>
  </p:clrMapOvr>
  <p:transition spd="slow">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3DA0F76-5D30-4B9F-98AA-5B99C7A04CEB}"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611086320"/>
      </p:ext>
    </p:extLst>
  </p:cSld>
  <p:clrMapOvr>
    <a:masterClrMapping/>
  </p:clrMapOvr>
  <p:transition spd="slow">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505503E-E7EE-41E4-B05D-CC7960F85F52}"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328044456"/>
      </p:ext>
    </p:extLst>
  </p:cSld>
  <p:clrMapOvr>
    <a:masterClrMapping/>
  </p:clrMapOvr>
  <p:transition spd="slow">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PE"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948F0D9-7E25-41DD-9841-3E8A72955ADC}"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981616675"/>
      </p:ext>
    </p:extLst>
  </p:cSld>
  <p:clrMapOvr>
    <a:masterClrMapping/>
  </p:clrMapOvr>
  <p:transition spd="slow">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307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lgn="ctr" fontAlgn="base">
              <a:spcBef>
                <a:spcPct val="0"/>
              </a:spcBef>
              <a:spcAft>
                <a:spcPct val="0"/>
              </a:spcAft>
              <a:defRPr/>
            </a:pPr>
            <a:endParaRPr lang="es-E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s-E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D68E19AE-E460-4353-BD55-34B8A59E87DE}" type="slidenum">
              <a:rPr lang="es-ES">
                <a:solidFill>
                  <a:srgbClr val="000000"/>
                </a:solidFill>
              </a:rPr>
              <a:pPr fontAlgn="base">
                <a:spcBef>
                  <a:spcPct val="0"/>
                </a:spcBef>
                <a:spcAft>
                  <a:spcPct val="0"/>
                </a:spcAft>
                <a:defRPr/>
              </a:pPr>
              <a:t>‹Nº›</a:t>
            </a:fld>
            <a:endParaRPr lang="es-ES">
              <a:solidFill>
                <a:srgbClr val="000000"/>
              </a:solidFill>
            </a:endParaRPr>
          </a:p>
        </p:txBody>
      </p:sp>
    </p:spTree>
    <p:extLst>
      <p:ext uri="{BB962C8B-B14F-4D97-AF65-F5344CB8AC3E}">
        <p14:creationId xmlns:p14="http://schemas.microsoft.com/office/powerpoint/2010/main" val="423208396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a-ES" smtClean="0"/>
              <a:t>Clic para editar estilo título patrón</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a-ES" smtClean="0"/>
              <a:t>Haga clic para modificar el estilo de texto del patrón</a:t>
            </a:r>
          </a:p>
          <a:p>
            <a:pPr lvl="1"/>
            <a:r>
              <a:rPr lang="ca-ES" smtClean="0"/>
              <a:t>Segundo nivel</a:t>
            </a:r>
          </a:p>
          <a:p>
            <a:pPr lvl="2"/>
            <a:r>
              <a:rPr lang="ca-ES" smtClean="0"/>
              <a:t>Tercer nivel</a:t>
            </a:r>
          </a:p>
          <a:p>
            <a:pPr lvl="3"/>
            <a:r>
              <a:rPr lang="ca-ES" smtClean="0"/>
              <a:t>Cuarto nivel</a:t>
            </a:r>
          </a:p>
          <a:p>
            <a:pPr lvl="4"/>
            <a:r>
              <a:rPr lang="ca-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lgn="ctr" fontAlgn="base">
              <a:spcBef>
                <a:spcPct val="0"/>
              </a:spcBef>
              <a:spcAft>
                <a:spcPct val="0"/>
              </a:spcAft>
              <a:defRPr/>
            </a:pPr>
            <a:endParaRPr lang="ca-ES">
              <a:solidFill>
                <a:srgbClr val="000000"/>
              </a:solidFill>
              <a:latin typeface="Times New Roman"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ca-ES">
              <a:solidFill>
                <a:srgbClr val="000000"/>
              </a:solidFill>
              <a:latin typeface="Times New Roman" pitchFamily="18"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02BB7A35-8ACF-42E2-B3AE-6D329A8F1F4A}" type="slidenum">
              <a:rPr lang="ca-ES">
                <a:solidFill>
                  <a:srgbClr val="000000"/>
                </a:solidFill>
                <a:latin typeface="Times New Roman" pitchFamily="18" charset="0"/>
              </a:rPr>
              <a:pPr fontAlgn="base">
                <a:spcBef>
                  <a:spcPct val="0"/>
                </a:spcBef>
                <a:spcAft>
                  <a:spcPct val="0"/>
                </a:spcAft>
                <a:defRPr/>
              </a:pPr>
              <a:t>‹Nº›</a:t>
            </a:fld>
            <a:endParaRPr lang="ca-ES">
              <a:solidFill>
                <a:srgbClr val="000000"/>
              </a:solidFill>
              <a:latin typeface="Times New Roman" pitchFamily="18" charset="0"/>
            </a:endParaRPr>
          </a:p>
        </p:txBody>
      </p:sp>
    </p:spTree>
    <p:extLst>
      <p:ext uri="{BB962C8B-B14F-4D97-AF65-F5344CB8AC3E}">
        <p14:creationId xmlns:p14="http://schemas.microsoft.com/office/powerpoint/2010/main" val="274792755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a:defRPr>
      </a:lvl2pPr>
      <a:lvl3pPr algn="ctr" rtl="0" eaLnBrk="0" fontAlgn="base" hangingPunct="0">
        <a:spcBef>
          <a:spcPct val="0"/>
        </a:spcBef>
        <a:spcAft>
          <a:spcPct val="0"/>
        </a:spcAft>
        <a:defRPr sz="4400">
          <a:solidFill>
            <a:schemeClr val="tx2"/>
          </a:solidFill>
          <a:latin typeface="Times"/>
        </a:defRPr>
      </a:lvl3pPr>
      <a:lvl4pPr algn="ctr" rtl="0" eaLnBrk="0" fontAlgn="base" hangingPunct="0">
        <a:spcBef>
          <a:spcPct val="0"/>
        </a:spcBef>
        <a:spcAft>
          <a:spcPct val="0"/>
        </a:spcAft>
        <a:defRPr sz="4400">
          <a:solidFill>
            <a:schemeClr val="tx2"/>
          </a:solidFill>
          <a:latin typeface="Times"/>
        </a:defRPr>
      </a:lvl4pPr>
      <a:lvl5pPr algn="ctr" rtl="0" eaLnBrk="0" fontAlgn="base" hangingPunct="0">
        <a:spcBef>
          <a:spcPct val="0"/>
        </a:spcBef>
        <a:spcAft>
          <a:spcPct val="0"/>
        </a:spcAft>
        <a:defRPr sz="4400">
          <a:solidFill>
            <a:schemeClr val="tx2"/>
          </a:solidFill>
          <a:latin typeface="Times"/>
        </a:defRPr>
      </a:lvl5pPr>
      <a:lvl6pPr marL="457200" algn="ctr" rtl="0" fontAlgn="base">
        <a:spcBef>
          <a:spcPct val="0"/>
        </a:spcBef>
        <a:spcAft>
          <a:spcPct val="0"/>
        </a:spcAft>
        <a:defRPr sz="4400">
          <a:solidFill>
            <a:schemeClr val="tx2"/>
          </a:solidFill>
          <a:latin typeface="Times"/>
        </a:defRPr>
      </a:lvl6pPr>
      <a:lvl7pPr marL="914400" algn="ctr" rtl="0" fontAlgn="base">
        <a:spcBef>
          <a:spcPct val="0"/>
        </a:spcBef>
        <a:spcAft>
          <a:spcPct val="0"/>
        </a:spcAft>
        <a:defRPr sz="4400">
          <a:solidFill>
            <a:schemeClr val="tx2"/>
          </a:solidFill>
          <a:latin typeface="Times"/>
        </a:defRPr>
      </a:lvl7pPr>
      <a:lvl8pPr marL="1371600" algn="ctr" rtl="0" fontAlgn="base">
        <a:spcBef>
          <a:spcPct val="0"/>
        </a:spcBef>
        <a:spcAft>
          <a:spcPct val="0"/>
        </a:spcAft>
        <a:defRPr sz="4400">
          <a:solidFill>
            <a:schemeClr val="tx2"/>
          </a:solidFill>
          <a:latin typeface="Times"/>
        </a:defRPr>
      </a:lvl8pPr>
      <a:lvl9pPr marL="1828800" algn="ctr" rtl="0" fontAlgn="base">
        <a:spcBef>
          <a:spcPct val="0"/>
        </a:spcBef>
        <a:spcAft>
          <a:spcPct val="0"/>
        </a:spcAft>
        <a:defRPr sz="4400">
          <a:solidFill>
            <a:schemeClr val="tx2"/>
          </a:solidFill>
          <a:latin typeface="Times"/>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6.jp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9.jp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1.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001. Dios Trin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pic>
        <p:nvPicPr>
          <p:cNvPr id="4" name="Imagen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7350" y="597127"/>
            <a:ext cx="7985760" cy="5690461"/>
          </a:xfrm>
          <a:prstGeom prst="rect">
            <a:avLst/>
          </a:prstGeom>
          <a:scene3d>
            <a:camera prst="orthographicFront"/>
            <a:lightRig rig="threePt" dir="t"/>
          </a:scene3d>
          <a:sp3d>
            <a:bevelT w="139700" h="139700" prst="divot"/>
          </a:sp3d>
        </p:spPr>
      </p:pic>
      <p:sp>
        <p:nvSpPr>
          <p:cNvPr id="3" name="Rectángulo 2"/>
          <p:cNvSpPr/>
          <p:nvPr/>
        </p:nvSpPr>
        <p:spPr>
          <a:xfrm>
            <a:off x="557350" y="6087533"/>
            <a:ext cx="1951175" cy="200055"/>
          </a:xfrm>
          <a:prstGeom prst="rect">
            <a:avLst/>
          </a:prstGeom>
        </p:spPr>
        <p:txBody>
          <a:bodyPr wrap="none">
            <a:spAutoFit/>
          </a:bodyPr>
          <a:lstStyle>
            <a:defPPr>
              <a:defRPr lang="es-ES"/>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r>
              <a:rPr lang="es-ES_tradnl" sz="700" b="1" dirty="0" smtClean="0">
                <a:solidFill>
                  <a:srgbClr val="FFFFFF"/>
                </a:solidFill>
                <a:effectLst>
                  <a:outerShdw blurRad="38100" dist="38100" dir="2700000" algn="tl">
                    <a:srgbClr val="000000">
                      <a:alpha val="43137"/>
                    </a:srgbClr>
                  </a:outerShdw>
                </a:effectLst>
                <a:latin typeface="Comic Sans MS" panose="030F0702030302020204" pitchFamily="66" charset="0"/>
              </a:rPr>
              <a:t>Imagen de Portada: </a:t>
            </a:r>
            <a:r>
              <a:rPr lang="es-ES_tradnl" sz="700" b="1" dirty="0">
                <a:solidFill>
                  <a:srgbClr val="FFFFFF"/>
                </a:solidFill>
                <a:effectLst>
                  <a:outerShdw blurRad="38100" dist="38100" dir="2700000" algn="tl">
                    <a:srgbClr val="000000">
                      <a:alpha val="43137"/>
                    </a:srgbClr>
                  </a:outerShdw>
                </a:effectLst>
                <a:latin typeface="Comic Sans MS" panose="030F0702030302020204" pitchFamily="66" charset="0"/>
              </a:rPr>
              <a:t>P. Erick Félix, CM </a:t>
            </a:r>
            <a:endParaRPr lang="es-PE" sz="700" b="1"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7875351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 y="545157"/>
            <a:ext cx="8004048" cy="5812100"/>
          </a:xfrm>
          <a:prstGeom prst="rect">
            <a:avLst/>
          </a:prstGeom>
        </p:spPr>
      </p:pic>
      <p:sp>
        <p:nvSpPr>
          <p:cNvPr id="2" name="1 Rectángulo"/>
          <p:cNvSpPr/>
          <p:nvPr/>
        </p:nvSpPr>
        <p:spPr>
          <a:xfrm>
            <a:off x="1395205" y="982350"/>
            <a:ext cx="2993916" cy="4524315"/>
          </a:xfrm>
          <a:prstGeom prst="rect">
            <a:avLst/>
          </a:prstGeom>
          <a:noFill/>
          <a:scene3d>
            <a:camera prst="orthographicFront"/>
            <a:lightRig rig="threePt" dir="t"/>
          </a:scene3d>
          <a:sp3d>
            <a:bevelT prst="relaxedInset"/>
          </a:sp3d>
        </p:spPr>
        <p:txBody>
          <a:bodyPr wrap="square">
            <a:spAutoFit/>
          </a:bodyPr>
          <a:lstStyle/>
          <a:p>
            <a:pPr algn="ctr" fontAlgn="base">
              <a:spcBef>
                <a:spcPct val="0"/>
              </a:spcBef>
              <a:spcAft>
                <a:spcPct val="0"/>
              </a:spcAft>
            </a:pPr>
            <a:r>
              <a:rPr lang="es-PE" sz="3200" dirty="0" smtClean="0">
                <a:latin typeface="Tekton Pro" pitchFamily="34" charset="0"/>
              </a:rPr>
              <a:t>Muchos lo regañaban para que se callara. Pero </a:t>
            </a:r>
            <a:r>
              <a:rPr lang="es-PE" sz="3200" dirty="0">
                <a:latin typeface="Tekton Pro" pitchFamily="34" charset="0"/>
              </a:rPr>
              <a:t>él gritaba </a:t>
            </a:r>
            <a:r>
              <a:rPr lang="es-PE" sz="3200" dirty="0" smtClean="0">
                <a:latin typeface="Tekton Pro" pitchFamily="34" charset="0"/>
              </a:rPr>
              <a:t>más:</a:t>
            </a:r>
          </a:p>
          <a:p>
            <a:pPr algn="ctr" fontAlgn="base">
              <a:spcBef>
                <a:spcPct val="0"/>
              </a:spcBef>
              <a:spcAft>
                <a:spcPct val="0"/>
              </a:spcAft>
            </a:pPr>
            <a:r>
              <a:rPr lang="es-PE" sz="3200" dirty="0" smtClean="0">
                <a:latin typeface="Tekton Pro" pitchFamily="34" charset="0"/>
              </a:rPr>
              <a:t>«Jesús, Hijo </a:t>
            </a:r>
            <a:r>
              <a:rPr lang="es-PE" sz="3200" dirty="0">
                <a:latin typeface="Tekton Pro" pitchFamily="34" charset="0"/>
              </a:rPr>
              <a:t>de David, ten compasión de </a:t>
            </a:r>
            <a:r>
              <a:rPr lang="es-PE" sz="3200" dirty="0" smtClean="0">
                <a:latin typeface="Tekton Pro" pitchFamily="34" charset="0"/>
              </a:rPr>
              <a:t>mí»</a:t>
            </a:r>
            <a:endParaRPr lang="es-PE" sz="3200" dirty="0">
              <a:latin typeface="Tekton Pro" pitchFamily="34" charset="0"/>
            </a:endParaRPr>
          </a:p>
        </p:txBody>
      </p:sp>
    </p:spTree>
    <p:extLst>
      <p:ext uri="{BB962C8B-B14F-4D97-AF65-F5344CB8AC3E}">
        <p14:creationId xmlns:p14="http://schemas.microsoft.com/office/powerpoint/2010/main" val="1827762632"/>
      </p:ext>
    </p:extLst>
  </p:cSld>
  <p:clrMapOvr>
    <a:masterClrMapping/>
  </p:clrMapOvr>
  <mc:AlternateContent xmlns:mc="http://schemas.openxmlformats.org/markup-compatibility/2006" xmlns:p14="http://schemas.microsoft.com/office/powerpoint/2010/main">
    <mc:Choice Requires="p14">
      <p:transition>
        <p14:prism isInverted="1"/>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248" y="570846"/>
            <a:ext cx="7956151" cy="5742867"/>
          </a:xfrm>
          <a:prstGeom prst="rect">
            <a:avLst/>
          </a:prstGeom>
        </p:spPr>
      </p:pic>
      <p:sp>
        <p:nvSpPr>
          <p:cNvPr id="2" name="1 Rectángulo"/>
          <p:cNvSpPr/>
          <p:nvPr/>
        </p:nvSpPr>
        <p:spPr>
          <a:xfrm>
            <a:off x="1615111" y="947662"/>
            <a:ext cx="2756592" cy="4524315"/>
          </a:xfrm>
          <a:prstGeom prst="rect">
            <a:avLst/>
          </a:prstGeom>
          <a:noFill/>
          <a:scene3d>
            <a:camera prst="orthographicFront"/>
            <a:lightRig rig="threePt" dir="t"/>
          </a:scene3d>
          <a:sp3d>
            <a:bevelT w="152400" h="50800" prst="softRound"/>
          </a:sp3d>
        </p:spPr>
        <p:txBody>
          <a:bodyPr wrap="square">
            <a:spAutoFit/>
          </a:bodyPr>
          <a:lstStyle/>
          <a:p>
            <a:pPr algn="ctr" fontAlgn="base">
              <a:spcBef>
                <a:spcPct val="0"/>
              </a:spcBef>
              <a:spcAft>
                <a:spcPct val="0"/>
              </a:spcAft>
            </a:pPr>
            <a:r>
              <a:rPr lang="es-PE" sz="3200" dirty="0" smtClean="0">
                <a:latin typeface="Tekton Pro" pitchFamily="34" charset="0"/>
              </a:rPr>
              <a:t>Jesús </a:t>
            </a:r>
            <a:r>
              <a:rPr lang="es-PE" sz="3200" dirty="0">
                <a:latin typeface="Tekton Pro" pitchFamily="34" charset="0"/>
              </a:rPr>
              <a:t>se detuvo y dijo: «Llámenlo.»   </a:t>
            </a:r>
            <a:r>
              <a:rPr lang="es-PE" sz="3200" dirty="0" smtClean="0">
                <a:latin typeface="Tekton Pro" pitchFamily="34" charset="0"/>
              </a:rPr>
              <a:t>               Llamaron  </a:t>
            </a:r>
            <a:r>
              <a:rPr lang="es-PE" sz="3200" dirty="0">
                <a:latin typeface="Tekton Pro" pitchFamily="34" charset="0"/>
              </a:rPr>
              <a:t>al </a:t>
            </a:r>
            <a:r>
              <a:rPr lang="es-PE" sz="3200" dirty="0" smtClean="0">
                <a:latin typeface="Tekton Pro" pitchFamily="34" charset="0"/>
              </a:rPr>
              <a:t>ciego, </a:t>
            </a:r>
            <a:r>
              <a:rPr lang="es-PE" sz="3200" dirty="0">
                <a:latin typeface="Tekton Pro" pitchFamily="34" charset="0"/>
              </a:rPr>
              <a:t>diciéndole</a:t>
            </a:r>
            <a:r>
              <a:rPr lang="es-PE" sz="3200" dirty="0" smtClean="0">
                <a:latin typeface="Tekton Pro" pitchFamily="34" charset="0"/>
              </a:rPr>
              <a:t>:  «Ánimo, </a:t>
            </a:r>
            <a:r>
              <a:rPr lang="es-PE" sz="3200" dirty="0">
                <a:latin typeface="Tekton Pro" pitchFamily="34" charset="0"/>
              </a:rPr>
              <a:t>levántate, </a:t>
            </a:r>
            <a:endParaRPr lang="es-PE" sz="3200" dirty="0" smtClean="0">
              <a:latin typeface="Tekton Pro" pitchFamily="34" charset="0"/>
            </a:endParaRPr>
          </a:p>
          <a:p>
            <a:pPr algn="ctr" fontAlgn="base">
              <a:spcBef>
                <a:spcPct val="0"/>
              </a:spcBef>
              <a:spcAft>
                <a:spcPct val="0"/>
              </a:spcAft>
            </a:pPr>
            <a:r>
              <a:rPr lang="es-PE" sz="3200" dirty="0" smtClean="0">
                <a:latin typeface="Tekton Pro" pitchFamily="34" charset="0"/>
              </a:rPr>
              <a:t>que </a:t>
            </a:r>
            <a:r>
              <a:rPr lang="es-PE" sz="3200" dirty="0">
                <a:latin typeface="Tekton Pro" pitchFamily="34" charset="0"/>
              </a:rPr>
              <a:t>te </a:t>
            </a:r>
            <a:r>
              <a:rPr lang="es-PE" sz="3200" dirty="0" smtClean="0">
                <a:latin typeface="Tekton Pro" pitchFamily="34" charset="0"/>
              </a:rPr>
              <a:t>llama».</a:t>
            </a:r>
            <a:endParaRPr lang="es-PE" sz="3200" dirty="0">
              <a:latin typeface="Tekton Pro" pitchFamily="34" charset="0"/>
            </a:endParaRPr>
          </a:p>
        </p:txBody>
      </p:sp>
    </p:spTree>
    <p:extLst>
      <p:ext uri="{BB962C8B-B14F-4D97-AF65-F5344CB8AC3E}">
        <p14:creationId xmlns:p14="http://schemas.microsoft.com/office/powerpoint/2010/main" val="143738697"/>
      </p:ext>
    </p:extLst>
  </p:cSld>
  <p:clrMapOvr>
    <a:masterClrMapping/>
  </p:clrMapOvr>
  <mc:AlternateContent xmlns:mc="http://schemas.openxmlformats.org/markup-compatibility/2006" xmlns:p14="http://schemas.microsoft.com/office/powerpoint/2010/main">
    <mc:Choice Requires="p14">
      <p:transition>
        <p14:prism isInverted="1"/>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extLst>
              <a:ext uri="{28A0092B-C50C-407E-A947-70E740481C1C}">
                <a14:useLocalDpi xmlns:a14="http://schemas.microsoft.com/office/drawing/2010/main" val="0"/>
              </a:ext>
            </a:extLst>
          </a:blip>
          <a:srcRect r="1061"/>
          <a:stretch/>
        </p:blipFill>
        <p:spPr>
          <a:xfrm>
            <a:off x="478971" y="503356"/>
            <a:ext cx="8203475" cy="5862610"/>
          </a:xfrm>
          <a:prstGeom prst="rect">
            <a:avLst/>
          </a:prstGeom>
        </p:spPr>
      </p:pic>
      <p:sp>
        <p:nvSpPr>
          <p:cNvPr id="2" name="1 Rectángulo"/>
          <p:cNvSpPr/>
          <p:nvPr/>
        </p:nvSpPr>
        <p:spPr>
          <a:xfrm>
            <a:off x="1613295" y="1856655"/>
            <a:ext cx="2758008" cy="2862322"/>
          </a:xfrm>
          <a:prstGeom prst="rect">
            <a:avLst/>
          </a:prstGeom>
          <a:noFill/>
        </p:spPr>
        <p:txBody>
          <a:bodyPr wrap="square">
            <a:spAutoFit/>
          </a:bodyPr>
          <a:lstStyle/>
          <a:p>
            <a:pPr algn="ctr" fontAlgn="base">
              <a:spcBef>
                <a:spcPct val="0"/>
              </a:spcBef>
              <a:spcAft>
                <a:spcPct val="0"/>
              </a:spcAft>
            </a:pPr>
            <a:r>
              <a:rPr lang="es-PE" sz="3600" dirty="0" smtClean="0">
                <a:latin typeface="Tekton Pro" panose="020F0603020208020904" pitchFamily="34" charset="0"/>
              </a:rPr>
              <a:t> Soltó el manto</a:t>
            </a:r>
            <a:r>
              <a:rPr lang="es-PE" sz="3600" dirty="0">
                <a:latin typeface="Tekton Pro" panose="020F0603020208020904" pitchFamily="34" charset="0"/>
              </a:rPr>
              <a:t>, </a:t>
            </a:r>
            <a:r>
              <a:rPr lang="es-PE" sz="3600" dirty="0" smtClean="0">
                <a:latin typeface="Tekton Pro" panose="020F0603020208020904" pitchFamily="34" charset="0"/>
              </a:rPr>
              <a:t>dio </a:t>
            </a:r>
            <a:r>
              <a:rPr lang="es-PE" sz="3600" dirty="0">
                <a:latin typeface="Tekton Pro" panose="020F0603020208020904" pitchFamily="34" charset="0"/>
              </a:rPr>
              <a:t>un salto y se acercó a </a:t>
            </a:r>
            <a:r>
              <a:rPr lang="es-PE" sz="3600" dirty="0" smtClean="0">
                <a:latin typeface="Tekton Pro" panose="020F0603020208020904" pitchFamily="34" charset="0"/>
              </a:rPr>
              <a:t>Jesús.</a:t>
            </a:r>
            <a:endParaRPr lang="es-PE" sz="3600" dirty="0">
              <a:latin typeface="Tekton Pro" panose="020F0603020208020904" pitchFamily="34" charset="0"/>
            </a:endParaRPr>
          </a:p>
        </p:txBody>
      </p:sp>
    </p:spTree>
    <p:extLst>
      <p:ext uri="{BB962C8B-B14F-4D97-AF65-F5344CB8AC3E}">
        <p14:creationId xmlns:p14="http://schemas.microsoft.com/office/powerpoint/2010/main" val="3375634293"/>
      </p:ext>
    </p:extLst>
  </p:cSld>
  <p:clrMapOvr>
    <a:masterClrMapping/>
  </p:clrMapOvr>
  <mc:AlternateContent xmlns:mc="http://schemas.openxmlformats.org/markup-compatibility/2006" xmlns:p14="http://schemas.microsoft.com/office/powerpoint/2010/main">
    <mc:Choice Requires="p14">
      <p:transition>
        <p14:prism isInverted="1"/>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185" y="539932"/>
            <a:ext cx="8012757" cy="5765076"/>
          </a:xfrm>
          <a:prstGeom prst="rect">
            <a:avLst/>
          </a:prstGeom>
        </p:spPr>
      </p:pic>
      <p:sp>
        <p:nvSpPr>
          <p:cNvPr id="2" name="1 Rectángulo"/>
          <p:cNvSpPr/>
          <p:nvPr/>
        </p:nvSpPr>
        <p:spPr>
          <a:xfrm>
            <a:off x="1445623" y="1780674"/>
            <a:ext cx="3126376" cy="3416320"/>
          </a:xfrm>
          <a:prstGeom prst="rect">
            <a:avLst/>
          </a:prstGeom>
          <a:noFill/>
        </p:spPr>
        <p:txBody>
          <a:bodyPr wrap="square">
            <a:spAutoFit/>
          </a:bodyPr>
          <a:lstStyle/>
          <a:p>
            <a:pPr algn="ctr" fontAlgn="base">
              <a:spcBef>
                <a:spcPct val="0"/>
              </a:spcBef>
              <a:spcAft>
                <a:spcPct val="0"/>
              </a:spcAft>
            </a:pPr>
            <a:r>
              <a:rPr lang="es-PE" sz="3600" dirty="0" smtClean="0">
                <a:latin typeface="Tekton Pro" panose="020F0603020208020904" pitchFamily="34" charset="0"/>
              </a:rPr>
              <a:t>Jesús  </a:t>
            </a:r>
            <a:r>
              <a:rPr lang="es-PE" sz="3600" dirty="0">
                <a:latin typeface="Tekton Pro" panose="020F0603020208020904" pitchFamily="34" charset="0"/>
              </a:rPr>
              <a:t>le dijo: </a:t>
            </a:r>
          </a:p>
          <a:p>
            <a:pPr algn="ctr" fontAlgn="base">
              <a:spcBef>
                <a:spcPct val="0"/>
              </a:spcBef>
              <a:spcAft>
                <a:spcPct val="0"/>
              </a:spcAft>
            </a:pPr>
            <a:r>
              <a:rPr lang="es-PE" sz="3600" dirty="0">
                <a:latin typeface="Tekton Pro" panose="020F0603020208020904" pitchFamily="34" charset="0"/>
              </a:rPr>
              <a:t>«¿Qué quieres que </a:t>
            </a:r>
            <a:r>
              <a:rPr lang="es-PE" sz="3600" dirty="0" smtClean="0">
                <a:latin typeface="Tekton Pro" panose="020F0603020208020904" pitchFamily="34" charset="0"/>
              </a:rPr>
              <a:t>haga </a:t>
            </a:r>
          </a:p>
          <a:p>
            <a:pPr algn="ctr" fontAlgn="base">
              <a:spcBef>
                <a:spcPct val="0"/>
              </a:spcBef>
              <a:spcAft>
                <a:spcPct val="0"/>
              </a:spcAft>
            </a:pPr>
            <a:r>
              <a:rPr lang="es-PE" sz="3600" dirty="0" smtClean="0">
                <a:latin typeface="Tekton Pro" panose="020F0603020208020904" pitchFamily="34" charset="0"/>
              </a:rPr>
              <a:t>por ti ?».</a:t>
            </a:r>
            <a:endParaRPr lang="es-PE" sz="3600" dirty="0">
              <a:latin typeface="Tekton Pro" panose="020F0603020208020904" pitchFamily="34" charset="0"/>
            </a:endParaRPr>
          </a:p>
          <a:p>
            <a:pPr algn="ctr" fontAlgn="base">
              <a:spcBef>
                <a:spcPct val="0"/>
              </a:spcBef>
              <a:spcAft>
                <a:spcPct val="0"/>
              </a:spcAft>
            </a:pPr>
            <a:endParaRPr lang="es-PE" sz="3600" dirty="0">
              <a:latin typeface="Tekton Pro" panose="020F0603020208020904" pitchFamily="34" charset="0"/>
            </a:endParaRPr>
          </a:p>
        </p:txBody>
      </p:sp>
    </p:spTree>
    <p:extLst>
      <p:ext uri="{BB962C8B-B14F-4D97-AF65-F5344CB8AC3E}">
        <p14:creationId xmlns:p14="http://schemas.microsoft.com/office/powerpoint/2010/main" val="2649985259"/>
      </p:ext>
    </p:extLst>
  </p:cSld>
  <p:clrMapOvr>
    <a:masterClrMapping/>
  </p:clrMapOvr>
  <mc:AlternateContent xmlns:mc="http://schemas.openxmlformats.org/markup-compatibility/2006" xmlns:p14="http://schemas.microsoft.com/office/powerpoint/2010/main">
    <mc:Choice Requires="p14">
      <p:transition>
        <p14:prism isInverted="1"/>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515" y="581732"/>
            <a:ext cx="8055428" cy="5731981"/>
          </a:xfrm>
          <a:prstGeom prst="rect">
            <a:avLst/>
          </a:prstGeom>
        </p:spPr>
      </p:pic>
      <p:sp>
        <p:nvSpPr>
          <p:cNvPr id="2" name="1 Rectángulo"/>
          <p:cNvSpPr/>
          <p:nvPr/>
        </p:nvSpPr>
        <p:spPr>
          <a:xfrm>
            <a:off x="1648838" y="1702609"/>
            <a:ext cx="2714157" cy="3170099"/>
          </a:xfrm>
          <a:prstGeom prst="rect">
            <a:avLst/>
          </a:prstGeom>
          <a:noFill/>
          <a:ln>
            <a:noFill/>
          </a:ln>
          <a:scene3d>
            <a:camera prst="orthographicFront"/>
            <a:lightRig rig="threePt" dir="t"/>
          </a:scene3d>
          <a:sp3d>
            <a:bevelT w="152400" h="50800" prst="softRound"/>
          </a:sp3d>
        </p:spPr>
        <p:txBody>
          <a:bodyPr wrap="square">
            <a:spAutoFit/>
          </a:bodyPr>
          <a:lstStyle/>
          <a:p>
            <a:pPr algn="ctr" fontAlgn="base">
              <a:spcBef>
                <a:spcPct val="0"/>
              </a:spcBef>
              <a:spcAft>
                <a:spcPct val="0"/>
              </a:spcAft>
            </a:pPr>
            <a:r>
              <a:rPr lang="es-PE" sz="4000" dirty="0">
                <a:latin typeface="Tekton Pro" panose="020F0603020208020904" pitchFamily="34" charset="0"/>
              </a:rPr>
              <a:t>El ciego </a:t>
            </a:r>
            <a:r>
              <a:rPr lang="es-PE" sz="4000" dirty="0" smtClean="0">
                <a:latin typeface="Tekton Pro" panose="020F0603020208020904" pitchFamily="34" charset="0"/>
              </a:rPr>
              <a:t>le contestó:</a:t>
            </a:r>
            <a:endParaRPr lang="es-PE" sz="4000" dirty="0">
              <a:latin typeface="Tekton Pro" panose="020F0603020208020904" pitchFamily="34" charset="0"/>
            </a:endParaRPr>
          </a:p>
          <a:p>
            <a:pPr algn="ctr" fontAlgn="base">
              <a:spcBef>
                <a:spcPct val="0"/>
              </a:spcBef>
              <a:spcAft>
                <a:spcPct val="0"/>
              </a:spcAft>
            </a:pPr>
            <a:r>
              <a:rPr lang="es-PE" sz="4000" dirty="0">
                <a:latin typeface="Tekton Pro" panose="020F0603020208020904" pitchFamily="34" charset="0"/>
              </a:rPr>
              <a:t> «Maestro, que </a:t>
            </a:r>
            <a:r>
              <a:rPr lang="es-PE" sz="4000" dirty="0" smtClean="0">
                <a:latin typeface="Tekton Pro" panose="020F0603020208020904" pitchFamily="34" charset="0"/>
              </a:rPr>
              <a:t>pueda ver».</a:t>
            </a:r>
            <a:endParaRPr lang="es-PE" sz="4000" dirty="0">
              <a:latin typeface="Tekton Pro" panose="020F0603020208020904" pitchFamily="34" charset="0"/>
            </a:endParaRPr>
          </a:p>
        </p:txBody>
      </p:sp>
    </p:spTree>
    <p:extLst>
      <p:ext uri="{BB962C8B-B14F-4D97-AF65-F5344CB8AC3E}">
        <p14:creationId xmlns:p14="http://schemas.microsoft.com/office/powerpoint/2010/main" val="3935315334"/>
      </p:ext>
    </p:extLst>
  </p:cSld>
  <p:clrMapOvr>
    <a:masterClrMapping/>
  </p:clrMapOvr>
  <mc:AlternateContent xmlns:mc="http://schemas.openxmlformats.org/markup-compatibility/2006" xmlns:p14="http://schemas.microsoft.com/office/powerpoint/2010/main">
    <mc:Choice Requires="p14">
      <p:transition>
        <p14:prism isInverted="1"/>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078" y="572153"/>
            <a:ext cx="7965448" cy="5724144"/>
          </a:xfrm>
          <a:prstGeom prst="rect">
            <a:avLst/>
          </a:prstGeom>
        </p:spPr>
      </p:pic>
      <p:sp>
        <p:nvSpPr>
          <p:cNvPr id="2" name="1 Rectángulo"/>
          <p:cNvSpPr/>
          <p:nvPr/>
        </p:nvSpPr>
        <p:spPr>
          <a:xfrm>
            <a:off x="1503025" y="1232762"/>
            <a:ext cx="2973464" cy="4031873"/>
          </a:xfrm>
          <a:prstGeom prst="rect">
            <a:avLst/>
          </a:prstGeom>
          <a:noFill/>
          <a:scene3d>
            <a:camera prst="orthographicFront"/>
            <a:lightRig rig="threePt" dir="t"/>
          </a:scene3d>
          <a:sp3d>
            <a:bevelT w="152400" h="50800" prst="softRound"/>
          </a:sp3d>
        </p:spPr>
        <p:txBody>
          <a:bodyPr wrap="square">
            <a:spAutoFit/>
          </a:bodyPr>
          <a:lstStyle/>
          <a:p>
            <a:pPr algn="ctr" fontAlgn="base">
              <a:spcBef>
                <a:spcPct val="0"/>
              </a:spcBef>
              <a:spcAft>
                <a:spcPct val="0"/>
              </a:spcAft>
            </a:pPr>
            <a:r>
              <a:rPr lang="es-PE" sz="3200" dirty="0" smtClean="0">
                <a:latin typeface="Tekton Pro" panose="020F0603020208020904" pitchFamily="34" charset="0"/>
              </a:rPr>
              <a:t>Jesús </a:t>
            </a:r>
            <a:r>
              <a:rPr lang="es-PE" sz="3200" dirty="0">
                <a:latin typeface="Tekton Pro" panose="020F0603020208020904" pitchFamily="34" charset="0"/>
              </a:rPr>
              <a:t>le dijo</a:t>
            </a:r>
            <a:r>
              <a:rPr lang="es-PE" sz="3200" dirty="0" smtClean="0">
                <a:latin typeface="Tekton Pro" panose="020F0603020208020904" pitchFamily="34" charset="0"/>
              </a:rPr>
              <a:t>: «Anda, tu </a:t>
            </a:r>
            <a:r>
              <a:rPr lang="es-PE" sz="3200" dirty="0">
                <a:latin typeface="Tekton Pro" panose="020F0603020208020904" pitchFamily="34" charset="0"/>
              </a:rPr>
              <a:t>fe te ha </a:t>
            </a:r>
            <a:r>
              <a:rPr lang="es-PE" sz="3200" dirty="0" smtClean="0">
                <a:latin typeface="Tekton Pro" panose="020F0603020208020904" pitchFamily="34" charset="0"/>
              </a:rPr>
              <a:t>salvado».              </a:t>
            </a:r>
          </a:p>
          <a:p>
            <a:pPr algn="ctr" fontAlgn="base">
              <a:spcBef>
                <a:spcPct val="0"/>
              </a:spcBef>
              <a:spcAft>
                <a:spcPct val="0"/>
              </a:spcAft>
            </a:pPr>
            <a:endParaRPr lang="es-PE" sz="3200" dirty="0">
              <a:latin typeface="Tekton Pro" panose="020F0603020208020904" pitchFamily="34" charset="0"/>
            </a:endParaRPr>
          </a:p>
          <a:p>
            <a:pPr algn="ctr" fontAlgn="base">
              <a:spcBef>
                <a:spcPct val="0"/>
              </a:spcBef>
              <a:spcAft>
                <a:spcPct val="0"/>
              </a:spcAft>
            </a:pPr>
            <a:r>
              <a:rPr lang="es-PE" sz="3200" dirty="0" smtClean="0">
                <a:latin typeface="Tekton Pro" panose="020F0603020208020904" pitchFamily="34" charset="0"/>
              </a:rPr>
              <a:t>Y </a:t>
            </a:r>
            <a:r>
              <a:rPr lang="es-PE" sz="3200" dirty="0">
                <a:latin typeface="Tekton Pro" panose="020F0603020208020904" pitchFamily="34" charset="0"/>
              </a:rPr>
              <a:t>al </a:t>
            </a:r>
            <a:r>
              <a:rPr lang="es-PE" sz="3200" dirty="0" smtClean="0">
                <a:latin typeface="Tekton Pro" panose="020F0603020208020904" pitchFamily="34" charset="0"/>
              </a:rPr>
              <a:t>momento recobró la vista y lo seguía por </a:t>
            </a:r>
            <a:r>
              <a:rPr lang="es-PE" sz="3200" dirty="0">
                <a:latin typeface="Tekton Pro" panose="020F0603020208020904" pitchFamily="34" charset="0"/>
              </a:rPr>
              <a:t>el camino. </a:t>
            </a:r>
          </a:p>
        </p:txBody>
      </p:sp>
    </p:spTree>
    <p:extLst>
      <p:ext uri="{BB962C8B-B14F-4D97-AF65-F5344CB8AC3E}">
        <p14:creationId xmlns:p14="http://schemas.microsoft.com/office/powerpoint/2010/main" val="3929924120"/>
      </p:ext>
    </p:extLst>
  </p:cSld>
  <p:clrMapOvr>
    <a:masterClrMapping/>
  </p:clrMapOvr>
  <mc:AlternateContent xmlns:mc="http://schemas.openxmlformats.org/markup-compatibility/2006" xmlns:p14="http://schemas.microsoft.com/office/powerpoint/2010/main">
    <mc:Choice Requires="p14">
      <p:transition>
        <p14:prism isInverted="1"/>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Bartimeo, el verdadero discípulo | Camino"/>
          <p:cNvPicPr>
            <a:picLocks noChangeAspect="1" noChangeArrowheads="1"/>
          </p:cNvPicPr>
          <p:nvPr/>
        </p:nvPicPr>
        <p:blipFill rotWithShape="1">
          <a:blip r:embed="rId2">
            <a:extLst>
              <a:ext uri="{28A0092B-C50C-407E-A947-70E740481C1C}">
                <a14:useLocalDpi xmlns:a14="http://schemas.microsoft.com/office/drawing/2010/main" val="0"/>
              </a:ext>
            </a:extLst>
          </a:blip>
          <a:srcRect l="3907" t="-304" r="1708" b="304"/>
          <a:stretch/>
        </p:blipFill>
        <p:spPr bwMode="auto">
          <a:xfrm>
            <a:off x="578339" y="531221"/>
            <a:ext cx="7982187" cy="5817327"/>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757647" y="4655427"/>
            <a:ext cx="6156960" cy="1323439"/>
          </a:xfrm>
          <a:prstGeom prst="rect">
            <a:avLst/>
          </a:prstGeom>
          <a:noFill/>
        </p:spPr>
        <p:style>
          <a:lnRef idx="0">
            <a:schemeClr val="accent4"/>
          </a:lnRef>
          <a:fillRef idx="3">
            <a:schemeClr val="accent4"/>
          </a:fillRef>
          <a:effectRef idx="3">
            <a:schemeClr val="accent4"/>
          </a:effectRef>
          <a:fontRef idx="minor">
            <a:schemeClr val="lt1"/>
          </a:fontRef>
        </p:style>
        <p:txBody>
          <a:bodyPr wrap="square">
            <a:spAutoFit/>
          </a:bodyPr>
          <a:lstStyle/>
          <a:p>
            <a:pPr marL="457200" indent="-457200" algn="ctr" fontAlgn="base">
              <a:spcBef>
                <a:spcPct val="0"/>
              </a:spcBef>
              <a:spcAft>
                <a:spcPct val="0"/>
              </a:spcAft>
              <a:buFont typeface="Courier New" panose="02070309020205020404" pitchFamily="49" charset="0"/>
              <a:buChar char="o"/>
            </a:pPr>
            <a:r>
              <a:rPr lang="es-PE" sz="4000" b="1" dirty="0">
                <a:ln w="18000">
                  <a:solidFill>
                    <a:srgbClr val="FFFF00"/>
                  </a:solidFill>
                  <a:prstDash val="solid"/>
                  <a:miter lim="800000"/>
                </a:ln>
                <a:solidFill>
                  <a:schemeClr val="bg1"/>
                </a:solidFill>
                <a:effectLst>
                  <a:glow rad="63500">
                    <a:schemeClr val="accent4">
                      <a:satMod val="175000"/>
                      <a:alpha val="40000"/>
                    </a:schemeClr>
                  </a:glow>
                  <a:outerShdw blurRad="25500" dist="23000" dir="7020000" algn="tl">
                    <a:srgbClr val="000000">
                      <a:alpha val="50000"/>
                    </a:srgbClr>
                  </a:outerShdw>
                </a:effectLst>
              </a:rPr>
              <a:t>¿Quién era </a:t>
            </a:r>
            <a:r>
              <a:rPr lang="es-PE" sz="4000" b="1" dirty="0" err="1">
                <a:ln w="18000">
                  <a:solidFill>
                    <a:srgbClr val="FFFF00"/>
                  </a:solidFill>
                  <a:prstDash val="solid"/>
                  <a:miter lim="800000"/>
                </a:ln>
                <a:solidFill>
                  <a:schemeClr val="bg1"/>
                </a:solidFill>
                <a:effectLst>
                  <a:glow rad="63500">
                    <a:schemeClr val="accent4">
                      <a:satMod val="175000"/>
                      <a:alpha val="40000"/>
                    </a:schemeClr>
                  </a:glow>
                  <a:outerShdw blurRad="25500" dist="23000" dir="7020000" algn="tl">
                    <a:srgbClr val="000000">
                      <a:alpha val="50000"/>
                    </a:srgbClr>
                  </a:outerShdw>
                </a:effectLst>
              </a:rPr>
              <a:t>Bartimeo</a:t>
            </a:r>
            <a:r>
              <a:rPr lang="es-PE" sz="4000" b="1" dirty="0">
                <a:ln w="18000">
                  <a:solidFill>
                    <a:srgbClr val="FFFF00"/>
                  </a:solidFill>
                  <a:prstDash val="solid"/>
                  <a:miter lim="800000"/>
                </a:ln>
                <a:solidFill>
                  <a:schemeClr val="bg1"/>
                </a:solidFill>
                <a:effectLst>
                  <a:glow rad="63500">
                    <a:schemeClr val="accent4">
                      <a:satMod val="175000"/>
                      <a:alpha val="40000"/>
                    </a:schemeClr>
                  </a:glow>
                  <a:outerShdw blurRad="25500" dist="23000" dir="7020000" algn="tl">
                    <a:srgbClr val="000000">
                      <a:alpha val="50000"/>
                    </a:srgbClr>
                  </a:outerShdw>
                </a:effectLst>
              </a:rPr>
              <a:t>? </a:t>
            </a:r>
            <a:endParaRPr lang="es-PE" sz="4000" b="1" dirty="0" smtClean="0">
              <a:ln w="18000">
                <a:solidFill>
                  <a:srgbClr val="FFFF00"/>
                </a:solidFill>
                <a:prstDash val="solid"/>
                <a:miter lim="800000"/>
              </a:ln>
              <a:solidFill>
                <a:schemeClr val="bg1"/>
              </a:solidFill>
              <a:effectLst>
                <a:glow rad="63500">
                  <a:schemeClr val="accent4">
                    <a:satMod val="175000"/>
                    <a:alpha val="40000"/>
                  </a:schemeClr>
                </a:glow>
                <a:outerShdw blurRad="25500" dist="23000" dir="7020000" algn="tl">
                  <a:srgbClr val="000000">
                    <a:alpha val="50000"/>
                  </a:srgbClr>
                </a:outerShdw>
              </a:effectLst>
            </a:endParaRPr>
          </a:p>
          <a:p>
            <a:pPr algn="ctr" fontAlgn="base">
              <a:spcBef>
                <a:spcPct val="0"/>
              </a:spcBef>
              <a:spcAft>
                <a:spcPct val="0"/>
              </a:spcAft>
            </a:pPr>
            <a:r>
              <a:rPr lang="es-PE" sz="4000" b="1" dirty="0" smtClean="0">
                <a:ln w="18000">
                  <a:solidFill>
                    <a:srgbClr val="FFFF00"/>
                  </a:solidFill>
                  <a:prstDash val="solid"/>
                  <a:miter lim="800000"/>
                </a:ln>
                <a:solidFill>
                  <a:schemeClr val="bg1"/>
                </a:solidFill>
                <a:effectLst>
                  <a:glow rad="63500">
                    <a:schemeClr val="accent4">
                      <a:satMod val="175000"/>
                      <a:alpha val="40000"/>
                    </a:schemeClr>
                  </a:glow>
                  <a:outerShdw blurRad="25500" dist="23000" dir="7020000" algn="tl">
                    <a:srgbClr val="000000">
                      <a:alpha val="50000"/>
                    </a:srgbClr>
                  </a:outerShdw>
                </a:effectLst>
              </a:rPr>
              <a:t>¿</a:t>
            </a:r>
            <a:r>
              <a:rPr lang="es-PE" sz="4000" b="1" dirty="0">
                <a:ln w="18000">
                  <a:solidFill>
                    <a:srgbClr val="FFFF00"/>
                  </a:solidFill>
                  <a:prstDash val="solid"/>
                  <a:miter lim="800000"/>
                </a:ln>
                <a:solidFill>
                  <a:schemeClr val="bg1"/>
                </a:solidFill>
                <a:effectLst>
                  <a:glow rad="63500">
                    <a:schemeClr val="accent4">
                      <a:satMod val="175000"/>
                      <a:alpha val="40000"/>
                    </a:schemeClr>
                  </a:glow>
                  <a:outerShdw blurRad="25500" dist="23000" dir="7020000" algn="tl">
                    <a:srgbClr val="000000">
                      <a:alpha val="50000"/>
                    </a:srgbClr>
                  </a:outerShdw>
                </a:effectLst>
              </a:rPr>
              <a:t>Dónde se </a:t>
            </a:r>
            <a:r>
              <a:rPr lang="es-PE" sz="4000" b="1" dirty="0" smtClean="0">
                <a:ln w="18000">
                  <a:solidFill>
                    <a:srgbClr val="FFFF00"/>
                  </a:solidFill>
                  <a:prstDash val="solid"/>
                  <a:miter lim="800000"/>
                </a:ln>
                <a:solidFill>
                  <a:schemeClr val="bg1"/>
                </a:solidFill>
                <a:effectLst>
                  <a:glow rad="63500">
                    <a:schemeClr val="accent4">
                      <a:satMod val="175000"/>
                      <a:alpha val="40000"/>
                    </a:schemeClr>
                  </a:glow>
                  <a:outerShdw blurRad="25500" dist="23000" dir="7020000" algn="tl">
                    <a:srgbClr val="000000">
                      <a:alpha val="50000"/>
                    </a:srgbClr>
                  </a:outerShdw>
                </a:effectLst>
              </a:rPr>
              <a:t>encontraba?</a:t>
            </a:r>
          </a:p>
        </p:txBody>
      </p:sp>
      <p:sp>
        <p:nvSpPr>
          <p:cNvPr id="2" name="WordArt 2"/>
          <p:cNvSpPr>
            <a:spLocks noChangeArrowheads="1" noChangeShapeType="1" noTextEdit="1"/>
          </p:cNvSpPr>
          <p:nvPr/>
        </p:nvSpPr>
        <p:spPr bwMode="auto">
          <a:xfrm>
            <a:off x="940183" y="393721"/>
            <a:ext cx="5325636" cy="468923"/>
          </a:xfrm>
          <a:prstGeom prst="rect">
            <a:avLst/>
          </a:prstGeom>
          <a:noFill/>
          <a:extLst/>
        </p:spPr>
        <p:txBody>
          <a:bodyPr wrap="none" fromWordArt="1">
            <a:scene3d>
              <a:camera prst="orthographicFront"/>
              <a:lightRig rig="balanced" dir="t"/>
            </a:scene3d>
            <a:sp3d extrusionH="57150" prstMaterial="dkEdge">
              <a:bevelB w="368300" h="0" prst="angle"/>
              <a:extrusionClr>
                <a:schemeClr val="accent1">
                  <a:lumMod val="20000"/>
                  <a:lumOff val="80000"/>
                </a:schemeClr>
              </a:extrusionClr>
            </a:sp3d>
          </a:bodyPr>
          <a:lstStyle/>
          <a:p>
            <a:pPr algn="ctr" fontAlgn="base">
              <a:spcBef>
                <a:spcPct val="0"/>
              </a:spcBef>
              <a:spcAft>
                <a:spcPct val="0"/>
              </a:spcAft>
            </a:pPr>
            <a:r>
              <a:rPr lang="es-PE" sz="4000" b="1" kern="10" dirty="0">
                <a:solidFill>
                  <a:srgbClr val="FFFF00"/>
                </a:solidFill>
                <a:effectLst>
                  <a:outerShdw blurRad="50800" dist="38100" dir="13500000" algn="br" rotWithShape="0">
                    <a:srgbClr val="002200"/>
                  </a:outerShdw>
                </a:effectLst>
                <a:latin typeface="Impact"/>
              </a:rPr>
              <a:t>Preguntas para la lectura: </a:t>
            </a:r>
          </a:p>
        </p:txBody>
      </p:sp>
    </p:spTree>
    <p:extLst>
      <p:ext uri="{BB962C8B-B14F-4D97-AF65-F5344CB8AC3E}">
        <p14:creationId xmlns:p14="http://schemas.microsoft.com/office/powerpoint/2010/main" val="3511133376"/>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750" fill="hold"/>
                                        <p:tgtEl>
                                          <p:spTgt spid="4"/>
                                        </p:tgtEl>
                                        <p:attrNameLst>
                                          <p:attrName>ppt_w</p:attrName>
                                        </p:attrNameLst>
                                      </p:cBhvr>
                                      <p:tavLst>
                                        <p:tav tm="0">
                                          <p:val>
                                            <p:fltVal val="0"/>
                                          </p:val>
                                        </p:tav>
                                        <p:tav tm="100000">
                                          <p:val>
                                            <p:strVal val="#ppt_w"/>
                                          </p:val>
                                        </p:tav>
                                      </p:tavLst>
                                    </p:anim>
                                    <p:anim calcmode="lin" valueType="num">
                                      <p:cBhvr>
                                        <p:cTn id="8" dur="175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247" y="583473"/>
            <a:ext cx="8024404" cy="5747658"/>
          </a:xfrm>
          <a:prstGeom prst="rect">
            <a:avLst/>
          </a:prstGeom>
          <a:scene3d>
            <a:camera prst="orthographicFront"/>
            <a:lightRig rig="threePt" dir="t"/>
          </a:scene3d>
          <a:sp3d>
            <a:bevelT w="152400" h="50800" prst="softRound"/>
          </a:sp3d>
        </p:spPr>
      </p:pic>
      <p:sp>
        <p:nvSpPr>
          <p:cNvPr id="6" name="5 Rectángulo"/>
          <p:cNvSpPr/>
          <p:nvPr/>
        </p:nvSpPr>
        <p:spPr>
          <a:xfrm>
            <a:off x="634889" y="4659084"/>
            <a:ext cx="7951762" cy="1446550"/>
          </a:xfrm>
          <a:prstGeom prst="rect">
            <a:avLst/>
          </a:prstGeom>
          <a:scene3d>
            <a:camera prst="orthographicFront"/>
            <a:lightRig rig="threePt" dir="t"/>
          </a:scene3d>
          <a:sp3d>
            <a:bevelT w="139700" prst="cross"/>
          </a:sp3d>
        </p:spPr>
        <p:txBody>
          <a:bodyPr wrap="square">
            <a:spAutoFit/>
          </a:bodyPr>
          <a:lstStyle/>
          <a:p>
            <a:pPr marL="571500" indent="-571500" algn="r" fontAlgn="base">
              <a:spcBef>
                <a:spcPct val="0"/>
              </a:spcBef>
              <a:spcAft>
                <a:spcPct val="0"/>
              </a:spcAft>
              <a:buFont typeface="Courier New" panose="02070309020205020404" pitchFamily="49" charset="0"/>
              <a:buChar char="o"/>
            </a:pPr>
            <a:r>
              <a:rPr lang="es-PE" sz="4400" b="1" dirty="0">
                <a:ln w="19050">
                  <a:solidFill>
                    <a:srgbClr val="000000">
                      <a:tint val="1000"/>
                    </a:srgbClr>
                  </a:solidFill>
                  <a:prstDash val="solid"/>
                </a:ln>
                <a:solidFill>
                  <a:srgbClr val="FFFF00"/>
                </a:solidFill>
                <a:effectLst>
                  <a:outerShdw blurRad="50000" dist="50800" dir="7500000" algn="tl">
                    <a:srgbClr val="000000">
                      <a:shade val="5000"/>
                      <a:alpha val="35000"/>
                    </a:srgbClr>
                  </a:outerShdw>
                </a:effectLst>
                <a:latin typeface="Bodoni MT Black" panose="02070A03080606020203" pitchFamily="18" charset="0"/>
              </a:rPr>
              <a:t>¿Qué le pide a Jesús? ¿Cómo le llama</a:t>
            </a:r>
            <a:r>
              <a:rPr lang="es-PE" sz="4400" b="1" dirty="0" smtClean="0">
                <a:ln w="19050">
                  <a:solidFill>
                    <a:srgbClr val="000000">
                      <a:tint val="1000"/>
                    </a:srgbClr>
                  </a:solidFill>
                  <a:prstDash val="solid"/>
                </a:ln>
                <a:solidFill>
                  <a:srgbClr val="FFFF00"/>
                </a:solidFill>
                <a:effectLst>
                  <a:outerShdw blurRad="50000" dist="50800" dir="7500000" algn="tl">
                    <a:srgbClr val="000000">
                      <a:shade val="5000"/>
                      <a:alpha val="35000"/>
                    </a:srgbClr>
                  </a:outerShdw>
                </a:effectLst>
                <a:latin typeface="Bodoni MT Black" panose="02070A03080606020203" pitchFamily="18" charset="0"/>
              </a:rPr>
              <a:t>? </a:t>
            </a:r>
            <a:endParaRPr lang="es-PE" sz="4400" b="1" dirty="0">
              <a:ln w="19050">
                <a:solidFill>
                  <a:srgbClr val="000000">
                    <a:tint val="1000"/>
                  </a:srgbClr>
                </a:solidFill>
                <a:prstDash val="solid"/>
              </a:ln>
              <a:solidFill>
                <a:srgbClr val="FFFF00"/>
              </a:solidFill>
              <a:effectLst>
                <a:outerShdw blurRad="50000" dist="50800" dir="7500000" algn="tl">
                  <a:srgbClr val="000000">
                    <a:shade val="5000"/>
                    <a:alpha val="35000"/>
                  </a:srgbClr>
                </a:outerShdw>
              </a:effectLst>
              <a:latin typeface="Bodoni MT Black" panose="02070A03080606020203" pitchFamily="18" charset="0"/>
            </a:endParaRPr>
          </a:p>
        </p:txBody>
      </p:sp>
    </p:spTree>
    <p:extLst>
      <p:ext uri="{BB962C8B-B14F-4D97-AF65-F5344CB8AC3E}">
        <p14:creationId xmlns:p14="http://schemas.microsoft.com/office/powerpoint/2010/main" val="374179249"/>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1750" fill="hold"/>
                                        <p:tgtEl>
                                          <p:spTgt spid="6"/>
                                        </p:tgtEl>
                                        <p:attrNameLst>
                                          <p:attrName>ppt_w</p:attrName>
                                        </p:attrNameLst>
                                      </p:cBhvr>
                                      <p:tavLst>
                                        <p:tav tm="0">
                                          <p:val>
                                            <p:fltVal val="0"/>
                                          </p:val>
                                        </p:tav>
                                        <p:tav tm="100000">
                                          <p:val>
                                            <p:strVal val="#ppt_w"/>
                                          </p:val>
                                        </p:tav>
                                      </p:tavLst>
                                    </p:anim>
                                    <p:anim calcmode="lin" valueType="num">
                                      <p:cBhvr>
                                        <p:cTn id="8" dur="175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736" y="531223"/>
            <a:ext cx="8034528" cy="5791200"/>
          </a:xfrm>
          <a:prstGeom prst="rect">
            <a:avLst/>
          </a:prstGeom>
        </p:spPr>
      </p:pic>
      <p:sp>
        <p:nvSpPr>
          <p:cNvPr id="3" name="2 Rectángulo"/>
          <p:cNvSpPr/>
          <p:nvPr/>
        </p:nvSpPr>
        <p:spPr>
          <a:xfrm>
            <a:off x="765895" y="3918207"/>
            <a:ext cx="7637964" cy="1938992"/>
          </a:xfrm>
          <a:prstGeom prst="rect">
            <a:avLst/>
          </a:prstGeom>
          <a:noFill/>
        </p:spPr>
        <p:style>
          <a:lnRef idx="0">
            <a:schemeClr val="accent1"/>
          </a:lnRef>
          <a:fillRef idx="3">
            <a:schemeClr val="accent1"/>
          </a:fillRef>
          <a:effectRef idx="3">
            <a:schemeClr val="accent1"/>
          </a:effectRef>
          <a:fontRef idx="minor">
            <a:schemeClr val="lt1"/>
          </a:fontRef>
        </p:style>
        <p:txBody>
          <a:bodyPr wrap="square">
            <a:spAutoFit/>
          </a:bodyPr>
          <a:lstStyle/>
          <a:p>
            <a:pPr marL="571500" indent="-571500" algn="ctr" fontAlgn="base">
              <a:spcBef>
                <a:spcPct val="0"/>
              </a:spcBef>
              <a:spcAft>
                <a:spcPct val="0"/>
              </a:spcAft>
              <a:buFont typeface="Courier New" panose="02070309020205020404" pitchFamily="49" charset="0"/>
              <a:buChar char="o"/>
            </a:pPr>
            <a:r>
              <a:rPr lang="es-PE" sz="4000" b="1" dirty="0">
                <a:solidFill>
                  <a:srgbClr val="FFFF00"/>
                </a:solidFill>
                <a:effectLst>
                  <a:glow rad="101600">
                    <a:schemeClr val="accent4">
                      <a:satMod val="175000"/>
                      <a:alpha val="40000"/>
                    </a:schemeClr>
                  </a:glow>
                  <a:outerShdw blurRad="50800" dist="76200" algn="l" rotWithShape="0">
                    <a:prstClr val="black"/>
                  </a:outerShdw>
                </a:effectLst>
                <a:latin typeface="Bodoni MT Black" panose="02070A03080606020203" pitchFamily="18" charset="0"/>
                <a:ea typeface="Adobe Fan Heiti Std B" pitchFamily="34" charset="-128"/>
              </a:rPr>
              <a:t>¿Cómo reacciona la gente que se encuentra en el camino?</a:t>
            </a:r>
          </a:p>
        </p:txBody>
      </p:sp>
    </p:spTree>
    <p:extLst>
      <p:ext uri="{BB962C8B-B14F-4D97-AF65-F5344CB8AC3E}">
        <p14:creationId xmlns:p14="http://schemas.microsoft.com/office/powerpoint/2010/main" val="1894474363"/>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750" fill="hold"/>
                                        <p:tgtEl>
                                          <p:spTgt spid="3"/>
                                        </p:tgtEl>
                                        <p:attrNameLst>
                                          <p:attrName>ppt_w</p:attrName>
                                        </p:attrNameLst>
                                      </p:cBhvr>
                                      <p:tavLst>
                                        <p:tav tm="0">
                                          <p:val>
                                            <p:fltVal val="0"/>
                                          </p:val>
                                        </p:tav>
                                        <p:tav tm="100000">
                                          <p:val>
                                            <p:strVal val="#ppt_w"/>
                                          </p:val>
                                        </p:tav>
                                      </p:tavLst>
                                    </p:anim>
                                    <p:anim calcmode="lin" valueType="num">
                                      <p:cBhvr>
                                        <p:cTn id="8" dur="175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l="2977" t="3346" r="5192" b="6568"/>
          <a:stretch/>
        </p:blipFill>
        <p:spPr>
          <a:xfrm>
            <a:off x="600891" y="557348"/>
            <a:ext cx="7994470" cy="5756366"/>
          </a:xfrm>
          <a:prstGeom prst="rect">
            <a:avLst/>
          </a:prstGeom>
          <a:scene3d>
            <a:camera prst="orthographicFront"/>
            <a:lightRig rig="threePt" dir="t"/>
          </a:scene3d>
          <a:sp3d>
            <a:bevelT w="152400" h="50800" prst="softRound"/>
          </a:sp3d>
        </p:spPr>
      </p:pic>
      <p:sp>
        <p:nvSpPr>
          <p:cNvPr id="6" name="5 Rectángulo"/>
          <p:cNvSpPr/>
          <p:nvPr/>
        </p:nvSpPr>
        <p:spPr>
          <a:xfrm>
            <a:off x="539218" y="557348"/>
            <a:ext cx="3744417" cy="3970318"/>
          </a:xfrm>
          <a:prstGeom prst="rect">
            <a:avLst/>
          </a:prstGeom>
        </p:spPr>
        <p:txBody>
          <a:bodyPr wrap="square">
            <a:spAutoFit/>
          </a:bodyPr>
          <a:lstStyle/>
          <a:p>
            <a:pPr marL="457200" indent="-457200" fontAlgn="base">
              <a:spcBef>
                <a:spcPct val="0"/>
              </a:spcBef>
              <a:spcAft>
                <a:spcPct val="0"/>
              </a:spcAft>
              <a:buFont typeface="Courier New" panose="02070309020205020404" pitchFamily="49" charset="0"/>
              <a:buChar char="o"/>
            </a:pPr>
            <a:r>
              <a:rPr lang="es-PE" sz="3600" dirty="0">
                <a:solidFill>
                  <a:srgbClr val="FFFF00"/>
                </a:solidFill>
                <a:effectLst>
                  <a:glow rad="101600">
                    <a:schemeClr val="accent4">
                      <a:satMod val="175000"/>
                      <a:alpha val="40000"/>
                    </a:schemeClr>
                  </a:glow>
                  <a:outerShdw blurRad="50800" dist="76200" algn="l" rotWithShape="0">
                    <a:prstClr val="black"/>
                  </a:outerShdw>
                </a:effectLst>
                <a:latin typeface="Bodoni MT Black" panose="02070A03080606020203" pitchFamily="18" charset="0"/>
              </a:rPr>
              <a:t>¿Qué acciones realiza </a:t>
            </a:r>
            <a:r>
              <a:rPr lang="es-PE" sz="3600" dirty="0" err="1">
                <a:solidFill>
                  <a:srgbClr val="FFFF00"/>
                </a:solidFill>
                <a:effectLst>
                  <a:glow rad="101600">
                    <a:schemeClr val="accent4">
                      <a:satMod val="175000"/>
                      <a:alpha val="40000"/>
                    </a:schemeClr>
                  </a:glow>
                  <a:outerShdw blurRad="50800" dist="76200" algn="l" rotWithShape="0">
                    <a:prstClr val="black"/>
                  </a:outerShdw>
                </a:effectLst>
                <a:latin typeface="Bodoni MT Black" panose="02070A03080606020203" pitchFamily="18" charset="0"/>
              </a:rPr>
              <a:t>Bartimeo</a:t>
            </a:r>
            <a:r>
              <a:rPr lang="es-PE" sz="3600" dirty="0">
                <a:solidFill>
                  <a:srgbClr val="FFFF00"/>
                </a:solidFill>
                <a:effectLst>
                  <a:glow rad="101600">
                    <a:schemeClr val="accent4">
                      <a:satMod val="175000"/>
                      <a:alpha val="40000"/>
                    </a:schemeClr>
                  </a:glow>
                  <a:outerShdw blurRad="50800" dist="76200" algn="l" rotWithShape="0">
                    <a:prstClr val="black"/>
                  </a:outerShdw>
                </a:effectLst>
                <a:latin typeface="Bodoni MT Black" panose="02070A03080606020203" pitchFamily="18" charset="0"/>
              </a:rPr>
              <a:t> para acercarse </a:t>
            </a:r>
            <a:r>
              <a:rPr lang="es-PE" sz="3600" dirty="0" smtClean="0">
                <a:solidFill>
                  <a:srgbClr val="FFFF00"/>
                </a:solidFill>
                <a:effectLst>
                  <a:glow rad="101600">
                    <a:schemeClr val="accent4">
                      <a:satMod val="175000"/>
                      <a:alpha val="40000"/>
                    </a:schemeClr>
                  </a:glow>
                  <a:outerShdw blurRad="50800" dist="76200" algn="l" rotWithShape="0">
                    <a:prstClr val="black"/>
                  </a:outerShdw>
                </a:effectLst>
                <a:latin typeface="Bodoni MT Black" panose="02070A03080606020203" pitchFamily="18" charset="0"/>
              </a:rPr>
              <a:t>                        a </a:t>
            </a:r>
            <a:r>
              <a:rPr lang="es-PE" sz="3600" dirty="0">
                <a:solidFill>
                  <a:srgbClr val="FFFF00"/>
                </a:solidFill>
                <a:effectLst>
                  <a:glow rad="101600">
                    <a:schemeClr val="accent4">
                      <a:satMod val="175000"/>
                      <a:alpha val="40000"/>
                    </a:schemeClr>
                  </a:glow>
                  <a:outerShdw blurRad="50800" dist="76200" algn="l" rotWithShape="0">
                    <a:prstClr val="black"/>
                  </a:outerShdw>
                </a:effectLst>
                <a:latin typeface="Bodoni MT Black" panose="02070A03080606020203" pitchFamily="18" charset="0"/>
              </a:rPr>
              <a:t>Jesús?</a:t>
            </a:r>
          </a:p>
        </p:txBody>
      </p:sp>
    </p:spTree>
    <p:extLst>
      <p:ext uri="{BB962C8B-B14F-4D97-AF65-F5344CB8AC3E}">
        <p14:creationId xmlns:p14="http://schemas.microsoft.com/office/powerpoint/2010/main" val="4025276731"/>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1750" fill="hold"/>
                                        <p:tgtEl>
                                          <p:spTgt spid="6"/>
                                        </p:tgtEl>
                                        <p:attrNameLst>
                                          <p:attrName>ppt_w</p:attrName>
                                        </p:attrNameLst>
                                      </p:cBhvr>
                                      <p:tavLst>
                                        <p:tav tm="0">
                                          <p:val>
                                            <p:fltVal val="0"/>
                                          </p:val>
                                        </p:tav>
                                        <p:tav tm="100000">
                                          <p:val>
                                            <p:strVal val="#ppt_w"/>
                                          </p:val>
                                        </p:tav>
                                      </p:tavLst>
                                    </p:anim>
                                    <p:anim calcmode="lin" valueType="num">
                                      <p:cBhvr>
                                        <p:cTn id="8" dur="175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rotWithShape="1">
          <a:blip r:embed="rId2">
            <a:extLst>
              <a:ext uri="{28A0092B-C50C-407E-A947-70E740481C1C}">
                <a14:useLocalDpi xmlns:a14="http://schemas.microsoft.com/office/drawing/2010/main" val="0"/>
              </a:ext>
            </a:extLst>
          </a:blip>
          <a:srcRect t="506" b="1211"/>
          <a:stretch/>
        </p:blipFill>
        <p:spPr>
          <a:xfrm>
            <a:off x="530805" y="557349"/>
            <a:ext cx="8085692" cy="5754494"/>
          </a:xfrm>
          <a:prstGeom prst="rect">
            <a:avLst/>
          </a:prstGeom>
          <a:effectLst>
            <a:softEdge rad="12700"/>
          </a:effectLst>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488" y="624921"/>
            <a:ext cx="4150593" cy="861391"/>
          </a:xfrm>
          <a:prstGeom prst="roundRect">
            <a:avLst/>
          </a:prstGeom>
        </p:spPr>
      </p:pic>
      <p:sp>
        <p:nvSpPr>
          <p:cNvPr id="6" name="Text Box 7"/>
          <p:cNvSpPr txBox="1">
            <a:spLocks noChangeArrowheads="1"/>
          </p:cNvSpPr>
          <p:nvPr/>
        </p:nvSpPr>
        <p:spPr bwMode="auto">
          <a:xfrm>
            <a:off x="5902480" y="489884"/>
            <a:ext cx="2658046" cy="461665"/>
          </a:xfrm>
          <a:prstGeom prst="rect">
            <a:avLst/>
          </a:prstGeom>
          <a:noFill/>
          <a:ln w="9525">
            <a:noFill/>
            <a:miter lim="800000"/>
            <a:headEnd/>
            <a:tailEnd/>
          </a:ln>
          <a:effectLst/>
        </p:spPr>
        <p:txBody>
          <a:bodyPr wrap="square">
            <a:spAutoFit/>
          </a:bodyPr>
          <a:lstStyle/>
          <a:p>
            <a:pPr fontAlgn="base">
              <a:spcBef>
                <a:spcPct val="0"/>
              </a:spcBef>
              <a:spcAft>
                <a:spcPct val="0"/>
              </a:spcAft>
              <a:defRPr/>
            </a:pPr>
            <a:r>
              <a:rPr lang="es-ES" sz="2400" dirty="0">
                <a:ln>
                  <a:solidFill>
                    <a:srgbClr val="FFFFFF"/>
                  </a:solidFill>
                </a:ln>
                <a:solidFill>
                  <a:srgbClr val="FFFFFF"/>
                </a:solidFill>
                <a:effectLst>
                  <a:glow rad="101600">
                    <a:schemeClr val="tx1">
                      <a:lumMod val="95000"/>
                      <a:lumOff val="5000"/>
                      <a:alpha val="60000"/>
                    </a:schemeClr>
                  </a:glow>
                  <a:outerShdw blurRad="38100" dist="38100" dir="2700000" algn="tl">
                    <a:srgbClr val="000000">
                      <a:alpha val="43137"/>
                    </a:srgbClr>
                  </a:outerShdw>
                </a:effectLst>
                <a:latin typeface="Comic Sans MS" pitchFamily="66" charset="0"/>
              </a:rPr>
              <a:t>Marcos 10,46-52</a:t>
            </a:r>
          </a:p>
        </p:txBody>
      </p:sp>
      <p:sp>
        <p:nvSpPr>
          <p:cNvPr id="7" name="WordArt 7"/>
          <p:cNvSpPr>
            <a:spLocks noChangeArrowheads="1" noChangeShapeType="1" noTextEdit="1"/>
          </p:cNvSpPr>
          <p:nvPr/>
        </p:nvSpPr>
        <p:spPr bwMode="auto">
          <a:xfrm rot="375631">
            <a:off x="1331845" y="4162247"/>
            <a:ext cx="6807748" cy="1552202"/>
          </a:xfrm>
          <a:prstGeom prst="rect">
            <a:avLst/>
          </a:prstGeom>
          <a:scene3d>
            <a:camera prst="legacyPerspectiveFront">
              <a:rot lat="1500000" lon="20099999" rev="0"/>
            </a:camera>
            <a:lightRig rig="legacyFlat4" dir="t"/>
          </a:scene3d>
          <a:sp3d>
            <a:bevelT prst="convex"/>
          </a:sp3d>
          <a:extLst>
            <a:ext uri="{AF507438-7753-43E0-B8FC-AC1667EBCBE1}">
              <a14:hiddenEffects xmlns:a14="http://schemas.microsoft.com/office/drawing/2010/main">
                <a:effectLst/>
              </a14:hiddenEffects>
            </a:ext>
          </a:extLst>
        </p:spPr>
        <p:txBody>
          <a:bodyPr wrap="none" fromWordArt="1">
            <a:prstTxWarp prst="textWave4">
              <a:avLst/>
            </a:prstTxWarp>
          </a:bodyPr>
          <a:lstStyle/>
          <a:p>
            <a:pPr algn="ctr" fontAlgn="base">
              <a:spcBef>
                <a:spcPct val="0"/>
              </a:spcBef>
              <a:spcAft>
                <a:spcPct val="0"/>
              </a:spcAft>
            </a:pPr>
            <a:r>
              <a:rPr lang="es-PE" sz="6000" b="1" kern="10" dirty="0">
                <a:ln w="6600">
                  <a:solidFill>
                    <a:schemeClr val="accent2"/>
                  </a:solidFill>
                  <a:prstDash val="solid"/>
                </a:ln>
                <a:solidFill>
                  <a:srgbClr val="FFFFFF"/>
                </a:solidFill>
                <a:effectLst>
                  <a:outerShdw dist="38100" dir="2700000" algn="tl" rotWithShape="0">
                    <a:schemeClr val="accent2"/>
                  </a:outerShdw>
                </a:effectLst>
                <a:latin typeface="Gill Sans Ultra Bold Condensed" panose="020B0A06020104020203" pitchFamily="34" charset="0"/>
              </a:rPr>
              <a:t>¿QUE QUIERES QUE HAGA POR TI?</a:t>
            </a:r>
          </a:p>
          <a:p>
            <a:pPr algn="ctr" fontAlgn="base">
              <a:spcBef>
                <a:spcPct val="0"/>
              </a:spcBef>
              <a:spcAft>
                <a:spcPct val="0"/>
              </a:spcAft>
            </a:pPr>
            <a:endParaRPr lang="es-PE" sz="6000" b="1" kern="10" dirty="0">
              <a:ln w="6600">
                <a:solidFill>
                  <a:schemeClr val="accent2"/>
                </a:solidFill>
                <a:prstDash val="solid"/>
              </a:ln>
              <a:solidFill>
                <a:srgbClr val="FFFFFF"/>
              </a:solidFill>
              <a:effectLst>
                <a:outerShdw dist="38100" dir="2700000" algn="tl" rotWithShape="0">
                  <a:schemeClr val="accent2"/>
                </a:outerShdw>
              </a:effectLst>
              <a:latin typeface="Gill Sans Ultra Bold Condensed" panose="020B0A06020104020203" pitchFamily="34" charset="0"/>
            </a:endParaRPr>
          </a:p>
        </p:txBody>
      </p:sp>
      <p:sp>
        <p:nvSpPr>
          <p:cNvPr id="8" name="Text Box 7"/>
          <p:cNvSpPr txBox="1">
            <a:spLocks noChangeArrowheads="1"/>
          </p:cNvSpPr>
          <p:nvPr/>
        </p:nvSpPr>
        <p:spPr bwMode="auto">
          <a:xfrm>
            <a:off x="5446082" y="5850178"/>
            <a:ext cx="3096344" cy="461665"/>
          </a:xfrm>
          <a:prstGeom prst="rect">
            <a:avLst/>
          </a:prstGeom>
          <a:noFill/>
          <a:ln w="9525">
            <a:noFill/>
            <a:miter lim="800000"/>
            <a:headEnd/>
            <a:tailEnd/>
          </a:ln>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fontAlgn="base">
              <a:spcBef>
                <a:spcPct val="0"/>
              </a:spcBef>
              <a:spcAft>
                <a:spcPct val="0"/>
              </a:spcAft>
              <a:defRPr/>
            </a:pPr>
            <a:r>
              <a:rPr lang="es-ES" sz="2400" b="1" dirty="0" smtClean="0">
                <a:ln w="11430"/>
                <a:solidFill>
                  <a:schemeClr val="bg1"/>
                </a:solidFill>
                <a:effectLst>
                  <a:outerShdw blurRad="50800" dist="39000" dir="5460000" algn="tl">
                    <a:srgbClr val="000000">
                      <a:alpha val="38000"/>
                    </a:srgbClr>
                  </a:outerShdw>
                </a:effectLst>
                <a:latin typeface="Comic Sans MS" pitchFamily="66" charset="0"/>
              </a:rPr>
              <a:t>24 </a:t>
            </a:r>
            <a:r>
              <a:rPr lang="es-ES" sz="2400" b="1" dirty="0">
                <a:ln w="11430"/>
                <a:solidFill>
                  <a:schemeClr val="bg1"/>
                </a:solidFill>
                <a:effectLst>
                  <a:outerShdw blurRad="50800" dist="39000" dir="5460000" algn="tl">
                    <a:srgbClr val="000000">
                      <a:alpha val="38000"/>
                    </a:srgbClr>
                  </a:outerShdw>
                </a:effectLst>
                <a:latin typeface="Comic Sans MS" pitchFamily="66" charset="0"/>
              </a:rPr>
              <a:t>octubre </a:t>
            </a:r>
            <a:r>
              <a:rPr lang="es-ES" sz="2400" b="1" dirty="0" smtClean="0">
                <a:ln w="11430"/>
                <a:solidFill>
                  <a:schemeClr val="bg1"/>
                </a:solidFill>
                <a:effectLst>
                  <a:outerShdw blurRad="50800" dist="39000" dir="5460000" algn="tl">
                    <a:srgbClr val="000000">
                      <a:alpha val="38000"/>
                    </a:srgbClr>
                  </a:outerShdw>
                </a:effectLst>
                <a:latin typeface="Comic Sans MS" pitchFamily="66" charset="0"/>
              </a:rPr>
              <a:t>2021</a:t>
            </a:r>
            <a:endParaRPr lang="es-ES" sz="2400" b="1" dirty="0">
              <a:ln w="11430"/>
              <a:solidFill>
                <a:schemeClr val="bg1"/>
              </a:solidFill>
              <a:effectLst>
                <a:outerShdw blurRad="50800" dist="39000" dir="5460000" algn="tl">
                  <a:srgbClr val="000000">
                    <a:alpha val="38000"/>
                  </a:srgbClr>
                </a:outerShdw>
              </a:effectLst>
              <a:latin typeface="Comic Sans MS" pitchFamily="66" charset="0"/>
            </a:endParaRPr>
          </a:p>
        </p:txBody>
      </p:sp>
      <p:sp>
        <p:nvSpPr>
          <p:cNvPr id="11" name="Text Box 178"/>
          <p:cNvSpPr txBox="1">
            <a:spLocks noChangeArrowheads="1"/>
          </p:cNvSpPr>
          <p:nvPr/>
        </p:nvSpPr>
        <p:spPr bwMode="auto">
          <a:xfrm>
            <a:off x="1267512" y="770931"/>
            <a:ext cx="3226112" cy="521318"/>
          </a:xfrm>
          <a:prstGeom prst="rect">
            <a:avLst/>
          </a:prstGeom>
          <a:solidFill>
            <a:srgbClr val="FFFFFF"/>
          </a:solidFill>
          <a:ln w="9525">
            <a:solidFill>
              <a:srgbClr val="000000"/>
            </a:solidFill>
            <a:miter lim="800000"/>
            <a:headEnd/>
            <a:tailEnd/>
          </a:ln>
          <a:scene3d>
            <a:camera prst="orthographicFront"/>
            <a:lightRig rig="threePt" dir="t"/>
          </a:scene3d>
          <a:sp3d>
            <a:bevelT w="152400" h="50800" prst="softRound"/>
          </a:sp3d>
        </p:spPr>
        <p:txBody>
          <a:bodyPr rot="0" vert="horz" wrap="square" lIns="91440" tIns="45720" rIns="91440" bIns="45720" anchor="t" anchorCtr="0" upright="1">
            <a:noAutofit/>
          </a:bodyPr>
          <a:lstStyle/>
          <a:p>
            <a:pPr indent="19050">
              <a:spcAft>
                <a:spcPts val="0"/>
              </a:spcAft>
            </a:pPr>
            <a:r>
              <a:rPr lang="es-ES_tradnl" sz="1100" b="1" dirty="0">
                <a:solidFill>
                  <a:srgbClr val="385623"/>
                </a:solidFill>
                <a:effectLst/>
                <a:latin typeface="Arial Rounded MT Bold" panose="020F0704030504030204" pitchFamily="34" charset="0"/>
                <a:ea typeface="Times New Roman" panose="02020603050405020304" pitchFamily="18" charset="0"/>
              </a:rPr>
              <a:t>LECTIO DIVINA – DOMINGO </a:t>
            </a:r>
            <a:r>
              <a:rPr lang="es-ES_tradnl" sz="1100" b="1" dirty="0" smtClean="0">
                <a:solidFill>
                  <a:srgbClr val="385623"/>
                </a:solidFill>
                <a:effectLst/>
                <a:latin typeface="Arial Rounded MT Bold" panose="020F0704030504030204" pitchFamily="34" charset="0"/>
                <a:ea typeface="Times New Roman" panose="02020603050405020304" pitchFamily="18" charset="0"/>
              </a:rPr>
              <a:t>30º  </a:t>
            </a:r>
            <a:r>
              <a:rPr lang="es-ES_tradnl" sz="1100" b="1" dirty="0">
                <a:solidFill>
                  <a:srgbClr val="385623"/>
                </a:solidFill>
                <a:effectLst/>
                <a:latin typeface="Arial Rounded MT Bold" panose="020F0704030504030204" pitchFamily="34" charset="0"/>
                <a:ea typeface="Times New Roman" panose="02020603050405020304" pitchFamily="18" charset="0"/>
              </a:rPr>
              <a:t>TO –Ciclo B</a:t>
            </a:r>
            <a:endParaRPr lang="es-PE" sz="1200" dirty="0">
              <a:solidFill>
                <a:srgbClr val="880000"/>
              </a:solidFill>
              <a:effectLst/>
              <a:latin typeface="Times New Roman" panose="02020603050405020304" pitchFamily="18" charset="0"/>
              <a:ea typeface="Times New Roman" panose="02020603050405020304" pitchFamily="18" charset="0"/>
            </a:endParaRPr>
          </a:p>
          <a:p>
            <a:pPr indent="19050" algn="r">
              <a:spcAft>
                <a:spcPts val="0"/>
              </a:spcAft>
            </a:pPr>
            <a:r>
              <a:rPr lang="es-ES_tradnl" sz="1000" b="1" dirty="0" smtClean="0">
                <a:solidFill>
                  <a:srgbClr val="C00000"/>
                </a:solidFill>
                <a:effectLst/>
                <a:latin typeface="Arial Rounded MT Bold" panose="020F0704030504030204" pitchFamily="34" charset="0"/>
                <a:ea typeface="Times New Roman" panose="02020603050405020304" pitchFamily="18" charset="0"/>
              </a:rPr>
              <a:t>¿QUE QUIERES QUE HAGA POR TI?</a:t>
            </a:r>
            <a:endParaRPr lang="es-PE" sz="1200" dirty="0">
              <a:solidFill>
                <a:srgbClr val="C00000"/>
              </a:solidFill>
              <a:effectLst/>
              <a:latin typeface="Times New Roman" panose="02020603050405020304" pitchFamily="18" charset="0"/>
              <a:ea typeface="Times New Roman" panose="02020603050405020304" pitchFamily="18" charset="0"/>
            </a:endParaRPr>
          </a:p>
          <a:p>
            <a:pPr indent="19050" algn="r">
              <a:spcAft>
                <a:spcPts val="0"/>
              </a:spcAft>
            </a:pPr>
            <a:r>
              <a:rPr lang="es-ES_tradnl" sz="1000" b="1" dirty="0">
                <a:solidFill>
                  <a:srgbClr val="808080"/>
                </a:solidFill>
                <a:effectLst/>
                <a:latin typeface="Arial Rounded MT Bold" panose="020F0704030504030204" pitchFamily="34" charset="0"/>
                <a:ea typeface="Times New Roman" panose="02020603050405020304" pitchFamily="18" charset="0"/>
              </a:rPr>
              <a:t> </a:t>
            </a:r>
            <a:endParaRPr lang="es-PE" sz="1200" dirty="0">
              <a:solidFill>
                <a:srgbClr val="880000"/>
              </a:solidFill>
              <a:effectLst/>
              <a:latin typeface="Times New Roman" panose="02020603050405020304" pitchFamily="18" charset="0"/>
              <a:ea typeface="Times New Roman" panose="02020603050405020304" pitchFamily="18" charset="0"/>
            </a:endParaRPr>
          </a:p>
        </p:txBody>
      </p:sp>
      <p:pic>
        <p:nvPicPr>
          <p:cNvPr id="12" name="Imagen 11"/>
          <p:cNvPicPr>
            <a:picLocks noChangeAspect="1"/>
          </p:cNvPicPr>
          <p:nvPr/>
        </p:nvPicPr>
        <p:blipFill>
          <a:blip r:embed="rId4"/>
          <a:stretch>
            <a:fillRect/>
          </a:stretch>
        </p:blipFill>
        <p:spPr>
          <a:xfrm>
            <a:off x="706804" y="726491"/>
            <a:ext cx="560707" cy="610199"/>
          </a:xfrm>
          <a:prstGeom prst="rect">
            <a:avLst/>
          </a:prstGeom>
        </p:spPr>
      </p:pic>
    </p:spTree>
    <p:extLst>
      <p:ext uri="{BB962C8B-B14F-4D97-AF65-F5344CB8AC3E}">
        <p14:creationId xmlns:p14="http://schemas.microsoft.com/office/powerpoint/2010/main" val="2844610544"/>
      </p:ext>
    </p:extLst>
  </p:cSld>
  <p:clrMapOvr>
    <a:masterClrMapping/>
  </p:clrMapOvr>
  <mc:AlternateContent xmlns:mc="http://schemas.openxmlformats.org/markup-compatibility/2006">
    <mc:Choice xmlns:p14="http://schemas.microsoft.com/office/powerpoint/2010/main" Requires="p14">
      <p:transition spd="slow">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1000"/>
                                        <p:tgtEl>
                                          <p:spTgt spid="6"/>
                                        </p:tgtEl>
                                      </p:cBhvr>
                                    </p:animEffect>
                                  </p:childTnLst>
                                </p:cTn>
                              </p:par>
                            </p:childTnLst>
                          </p:cTn>
                        </p:par>
                        <p:par>
                          <p:cTn id="8" fill="hold">
                            <p:stCondLst>
                              <p:cond delay="1000"/>
                            </p:stCondLst>
                            <p:childTnLst>
                              <p:par>
                                <p:cTn id="9" presetID="38" presetClass="entr" presetSubtype="0" accel="50000" fill="hold" grpId="0" nodeType="afterEffect">
                                  <p:stCondLst>
                                    <p:cond delay="0"/>
                                  </p:stCondLst>
                                  <p:iterate type="lt">
                                    <p:tmPct val="50000"/>
                                  </p:iterate>
                                  <p:childTnLst>
                                    <p:set>
                                      <p:cBhvr>
                                        <p:cTn id="10" dur="1" fill="hold">
                                          <p:stCondLst>
                                            <p:cond delay="0"/>
                                          </p:stCondLst>
                                        </p:cTn>
                                        <p:tgtEl>
                                          <p:spTgt spid="7"/>
                                        </p:tgtEl>
                                        <p:attrNameLst>
                                          <p:attrName>style.visibility</p:attrName>
                                        </p:attrNameLst>
                                      </p:cBhvr>
                                      <p:to>
                                        <p:strVal val="visible"/>
                                      </p:to>
                                    </p:set>
                                    <p:set>
                                      <p:cBhvr>
                                        <p:cTn id="11" dur="455" fill="hold">
                                          <p:stCondLst>
                                            <p:cond delay="0"/>
                                          </p:stCondLst>
                                        </p:cTn>
                                        <p:tgtEl>
                                          <p:spTgt spid="7"/>
                                        </p:tgtEl>
                                        <p:attrNameLst>
                                          <p:attrName>style.rotation</p:attrName>
                                        </p:attrNameLst>
                                      </p:cBhvr>
                                      <p:to>
                                        <p:strVal val="-45.0"/>
                                      </p:to>
                                    </p:set>
                                    <p:anim calcmode="lin" valueType="num">
                                      <p:cBhvr>
                                        <p:cTn id="12" dur="455" fill="hold">
                                          <p:stCondLst>
                                            <p:cond delay="455"/>
                                          </p:stCondLst>
                                        </p:cTn>
                                        <p:tgtEl>
                                          <p:spTgt spid="7"/>
                                        </p:tgtEl>
                                        <p:attrNameLst>
                                          <p:attrName>style.rotation</p:attrName>
                                        </p:attrNameLst>
                                      </p:cBhvr>
                                      <p:tavLst>
                                        <p:tav tm="0">
                                          <p:val>
                                            <p:fltVal val="-45"/>
                                          </p:val>
                                        </p:tav>
                                        <p:tav tm="69900">
                                          <p:val>
                                            <p:fltVal val="45"/>
                                          </p:val>
                                        </p:tav>
                                        <p:tav tm="100000">
                                          <p:val>
                                            <p:fltVal val="0"/>
                                          </p:val>
                                        </p:tav>
                                      </p:tavLst>
                                    </p:anim>
                                    <p:anim calcmode="lin" valueType="num">
                                      <p:cBhvr>
                                        <p:cTn id="13" dur="455" fill="hold">
                                          <p:stCondLst>
                                            <p:cond delay="0"/>
                                          </p:stCondLst>
                                        </p:cTn>
                                        <p:tgtEl>
                                          <p:spTgt spid="7"/>
                                        </p:tgtEl>
                                        <p:attrNameLst>
                                          <p:attrName>ppt_y</p:attrName>
                                        </p:attrNameLst>
                                      </p:cBhvr>
                                      <p:tavLst>
                                        <p:tav tm="0">
                                          <p:val>
                                            <p:strVal val="#ppt_y-1"/>
                                          </p:val>
                                        </p:tav>
                                        <p:tav tm="100000">
                                          <p:val>
                                            <p:strVal val="#ppt_y-(0.354*#ppt_w-0.172*#ppt_h)"/>
                                          </p:val>
                                        </p:tav>
                                      </p:tavLst>
                                    </p:anim>
                                    <p:anim calcmode="lin" valueType="num">
                                      <p:cBhvr>
                                        <p:cTn id="14" dur="156" decel="50000" autoRev="1" fill="hold">
                                          <p:stCondLst>
                                            <p:cond delay="455"/>
                                          </p:stCondLst>
                                        </p:cTn>
                                        <p:tgtEl>
                                          <p:spTgt spid="7"/>
                                        </p:tgtEl>
                                        <p:attrNameLst>
                                          <p:attrName>ppt_y</p:attrName>
                                        </p:attrNameLst>
                                      </p:cBhvr>
                                      <p:tavLst>
                                        <p:tav tm="0">
                                          <p:val>
                                            <p:strVal val="#ppt_y-(0.354*#ppt_w-0.172*#ppt_h)"/>
                                          </p:val>
                                        </p:tav>
                                        <p:tav tm="100000">
                                          <p:val>
                                            <p:strVal val="#ppt_y-(0.354*#ppt_w-0.172*#ppt_h)-#ppt_h/2"/>
                                          </p:val>
                                        </p:tav>
                                      </p:tavLst>
                                    </p:anim>
                                    <p:anim calcmode="lin" valueType="num">
                                      <p:cBhvr>
                                        <p:cTn id="15" dur="136" fill="hold">
                                          <p:stCondLst>
                                            <p:cond delay="864"/>
                                          </p:stCondLst>
                                        </p:cTn>
                                        <p:tgtEl>
                                          <p:spTgt spid="7"/>
                                        </p:tgtEl>
                                        <p:attrNameLst>
                                          <p:attrName>ppt_y</p:attrName>
                                        </p:attrNameLst>
                                      </p:cBhvr>
                                      <p:tavLst>
                                        <p:tav tm="0">
                                          <p:val>
                                            <p:strVal val="#ppt_y-(0.354*#ppt_w-0.172*#ppt_h)"/>
                                          </p:val>
                                        </p:tav>
                                        <p:tav tm="100000">
                                          <p:val>
                                            <p:strVal val="#ppt_y"/>
                                          </p:val>
                                        </p:tav>
                                      </p:tavLst>
                                    </p:anim>
                                  </p:childTnLst>
                                </p:cTn>
                              </p:par>
                            </p:childTnLst>
                          </p:cTn>
                        </p:par>
                        <p:par>
                          <p:cTn id="16" fill="hold">
                            <p:stCondLst>
                              <p:cond delay="13500"/>
                            </p:stCondLst>
                            <p:childTnLst>
                              <p:par>
                                <p:cTn id="17" presetID="6" presetClass="entr" presetSubtype="16"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esús Sana A Un Ciego De Nacimiento | Nuestrodios.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294" y="562338"/>
            <a:ext cx="7952105" cy="5786211"/>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3704291" y="699987"/>
            <a:ext cx="4830108" cy="1446550"/>
          </a:xfrm>
          <a:prstGeom prst="rect">
            <a:avLst/>
          </a:prstGeom>
          <a:noFill/>
        </p:spPr>
        <p:style>
          <a:lnRef idx="0">
            <a:schemeClr val="accent2"/>
          </a:lnRef>
          <a:fillRef idx="3">
            <a:schemeClr val="accent2"/>
          </a:fillRef>
          <a:effectRef idx="3">
            <a:schemeClr val="accent2"/>
          </a:effectRef>
          <a:fontRef idx="minor">
            <a:schemeClr val="lt1"/>
          </a:fontRef>
        </p:style>
        <p:txBody>
          <a:bodyPr wrap="square">
            <a:spAutoFit/>
          </a:bodyPr>
          <a:lstStyle/>
          <a:p>
            <a:pPr marL="857250" indent="-857250" algn="ctr" fontAlgn="base">
              <a:spcBef>
                <a:spcPct val="0"/>
              </a:spcBef>
              <a:spcAft>
                <a:spcPct val="0"/>
              </a:spcAft>
              <a:buFont typeface="Courier New" panose="02070309020205020404" pitchFamily="49" charset="0"/>
              <a:buChar char="o"/>
            </a:pPr>
            <a:r>
              <a:rPr lang="es-PE" sz="4400"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Bodoni MT Black" panose="02070A03080606020203" pitchFamily="18" charset="0"/>
              </a:rPr>
              <a:t>¿Qué le </a:t>
            </a:r>
            <a:r>
              <a:rPr lang="es-PE" sz="440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Bodoni MT Black" panose="02070A03080606020203" pitchFamily="18" charset="0"/>
              </a:rPr>
              <a:t>dice  </a:t>
            </a:r>
            <a:r>
              <a:rPr lang="es-PE" sz="4400"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Bodoni MT Black" panose="02070A03080606020203" pitchFamily="18" charset="0"/>
              </a:rPr>
              <a:t>Jesús?</a:t>
            </a:r>
          </a:p>
        </p:txBody>
      </p:sp>
    </p:spTree>
    <p:extLst>
      <p:ext uri="{BB962C8B-B14F-4D97-AF65-F5344CB8AC3E}">
        <p14:creationId xmlns:p14="http://schemas.microsoft.com/office/powerpoint/2010/main" val="2944307671"/>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750" fill="hold"/>
                                        <p:tgtEl>
                                          <p:spTgt spid="3"/>
                                        </p:tgtEl>
                                        <p:attrNameLst>
                                          <p:attrName>ppt_w</p:attrName>
                                        </p:attrNameLst>
                                      </p:cBhvr>
                                      <p:tavLst>
                                        <p:tav tm="0">
                                          <p:val>
                                            <p:fltVal val="0"/>
                                          </p:val>
                                        </p:tav>
                                        <p:tav tm="100000">
                                          <p:val>
                                            <p:strVal val="#ppt_w"/>
                                          </p:val>
                                        </p:tav>
                                      </p:tavLst>
                                    </p:anim>
                                    <p:anim calcmode="lin" valueType="num">
                                      <p:cBhvr>
                                        <p:cTn id="8" dur="175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736" y="582561"/>
            <a:ext cx="8034528" cy="5692877"/>
          </a:xfrm>
          <a:prstGeom prst="rect">
            <a:avLst/>
          </a:prstGeom>
        </p:spPr>
      </p:pic>
      <p:sp>
        <p:nvSpPr>
          <p:cNvPr id="3" name="2 Rectángulo"/>
          <p:cNvSpPr/>
          <p:nvPr/>
        </p:nvSpPr>
        <p:spPr>
          <a:xfrm>
            <a:off x="1622738" y="4559475"/>
            <a:ext cx="6246253" cy="1323439"/>
          </a:xfrm>
          <a:prstGeom prst="rect">
            <a:avLst/>
          </a:prstGeom>
          <a:noFill/>
        </p:spPr>
        <p:style>
          <a:lnRef idx="0">
            <a:schemeClr val="accent1"/>
          </a:lnRef>
          <a:fillRef idx="3">
            <a:schemeClr val="accent1"/>
          </a:fillRef>
          <a:effectRef idx="3">
            <a:schemeClr val="accent1"/>
          </a:effectRef>
          <a:fontRef idx="minor">
            <a:schemeClr val="lt1"/>
          </a:fontRef>
        </p:style>
        <p:txBody>
          <a:bodyPr wrap="square">
            <a:spAutoFit/>
          </a:bodyPr>
          <a:lstStyle/>
          <a:p>
            <a:pPr marL="685800" indent="-685800" algn="ctr" fontAlgn="base">
              <a:spcBef>
                <a:spcPct val="0"/>
              </a:spcBef>
              <a:spcAft>
                <a:spcPct val="0"/>
              </a:spcAft>
              <a:buFont typeface="Courier New" panose="02070309020205020404" pitchFamily="49" charset="0"/>
              <a:buChar char="o"/>
            </a:pPr>
            <a:r>
              <a:rPr lang="es-PE" sz="4000" dirty="0">
                <a:ln w="18415" cmpd="sng">
                  <a:solidFill>
                    <a:srgbClr val="FFFFFF"/>
                  </a:solidFill>
                  <a:prstDash val="solid"/>
                </a:ln>
                <a:solidFill>
                  <a:srgbClr val="FFFF00"/>
                </a:solidFill>
                <a:effectLst>
                  <a:glow rad="101600">
                    <a:schemeClr val="accent4">
                      <a:satMod val="175000"/>
                      <a:alpha val="40000"/>
                    </a:schemeClr>
                  </a:glow>
                  <a:outerShdw blurRad="50800" dist="63500" algn="l" rotWithShape="0">
                    <a:prstClr val="black"/>
                  </a:outerShdw>
                </a:effectLst>
                <a:latin typeface="Bodoni MT Black" panose="02070A03080606020203" pitchFamily="18" charset="0"/>
              </a:rPr>
              <a:t>Una vez curado</a:t>
            </a:r>
            <a:r>
              <a:rPr lang="es-PE" sz="4000" dirty="0" smtClean="0">
                <a:ln w="18415" cmpd="sng">
                  <a:solidFill>
                    <a:srgbClr val="FFFFFF"/>
                  </a:solidFill>
                  <a:prstDash val="solid"/>
                </a:ln>
                <a:solidFill>
                  <a:srgbClr val="FFFF00"/>
                </a:solidFill>
                <a:effectLst>
                  <a:glow rad="101600">
                    <a:schemeClr val="accent4">
                      <a:satMod val="175000"/>
                      <a:alpha val="40000"/>
                    </a:schemeClr>
                  </a:glow>
                  <a:outerShdw blurRad="50800" dist="63500" algn="l" rotWithShape="0">
                    <a:prstClr val="black"/>
                  </a:outerShdw>
                </a:effectLst>
                <a:latin typeface="Bodoni MT Black" panose="02070A03080606020203" pitchFamily="18" charset="0"/>
              </a:rPr>
              <a:t>, </a:t>
            </a:r>
            <a:endParaRPr lang="es-PE" sz="4000" dirty="0">
              <a:ln w="18415" cmpd="sng">
                <a:solidFill>
                  <a:srgbClr val="FFFFFF"/>
                </a:solidFill>
                <a:prstDash val="solid"/>
              </a:ln>
              <a:solidFill>
                <a:srgbClr val="FFFF00"/>
              </a:solidFill>
              <a:effectLst>
                <a:glow rad="101600">
                  <a:schemeClr val="accent4">
                    <a:satMod val="175000"/>
                    <a:alpha val="40000"/>
                  </a:schemeClr>
                </a:glow>
                <a:outerShdw blurRad="50800" dist="63500" algn="l" rotWithShape="0">
                  <a:prstClr val="black"/>
                </a:outerShdw>
              </a:effectLst>
              <a:latin typeface="Bodoni MT Black" panose="02070A03080606020203" pitchFamily="18" charset="0"/>
            </a:endParaRPr>
          </a:p>
          <a:p>
            <a:pPr algn="ctr" fontAlgn="base">
              <a:spcBef>
                <a:spcPct val="0"/>
              </a:spcBef>
              <a:spcAft>
                <a:spcPct val="0"/>
              </a:spcAft>
            </a:pPr>
            <a:r>
              <a:rPr lang="es-PE" sz="4000" dirty="0">
                <a:ln w="18415" cmpd="sng">
                  <a:solidFill>
                    <a:srgbClr val="FFFFFF"/>
                  </a:solidFill>
                  <a:prstDash val="solid"/>
                </a:ln>
                <a:solidFill>
                  <a:srgbClr val="FFFF00"/>
                </a:solidFill>
                <a:effectLst>
                  <a:glow rad="101600">
                    <a:schemeClr val="accent4">
                      <a:satMod val="175000"/>
                      <a:alpha val="40000"/>
                    </a:schemeClr>
                  </a:glow>
                  <a:outerShdw blurRad="50800" dist="63500" algn="l" rotWithShape="0">
                    <a:prstClr val="black"/>
                  </a:outerShdw>
                </a:effectLst>
                <a:latin typeface="Bodoni MT Black" panose="02070A03080606020203" pitchFamily="18" charset="0"/>
              </a:rPr>
              <a:t>¿qué hace </a:t>
            </a:r>
            <a:r>
              <a:rPr lang="es-PE" sz="4000" dirty="0" err="1">
                <a:ln w="18415" cmpd="sng">
                  <a:solidFill>
                    <a:srgbClr val="FFFFFF"/>
                  </a:solidFill>
                  <a:prstDash val="solid"/>
                </a:ln>
                <a:solidFill>
                  <a:srgbClr val="FFFF00"/>
                </a:solidFill>
                <a:effectLst>
                  <a:glow rad="101600">
                    <a:schemeClr val="accent4">
                      <a:satMod val="175000"/>
                      <a:alpha val="40000"/>
                    </a:schemeClr>
                  </a:glow>
                  <a:outerShdw blurRad="50800" dist="63500" algn="l" rotWithShape="0">
                    <a:prstClr val="black"/>
                  </a:outerShdw>
                </a:effectLst>
                <a:latin typeface="Bodoni MT Black" panose="02070A03080606020203" pitchFamily="18" charset="0"/>
              </a:rPr>
              <a:t>Bartimeo</a:t>
            </a:r>
            <a:r>
              <a:rPr lang="es-PE" sz="4000" dirty="0">
                <a:ln w="18415" cmpd="sng">
                  <a:solidFill>
                    <a:srgbClr val="FFFFFF"/>
                  </a:solidFill>
                  <a:prstDash val="solid"/>
                </a:ln>
                <a:solidFill>
                  <a:srgbClr val="FFFF00"/>
                </a:solidFill>
                <a:effectLst>
                  <a:glow rad="101600">
                    <a:schemeClr val="accent4">
                      <a:satMod val="175000"/>
                      <a:alpha val="40000"/>
                    </a:schemeClr>
                  </a:glow>
                  <a:outerShdw blurRad="50800" dist="63500" algn="l" rotWithShape="0">
                    <a:prstClr val="black"/>
                  </a:outerShdw>
                </a:effectLst>
                <a:latin typeface="Bodoni MT Black" panose="02070A03080606020203" pitchFamily="18" charset="0"/>
              </a:rPr>
              <a:t>?</a:t>
            </a:r>
          </a:p>
        </p:txBody>
      </p:sp>
    </p:spTree>
    <p:extLst>
      <p:ext uri="{BB962C8B-B14F-4D97-AF65-F5344CB8AC3E}">
        <p14:creationId xmlns:p14="http://schemas.microsoft.com/office/powerpoint/2010/main" val="173280032"/>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750" fill="hold"/>
                                        <p:tgtEl>
                                          <p:spTgt spid="3"/>
                                        </p:tgtEl>
                                        <p:attrNameLst>
                                          <p:attrName>ppt_w</p:attrName>
                                        </p:attrNameLst>
                                      </p:cBhvr>
                                      <p:tavLst>
                                        <p:tav tm="0">
                                          <p:val>
                                            <p:fltVal val="0"/>
                                          </p:val>
                                        </p:tav>
                                        <p:tav tm="100000">
                                          <p:val>
                                            <p:strVal val="#ppt_w"/>
                                          </p:val>
                                        </p:tav>
                                      </p:tavLst>
                                    </p:anim>
                                    <p:anim calcmode="lin" valueType="num">
                                      <p:cBhvr>
                                        <p:cTn id="8" dur="175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159" y="581948"/>
            <a:ext cx="7969633" cy="5747657"/>
          </a:xfrm>
          <a:prstGeom prst="rect">
            <a:avLst/>
          </a:prstGeom>
        </p:spPr>
      </p:pic>
      <p:sp>
        <p:nvSpPr>
          <p:cNvPr id="9" name="2 Subtítulo"/>
          <p:cNvSpPr txBox="1">
            <a:spLocks/>
          </p:cNvSpPr>
          <p:nvPr/>
        </p:nvSpPr>
        <p:spPr>
          <a:xfrm>
            <a:off x="4190381" y="864439"/>
            <a:ext cx="2584888" cy="607310"/>
          </a:xfrm>
          <a:prstGeom prst="rect">
            <a:avLst/>
          </a:prstGeom>
          <a:noFill/>
        </p:spPr>
        <p:style>
          <a:lnRef idx="0">
            <a:schemeClr val="accent4"/>
          </a:lnRef>
          <a:fillRef idx="3">
            <a:schemeClr val="accent4"/>
          </a:fillRef>
          <a:effectRef idx="3">
            <a:schemeClr val="accent4"/>
          </a:effectRef>
          <a:fontRef idx="minor">
            <a:schemeClr val="lt1"/>
          </a:fontRef>
        </p:style>
        <p:txBody>
          <a:bodyPr/>
          <a:lstStyle/>
          <a:p>
            <a:pPr marL="342900" indent="-342900" fontAlgn="base">
              <a:spcBef>
                <a:spcPct val="20000"/>
              </a:spcBef>
              <a:spcAft>
                <a:spcPct val="0"/>
              </a:spcAft>
              <a:defRPr/>
            </a:pPr>
            <a:r>
              <a:rPr lang="es-PE" sz="2800" i="1" kern="0" dirty="0" smtClean="0">
                <a:solidFill>
                  <a:schemeClr val="bg1"/>
                </a:solidFill>
                <a:effectLst>
                  <a:glow rad="101600">
                    <a:schemeClr val="accent4">
                      <a:satMod val="175000"/>
                      <a:alpha val="40000"/>
                    </a:schemeClr>
                  </a:glow>
                  <a:outerShdw blurRad="50800" dist="76200" algn="l" rotWithShape="0">
                    <a:prstClr val="black"/>
                  </a:outerShdw>
                </a:effectLst>
                <a:latin typeface="Comic Sans MS" pitchFamily="66" charset="0"/>
              </a:rPr>
              <a:t>  </a:t>
            </a:r>
            <a:r>
              <a:rPr lang="es-PE" sz="2800" i="1" u="sng" kern="0" dirty="0" smtClean="0">
                <a:solidFill>
                  <a:schemeClr val="bg1"/>
                </a:solidFill>
                <a:effectLst>
                  <a:glow rad="101600">
                    <a:schemeClr val="accent4">
                      <a:satMod val="175000"/>
                      <a:alpha val="40000"/>
                    </a:schemeClr>
                  </a:glow>
                  <a:outerShdw blurRad="50800" dist="76200" algn="l" rotWithShape="0">
                    <a:prstClr val="black"/>
                  </a:outerShdw>
                </a:effectLst>
                <a:latin typeface="Comic Sans MS" pitchFamily="66" charset="0"/>
              </a:rPr>
              <a:t>Motivación</a:t>
            </a:r>
            <a:r>
              <a:rPr lang="es-PE" sz="2800" i="1" kern="0" dirty="0" smtClean="0">
                <a:solidFill>
                  <a:schemeClr val="bg1"/>
                </a:solidFill>
                <a:effectLst>
                  <a:glow rad="101600">
                    <a:schemeClr val="accent4">
                      <a:satMod val="175000"/>
                      <a:alpha val="40000"/>
                    </a:schemeClr>
                  </a:glow>
                  <a:outerShdw blurRad="50800" dist="76200" algn="l" rotWithShape="0">
                    <a:prstClr val="black"/>
                  </a:outerShdw>
                </a:effectLst>
                <a:latin typeface="Comic Sans MS" pitchFamily="66" charset="0"/>
              </a:rPr>
              <a:t>:</a:t>
            </a:r>
            <a:endParaRPr lang="es-PE" sz="2800" i="1" kern="0" dirty="0">
              <a:solidFill>
                <a:schemeClr val="bg1"/>
              </a:solidFill>
              <a:effectLst>
                <a:glow rad="101600">
                  <a:schemeClr val="accent4">
                    <a:satMod val="175000"/>
                    <a:alpha val="40000"/>
                  </a:schemeClr>
                </a:glow>
                <a:outerShdw blurRad="50800" dist="76200" algn="l" rotWithShape="0">
                  <a:prstClr val="black"/>
                </a:outerShdw>
              </a:effectLst>
              <a:latin typeface="Comic Sans MS" pitchFamily="66" charset="0"/>
            </a:endParaRP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477" y="538403"/>
            <a:ext cx="2734301" cy="933346"/>
          </a:xfrm>
          <a:prstGeom prst="roundRect">
            <a:avLst/>
          </a:prstGeom>
          <a:scene3d>
            <a:camera prst="orthographicFront"/>
            <a:lightRig rig="threePt" dir="t"/>
          </a:scene3d>
          <a:sp3d>
            <a:bevelT w="152400" h="50800" prst="softRound"/>
          </a:sp3d>
        </p:spPr>
      </p:pic>
      <p:sp>
        <p:nvSpPr>
          <p:cNvPr id="8" name="Rectángulo redondeado 7"/>
          <p:cNvSpPr>
            <a:spLocks noChangeArrowheads="1"/>
          </p:cNvSpPr>
          <p:nvPr/>
        </p:nvSpPr>
        <p:spPr bwMode="auto">
          <a:xfrm>
            <a:off x="484651" y="650686"/>
            <a:ext cx="2919194" cy="643890"/>
          </a:xfrm>
          <a:prstGeom prst="roundRect">
            <a:avLst>
              <a:gd name="adj" fmla="val 16667"/>
            </a:avLst>
          </a:prstGeom>
          <a:noFill/>
          <a:ln>
            <a:noFill/>
            <a:headEnd/>
            <a:tailEnd/>
          </a:ln>
          <a:effectLst>
            <a:outerShdw blurRad="57150" dist="19050" dir="5400000" algn="ctr" rotWithShape="0">
              <a:srgbClr val="000000">
                <a:alpha val="63000"/>
              </a:srgbClr>
            </a:outerShdw>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indent="19050" algn="ctr" fontAlgn="base">
              <a:spcBef>
                <a:spcPct val="0"/>
              </a:spcBef>
            </a:pPr>
            <a:r>
              <a:rPr lang="es-ES_tradnl" sz="1600" b="1" dirty="0">
                <a:solidFill>
                  <a:srgbClr val="000000"/>
                </a:solidFill>
                <a:latin typeface="Times New Roman"/>
                <a:ea typeface="Times New Roman" panose="02020603050405020304" pitchFamily="18" charset="0"/>
                <a:cs typeface="Times New Roman" charset="0"/>
              </a:rPr>
              <a:t>MEDITATIO</a:t>
            </a:r>
            <a:endParaRPr lang="es-PE" sz="1600" dirty="0">
              <a:solidFill>
                <a:srgbClr val="000000"/>
              </a:solidFill>
              <a:latin typeface="Times New Roman"/>
              <a:ea typeface="Times New Roman" panose="02020603050405020304" pitchFamily="18" charset="0"/>
              <a:cs typeface="Times New Roman" charset="0"/>
            </a:endParaRPr>
          </a:p>
          <a:p>
            <a:pPr indent="19050" algn="ctr" fontAlgn="base">
              <a:spcBef>
                <a:spcPct val="0"/>
              </a:spcBef>
            </a:pPr>
            <a:r>
              <a:rPr lang="es-ES_tradnl" b="1" dirty="0">
                <a:solidFill>
                  <a:srgbClr val="880000"/>
                </a:solidFill>
                <a:latin typeface="Times New Roman"/>
                <a:ea typeface="Times New Roman" panose="02020603050405020304" pitchFamily="18" charset="0"/>
                <a:cs typeface="Times New Roman" charset="0"/>
              </a:rPr>
              <a:t>¿Qué ME dice el texto?</a:t>
            </a:r>
            <a:endParaRPr lang="es-PE" dirty="0">
              <a:solidFill>
                <a:srgbClr val="880000"/>
              </a:solidFill>
              <a:latin typeface="Times New Roman"/>
              <a:ea typeface="Times New Roman" panose="02020603050405020304" pitchFamily="18" charset="0"/>
              <a:cs typeface="Times New Roman" charset="0"/>
            </a:endParaRPr>
          </a:p>
        </p:txBody>
      </p:sp>
      <p:sp>
        <p:nvSpPr>
          <p:cNvPr id="6" name="2 Subtítulo"/>
          <p:cNvSpPr txBox="1">
            <a:spLocks/>
          </p:cNvSpPr>
          <p:nvPr/>
        </p:nvSpPr>
        <p:spPr>
          <a:xfrm>
            <a:off x="423690" y="3502213"/>
            <a:ext cx="8229785" cy="2524125"/>
          </a:xfrm>
          <a:prstGeom prst="rect">
            <a:avLst/>
          </a:prstGeom>
          <a:noFill/>
        </p:spPr>
        <p:style>
          <a:lnRef idx="0">
            <a:schemeClr val="accent4"/>
          </a:lnRef>
          <a:fillRef idx="3">
            <a:schemeClr val="accent4"/>
          </a:fillRef>
          <a:effectRef idx="3">
            <a:schemeClr val="accent4"/>
          </a:effectRef>
          <a:fontRef idx="minor">
            <a:schemeClr val="lt1"/>
          </a:fontRef>
        </p:style>
        <p:txBody>
          <a:bodyPr/>
          <a:lstStyle/>
          <a:p>
            <a:pPr marL="342900" indent="-342900" algn="ctr" fontAlgn="base">
              <a:spcBef>
                <a:spcPct val="20000"/>
              </a:spcBef>
              <a:spcAft>
                <a:spcPct val="0"/>
              </a:spcAft>
              <a:defRPr/>
            </a:pPr>
            <a:r>
              <a:rPr lang="es-PE" sz="2800" i="1" kern="0" dirty="0" smtClean="0">
                <a:solidFill>
                  <a:schemeClr val="bg1"/>
                </a:solidFill>
                <a:effectLst>
                  <a:glow rad="101600">
                    <a:schemeClr val="accent4">
                      <a:satMod val="175000"/>
                      <a:alpha val="40000"/>
                    </a:schemeClr>
                  </a:glow>
                  <a:outerShdw blurRad="50800" dist="76200" algn="l" rotWithShape="0">
                    <a:prstClr val="black"/>
                  </a:outerShdw>
                </a:effectLst>
                <a:latin typeface="Comic Sans MS" pitchFamily="66" charset="0"/>
              </a:rPr>
              <a:t>Todos </a:t>
            </a:r>
            <a:r>
              <a:rPr lang="es-PE" sz="2800" i="1" kern="0" dirty="0">
                <a:solidFill>
                  <a:schemeClr val="bg1"/>
                </a:solidFill>
                <a:effectLst>
                  <a:glow rad="101600">
                    <a:schemeClr val="accent4">
                      <a:satMod val="175000"/>
                      <a:alpha val="40000"/>
                    </a:schemeClr>
                  </a:glow>
                  <a:outerShdw blurRad="50800" dist="76200" algn="l" rotWithShape="0">
                    <a:prstClr val="black"/>
                  </a:outerShdw>
                </a:effectLst>
                <a:latin typeface="Comic Sans MS" pitchFamily="66" charset="0"/>
              </a:rPr>
              <a:t>podemos vernos reflejados en el relato que hemos escuchado. La historia de </a:t>
            </a:r>
            <a:r>
              <a:rPr lang="es-PE" sz="2800" i="1" kern="0" dirty="0" err="1">
                <a:solidFill>
                  <a:schemeClr val="bg1"/>
                </a:solidFill>
                <a:effectLst>
                  <a:glow rad="101600">
                    <a:schemeClr val="accent4">
                      <a:satMod val="175000"/>
                      <a:alpha val="40000"/>
                    </a:schemeClr>
                  </a:glow>
                  <a:outerShdw blurRad="50800" dist="76200" algn="l" rotWithShape="0">
                    <a:prstClr val="black"/>
                  </a:outerShdw>
                </a:effectLst>
                <a:latin typeface="Comic Sans MS" pitchFamily="66" charset="0"/>
              </a:rPr>
              <a:t>Bartimeo</a:t>
            </a:r>
            <a:r>
              <a:rPr lang="es-PE" sz="2800" i="1" kern="0" dirty="0">
                <a:solidFill>
                  <a:schemeClr val="bg1"/>
                </a:solidFill>
                <a:effectLst>
                  <a:glow rad="101600">
                    <a:schemeClr val="accent4">
                      <a:satMod val="175000"/>
                      <a:alpha val="40000"/>
                    </a:schemeClr>
                  </a:glow>
                  <a:outerShdw blurRad="50800" dist="76200" algn="l" rotWithShape="0">
                    <a:prstClr val="black"/>
                  </a:outerShdw>
                </a:effectLst>
                <a:latin typeface="Comic Sans MS" pitchFamily="66" charset="0"/>
              </a:rPr>
              <a:t> es también nuestra propia historia. Sabemos, como este mendigo ciego, que sólo Jesús puede devolvernos la vista y hacer que le sigamos por el camino. </a:t>
            </a:r>
          </a:p>
        </p:txBody>
      </p:sp>
    </p:spTree>
    <p:extLst>
      <p:ext uri="{BB962C8B-B14F-4D97-AF65-F5344CB8AC3E}">
        <p14:creationId xmlns:p14="http://schemas.microsoft.com/office/powerpoint/2010/main" val="602586405"/>
      </p:ext>
    </p:extLst>
  </p:cSld>
  <p:clrMapOvr>
    <a:masterClrMapping/>
  </p:clrMapOvr>
  <mc:AlternateContent xmlns:mc="http://schemas.openxmlformats.org/markup-compatibility/2006" xmlns:p15="http://schemas.microsoft.com/office/powerpoint/2012/main">
    <mc:Choice Requires="p15">
      <p:transition>
        <p15:prstTrans prst="curtains"/>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2750" fill="hold"/>
                                        <p:tgtEl>
                                          <p:spTgt spid="9"/>
                                        </p:tgtEl>
                                        <p:attrNameLst>
                                          <p:attrName>ppt_w</p:attrName>
                                        </p:attrNameLst>
                                      </p:cBhvr>
                                      <p:tavLst>
                                        <p:tav tm="0">
                                          <p:val>
                                            <p:fltVal val="0"/>
                                          </p:val>
                                        </p:tav>
                                        <p:tav tm="100000">
                                          <p:val>
                                            <p:strVal val="#ppt_w"/>
                                          </p:val>
                                        </p:tav>
                                      </p:tavLst>
                                    </p:anim>
                                    <p:anim calcmode="lin" valueType="num">
                                      <p:cBhvr>
                                        <p:cTn id="8" dur="2750" fill="hold"/>
                                        <p:tgtEl>
                                          <p:spTgt spid="9"/>
                                        </p:tgtEl>
                                        <p:attrNameLst>
                                          <p:attrName>ppt_h</p:attrName>
                                        </p:attrNameLst>
                                      </p:cBhvr>
                                      <p:tavLst>
                                        <p:tav tm="0">
                                          <p:val>
                                            <p:fltVal val="0"/>
                                          </p:val>
                                        </p:tav>
                                        <p:tav tm="100000">
                                          <p:val>
                                            <p:strVal val="#ppt_h"/>
                                          </p:val>
                                        </p:tav>
                                      </p:tavLst>
                                    </p:anim>
                                  </p:childTnLst>
                                </p:cTn>
                              </p:par>
                            </p:childTnLst>
                          </p:cTn>
                        </p:par>
                        <p:par>
                          <p:cTn id="9" fill="hold">
                            <p:stCondLst>
                              <p:cond delay="3300"/>
                            </p:stCondLst>
                            <p:childTnLst>
                              <p:par>
                                <p:cTn id="10" presetID="23" presetClass="entr" presetSubtype="16" fill="hold" grpId="0" nodeType="afterEffect">
                                  <p:stCondLst>
                                    <p:cond delay="0"/>
                                  </p:stCondLst>
                                  <p:iterate type="wd">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2750" fill="hold"/>
                                        <p:tgtEl>
                                          <p:spTgt spid="6"/>
                                        </p:tgtEl>
                                        <p:attrNameLst>
                                          <p:attrName>ppt_w</p:attrName>
                                        </p:attrNameLst>
                                      </p:cBhvr>
                                      <p:tavLst>
                                        <p:tav tm="0">
                                          <p:val>
                                            <p:fltVal val="0"/>
                                          </p:val>
                                        </p:tav>
                                        <p:tav tm="100000">
                                          <p:val>
                                            <p:strVal val="#ppt_w"/>
                                          </p:val>
                                        </p:tav>
                                      </p:tavLst>
                                    </p:anim>
                                    <p:anim calcmode="lin" valueType="num">
                                      <p:cBhvr>
                                        <p:cTn id="13" dur="275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966" y="571415"/>
            <a:ext cx="8026400" cy="5732585"/>
          </a:xfrm>
          <a:prstGeom prst="rect">
            <a:avLst/>
          </a:prstGeom>
          <a:scene3d>
            <a:camera prst="orthographicFront"/>
            <a:lightRig rig="threePt" dir="t"/>
          </a:scene3d>
          <a:sp3d>
            <a:bevelT w="152400" h="50800" prst="softRound"/>
          </a:sp3d>
        </p:spPr>
      </p:pic>
      <p:sp>
        <p:nvSpPr>
          <p:cNvPr id="3075" name="Text Box 3"/>
          <p:cNvSpPr txBox="1">
            <a:spLocks noChangeArrowheads="1"/>
          </p:cNvSpPr>
          <p:nvPr/>
        </p:nvSpPr>
        <p:spPr bwMode="auto">
          <a:xfrm>
            <a:off x="523966" y="3215921"/>
            <a:ext cx="3768388" cy="2308324"/>
          </a:xfrm>
          <a:prstGeom prst="rect">
            <a:avLst/>
          </a:prstGeom>
          <a:noFill/>
          <a:ln w="9525">
            <a:noFill/>
            <a:miter lim="800000"/>
            <a:headEnd/>
            <a:tailEnd/>
          </a:ln>
          <a:effectLst/>
        </p:spPr>
        <p:txBody>
          <a:bodyPr wrap="square">
            <a:spAutoFit/>
          </a:bodyPr>
          <a:lstStyle/>
          <a:p>
            <a:pPr marL="457200" indent="-457200" algn="ctr" fontAlgn="base">
              <a:spcBef>
                <a:spcPct val="0"/>
              </a:spcBef>
              <a:spcAft>
                <a:spcPct val="0"/>
              </a:spcAft>
              <a:buFont typeface="Wingdings" panose="05000000000000000000" pitchFamily="2" charset="2"/>
              <a:buChar char="Ø"/>
              <a:defRPr/>
            </a:pPr>
            <a:r>
              <a:rPr lang="es-PE" sz="3600" b="1" dirty="0">
                <a:ln w="6600">
                  <a:solidFill>
                    <a:schemeClr val="accent2"/>
                  </a:solidFill>
                  <a:prstDash val="solid"/>
                </a:ln>
                <a:solidFill>
                  <a:srgbClr val="FFFFFF"/>
                </a:solidFill>
                <a:effectLst>
                  <a:outerShdw dist="38100" dir="2700000" algn="tl" rotWithShape="0">
                    <a:schemeClr val="accent2"/>
                  </a:outerShdw>
                </a:effectLst>
                <a:latin typeface="Arial Rounded MT Bold" panose="020F0704030504030204" pitchFamily="34" charset="0"/>
              </a:rPr>
              <a:t>¿En qué se parece mi fe a la de </a:t>
            </a:r>
            <a:r>
              <a:rPr lang="es-PE" sz="3600" b="1" dirty="0" err="1">
                <a:ln w="6600">
                  <a:solidFill>
                    <a:schemeClr val="accent2"/>
                  </a:solidFill>
                  <a:prstDash val="solid"/>
                </a:ln>
                <a:solidFill>
                  <a:srgbClr val="FFFFFF"/>
                </a:solidFill>
                <a:effectLst>
                  <a:outerShdw dist="38100" dir="2700000" algn="tl" rotWithShape="0">
                    <a:schemeClr val="accent2"/>
                  </a:outerShdw>
                </a:effectLst>
                <a:latin typeface="Arial Rounded MT Bold" panose="020F0704030504030204" pitchFamily="34" charset="0"/>
              </a:rPr>
              <a:t>Bartimeo</a:t>
            </a:r>
            <a:r>
              <a:rPr lang="es-PE" sz="3600" b="1" dirty="0">
                <a:ln w="6600">
                  <a:solidFill>
                    <a:schemeClr val="accent2"/>
                  </a:solidFill>
                  <a:prstDash val="solid"/>
                </a:ln>
                <a:solidFill>
                  <a:srgbClr val="FFFFFF"/>
                </a:solidFill>
                <a:effectLst>
                  <a:outerShdw dist="38100" dir="2700000" algn="tl" rotWithShape="0">
                    <a:schemeClr val="accent2"/>
                  </a:outerShdw>
                </a:effectLst>
                <a:latin typeface="Arial Rounded MT Bold" panose="020F0704030504030204" pitchFamily="34" charset="0"/>
              </a:rPr>
              <a:t>?</a:t>
            </a:r>
            <a:endParaRPr lang="es-ES" sz="3600" b="1" dirty="0">
              <a:ln w="6600">
                <a:solidFill>
                  <a:schemeClr val="accent2"/>
                </a:solidFill>
                <a:prstDash val="solid"/>
              </a:ln>
              <a:solidFill>
                <a:srgbClr val="FFFFFF"/>
              </a:solidFill>
              <a:effectLst>
                <a:outerShdw dist="38100" dir="2700000" algn="tl" rotWithShape="0">
                  <a:schemeClr val="accent2"/>
                </a:outerShdw>
              </a:effectLst>
              <a:latin typeface="Arial Rounded MT Bold" panose="020F0704030504030204" pitchFamily="34" charset="0"/>
            </a:endParaRPr>
          </a:p>
        </p:txBody>
      </p:sp>
    </p:spTree>
    <p:extLst>
      <p:ext uri="{BB962C8B-B14F-4D97-AF65-F5344CB8AC3E}">
        <p14:creationId xmlns:p14="http://schemas.microsoft.com/office/powerpoint/2010/main" val="3999811380"/>
      </p:ext>
    </p:extLst>
  </p:cSld>
  <p:clrMapOvr>
    <a:masterClrMapping/>
  </p:clrMapOvr>
  <mc:AlternateContent xmlns:mc="http://schemas.openxmlformats.org/markup-compatibility/2006" xmlns:p14="http://schemas.microsoft.com/office/powerpoint/2010/main">
    <mc:Choice Requires="p14">
      <p:transition>
        <p14:prism dir="u" isInverted="1"/>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075"/>
                                        </p:tgtEl>
                                        <p:attrNameLst>
                                          <p:attrName>style.visibility</p:attrName>
                                        </p:attrNameLst>
                                      </p:cBhvr>
                                      <p:to>
                                        <p:strVal val="visible"/>
                                      </p:to>
                                    </p:set>
                                    <p:anim by="(-#ppt_w*2)" calcmode="lin" valueType="num">
                                      <p:cBhvr rctx="PPT">
                                        <p:cTn id="7" dur="500" autoRev="1" fill="hold">
                                          <p:stCondLst>
                                            <p:cond delay="0"/>
                                          </p:stCondLst>
                                        </p:cTn>
                                        <p:tgtEl>
                                          <p:spTgt spid="3075"/>
                                        </p:tgtEl>
                                        <p:attrNameLst>
                                          <p:attrName>ppt_w</p:attrName>
                                        </p:attrNameLst>
                                      </p:cBhvr>
                                    </p:anim>
                                    <p:anim by="(#ppt_w*0.50)" calcmode="lin" valueType="num">
                                      <p:cBhvr>
                                        <p:cTn id="8" dur="500" decel="50000" autoRev="1" fill="hold">
                                          <p:stCondLst>
                                            <p:cond delay="0"/>
                                          </p:stCondLst>
                                        </p:cTn>
                                        <p:tgtEl>
                                          <p:spTgt spid="3075"/>
                                        </p:tgtEl>
                                        <p:attrNameLst>
                                          <p:attrName>ppt_x</p:attrName>
                                        </p:attrNameLst>
                                      </p:cBhvr>
                                    </p:anim>
                                    <p:anim from="(-#ppt_h/2)" to="(#ppt_y)" calcmode="lin" valueType="num">
                                      <p:cBhvr>
                                        <p:cTn id="9" dur="1000" fill="hold">
                                          <p:stCondLst>
                                            <p:cond delay="0"/>
                                          </p:stCondLst>
                                        </p:cTn>
                                        <p:tgtEl>
                                          <p:spTgt spid="3075"/>
                                        </p:tgtEl>
                                        <p:attrNameLst>
                                          <p:attrName>ppt_y</p:attrName>
                                        </p:attrNameLst>
                                      </p:cBhvr>
                                    </p:anim>
                                    <p:animRot by="21600000">
                                      <p:cBhvr>
                                        <p:cTn id="10" dur="1000" fill="hold">
                                          <p:stCondLst>
                                            <p:cond delay="0"/>
                                          </p:stCondLst>
                                        </p:cTn>
                                        <p:tgtEl>
                                          <p:spTgt spid="307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267" y="530384"/>
            <a:ext cx="8025384" cy="5809456"/>
          </a:xfrm>
          <a:prstGeom prst="rect">
            <a:avLst/>
          </a:prstGeom>
          <a:scene3d>
            <a:camera prst="orthographicFront"/>
            <a:lightRig rig="threePt" dir="t"/>
          </a:scene3d>
          <a:sp3d>
            <a:bevelT w="152400" h="50800" prst="softRound"/>
          </a:sp3d>
        </p:spPr>
      </p:pic>
      <p:sp>
        <p:nvSpPr>
          <p:cNvPr id="144388" name="Text Box 4"/>
          <p:cNvSpPr txBox="1">
            <a:spLocks noChangeArrowheads="1"/>
          </p:cNvSpPr>
          <p:nvPr/>
        </p:nvSpPr>
        <p:spPr bwMode="auto">
          <a:xfrm>
            <a:off x="692778" y="3881166"/>
            <a:ext cx="7485307" cy="2308324"/>
          </a:xfrm>
          <a:prstGeom prst="rect">
            <a:avLst/>
          </a:prstGeom>
          <a:noFill/>
          <a:ln w="9525">
            <a:noFill/>
            <a:miter lim="800000"/>
            <a:headEnd/>
            <a:tailEnd/>
          </a:ln>
          <a:effectLst/>
          <a:scene3d>
            <a:camera prst="orthographicFront"/>
            <a:lightRig rig="threePt" dir="t"/>
          </a:scene3d>
          <a:sp3d>
            <a:bevelT w="152400" h="50800" prst="softRound"/>
          </a:sp3d>
        </p:spPr>
        <p:txBody>
          <a:bodyPr wrap="square">
            <a:spAutoFit/>
          </a:bodyPr>
          <a:lstStyle/>
          <a:p>
            <a:pPr marL="571500" indent="-571500" algn="ctr" fontAlgn="base">
              <a:spcBef>
                <a:spcPct val="0"/>
              </a:spcBef>
              <a:spcAft>
                <a:spcPct val="0"/>
              </a:spcAft>
              <a:buFont typeface="Wingdings" panose="05000000000000000000" pitchFamily="2" charset="2"/>
              <a:buChar char="Ø"/>
              <a:defRPr/>
            </a:pPr>
            <a:r>
              <a:rPr lang="es-PE" sz="3600" b="1" dirty="0">
                <a:solidFill>
                  <a:srgbClr val="FFFF00"/>
                </a:solidFill>
                <a:effectLst>
                  <a:glow rad="101600">
                    <a:schemeClr val="accent4">
                      <a:satMod val="175000"/>
                      <a:alpha val="40000"/>
                    </a:schemeClr>
                  </a:glow>
                  <a:outerShdw blurRad="50800" dist="63500" algn="l" rotWithShape="0">
                    <a:prstClr val="black"/>
                  </a:outerShdw>
                </a:effectLst>
                <a:latin typeface="Arial Black" panose="020B0A04020102020204" pitchFamily="34" charset="0"/>
              </a:rPr>
              <a:t>¿Cuáles son las cegueras que me impiden seguir a Jesús por el camino del discipulado?</a:t>
            </a:r>
            <a:endParaRPr lang="es-ES" sz="3600" b="1" dirty="0">
              <a:solidFill>
                <a:srgbClr val="FFFF00"/>
              </a:solidFill>
              <a:effectLst>
                <a:glow rad="101600">
                  <a:schemeClr val="accent4">
                    <a:satMod val="175000"/>
                    <a:alpha val="40000"/>
                  </a:schemeClr>
                </a:glow>
                <a:outerShdw blurRad="50800" dist="63500" algn="l" rotWithShape="0">
                  <a:prstClr val="black"/>
                </a:outerShdw>
              </a:effectLst>
              <a:latin typeface="Arial Black" panose="020B0A04020102020204" pitchFamily="34" charset="0"/>
            </a:endParaRPr>
          </a:p>
        </p:txBody>
      </p:sp>
      <p:sp>
        <p:nvSpPr>
          <p:cNvPr id="2" name="1 Rectángulo"/>
          <p:cNvSpPr/>
          <p:nvPr/>
        </p:nvSpPr>
        <p:spPr bwMode="auto">
          <a:xfrm>
            <a:off x="418356" y="752172"/>
            <a:ext cx="8258100" cy="5437318"/>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s-PE" sz="2400">
              <a:solidFill>
                <a:srgbClr val="000000"/>
              </a:solidFill>
            </a:endParaRPr>
          </a:p>
        </p:txBody>
      </p:sp>
    </p:spTree>
    <p:extLst>
      <p:ext uri="{BB962C8B-B14F-4D97-AF65-F5344CB8AC3E}">
        <p14:creationId xmlns:p14="http://schemas.microsoft.com/office/powerpoint/2010/main" val="3467901219"/>
      </p:ext>
    </p:extLst>
  </p:cSld>
  <p:clrMapOvr>
    <a:masterClrMapping/>
  </p:clrMapOvr>
  <mc:AlternateContent xmlns:mc="http://schemas.openxmlformats.org/markup-compatibility/2006" xmlns:p14="http://schemas.microsoft.com/office/powerpoint/2010/main">
    <mc:Choice Requires="p14">
      <p:transition>
        <p14:prism dir="u" isInverted="1"/>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144388"/>
                                        </p:tgtEl>
                                        <p:attrNameLst>
                                          <p:attrName>style.visibility</p:attrName>
                                        </p:attrNameLst>
                                      </p:cBhvr>
                                      <p:to>
                                        <p:strVal val="visible"/>
                                      </p:to>
                                    </p:set>
                                    <p:anim calcmode="lin" valueType="num">
                                      <p:cBhvr>
                                        <p:cTn id="7" dur="250" fill="hold"/>
                                        <p:tgtEl>
                                          <p:spTgt spid="144388"/>
                                        </p:tgtEl>
                                        <p:attrNameLst>
                                          <p:attrName>ppt_w</p:attrName>
                                        </p:attrNameLst>
                                      </p:cBhvr>
                                      <p:tavLst>
                                        <p:tav tm="0">
                                          <p:val>
                                            <p:strVal val="4/3*#ppt_w"/>
                                          </p:val>
                                        </p:tav>
                                        <p:tav tm="100000">
                                          <p:val>
                                            <p:strVal val="#ppt_w"/>
                                          </p:val>
                                        </p:tav>
                                      </p:tavLst>
                                    </p:anim>
                                    <p:anim calcmode="lin" valueType="num">
                                      <p:cBhvr>
                                        <p:cTn id="8" dur="250" fill="hold"/>
                                        <p:tgtEl>
                                          <p:spTgt spid="144388"/>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222" y="582707"/>
            <a:ext cx="8048001" cy="5737412"/>
          </a:xfrm>
          <a:prstGeom prst="rect">
            <a:avLst/>
          </a:prstGeom>
          <a:scene3d>
            <a:camera prst="orthographicFront"/>
            <a:lightRig rig="threePt" dir="t"/>
          </a:scene3d>
          <a:sp3d>
            <a:bevelT w="152400" h="50800" prst="softRound"/>
          </a:sp3d>
        </p:spPr>
      </p:pic>
      <p:sp>
        <p:nvSpPr>
          <p:cNvPr id="5" name="4 Rectángulo"/>
          <p:cNvSpPr/>
          <p:nvPr/>
        </p:nvSpPr>
        <p:spPr>
          <a:xfrm>
            <a:off x="706433" y="1100175"/>
            <a:ext cx="4620908" cy="353943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457200" indent="-457200" algn="ctr" fontAlgn="base">
              <a:spcBef>
                <a:spcPct val="0"/>
              </a:spcBef>
              <a:spcAft>
                <a:spcPct val="0"/>
              </a:spcAft>
              <a:buFont typeface="Wingdings" panose="05000000000000000000" pitchFamily="2" charset="2"/>
              <a:buChar char="Ø"/>
            </a:pPr>
            <a:r>
              <a:rPr lang="es-PE" sz="3200" b="1" spc="50" dirty="0">
                <a:ln w="11430"/>
                <a:solidFill>
                  <a:srgbClr val="FFFF00"/>
                </a:solidFill>
                <a:effectLst>
                  <a:glow rad="101600">
                    <a:srgbClr val="000000">
                      <a:alpha val="60000"/>
                    </a:srgbClr>
                  </a:glow>
                  <a:outerShdw blurRad="50800" dist="38100" dir="10800000" algn="r" rotWithShape="0">
                    <a:prstClr val="black"/>
                  </a:outerShdw>
                </a:effectLst>
                <a:latin typeface="Arial Rounded MT Bold" panose="020F0704030504030204" pitchFamily="34" charset="0"/>
              </a:rPr>
              <a:t>Cuando el camino se hace duro, </a:t>
            </a:r>
            <a:r>
              <a:rPr lang="es-PE" sz="3200" b="1" spc="50" dirty="0" smtClean="0">
                <a:ln w="11430"/>
                <a:solidFill>
                  <a:srgbClr val="FFFF00"/>
                </a:solidFill>
                <a:effectLst>
                  <a:glow rad="101600">
                    <a:srgbClr val="000000">
                      <a:alpha val="60000"/>
                    </a:srgbClr>
                  </a:glow>
                  <a:outerShdw blurRad="50800" dist="38100" dir="10800000" algn="r" rotWithShape="0">
                    <a:prstClr val="black"/>
                  </a:outerShdw>
                </a:effectLst>
                <a:latin typeface="Arial Rounded MT Bold" panose="020F0704030504030204" pitchFamily="34" charset="0"/>
              </a:rPr>
              <a:t>               ¿</a:t>
            </a:r>
            <a:r>
              <a:rPr lang="es-PE" sz="3200" b="1" spc="50" dirty="0">
                <a:ln w="11430"/>
                <a:solidFill>
                  <a:srgbClr val="FFFF00"/>
                </a:solidFill>
                <a:effectLst>
                  <a:glow rad="101600">
                    <a:srgbClr val="000000">
                      <a:alpha val="60000"/>
                    </a:srgbClr>
                  </a:glow>
                  <a:outerShdw blurRad="50800" dist="38100" dir="10800000" algn="r" rotWithShape="0">
                    <a:prstClr val="black"/>
                  </a:outerShdw>
                </a:effectLst>
                <a:latin typeface="Arial Rounded MT Bold" panose="020F0704030504030204" pitchFamily="34" charset="0"/>
              </a:rPr>
              <a:t>me </a:t>
            </a:r>
            <a:r>
              <a:rPr lang="es-PE" sz="3200" b="1" spc="50" dirty="0" smtClean="0">
                <a:ln w="11430"/>
                <a:solidFill>
                  <a:srgbClr val="FFFF00"/>
                </a:solidFill>
                <a:effectLst>
                  <a:glow rad="101600">
                    <a:srgbClr val="000000">
                      <a:alpha val="60000"/>
                    </a:srgbClr>
                  </a:glow>
                  <a:outerShdw blurRad="50800" dist="38100" dir="10800000" algn="r" rotWithShape="0">
                    <a:prstClr val="black"/>
                  </a:outerShdw>
                </a:effectLst>
                <a:latin typeface="Arial Rounded MT Bold" panose="020F0704030504030204" pitchFamily="34" charset="0"/>
              </a:rPr>
              <a:t>quedo              “</a:t>
            </a:r>
            <a:r>
              <a:rPr lang="es-PE" sz="3200" b="1" spc="50" dirty="0">
                <a:ln w="11430"/>
                <a:solidFill>
                  <a:srgbClr val="FFFF00"/>
                </a:solidFill>
                <a:effectLst>
                  <a:glow rad="101600">
                    <a:srgbClr val="000000">
                      <a:alpha val="60000"/>
                    </a:srgbClr>
                  </a:glow>
                  <a:outerShdw blurRad="50800" dist="38100" dir="10800000" algn="r" rotWithShape="0">
                    <a:prstClr val="black"/>
                  </a:outerShdw>
                </a:effectLst>
                <a:latin typeface="Arial Rounded MT Bold" panose="020F0704030504030204" pitchFamily="34" charset="0"/>
              </a:rPr>
              <a:t>al borde del camino” </a:t>
            </a:r>
          </a:p>
          <a:p>
            <a:pPr algn="ctr" fontAlgn="base">
              <a:spcBef>
                <a:spcPct val="0"/>
              </a:spcBef>
              <a:spcAft>
                <a:spcPct val="0"/>
              </a:spcAft>
            </a:pPr>
            <a:r>
              <a:rPr lang="es-PE" sz="3200" b="1" spc="50" dirty="0">
                <a:ln w="11430"/>
                <a:solidFill>
                  <a:srgbClr val="FFFF00"/>
                </a:solidFill>
                <a:effectLst>
                  <a:glow rad="101600">
                    <a:srgbClr val="000000">
                      <a:alpha val="60000"/>
                    </a:srgbClr>
                  </a:glow>
                  <a:outerShdw blurRad="50800" dist="38100" dir="10800000" algn="r" rotWithShape="0">
                    <a:prstClr val="black"/>
                  </a:outerShdw>
                </a:effectLst>
                <a:latin typeface="Arial Rounded MT Bold" panose="020F0704030504030204" pitchFamily="34" charset="0"/>
              </a:rPr>
              <a:t>o redoblo mi súplica confiada</a:t>
            </a:r>
            <a:r>
              <a:rPr lang="es-PE" sz="3200" b="1" spc="50" dirty="0" smtClean="0">
                <a:ln w="11430"/>
                <a:solidFill>
                  <a:srgbClr val="FFFF00"/>
                </a:solidFill>
                <a:effectLst>
                  <a:glow rad="101600">
                    <a:srgbClr val="000000">
                      <a:alpha val="60000"/>
                    </a:srgbClr>
                  </a:glow>
                  <a:outerShdw blurRad="50800" dist="38100" dir="10800000" algn="r" rotWithShape="0">
                    <a:prstClr val="black"/>
                  </a:outerShdw>
                </a:effectLst>
                <a:latin typeface="Arial Rounded MT Bold" panose="020F0704030504030204" pitchFamily="34" charset="0"/>
              </a:rPr>
              <a:t>?</a:t>
            </a:r>
            <a:endParaRPr lang="es-PE" sz="3200" b="1" spc="50" dirty="0">
              <a:ln w="11430"/>
              <a:solidFill>
                <a:srgbClr val="FFFF00"/>
              </a:solidFill>
              <a:effectLst>
                <a:glow rad="101600">
                  <a:srgbClr val="000000">
                    <a:alpha val="60000"/>
                  </a:srgbClr>
                </a:glow>
                <a:outerShdw blurRad="50800" dist="38100" dir="10800000" algn="r" rotWithShape="0">
                  <a:prstClr val="black"/>
                </a:outerShdw>
              </a:effectLst>
              <a:latin typeface="Arial Rounded MT Bold" panose="020F0704030504030204" pitchFamily="34" charset="0"/>
            </a:endParaRPr>
          </a:p>
        </p:txBody>
      </p:sp>
    </p:spTree>
    <p:extLst>
      <p:ext uri="{BB962C8B-B14F-4D97-AF65-F5344CB8AC3E}">
        <p14:creationId xmlns:p14="http://schemas.microsoft.com/office/powerpoint/2010/main" val="30391563"/>
      </p:ext>
    </p:extLst>
  </p:cSld>
  <p:clrMapOvr>
    <a:masterClrMapping/>
  </p:clrMapOvr>
  <mc:AlternateContent xmlns:mc="http://schemas.openxmlformats.org/markup-compatibility/2006" xmlns:p14="http://schemas.microsoft.com/office/powerpoint/2010/main">
    <mc:Choice Requires="p14">
      <p:transition>
        <p14:prism dir="u" isInverted="1"/>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5"/>
                                        </p:tgtEl>
                                        <p:attrNameLst>
                                          <p:attrName>style.visibility</p:attrName>
                                        </p:attrNameLst>
                                      </p:cBhvr>
                                      <p:to>
                                        <p:strVal val="visible"/>
                                      </p:to>
                                    </p:set>
                                    <p:anim calcmode="lin" valueType="num">
                                      <p:cBhvr>
                                        <p:cTn id="7" dur="250" fill="hold"/>
                                        <p:tgtEl>
                                          <p:spTgt spid="5"/>
                                        </p:tgtEl>
                                        <p:attrNameLst>
                                          <p:attrName>ppt_w</p:attrName>
                                        </p:attrNameLst>
                                      </p:cBhvr>
                                      <p:tavLst>
                                        <p:tav tm="0">
                                          <p:val>
                                            <p:strVal val="4/3*#ppt_w"/>
                                          </p:val>
                                        </p:tav>
                                        <p:tav tm="100000">
                                          <p:val>
                                            <p:strVal val="#ppt_w"/>
                                          </p:val>
                                        </p:tav>
                                      </p:tavLst>
                                    </p:anim>
                                    <p:anim calcmode="lin" valueType="num">
                                      <p:cBhvr>
                                        <p:cTn id="8" dur="250" fill="hold"/>
                                        <p:tgtEl>
                                          <p:spTgt spid="5"/>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i.pinimg.com/564x/ab/0f/7f/ab0f7f36e206cdf4f2ae8f922ff947e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223" y="554091"/>
            <a:ext cx="8057023" cy="5707372"/>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531223" y="608930"/>
            <a:ext cx="5503817" cy="1938992"/>
          </a:xfrm>
          <a:prstGeom prst="rect">
            <a:avLst/>
          </a:prstGeom>
          <a:noFill/>
        </p:spPr>
        <p:style>
          <a:lnRef idx="0">
            <a:schemeClr val="accent2"/>
          </a:lnRef>
          <a:fillRef idx="3">
            <a:schemeClr val="accent2"/>
          </a:fillRef>
          <a:effectRef idx="3">
            <a:schemeClr val="accent2"/>
          </a:effectRef>
          <a:fontRef idx="minor">
            <a:schemeClr val="lt1"/>
          </a:fontRef>
        </p:style>
        <p:txBody>
          <a:bodyPr wrap="square" rtlCol="0">
            <a:spAutoFit/>
          </a:bodyPr>
          <a:lstStyle/>
          <a:p>
            <a:pPr marL="571500" indent="-571500" algn="ctr" fontAlgn="base">
              <a:spcBef>
                <a:spcPct val="0"/>
              </a:spcBef>
              <a:spcAft>
                <a:spcPct val="0"/>
              </a:spcAft>
              <a:buFont typeface="Wingdings" panose="05000000000000000000" pitchFamily="2" charset="2"/>
              <a:buChar char="Ø"/>
            </a:pPr>
            <a:r>
              <a:rPr lang="es-PE" sz="4000" b="1" dirty="0">
                <a:solidFill>
                  <a:srgbClr val="FFFF00"/>
                </a:solidFill>
                <a:effectLst>
                  <a:glow rad="63500">
                    <a:schemeClr val="accent4">
                      <a:satMod val="175000"/>
                      <a:alpha val="40000"/>
                    </a:schemeClr>
                  </a:glow>
                  <a:outerShdw blurRad="38100" dist="38100" dir="2700000" algn="tl">
                    <a:srgbClr val="000000">
                      <a:alpha val="43137"/>
                    </a:srgbClr>
                  </a:outerShdw>
                </a:effectLst>
                <a:latin typeface="Bodoni MT Black" panose="02070A03080606020203" pitchFamily="18" charset="0"/>
              </a:rPr>
              <a:t>¿Por qué camino me está invitando Jesús a seguirle?</a:t>
            </a:r>
          </a:p>
        </p:txBody>
      </p:sp>
    </p:spTree>
    <p:extLst>
      <p:ext uri="{BB962C8B-B14F-4D97-AF65-F5344CB8AC3E}">
        <p14:creationId xmlns:p14="http://schemas.microsoft.com/office/powerpoint/2010/main" val="2942245341"/>
      </p:ext>
    </p:extLst>
  </p:cSld>
  <p:clrMapOvr>
    <a:masterClrMapping/>
  </p:clrMapOvr>
  <mc:AlternateContent xmlns:mc="http://schemas.openxmlformats.org/markup-compatibility/2006" xmlns:p14="http://schemas.microsoft.com/office/powerpoint/2010/main">
    <mc:Choice Requires="p14">
      <p:transition>
        <p14:prism dir="u" isInverted="1"/>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5"/>
                                        </p:tgtEl>
                                        <p:attrNameLst>
                                          <p:attrName>style.visibility</p:attrName>
                                        </p:attrNameLst>
                                      </p:cBhvr>
                                      <p:to>
                                        <p:strVal val="visible"/>
                                      </p:to>
                                    </p:set>
                                    <p:anim calcmode="lin" valueType="num">
                                      <p:cBhvr>
                                        <p:cTn id="7" dur="250" fill="hold"/>
                                        <p:tgtEl>
                                          <p:spTgt spid="5"/>
                                        </p:tgtEl>
                                        <p:attrNameLst>
                                          <p:attrName>ppt_w</p:attrName>
                                        </p:attrNameLst>
                                      </p:cBhvr>
                                      <p:tavLst>
                                        <p:tav tm="0">
                                          <p:val>
                                            <p:strVal val="4/3*#ppt_w"/>
                                          </p:val>
                                        </p:tav>
                                        <p:tav tm="100000">
                                          <p:val>
                                            <p:strVal val="#ppt_w"/>
                                          </p:val>
                                        </p:tav>
                                      </p:tavLst>
                                    </p:anim>
                                    <p:anim calcmode="lin" valueType="num">
                                      <p:cBhvr>
                                        <p:cTn id="8" dur="250" fill="hold"/>
                                        <p:tgtEl>
                                          <p:spTgt spid="5"/>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i.pinimg.com/564x/71/6d/63/716d63593dba89f89a7a8e0e6e2bb1a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877" y="593627"/>
            <a:ext cx="7986939" cy="5728795"/>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743106" y="4278666"/>
            <a:ext cx="7416824" cy="1754326"/>
          </a:xfrm>
          <a:prstGeom prst="rect">
            <a:avLst/>
          </a:prstGeom>
          <a:noFill/>
        </p:spPr>
        <p:style>
          <a:lnRef idx="0">
            <a:schemeClr val="accent2"/>
          </a:lnRef>
          <a:fillRef idx="3">
            <a:schemeClr val="accent2"/>
          </a:fillRef>
          <a:effectRef idx="3">
            <a:schemeClr val="accent2"/>
          </a:effectRef>
          <a:fontRef idx="minor">
            <a:schemeClr val="lt1"/>
          </a:fontRef>
        </p:style>
        <p:txBody>
          <a:bodyPr wrap="square" rtlCol="0">
            <a:spAutoFit/>
          </a:bodyPr>
          <a:lstStyle/>
          <a:p>
            <a:pPr marL="457200" indent="-457200" algn="ctr" fontAlgn="base">
              <a:spcBef>
                <a:spcPct val="0"/>
              </a:spcBef>
              <a:spcAft>
                <a:spcPct val="0"/>
              </a:spcAft>
              <a:buFont typeface="Wingdings" panose="05000000000000000000" pitchFamily="2" charset="2"/>
              <a:buChar char="Ø"/>
            </a:pPr>
            <a:r>
              <a:rPr lang="es-PE" sz="3600" dirty="0">
                <a:solidFill>
                  <a:srgbClr val="FFFF00"/>
                </a:solidFill>
                <a:effectLst>
                  <a:glow rad="101600">
                    <a:schemeClr val="accent4">
                      <a:satMod val="175000"/>
                      <a:alpha val="40000"/>
                    </a:schemeClr>
                  </a:glow>
                </a:effectLst>
                <a:latin typeface="Arial Rounded MT Bold" panose="020F0704030504030204" pitchFamily="34" charset="0"/>
              </a:rPr>
              <a:t>¿En qué momentos de mi vida he experimentado a Jesús como luz? </a:t>
            </a:r>
          </a:p>
        </p:txBody>
      </p:sp>
    </p:spTree>
    <p:extLst>
      <p:ext uri="{BB962C8B-B14F-4D97-AF65-F5344CB8AC3E}">
        <p14:creationId xmlns:p14="http://schemas.microsoft.com/office/powerpoint/2010/main" val="2241671146"/>
      </p:ext>
    </p:extLst>
  </p:cSld>
  <p:clrMapOvr>
    <a:masterClrMapping/>
  </p:clrMapOvr>
  <mc:AlternateContent xmlns:mc="http://schemas.openxmlformats.org/markup-compatibility/2006" xmlns:p14="http://schemas.microsoft.com/office/powerpoint/2010/main">
    <mc:Choice Requires="p14">
      <p:transition>
        <p14:prism dir="u" isInverted="1"/>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5"/>
                                        </p:tgtEl>
                                        <p:attrNameLst>
                                          <p:attrName>style.visibility</p:attrName>
                                        </p:attrNameLst>
                                      </p:cBhvr>
                                      <p:to>
                                        <p:strVal val="visible"/>
                                      </p:to>
                                    </p:set>
                                    <p:anim calcmode="lin" valueType="num">
                                      <p:cBhvr>
                                        <p:cTn id="7" dur="250" fill="hold"/>
                                        <p:tgtEl>
                                          <p:spTgt spid="5"/>
                                        </p:tgtEl>
                                        <p:attrNameLst>
                                          <p:attrName>ppt_w</p:attrName>
                                        </p:attrNameLst>
                                      </p:cBhvr>
                                      <p:tavLst>
                                        <p:tav tm="0">
                                          <p:val>
                                            <p:strVal val="4/3*#ppt_w"/>
                                          </p:val>
                                        </p:tav>
                                        <p:tav tm="100000">
                                          <p:val>
                                            <p:strVal val="#ppt_w"/>
                                          </p:val>
                                        </p:tav>
                                      </p:tavLst>
                                    </p:anim>
                                    <p:anim calcmode="lin" valueType="num">
                                      <p:cBhvr>
                                        <p:cTn id="8" dur="250" fill="hold"/>
                                        <p:tgtEl>
                                          <p:spTgt spid="5"/>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i.pinimg.com/564x/73/95/53/739553b1c463c03fe1f129ccaa55ab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190" y="583474"/>
            <a:ext cx="7974237" cy="5756365"/>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396533" y="4093070"/>
            <a:ext cx="8155894" cy="1815882"/>
          </a:xfrm>
          <a:prstGeom prst="rect">
            <a:avLst/>
          </a:prstGeom>
          <a:noFill/>
        </p:spPr>
        <p:style>
          <a:lnRef idx="0">
            <a:schemeClr val="accent2"/>
          </a:lnRef>
          <a:fillRef idx="3">
            <a:schemeClr val="accent2"/>
          </a:fillRef>
          <a:effectRef idx="3">
            <a:schemeClr val="accent2"/>
          </a:effectRef>
          <a:fontRef idx="minor">
            <a:schemeClr val="lt1"/>
          </a:fontRef>
        </p:style>
        <p:txBody>
          <a:bodyPr wrap="square" rtlCol="0">
            <a:spAutoFit/>
          </a:bodyPr>
          <a:lstStyle/>
          <a:p>
            <a:pPr marL="457200" indent="-457200" algn="ctr" fontAlgn="base">
              <a:spcBef>
                <a:spcPct val="0"/>
              </a:spcBef>
              <a:spcAft>
                <a:spcPct val="0"/>
              </a:spcAft>
              <a:buFont typeface="Wingdings" panose="05000000000000000000" pitchFamily="2" charset="2"/>
              <a:buChar char="Ø"/>
            </a:pPr>
            <a:r>
              <a:rPr lang="es-PE" sz="2800" b="1" dirty="0">
                <a:solidFill>
                  <a:srgbClr val="FFFF00"/>
                </a:solidFill>
                <a:effectLst>
                  <a:glow rad="101600">
                    <a:schemeClr val="accent4">
                      <a:satMod val="175000"/>
                      <a:alpha val="40000"/>
                    </a:schemeClr>
                  </a:glow>
                  <a:outerShdw blurRad="50800" dist="88900" algn="l" rotWithShape="0">
                    <a:prstClr val="black"/>
                  </a:outerShdw>
                </a:effectLst>
                <a:latin typeface="Nueva Std" panose="020B0503070504090203" pitchFamily="34" charset="0"/>
              </a:rPr>
              <a:t>El mendigo ciego, sentado junto al camino, espera que Jesús abra sus </a:t>
            </a:r>
            <a:r>
              <a:rPr lang="es-PE" sz="2800" b="1" dirty="0" smtClean="0">
                <a:solidFill>
                  <a:srgbClr val="FFFF00"/>
                </a:solidFill>
                <a:effectLst>
                  <a:glow rad="101600">
                    <a:schemeClr val="accent4">
                      <a:satMod val="175000"/>
                      <a:alpha val="40000"/>
                    </a:schemeClr>
                  </a:glow>
                  <a:outerShdw blurRad="50800" dist="88900" algn="l" rotWithShape="0">
                    <a:prstClr val="black"/>
                  </a:outerShdw>
                </a:effectLst>
                <a:latin typeface="Nueva Std" panose="020B0503070504090203" pitchFamily="34" charset="0"/>
              </a:rPr>
              <a:t>ojos </a:t>
            </a:r>
            <a:r>
              <a:rPr lang="es-PE" sz="2800" b="1" dirty="0">
                <a:solidFill>
                  <a:srgbClr val="FFFF00"/>
                </a:solidFill>
                <a:effectLst>
                  <a:glow rad="101600">
                    <a:schemeClr val="accent4">
                      <a:satMod val="175000"/>
                      <a:alpha val="40000"/>
                    </a:schemeClr>
                  </a:glow>
                  <a:outerShdw blurRad="50800" dist="88900" algn="l" rotWithShape="0">
                    <a:prstClr val="black"/>
                  </a:outerShdw>
                </a:effectLst>
                <a:latin typeface="Nueva Std" panose="020B0503070504090203" pitchFamily="34" charset="0"/>
              </a:rPr>
              <a:t>y alumbre su mirada. ¿Qué motivos para la esperanza me sugiere este texto</a:t>
            </a:r>
            <a:r>
              <a:rPr lang="es-PE" sz="2800" b="1" dirty="0" smtClean="0">
                <a:solidFill>
                  <a:srgbClr val="FFFF00"/>
                </a:solidFill>
                <a:effectLst>
                  <a:glow rad="101600">
                    <a:schemeClr val="accent4">
                      <a:satMod val="175000"/>
                      <a:alpha val="40000"/>
                    </a:schemeClr>
                  </a:glow>
                  <a:outerShdw blurRad="50800" dist="88900" algn="l" rotWithShape="0">
                    <a:prstClr val="black"/>
                  </a:outerShdw>
                </a:effectLst>
                <a:latin typeface="Nueva Std" panose="020B0503070504090203" pitchFamily="34" charset="0"/>
              </a:rPr>
              <a:t>?</a:t>
            </a:r>
            <a:endParaRPr lang="es-PE" sz="2800" b="1" dirty="0">
              <a:solidFill>
                <a:srgbClr val="FFFF00"/>
              </a:solidFill>
              <a:effectLst>
                <a:glow rad="101600">
                  <a:schemeClr val="accent4">
                    <a:satMod val="175000"/>
                    <a:alpha val="40000"/>
                  </a:schemeClr>
                </a:glow>
                <a:outerShdw blurRad="50800" dist="88900" algn="l" rotWithShape="0">
                  <a:prstClr val="black"/>
                </a:outerShdw>
              </a:effectLst>
              <a:latin typeface="Nueva Std" panose="020B0503070504090203" pitchFamily="34" charset="0"/>
            </a:endParaRPr>
          </a:p>
        </p:txBody>
      </p:sp>
    </p:spTree>
    <p:extLst>
      <p:ext uri="{BB962C8B-B14F-4D97-AF65-F5344CB8AC3E}">
        <p14:creationId xmlns:p14="http://schemas.microsoft.com/office/powerpoint/2010/main" val="1899220466"/>
      </p:ext>
    </p:extLst>
  </p:cSld>
  <p:clrMapOvr>
    <a:masterClrMapping/>
  </p:clrMapOvr>
  <mc:AlternateContent xmlns:mc="http://schemas.openxmlformats.org/markup-compatibility/2006" xmlns:p14="http://schemas.microsoft.com/office/powerpoint/2010/main">
    <mc:Choice Requires="p14">
      <p:transition>
        <p14:prism dir="u" isInverted="1"/>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5"/>
                                        </p:tgtEl>
                                        <p:attrNameLst>
                                          <p:attrName>style.visibility</p:attrName>
                                        </p:attrNameLst>
                                      </p:cBhvr>
                                      <p:to>
                                        <p:strVal val="visible"/>
                                      </p:to>
                                    </p:set>
                                    <p:anim calcmode="lin" valueType="num">
                                      <p:cBhvr>
                                        <p:cTn id="7" dur="250" fill="hold"/>
                                        <p:tgtEl>
                                          <p:spTgt spid="5"/>
                                        </p:tgtEl>
                                        <p:attrNameLst>
                                          <p:attrName>ppt_w</p:attrName>
                                        </p:attrNameLst>
                                      </p:cBhvr>
                                      <p:tavLst>
                                        <p:tav tm="0">
                                          <p:val>
                                            <p:strVal val="4/3*#ppt_w"/>
                                          </p:val>
                                        </p:tav>
                                        <p:tav tm="100000">
                                          <p:val>
                                            <p:strVal val="#ppt_w"/>
                                          </p:val>
                                        </p:tav>
                                      </p:tavLst>
                                    </p:anim>
                                    <p:anim calcmode="lin" valueType="num">
                                      <p:cBhvr>
                                        <p:cTn id="8" dur="250" fill="hold"/>
                                        <p:tgtEl>
                                          <p:spTgt spid="5"/>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263" y="520302"/>
            <a:ext cx="7991354" cy="5810829"/>
          </a:xfrm>
          <a:prstGeom prst="rect">
            <a:avLst/>
          </a:prstGeom>
          <a:scene3d>
            <a:camera prst="orthographicFront"/>
            <a:lightRig rig="threePt" dir="t"/>
          </a:scene3d>
          <a:sp3d>
            <a:bevelT w="152400" h="50800" prst="softRound"/>
          </a:sp3d>
        </p:spPr>
      </p:pic>
      <p:sp>
        <p:nvSpPr>
          <p:cNvPr id="8" name="2 Subtítulo"/>
          <p:cNvSpPr txBox="1">
            <a:spLocks/>
          </p:cNvSpPr>
          <p:nvPr/>
        </p:nvSpPr>
        <p:spPr>
          <a:xfrm>
            <a:off x="855926" y="1787352"/>
            <a:ext cx="2928775" cy="596981"/>
          </a:xfrm>
          <a:prstGeom prst="rect">
            <a:avLst/>
          </a:prstGeom>
        </p:spPr>
        <p:txBody>
          <a:bodyPr/>
          <a:lstStyle/>
          <a:p>
            <a:pPr fontAlgn="base">
              <a:spcAft>
                <a:spcPct val="0"/>
              </a:spcAft>
              <a:defRPr/>
            </a:pPr>
            <a:r>
              <a:rPr lang="es-PE" sz="2800" b="1" kern="0" dirty="0">
                <a:ln w="19050">
                  <a:solidFill>
                    <a:srgbClr val="000000">
                      <a:tint val="1000"/>
                    </a:srgbClr>
                  </a:solidFill>
                  <a:prstDash val="solid"/>
                </a:ln>
                <a:solidFill>
                  <a:srgbClr val="FFFF00"/>
                </a:solidFill>
                <a:effectLst>
                  <a:glow rad="101600">
                    <a:schemeClr val="accent4">
                      <a:satMod val="175000"/>
                      <a:alpha val="40000"/>
                    </a:schemeClr>
                  </a:glow>
                  <a:outerShdw blurRad="50800" dist="50800" algn="l" rotWithShape="0">
                    <a:prstClr val="black"/>
                  </a:outerShdw>
                </a:effectLst>
                <a:latin typeface="Tekton Pro" panose="020F0603020208020904" pitchFamily="34" charset="0"/>
              </a:rPr>
              <a:t>Motivación</a:t>
            </a:r>
            <a:r>
              <a:rPr lang="es-PE" sz="2800" b="1" kern="0" dirty="0" smtClean="0">
                <a:ln w="19050">
                  <a:solidFill>
                    <a:srgbClr val="000000">
                      <a:tint val="1000"/>
                    </a:srgbClr>
                  </a:solidFill>
                  <a:prstDash val="solid"/>
                </a:ln>
                <a:solidFill>
                  <a:srgbClr val="FFFF00"/>
                </a:solidFill>
                <a:effectLst>
                  <a:glow rad="101600">
                    <a:schemeClr val="accent4">
                      <a:satMod val="175000"/>
                      <a:alpha val="40000"/>
                    </a:schemeClr>
                  </a:glow>
                  <a:outerShdw blurRad="50800" dist="50800" algn="l" rotWithShape="0">
                    <a:prstClr val="black"/>
                  </a:outerShdw>
                </a:effectLst>
                <a:latin typeface="Tekton Pro" panose="020F0603020208020904" pitchFamily="34" charset="0"/>
              </a:rPr>
              <a:t>:</a:t>
            </a:r>
            <a:endParaRPr lang="es-ES_tradnl" sz="2800" b="1" kern="0" dirty="0">
              <a:ln w="19050">
                <a:solidFill>
                  <a:srgbClr val="000000">
                    <a:tint val="1000"/>
                  </a:srgbClr>
                </a:solidFill>
                <a:prstDash val="solid"/>
              </a:ln>
              <a:solidFill>
                <a:srgbClr val="FFFF00"/>
              </a:solidFill>
              <a:effectLst>
                <a:glow rad="101600">
                  <a:schemeClr val="accent4">
                    <a:satMod val="175000"/>
                    <a:alpha val="40000"/>
                  </a:schemeClr>
                </a:glow>
                <a:outerShdw blurRad="50800" dist="50800" algn="l" rotWithShape="0">
                  <a:prstClr val="black"/>
                </a:outerShdw>
              </a:effectLst>
              <a:latin typeface="Tekton Pro" panose="020F0603020208020904" pitchFamily="34" charset="0"/>
            </a:endParaRPr>
          </a:p>
        </p:txBody>
      </p:sp>
      <p:sp>
        <p:nvSpPr>
          <p:cNvPr id="9" name="2 Subtítulo"/>
          <p:cNvSpPr txBox="1">
            <a:spLocks/>
          </p:cNvSpPr>
          <p:nvPr/>
        </p:nvSpPr>
        <p:spPr>
          <a:xfrm>
            <a:off x="621803" y="2345588"/>
            <a:ext cx="7982645" cy="1887331"/>
          </a:xfrm>
          <a:prstGeom prst="rect">
            <a:avLst/>
          </a:prstGeom>
        </p:spPr>
        <p:txBody>
          <a:bodyPr/>
          <a:lstStyle/>
          <a:p>
            <a:pPr algn="ctr" fontAlgn="base">
              <a:spcAft>
                <a:spcPct val="0"/>
              </a:spcAft>
              <a:defRPr/>
            </a:pPr>
            <a:r>
              <a:rPr lang="es-PE" sz="2800" i="1" kern="0" dirty="0" smtClean="0">
                <a:ln w="19050">
                  <a:solidFill>
                    <a:srgbClr val="000000">
                      <a:tint val="1000"/>
                    </a:srgbClr>
                  </a:solidFill>
                  <a:prstDash val="solid"/>
                </a:ln>
                <a:solidFill>
                  <a:srgbClr val="FFFF00"/>
                </a:solidFill>
                <a:effectLst>
                  <a:glow rad="101600">
                    <a:schemeClr val="accent4">
                      <a:satMod val="175000"/>
                      <a:alpha val="40000"/>
                    </a:schemeClr>
                  </a:glow>
                  <a:outerShdw blurRad="50800" dist="50800" algn="l" rotWithShape="0">
                    <a:prstClr val="black"/>
                  </a:outerShdw>
                </a:effectLst>
                <a:latin typeface="Tekton Pro" panose="020F0603020208020904" pitchFamily="34" charset="0"/>
              </a:rPr>
              <a:t>La </a:t>
            </a:r>
            <a:r>
              <a:rPr lang="es-PE" sz="2800" i="1" kern="0" dirty="0">
                <a:ln w="19050">
                  <a:solidFill>
                    <a:srgbClr val="000000">
                      <a:tint val="1000"/>
                    </a:srgbClr>
                  </a:solidFill>
                  <a:prstDash val="solid"/>
                </a:ln>
                <a:solidFill>
                  <a:srgbClr val="FFFF00"/>
                </a:solidFill>
                <a:effectLst>
                  <a:glow rad="101600">
                    <a:schemeClr val="accent4">
                      <a:satMod val="175000"/>
                      <a:alpha val="40000"/>
                    </a:schemeClr>
                  </a:glow>
                  <a:outerShdw blurRad="50800" dist="50800" algn="l" rotWithShape="0">
                    <a:prstClr val="black"/>
                  </a:outerShdw>
                </a:effectLst>
                <a:latin typeface="Tekton Pro" panose="020F0603020208020904" pitchFamily="34" charset="0"/>
              </a:rPr>
              <a:t>Palabra de Dios ha dejado al descubierto que no son pocas nuestras cegueras. Como aquel mendigo ciego ponemos nuestra confianza en Jesús y le gritamos que nos devuelva la </a:t>
            </a:r>
            <a:r>
              <a:rPr lang="es-PE" sz="2800" i="1" kern="0" dirty="0" smtClean="0">
                <a:ln w="19050">
                  <a:solidFill>
                    <a:srgbClr val="000000">
                      <a:tint val="1000"/>
                    </a:srgbClr>
                  </a:solidFill>
                  <a:prstDash val="solid"/>
                </a:ln>
                <a:solidFill>
                  <a:srgbClr val="FFFF00"/>
                </a:solidFill>
                <a:effectLst>
                  <a:glow rad="101600">
                    <a:schemeClr val="accent4">
                      <a:satMod val="175000"/>
                      <a:alpha val="40000"/>
                    </a:schemeClr>
                  </a:glow>
                  <a:outerShdw blurRad="50800" dist="50800" algn="l" rotWithShape="0">
                    <a:prstClr val="black"/>
                  </a:outerShdw>
                </a:effectLst>
                <a:latin typeface="Tekton Pro" panose="020F0603020208020904" pitchFamily="34" charset="0"/>
              </a:rPr>
              <a:t>vista.</a:t>
            </a:r>
            <a:endParaRPr lang="es-ES_tradnl" sz="2800" i="1" kern="0" dirty="0">
              <a:ln w="19050">
                <a:solidFill>
                  <a:srgbClr val="000000">
                    <a:tint val="1000"/>
                  </a:srgbClr>
                </a:solidFill>
                <a:prstDash val="solid"/>
              </a:ln>
              <a:solidFill>
                <a:srgbClr val="FFFF00"/>
              </a:solidFill>
              <a:effectLst>
                <a:glow rad="101600">
                  <a:schemeClr val="accent4">
                    <a:satMod val="175000"/>
                    <a:alpha val="40000"/>
                  </a:schemeClr>
                </a:glow>
                <a:outerShdw blurRad="50800" dist="50800" algn="l" rotWithShape="0">
                  <a:prstClr val="black"/>
                </a:outerShdw>
              </a:effectLst>
              <a:latin typeface="Tekton Pro" panose="020F0603020208020904" pitchFamily="34" charset="0"/>
            </a:endParaRPr>
          </a:p>
        </p:txBody>
      </p:sp>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300" y="526800"/>
            <a:ext cx="3301590" cy="1169532"/>
          </a:xfrm>
          <a:prstGeom prst="roundRect">
            <a:avLst/>
          </a:prstGeom>
          <a:scene3d>
            <a:camera prst="orthographicFront"/>
            <a:lightRig rig="threePt" dir="t"/>
          </a:scene3d>
          <a:sp3d>
            <a:bevelT w="152400" h="50800" prst="softRound"/>
          </a:sp3d>
        </p:spPr>
      </p:pic>
      <p:sp>
        <p:nvSpPr>
          <p:cNvPr id="6" name="Rectángulo redondeado 5"/>
          <p:cNvSpPr>
            <a:spLocks noChangeArrowheads="1"/>
          </p:cNvSpPr>
          <p:nvPr/>
        </p:nvSpPr>
        <p:spPr bwMode="auto">
          <a:xfrm>
            <a:off x="578258" y="546430"/>
            <a:ext cx="3349306" cy="816590"/>
          </a:xfrm>
          <a:prstGeom prst="roundRect">
            <a:avLst>
              <a:gd name="adj" fmla="val 16667"/>
            </a:avLst>
          </a:prstGeom>
          <a:noFill/>
          <a:ln>
            <a:noFill/>
            <a:headEnd/>
            <a:tailEnd/>
          </a:ln>
          <a:effectLst>
            <a:outerShdw blurRad="57150" dist="19050" dir="5400000" algn="ctr" rotWithShape="0">
              <a:srgbClr val="000000">
                <a:alpha val="63000"/>
              </a:srgbClr>
            </a:outerShdw>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indent="19050" algn="ctr">
              <a:spcAft>
                <a:spcPts val="0"/>
              </a:spcAft>
            </a:pPr>
            <a:r>
              <a:rPr lang="es-ES_tradnl" sz="1600" b="1" dirty="0">
                <a:solidFill>
                  <a:srgbClr val="C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ORATIO</a:t>
            </a:r>
            <a:endParaRPr lang="es-PE" sz="1600" b="1" dirty="0">
              <a:solidFill>
                <a:srgbClr val="C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indent="19050" algn="ctr">
              <a:spcAft>
                <a:spcPts val="0"/>
              </a:spcAft>
            </a:pPr>
            <a:r>
              <a:rPr lang="es-ES_tradnl" sz="2000" dirty="0">
                <a:solidFill>
                  <a:srgbClr val="2E1700"/>
                </a:solidFill>
                <a:latin typeface="Times New Roman" panose="02020603050405020304" pitchFamily="18" charset="0"/>
                <a:ea typeface="Times New Roman" panose="02020603050405020304" pitchFamily="18" charset="0"/>
              </a:rPr>
              <a:t>¿Qué le digo al Señor motivado por su Palabra</a:t>
            </a:r>
            <a:r>
              <a:rPr lang="es-ES_tradnl" dirty="0">
                <a:solidFill>
                  <a:srgbClr val="2E1700"/>
                </a:solidFill>
                <a:latin typeface="Times New Roman" panose="02020603050405020304" pitchFamily="18" charset="0"/>
                <a:ea typeface="Times New Roman" panose="02020603050405020304" pitchFamily="18" charset="0"/>
              </a:rPr>
              <a:t>?</a:t>
            </a:r>
            <a:endParaRPr lang="es-PE" dirty="0">
              <a:solidFill>
                <a:srgbClr val="2E17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44636266"/>
      </p:ext>
    </p:extLst>
  </p:cSld>
  <p:clrMapOvr>
    <a:masterClrMapping/>
  </p:clrMapOvr>
  <mc:AlternateContent xmlns:mc="http://schemas.openxmlformats.org/markup-compatibility/2006" xmlns:p15="http://schemas.microsoft.com/office/powerpoint/2012/main">
    <mc:Choice Requires="p15">
      <p:transition>
        <p15:prstTrans prst="curtains"/>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250" fill="hold"/>
                                        <p:tgtEl>
                                          <p:spTgt spid="8"/>
                                        </p:tgtEl>
                                        <p:attrNameLst>
                                          <p:attrName>ppt_w</p:attrName>
                                        </p:attrNameLst>
                                      </p:cBhvr>
                                      <p:tavLst>
                                        <p:tav tm="0">
                                          <p:val>
                                            <p:fltVal val="0"/>
                                          </p:val>
                                        </p:tav>
                                        <p:tav tm="100000">
                                          <p:val>
                                            <p:strVal val="#ppt_w"/>
                                          </p:val>
                                        </p:tav>
                                      </p:tavLst>
                                    </p:anim>
                                    <p:anim calcmode="lin" valueType="num">
                                      <p:cBhvr>
                                        <p:cTn id="8" dur="250" fill="hold"/>
                                        <p:tgtEl>
                                          <p:spTgt spid="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iterate type="lt">
                                    <p:tmPct val="10000"/>
                                  </p:iterate>
                                  <p:childTnLst>
                                    <p:set>
                                      <p:cBhvr>
                                        <p:cTn id="11" dur="1" fill="hold">
                                          <p:stCondLst>
                                            <p:cond delay="0"/>
                                          </p:stCondLst>
                                        </p:cTn>
                                        <p:tgtEl>
                                          <p:spTgt spid="9"/>
                                        </p:tgtEl>
                                        <p:attrNameLst>
                                          <p:attrName>style.visibility</p:attrName>
                                        </p:attrNameLst>
                                      </p:cBhvr>
                                      <p:to>
                                        <p:strVal val="visible"/>
                                      </p:to>
                                    </p:set>
                                    <p:anim calcmode="lin" valueType="num">
                                      <p:cBhvr>
                                        <p:cTn id="12" dur="250" fill="hold"/>
                                        <p:tgtEl>
                                          <p:spTgt spid="9"/>
                                        </p:tgtEl>
                                        <p:attrNameLst>
                                          <p:attrName>ppt_w</p:attrName>
                                        </p:attrNameLst>
                                      </p:cBhvr>
                                      <p:tavLst>
                                        <p:tav tm="0">
                                          <p:val>
                                            <p:fltVal val="0"/>
                                          </p:val>
                                        </p:tav>
                                        <p:tav tm="100000">
                                          <p:val>
                                            <p:strVal val="#ppt_w"/>
                                          </p:val>
                                        </p:tav>
                                      </p:tavLst>
                                    </p:anim>
                                    <p:anim calcmode="lin" valueType="num">
                                      <p:cBhvr>
                                        <p:cTn id="13" dur="25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244" y="452734"/>
            <a:ext cx="8181778" cy="5926293"/>
          </a:xfrm>
          <a:prstGeom prst="rect">
            <a:avLst/>
          </a:prstGeom>
        </p:spPr>
      </p:pic>
      <p:sp>
        <p:nvSpPr>
          <p:cNvPr id="5" name="4 Rectángulo"/>
          <p:cNvSpPr/>
          <p:nvPr/>
        </p:nvSpPr>
        <p:spPr>
          <a:xfrm>
            <a:off x="582413" y="524372"/>
            <a:ext cx="8021656" cy="1200329"/>
          </a:xfrm>
          <a:prstGeom prst="rect">
            <a:avLst/>
          </a:prstGeom>
          <a:noFill/>
        </p:spPr>
        <p:txBody>
          <a:bodyPr wrap="square">
            <a:spAutoFit/>
          </a:bodyPr>
          <a:lstStyle/>
          <a:p>
            <a:pPr algn="ctr" fontAlgn="base">
              <a:spcBef>
                <a:spcPct val="0"/>
              </a:spcBef>
              <a:spcAft>
                <a:spcPct val="0"/>
              </a:spcAft>
            </a:pPr>
            <a:r>
              <a:rPr lang="es-ES_tradnl" sz="2400" b="1" u="sng" dirty="0" smtClean="0">
                <a:solidFill>
                  <a:schemeClr val="bg1"/>
                </a:solidFill>
                <a:effectLst>
                  <a:glow rad="139700">
                    <a:schemeClr val="accent4">
                      <a:satMod val="175000"/>
                      <a:alpha val="40000"/>
                    </a:schemeClr>
                  </a:glow>
                </a:effectLst>
              </a:rPr>
              <a:t>Ambientación</a:t>
            </a:r>
            <a:r>
              <a:rPr lang="es-ES_tradnl" sz="2400" b="1" dirty="0" smtClean="0">
                <a:solidFill>
                  <a:schemeClr val="bg1"/>
                </a:solidFill>
                <a:effectLst>
                  <a:glow rad="139700">
                    <a:schemeClr val="accent4">
                      <a:satMod val="175000"/>
                      <a:alpha val="40000"/>
                    </a:schemeClr>
                  </a:glow>
                </a:effectLst>
              </a:rPr>
              <a:t>: </a:t>
            </a:r>
            <a:r>
              <a:rPr lang="es-PE" sz="2400" b="1" dirty="0" smtClean="0">
                <a:solidFill>
                  <a:schemeClr val="bg1"/>
                </a:solidFill>
                <a:effectLst>
                  <a:glow rad="139700">
                    <a:schemeClr val="accent4">
                      <a:satMod val="175000"/>
                      <a:alpha val="40000"/>
                    </a:schemeClr>
                  </a:glow>
                </a:effectLst>
              </a:rPr>
              <a:t>Un </a:t>
            </a:r>
            <a:r>
              <a:rPr lang="es-PE" sz="2400" b="1" dirty="0">
                <a:solidFill>
                  <a:schemeClr val="bg1"/>
                </a:solidFill>
                <a:effectLst>
                  <a:glow rad="139700">
                    <a:schemeClr val="accent4">
                      <a:satMod val="175000"/>
                      <a:alpha val="40000"/>
                    </a:schemeClr>
                  </a:glow>
                </a:effectLst>
              </a:rPr>
              <a:t>cirio, algunas velas más pequeñas apagadas, lentes oscuros, antifaz, vendas varias. </a:t>
            </a:r>
            <a:r>
              <a:rPr lang="es-PE" sz="2400" b="1" dirty="0" smtClean="0">
                <a:solidFill>
                  <a:schemeClr val="bg1"/>
                </a:solidFill>
                <a:effectLst>
                  <a:glow rad="139700">
                    <a:schemeClr val="accent4">
                      <a:satMod val="175000"/>
                      <a:alpha val="40000"/>
                    </a:schemeClr>
                  </a:glow>
                </a:effectLst>
              </a:rPr>
              <a:t>              </a:t>
            </a:r>
            <a:r>
              <a:rPr lang="es-PE" sz="2400" b="1" u="sng" dirty="0" smtClean="0">
                <a:solidFill>
                  <a:schemeClr val="bg1"/>
                </a:solidFill>
                <a:effectLst>
                  <a:glow rad="139700">
                    <a:schemeClr val="accent4">
                      <a:satMod val="175000"/>
                      <a:alpha val="40000"/>
                    </a:schemeClr>
                  </a:glow>
                </a:effectLst>
              </a:rPr>
              <a:t>Frase</a:t>
            </a:r>
            <a:r>
              <a:rPr lang="es-PE" sz="2400" b="1" dirty="0">
                <a:solidFill>
                  <a:schemeClr val="bg1"/>
                </a:solidFill>
                <a:effectLst>
                  <a:glow rad="139700">
                    <a:schemeClr val="accent4">
                      <a:satMod val="175000"/>
                      <a:alpha val="40000"/>
                    </a:schemeClr>
                  </a:glow>
                </a:effectLst>
              </a:rPr>
              <a:t>: ¡Señor, haz que vea!</a:t>
            </a:r>
          </a:p>
        </p:txBody>
      </p:sp>
      <p:sp>
        <p:nvSpPr>
          <p:cNvPr id="6" name="5 Rectángulo"/>
          <p:cNvSpPr/>
          <p:nvPr/>
        </p:nvSpPr>
        <p:spPr>
          <a:xfrm>
            <a:off x="582413" y="5874412"/>
            <a:ext cx="7046296" cy="400110"/>
          </a:xfrm>
          <a:prstGeom prst="rect">
            <a:avLst/>
          </a:prstGeom>
          <a:noFill/>
        </p:spPr>
        <p:txBody>
          <a:bodyPr wrap="square">
            <a:spAutoFit/>
          </a:bodyPr>
          <a:lstStyle/>
          <a:p>
            <a:pPr fontAlgn="base">
              <a:spcBef>
                <a:spcPct val="0"/>
              </a:spcBef>
              <a:spcAft>
                <a:spcPct val="0"/>
              </a:spcAft>
            </a:pPr>
            <a:r>
              <a:rPr lang="es-ES_tradnl" sz="2000" b="1" u="sng" dirty="0">
                <a:solidFill>
                  <a:srgbClr val="FFFF00"/>
                </a:solidFill>
                <a:effectLst>
                  <a:glow rad="139700">
                    <a:schemeClr val="accent4">
                      <a:satMod val="175000"/>
                      <a:alpha val="40000"/>
                    </a:schemeClr>
                  </a:glow>
                  <a:outerShdw blurRad="38100" dist="38100" dir="2700000" algn="tl">
                    <a:srgbClr val="000000">
                      <a:alpha val="43137"/>
                    </a:srgbClr>
                  </a:outerShdw>
                </a:effectLst>
                <a:latin typeface="Arial Rounded MT Bold" panose="020F0704030504030204" pitchFamily="34" charset="0"/>
              </a:rPr>
              <a:t>Cantos </a:t>
            </a:r>
            <a:r>
              <a:rPr lang="es-ES_tradnl" sz="2000" b="1" u="sng" dirty="0" smtClean="0">
                <a:solidFill>
                  <a:srgbClr val="FFFF00"/>
                </a:solidFill>
                <a:effectLst>
                  <a:glow rad="139700">
                    <a:schemeClr val="accent4">
                      <a:satMod val="175000"/>
                      <a:alpha val="40000"/>
                    </a:schemeClr>
                  </a:glow>
                  <a:outerShdw blurRad="38100" dist="38100" dir="2700000" algn="tl">
                    <a:srgbClr val="000000">
                      <a:alpha val="43137"/>
                    </a:srgbClr>
                  </a:outerShdw>
                </a:effectLst>
                <a:latin typeface="Arial Rounded MT Bold" panose="020F0704030504030204" pitchFamily="34" charset="0"/>
              </a:rPr>
              <a:t>sugeridos</a:t>
            </a:r>
            <a:r>
              <a:rPr lang="es-ES_tradnl" sz="2000" b="1" dirty="0" smtClean="0">
                <a:solidFill>
                  <a:srgbClr val="FFFF00"/>
                </a:solidFill>
                <a:effectLst>
                  <a:glow rad="139700">
                    <a:schemeClr val="accent4">
                      <a:satMod val="175000"/>
                      <a:alpha val="40000"/>
                    </a:schemeClr>
                  </a:glow>
                  <a:outerShdw blurRad="38100" dist="38100" dir="2700000" algn="tl">
                    <a:srgbClr val="000000">
                      <a:alpha val="43137"/>
                    </a:srgbClr>
                  </a:outerShdw>
                </a:effectLst>
                <a:latin typeface="Arial Rounded MT Bold" panose="020F0704030504030204" pitchFamily="34" charset="0"/>
              </a:rPr>
              <a:t>: </a:t>
            </a:r>
            <a:r>
              <a:rPr lang="es-PE" sz="2000" b="1" dirty="0" smtClean="0">
                <a:solidFill>
                  <a:srgbClr val="FFFFFF"/>
                </a:solidFill>
                <a:effectLst>
                  <a:glow rad="139700">
                    <a:schemeClr val="accent4">
                      <a:satMod val="175000"/>
                      <a:alpha val="40000"/>
                    </a:schemeClr>
                  </a:glow>
                  <a:outerShdw blurRad="38100" dist="38100" dir="2700000" algn="tl">
                    <a:srgbClr val="000000">
                      <a:alpha val="43137"/>
                    </a:srgbClr>
                  </a:outerShdw>
                </a:effectLst>
                <a:latin typeface="Arial Rounded MT Bold" panose="020F0704030504030204" pitchFamily="34" charset="0"/>
              </a:rPr>
              <a:t>Danos </a:t>
            </a:r>
            <a:r>
              <a:rPr lang="es-PE" sz="2000" b="1" dirty="0">
                <a:solidFill>
                  <a:srgbClr val="FFFFFF"/>
                </a:solidFill>
                <a:effectLst>
                  <a:glow rad="139700">
                    <a:schemeClr val="accent4">
                      <a:satMod val="175000"/>
                      <a:alpha val="40000"/>
                    </a:schemeClr>
                  </a:glow>
                  <a:outerShdw blurRad="38100" dist="38100" dir="2700000" algn="tl">
                    <a:srgbClr val="000000">
                      <a:alpha val="43137"/>
                    </a:srgbClr>
                  </a:outerShdw>
                </a:effectLst>
                <a:latin typeface="Arial Rounded MT Bold" panose="020F0704030504030204" pitchFamily="34" charset="0"/>
              </a:rPr>
              <a:t>tu luz; Oración de unidad</a:t>
            </a:r>
            <a:endParaRPr lang="es-ES_tradnl" sz="2000" b="1" dirty="0">
              <a:solidFill>
                <a:srgbClr val="FFFFFF"/>
              </a:solidFill>
              <a:effectLst>
                <a:glow rad="139700">
                  <a:schemeClr val="accent4">
                    <a:satMod val="175000"/>
                    <a:alpha val="40000"/>
                  </a:schemeClr>
                </a:glow>
                <a:outerShdw blurRad="38100" dist="38100" dir="2700000" algn="tl">
                  <a:srgbClr val="000000">
                    <a:alpha val="43137"/>
                  </a:srgbClr>
                </a:outerShdw>
              </a:effectLst>
              <a:latin typeface="Arial Rounded MT Bold" panose="020F0704030504030204" pitchFamily="34" charset="0"/>
            </a:endParaRPr>
          </a:p>
        </p:txBody>
      </p:sp>
      <p:sp>
        <p:nvSpPr>
          <p:cNvPr id="7" name="WordArt 4" descr="sunset7t"/>
          <p:cNvSpPr>
            <a:spLocks noChangeArrowheads="1" noChangeShapeType="1" noTextEdit="1"/>
          </p:cNvSpPr>
          <p:nvPr/>
        </p:nvSpPr>
        <p:spPr bwMode="auto">
          <a:xfrm>
            <a:off x="2027211" y="2182725"/>
            <a:ext cx="5101844" cy="651748"/>
          </a:xfrm>
          <a:prstGeom prst="rect">
            <a:avLst/>
          </a:prstGeom>
        </p:spPr>
        <p:txBody>
          <a:bodyPr wrap="none" fromWordArt="1">
            <a:prstTxWarp prst="textDeflate">
              <a:avLst/>
            </a:prstTxWarp>
          </a:bodyPr>
          <a:lstStyle/>
          <a:p>
            <a:pPr algn="ctr" fontAlgn="base">
              <a:spcBef>
                <a:spcPct val="0"/>
              </a:spcBef>
              <a:spcAft>
                <a:spcPct val="0"/>
              </a:spcAft>
            </a:pPr>
            <a:r>
              <a:rPr lang="es-PE" sz="3600" kern="10" normalizeH="1" dirty="0">
                <a:ln w="9525">
                  <a:solidFill>
                    <a:srgbClr val="000000"/>
                  </a:solidFill>
                  <a:round/>
                  <a:headEnd/>
                  <a:tailEnd/>
                </a:ln>
                <a:solidFill>
                  <a:srgbClr val="FFFF00"/>
                </a:solidFill>
                <a:latin typeface="AR JULIAN" panose="02000000000000000000" pitchFamily="2" charset="0"/>
              </a:rPr>
              <a:t>¡</a:t>
            </a:r>
            <a:r>
              <a:rPr lang="es-PE" sz="3600" kern="10" normalizeH="1" dirty="0" smtClean="0">
                <a:ln w="9525">
                  <a:solidFill>
                    <a:srgbClr val="000000"/>
                  </a:solidFill>
                  <a:round/>
                  <a:headEnd/>
                  <a:tailEnd/>
                </a:ln>
                <a:solidFill>
                  <a:srgbClr val="FFFF00"/>
                </a:solidFill>
                <a:latin typeface="AR JULIAN" panose="02000000000000000000" pitchFamily="2" charset="0"/>
              </a:rPr>
              <a:t>SEÑOR HAZ </a:t>
            </a:r>
            <a:r>
              <a:rPr lang="es-PE" sz="3600" kern="10" normalizeH="1" dirty="0">
                <a:ln w="9525">
                  <a:solidFill>
                    <a:srgbClr val="000000"/>
                  </a:solidFill>
                  <a:round/>
                  <a:headEnd/>
                  <a:tailEnd/>
                </a:ln>
                <a:solidFill>
                  <a:srgbClr val="FFFF00"/>
                </a:solidFill>
                <a:latin typeface="AR JULIAN" panose="02000000000000000000" pitchFamily="2" charset="0"/>
              </a:rPr>
              <a:t>QUE VEA!</a:t>
            </a:r>
          </a:p>
        </p:txBody>
      </p:sp>
    </p:spTree>
    <p:extLst>
      <p:ext uri="{BB962C8B-B14F-4D97-AF65-F5344CB8AC3E}">
        <p14:creationId xmlns:p14="http://schemas.microsoft.com/office/powerpoint/2010/main" val="4259737976"/>
      </p:ext>
    </p:extLst>
  </p:cSld>
  <p:clrMapOvr>
    <a:masterClrMapping/>
  </p:clrMapOvr>
  <mc:AlternateContent xmlns:mc="http://schemas.openxmlformats.org/markup-compatibility/2006">
    <mc:Choice xmlns:p15="http://schemas.microsoft.com/office/powerpoint/2012/main" Requires="p15">
      <p:transition spd="slow">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par>
                          <p:cTn id="12" fill="hold">
                            <p:stCondLst>
                              <p:cond delay="3000"/>
                            </p:stCondLst>
                            <p:childTnLst>
                              <p:par>
                                <p:cTn id="13" presetID="6" presetClass="entr" presetSubtype="16"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log Católico Gotitas Espirituales ®: EL EVANGELIO DE HOY: DOMINGO 25 DE  OCTUBRE DEL 20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878" y="539932"/>
            <a:ext cx="8025330" cy="5782492"/>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8" name="7 CuadroTexto"/>
          <p:cNvSpPr txBox="1"/>
          <p:nvPr/>
        </p:nvSpPr>
        <p:spPr>
          <a:xfrm>
            <a:off x="450761" y="3006188"/>
            <a:ext cx="8139447" cy="1015663"/>
          </a:xfrm>
          <a:prstGeom prst="rect">
            <a:avLst/>
          </a:prstGeom>
          <a:noFill/>
          <a:effectLst>
            <a:softEdge rad="127000"/>
          </a:effectLst>
        </p:spPr>
        <p:txBody>
          <a:bodyPr wrap="square" rtlCol="0">
            <a:spAutoFit/>
          </a:bodyPr>
          <a:lstStyle/>
          <a:p>
            <a:pPr algn="ctr" fontAlgn="base">
              <a:spcBef>
                <a:spcPct val="0"/>
              </a:spcBef>
              <a:spcAft>
                <a:spcPct val="0"/>
              </a:spcAft>
            </a:pPr>
            <a:r>
              <a:rPr lang="es-ES_tradnl" sz="2000" b="1" i="1" dirty="0" smtClean="0">
                <a:solidFill>
                  <a:srgbClr val="FFFF61"/>
                </a:solidFill>
                <a:effectLst>
                  <a:glow rad="63500">
                    <a:schemeClr val="accent4">
                      <a:satMod val="175000"/>
                      <a:alpha val="40000"/>
                    </a:schemeClr>
                  </a:glow>
                  <a:outerShdw blurRad="50800" dist="76200" algn="l" rotWithShape="0">
                    <a:prstClr val="black"/>
                  </a:outerShdw>
                </a:effectLst>
                <a:latin typeface="Segoe UI" pitchFamily="34" charset="0"/>
                <a:cs typeface="Segoe UI" pitchFamily="34" charset="0"/>
              </a:rPr>
              <a:t> </a:t>
            </a:r>
            <a:r>
              <a:rPr lang="es-PE" sz="2000" b="1" i="1" dirty="0" smtClean="0">
                <a:solidFill>
                  <a:srgbClr val="FFFF61"/>
                </a:solidFill>
                <a:effectLst>
                  <a:glow rad="63500">
                    <a:schemeClr val="accent4">
                      <a:satMod val="175000"/>
                      <a:alpha val="40000"/>
                    </a:schemeClr>
                  </a:glow>
                  <a:outerShdw blurRad="50800" dist="76200" algn="l" rotWithShape="0">
                    <a:prstClr val="black"/>
                  </a:outerShdw>
                </a:effectLst>
                <a:latin typeface="Segoe UI" pitchFamily="34" charset="0"/>
                <a:cs typeface="Segoe UI" pitchFamily="34" charset="0"/>
              </a:rPr>
              <a:t>•Luego </a:t>
            </a:r>
            <a:r>
              <a:rPr lang="es-PE" sz="2000" b="1" i="1" dirty="0">
                <a:solidFill>
                  <a:srgbClr val="FFFF61"/>
                </a:solidFill>
                <a:effectLst>
                  <a:glow rad="63500">
                    <a:schemeClr val="accent4">
                      <a:satMod val="175000"/>
                      <a:alpha val="40000"/>
                    </a:schemeClr>
                  </a:glow>
                  <a:outerShdw blurRad="50800" dist="76200" algn="l" rotWithShape="0">
                    <a:prstClr val="black"/>
                  </a:outerShdw>
                </a:effectLst>
                <a:latin typeface="Segoe UI" pitchFamily="34" charset="0"/>
                <a:cs typeface="Segoe UI" pitchFamily="34" charset="0"/>
              </a:rPr>
              <a:t>de un tiempo de oración personal, podemos compartir en voz alta nuestra oración, siempre dirigiéndonos a Dios mediante la alabanza, la acción de gracias o la súplica confiada.</a:t>
            </a:r>
            <a:endParaRPr lang="es-ES_tradnl" sz="2000" b="1" dirty="0">
              <a:solidFill>
                <a:srgbClr val="FFFF61"/>
              </a:solidFill>
              <a:effectLst>
                <a:glow rad="63500">
                  <a:schemeClr val="accent4">
                    <a:satMod val="175000"/>
                    <a:alpha val="40000"/>
                  </a:schemeClr>
                </a:glow>
                <a:outerShdw blurRad="50800" dist="76200" algn="l" rotWithShape="0">
                  <a:prstClr val="black"/>
                </a:outerShdw>
              </a:effectLst>
              <a:latin typeface="Segoe UI" pitchFamily="34" charset="0"/>
              <a:cs typeface="Segoe UI" pitchFamily="34" charset="0"/>
            </a:endParaRPr>
          </a:p>
        </p:txBody>
      </p:sp>
    </p:spTree>
    <p:extLst>
      <p:ext uri="{BB962C8B-B14F-4D97-AF65-F5344CB8AC3E}">
        <p14:creationId xmlns:p14="http://schemas.microsoft.com/office/powerpoint/2010/main" val="449501065"/>
      </p:ext>
    </p:extLst>
  </p:cSld>
  <p:clrMapOvr>
    <a:masterClrMapping/>
  </p:clrMapOvr>
  <mc:AlternateContent xmlns:mc="http://schemas.openxmlformats.org/markup-compatibility/2006" xmlns:p14="http://schemas.microsoft.com/office/powerpoint/2010/main">
    <mc:Choice Requires="p14">
      <p:transition>
        <p14:switch dir="r"/>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plus(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xit" presetSubtype="0" fill="hold" grpId="1" nodeType="clickEffect">
                                  <p:stCondLst>
                                    <p:cond delay="0"/>
                                  </p:stCondLst>
                                  <p:childTnLst>
                                    <p:anim calcmode="lin" valueType="num">
                                      <p:cBhvr>
                                        <p:cTn id="11" dur="1000"/>
                                        <p:tgtEl>
                                          <p:spTgt spid="8"/>
                                        </p:tgtEl>
                                        <p:attrNameLst>
                                          <p:attrName>ppt_w</p:attrName>
                                        </p:attrNameLst>
                                      </p:cBhvr>
                                      <p:tavLst>
                                        <p:tav tm="0">
                                          <p:val>
                                            <p:strVal val="ppt_w"/>
                                          </p:val>
                                        </p:tav>
                                        <p:tav tm="100000">
                                          <p:val>
                                            <p:fltVal val="0"/>
                                          </p:val>
                                        </p:tav>
                                      </p:tavLst>
                                    </p:anim>
                                    <p:anim calcmode="lin" valueType="num">
                                      <p:cBhvr>
                                        <p:cTn id="12" dur="1000"/>
                                        <p:tgtEl>
                                          <p:spTgt spid="8"/>
                                        </p:tgtEl>
                                        <p:attrNameLst>
                                          <p:attrName>ppt_h</p:attrName>
                                        </p:attrNameLst>
                                      </p:cBhvr>
                                      <p:tavLst>
                                        <p:tav tm="0">
                                          <p:val>
                                            <p:strVal val="ppt_h"/>
                                          </p:val>
                                        </p:tav>
                                        <p:tav tm="100000">
                                          <p:val>
                                            <p:fltVal val="0"/>
                                          </p:val>
                                        </p:tav>
                                      </p:tavLst>
                                    </p:anim>
                                    <p:anim calcmode="lin" valueType="num">
                                      <p:cBhvr>
                                        <p:cTn id="13" dur="1000"/>
                                        <p:tgtEl>
                                          <p:spTgt spid="8"/>
                                        </p:tgtEl>
                                        <p:attrNameLst>
                                          <p:attrName>style.rotation</p:attrName>
                                        </p:attrNameLst>
                                      </p:cBhvr>
                                      <p:tavLst>
                                        <p:tav tm="0">
                                          <p:val>
                                            <p:fltVal val="0"/>
                                          </p:val>
                                        </p:tav>
                                        <p:tav tm="100000">
                                          <p:val>
                                            <p:fltVal val="90"/>
                                          </p:val>
                                        </p:tav>
                                      </p:tavLst>
                                    </p:anim>
                                    <p:animEffect transition="out" filter="fade">
                                      <p:cBhvr>
                                        <p:cTn id="14" dur="1000"/>
                                        <p:tgtEl>
                                          <p:spTgt spid="8"/>
                                        </p:tgtEl>
                                      </p:cBhvr>
                                    </p:animEffect>
                                    <p:set>
                                      <p:cBhvr>
                                        <p:cTn id="15"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555" y="545374"/>
            <a:ext cx="7982857" cy="5759632"/>
          </a:xfrm>
          <a:prstGeom prst="rect">
            <a:avLst/>
          </a:prstGeom>
          <a:scene3d>
            <a:camera prst="orthographicFront"/>
            <a:lightRig rig="threePt" dir="t"/>
          </a:scene3d>
          <a:sp3d>
            <a:bevelT w="152400" h="50800" prst="softRound"/>
          </a:sp3d>
        </p:spPr>
      </p:pic>
      <p:sp>
        <p:nvSpPr>
          <p:cNvPr id="16387" name="Text Box 3"/>
          <p:cNvSpPr txBox="1">
            <a:spLocks noChangeArrowheads="1"/>
          </p:cNvSpPr>
          <p:nvPr/>
        </p:nvSpPr>
        <p:spPr bwMode="auto">
          <a:xfrm>
            <a:off x="294336" y="469490"/>
            <a:ext cx="2459328" cy="830997"/>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lgn="ctr" fontAlgn="base">
              <a:spcBef>
                <a:spcPct val="0"/>
              </a:spcBef>
              <a:spcAft>
                <a:spcPct val="0"/>
              </a:spcAft>
            </a:pPr>
            <a:r>
              <a:rPr lang="ca-ES" sz="3200" b="1" i="1" dirty="0">
                <a:solidFill>
                  <a:srgbClr val="00CC99">
                    <a:lumMod val="20000"/>
                    <a:lumOff val="80000"/>
                  </a:srgbClr>
                </a:solidFill>
                <a:latin typeface="Comic Sans MS" pitchFamily="66" charset="0"/>
              </a:rPr>
              <a:t> </a:t>
            </a:r>
            <a:r>
              <a:rPr lang="ca-ES" sz="3200" b="1" i="1" dirty="0" err="1">
                <a:solidFill>
                  <a:srgbClr val="00CC99">
                    <a:lumMod val="20000"/>
                    <a:lumOff val="80000"/>
                  </a:srgbClr>
                </a:solidFill>
                <a:latin typeface="Comic Sans MS" pitchFamily="66" charset="0"/>
              </a:rPr>
              <a:t>Salmo</a:t>
            </a:r>
            <a:r>
              <a:rPr lang="ca-ES" sz="3200" b="1" i="1" dirty="0">
                <a:solidFill>
                  <a:srgbClr val="00CC99">
                    <a:lumMod val="20000"/>
                    <a:lumOff val="80000"/>
                  </a:srgbClr>
                </a:solidFill>
                <a:latin typeface="Comic Sans MS" pitchFamily="66" charset="0"/>
              </a:rPr>
              <a:t> </a:t>
            </a:r>
            <a:r>
              <a:rPr lang="ca-ES" sz="1100" b="1" i="1" dirty="0">
                <a:solidFill>
                  <a:srgbClr val="00CC99">
                    <a:lumMod val="20000"/>
                    <a:lumOff val="80000"/>
                  </a:srgbClr>
                </a:solidFill>
                <a:latin typeface="Comic Sans MS" pitchFamily="66" charset="0"/>
              </a:rPr>
              <a:t> </a:t>
            </a:r>
            <a:r>
              <a:rPr lang="ca-ES" sz="1800" b="1" i="1" dirty="0">
                <a:solidFill>
                  <a:srgbClr val="00CC99">
                    <a:lumMod val="20000"/>
                    <a:lumOff val="80000"/>
                  </a:srgbClr>
                </a:solidFill>
                <a:latin typeface="Comic Sans MS" pitchFamily="66" charset="0"/>
              </a:rPr>
              <a:t>125</a:t>
            </a:r>
            <a:r>
              <a:rPr lang="ca-ES" sz="4800" b="1" i="1" dirty="0">
                <a:solidFill>
                  <a:srgbClr val="00CC99">
                    <a:lumMod val="20000"/>
                    <a:lumOff val="80000"/>
                  </a:srgbClr>
                </a:solidFill>
                <a:latin typeface="Comic Sans MS" pitchFamily="66" charset="0"/>
              </a:rPr>
              <a:t> </a:t>
            </a:r>
          </a:p>
        </p:txBody>
      </p:sp>
      <p:sp>
        <p:nvSpPr>
          <p:cNvPr id="16388" name="Text Box 4"/>
          <p:cNvSpPr txBox="1">
            <a:spLocks noChangeArrowheads="1"/>
          </p:cNvSpPr>
          <p:nvPr/>
        </p:nvSpPr>
        <p:spPr bwMode="auto">
          <a:xfrm>
            <a:off x="4713668" y="4479925"/>
            <a:ext cx="3751461" cy="1384995"/>
          </a:xfrm>
          <a:prstGeom prst="rect">
            <a:avLst/>
          </a:prstGeom>
          <a:noFill/>
          <a:ln>
            <a:noFill/>
          </a:ln>
          <a:effectLst/>
          <a:extLst/>
        </p:spPr>
        <p:txBody>
          <a:bodyPr wrap="square">
            <a:spAutoFit/>
          </a:bodyPr>
          <a:lstStyle/>
          <a:p>
            <a:pPr algn="ctr" fontAlgn="base">
              <a:spcBef>
                <a:spcPct val="0"/>
              </a:spcBef>
              <a:spcAft>
                <a:spcPct val="0"/>
              </a:spcAft>
              <a:defRPr/>
            </a:pPr>
            <a:r>
              <a:rPr lang="ca-ES" sz="2800" b="1" i="1" dirty="0">
                <a:solidFill>
                  <a:srgbClr val="FFFFFF"/>
                </a:solidFill>
                <a:effectLst>
                  <a:glow rad="101600">
                    <a:srgbClr val="000000">
                      <a:alpha val="60000"/>
                    </a:srgbClr>
                  </a:glow>
                  <a:outerShdw blurRad="50800" dist="38100" dir="10800000" algn="r" rotWithShape="0">
                    <a:prstClr val="black"/>
                  </a:outerShdw>
                </a:effectLst>
                <a:latin typeface="Comic Sans MS" pitchFamily="66" charset="0"/>
              </a:rPr>
              <a:t> El Señor ha </a:t>
            </a:r>
            <a:r>
              <a:rPr lang="ca-ES" sz="2800" b="1" i="1" dirty="0" err="1" smtClean="0">
                <a:solidFill>
                  <a:srgbClr val="FFFFFF"/>
                </a:solidFill>
                <a:effectLst>
                  <a:glow rad="101600">
                    <a:srgbClr val="000000">
                      <a:alpha val="60000"/>
                    </a:srgbClr>
                  </a:glow>
                  <a:outerShdw blurRad="50800" dist="38100" dir="10800000" algn="r" rotWithShape="0">
                    <a:prstClr val="black"/>
                  </a:outerShdw>
                </a:effectLst>
                <a:latin typeface="Comic Sans MS" pitchFamily="66" charset="0"/>
              </a:rPr>
              <a:t>estado</a:t>
            </a:r>
            <a:r>
              <a:rPr lang="ca-ES" sz="2800" b="1" i="1" dirty="0" smtClean="0">
                <a:solidFill>
                  <a:srgbClr val="FFFFFF"/>
                </a:solidFill>
                <a:effectLst>
                  <a:glow rad="101600">
                    <a:srgbClr val="000000">
                      <a:alpha val="60000"/>
                    </a:srgbClr>
                  </a:glow>
                  <a:outerShdw blurRad="50800" dist="38100" dir="10800000" algn="r" rotWithShape="0">
                    <a:prstClr val="black"/>
                  </a:outerShdw>
                </a:effectLst>
                <a:latin typeface="Comic Sans MS" pitchFamily="66" charset="0"/>
              </a:rPr>
              <a:t> </a:t>
            </a:r>
            <a:r>
              <a:rPr lang="ca-ES" sz="2800" b="1" i="1" dirty="0" err="1" smtClean="0">
                <a:solidFill>
                  <a:srgbClr val="FFFFFF"/>
                </a:solidFill>
                <a:effectLst>
                  <a:glow rad="101600">
                    <a:srgbClr val="000000">
                      <a:alpha val="60000"/>
                    </a:srgbClr>
                  </a:glow>
                  <a:outerShdw blurRad="50800" dist="38100" dir="10800000" algn="r" rotWithShape="0">
                    <a:prstClr val="black"/>
                  </a:outerShdw>
                </a:effectLst>
                <a:latin typeface="Comic Sans MS" pitchFamily="66" charset="0"/>
              </a:rPr>
              <a:t>grande</a:t>
            </a:r>
            <a:r>
              <a:rPr lang="ca-ES" sz="2800" b="1" i="1" dirty="0" smtClean="0">
                <a:solidFill>
                  <a:srgbClr val="FFFFFF"/>
                </a:solidFill>
                <a:effectLst>
                  <a:glow rad="101600">
                    <a:srgbClr val="000000">
                      <a:alpha val="60000"/>
                    </a:srgbClr>
                  </a:glow>
                  <a:outerShdw blurRad="50800" dist="38100" dir="10800000" algn="r" rotWithShape="0">
                    <a:prstClr val="black"/>
                  </a:outerShdw>
                </a:effectLst>
                <a:latin typeface="Comic Sans MS" pitchFamily="66" charset="0"/>
              </a:rPr>
              <a:t> con </a:t>
            </a:r>
            <a:r>
              <a:rPr lang="ca-ES" sz="2800" b="1" i="1" dirty="0" err="1" smtClean="0">
                <a:solidFill>
                  <a:srgbClr val="FFFFFF"/>
                </a:solidFill>
                <a:effectLst>
                  <a:glow rad="101600">
                    <a:srgbClr val="000000">
                      <a:alpha val="60000"/>
                    </a:srgbClr>
                  </a:glow>
                  <a:outerShdw blurRad="50800" dist="38100" dir="10800000" algn="r" rotWithShape="0">
                    <a:prstClr val="black"/>
                  </a:outerShdw>
                </a:effectLst>
                <a:latin typeface="Comic Sans MS" pitchFamily="66" charset="0"/>
              </a:rPr>
              <a:t>nosotros</a:t>
            </a:r>
            <a:r>
              <a:rPr lang="ca-ES" sz="2800" b="1" i="1" dirty="0" smtClean="0">
                <a:solidFill>
                  <a:srgbClr val="FFFFFF"/>
                </a:solidFill>
                <a:effectLst>
                  <a:glow rad="101600">
                    <a:srgbClr val="000000">
                      <a:alpha val="60000"/>
                    </a:srgbClr>
                  </a:glow>
                  <a:outerShdw blurRad="50800" dist="38100" dir="10800000" algn="r" rotWithShape="0">
                    <a:prstClr val="black"/>
                  </a:outerShdw>
                </a:effectLst>
                <a:latin typeface="Comic Sans MS" pitchFamily="66" charset="0"/>
              </a:rPr>
              <a:t> </a:t>
            </a:r>
            <a:r>
              <a:rPr lang="ca-ES" sz="2800" b="1" i="1" dirty="0">
                <a:solidFill>
                  <a:srgbClr val="FFFFFF"/>
                </a:solidFill>
                <a:effectLst>
                  <a:glow rad="101600">
                    <a:srgbClr val="000000">
                      <a:alpha val="60000"/>
                    </a:srgbClr>
                  </a:glow>
                  <a:outerShdw blurRad="50800" dist="38100" dir="10800000" algn="r" rotWithShape="0">
                    <a:prstClr val="black"/>
                  </a:outerShdw>
                </a:effectLst>
                <a:latin typeface="Comic Sans MS" pitchFamily="66" charset="0"/>
              </a:rPr>
              <a:t>y </a:t>
            </a:r>
            <a:r>
              <a:rPr lang="ca-ES" sz="2800" b="1" i="1" dirty="0" err="1">
                <a:solidFill>
                  <a:srgbClr val="FFFFFF"/>
                </a:solidFill>
                <a:effectLst>
                  <a:glow rad="101600">
                    <a:srgbClr val="000000">
                      <a:alpha val="60000"/>
                    </a:srgbClr>
                  </a:glow>
                  <a:outerShdw blurRad="50800" dist="38100" dir="10800000" algn="r" rotWithShape="0">
                    <a:prstClr val="black"/>
                  </a:outerShdw>
                </a:effectLst>
                <a:latin typeface="Comic Sans MS" pitchFamily="66" charset="0"/>
              </a:rPr>
              <a:t>estamos</a:t>
            </a:r>
            <a:r>
              <a:rPr lang="ca-ES" sz="2800" b="1" i="1" dirty="0">
                <a:solidFill>
                  <a:srgbClr val="FFFFFF"/>
                </a:solidFill>
                <a:effectLst>
                  <a:glow rad="101600">
                    <a:srgbClr val="000000">
                      <a:alpha val="60000"/>
                    </a:srgbClr>
                  </a:glow>
                  <a:outerShdw blurRad="50800" dist="38100" dir="10800000" algn="r" rotWithShape="0">
                    <a:prstClr val="black"/>
                  </a:outerShdw>
                </a:effectLst>
                <a:latin typeface="Comic Sans MS" pitchFamily="66" charset="0"/>
              </a:rPr>
              <a:t> alegres.</a:t>
            </a:r>
          </a:p>
        </p:txBody>
      </p:sp>
      <p:sp>
        <p:nvSpPr>
          <p:cNvPr id="4101" name="Text Box 5"/>
          <p:cNvSpPr txBox="1">
            <a:spLocks noChangeArrowheads="1"/>
          </p:cNvSpPr>
          <p:nvPr/>
        </p:nvSpPr>
        <p:spPr bwMode="auto">
          <a:xfrm>
            <a:off x="1431925" y="40227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lgn="ctr" fontAlgn="base">
              <a:spcBef>
                <a:spcPct val="0"/>
              </a:spcBef>
              <a:spcAft>
                <a:spcPct val="0"/>
              </a:spcAft>
            </a:pPr>
            <a:endParaRPr lang="es-ES">
              <a:solidFill>
                <a:srgbClr val="000000"/>
              </a:solidFill>
            </a:endParaRPr>
          </a:p>
        </p:txBody>
      </p:sp>
      <p:sp>
        <p:nvSpPr>
          <p:cNvPr id="16390" name="Text Box 6"/>
          <p:cNvSpPr txBox="1">
            <a:spLocks noChangeArrowheads="1"/>
          </p:cNvSpPr>
          <p:nvPr/>
        </p:nvSpPr>
        <p:spPr bwMode="auto">
          <a:xfrm>
            <a:off x="3361509" y="466258"/>
            <a:ext cx="5193903" cy="2246769"/>
          </a:xfrm>
          <a:prstGeom prst="rect">
            <a:avLst/>
          </a:prstGeom>
          <a:noFill/>
          <a:ln>
            <a:noFill/>
          </a:ln>
          <a:effectLst/>
          <a:extLst/>
        </p:spPr>
        <p:txBody>
          <a:bodyPr wrap="square">
            <a:spAutoFit/>
          </a:bodyPr>
          <a:lstStyle/>
          <a:p>
            <a:pPr algn="r" fontAlgn="base">
              <a:spcBef>
                <a:spcPct val="0"/>
              </a:spcBef>
              <a:spcAft>
                <a:spcPct val="0"/>
              </a:spcAft>
              <a:defRPr/>
            </a:pPr>
            <a:r>
              <a:rPr lang="ca-ES" sz="2400" b="1" dirty="0">
                <a:solidFill>
                  <a:schemeClr val="bg1"/>
                </a:solidFill>
                <a:effectLst>
                  <a:outerShdw blurRad="38100" dist="38100" dir="2700000" algn="tl">
                    <a:srgbClr val="000000">
                      <a:alpha val="43137"/>
                    </a:srgbClr>
                  </a:outerShdw>
                </a:effectLst>
              </a:rPr>
              <a:t> </a:t>
            </a:r>
            <a:r>
              <a:rPr lang="es-ES" sz="2800" b="1" i="1" dirty="0" smtClean="0">
                <a:solidFill>
                  <a:schemeClr val="bg1"/>
                </a:solidFill>
                <a:effectLst>
                  <a:glow rad="101600">
                    <a:schemeClr val="accent4">
                      <a:satMod val="175000"/>
                      <a:alpha val="40000"/>
                    </a:schemeClr>
                  </a:glow>
                  <a:outerShdw blurRad="38100" dist="38100" dir="2700000" algn="tl">
                    <a:srgbClr val="000000">
                      <a:alpha val="43137"/>
                    </a:srgbClr>
                  </a:outerShdw>
                </a:effectLst>
                <a:latin typeface="Comic Sans MS" pitchFamily="66" charset="0"/>
              </a:rPr>
              <a:t>Cuando </a:t>
            </a:r>
            <a:r>
              <a:rPr lang="es-ES" sz="2800" b="1" i="1" dirty="0">
                <a:solidFill>
                  <a:schemeClr val="bg1"/>
                </a:solidFill>
                <a:effectLst>
                  <a:glow rad="101600">
                    <a:schemeClr val="accent4">
                      <a:satMod val="175000"/>
                      <a:alpha val="40000"/>
                    </a:schemeClr>
                  </a:glow>
                  <a:outerShdw blurRad="38100" dist="38100" dir="2700000" algn="tl">
                    <a:srgbClr val="000000">
                      <a:alpha val="43137"/>
                    </a:srgbClr>
                  </a:outerShdw>
                </a:effectLst>
                <a:latin typeface="Comic Sans MS" pitchFamily="66" charset="0"/>
              </a:rPr>
              <a:t>el Señor cambió la suerte de Sión, nos parecía </a:t>
            </a:r>
            <a:r>
              <a:rPr lang="es-ES" sz="2800" b="1" i="1" dirty="0" smtClean="0">
                <a:solidFill>
                  <a:schemeClr val="bg1"/>
                </a:solidFill>
                <a:effectLst>
                  <a:glow rad="101600">
                    <a:schemeClr val="accent4">
                      <a:satMod val="175000"/>
                      <a:alpha val="40000"/>
                    </a:schemeClr>
                  </a:glow>
                  <a:outerShdw blurRad="38100" dist="38100" dir="2700000" algn="tl">
                    <a:srgbClr val="000000">
                      <a:alpha val="43137"/>
                    </a:srgbClr>
                  </a:outerShdw>
                </a:effectLst>
                <a:latin typeface="Comic Sans MS" pitchFamily="66" charset="0"/>
              </a:rPr>
              <a:t>   soñar:                la </a:t>
            </a:r>
            <a:r>
              <a:rPr lang="es-ES" sz="2800" b="1" i="1" dirty="0">
                <a:solidFill>
                  <a:schemeClr val="bg1"/>
                </a:solidFill>
                <a:effectLst>
                  <a:glow rad="101600">
                    <a:schemeClr val="accent4">
                      <a:satMod val="175000"/>
                      <a:alpha val="40000"/>
                    </a:schemeClr>
                  </a:glow>
                  <a:outerShdw blurRad="38100" dist="38100" dir="2700000" algn="tl">
                    <a:srgbClr val="000000">
                      <a:alpha val="43137"/>
                    </a:srgbClr>
                  </a:outerShdw>
                </a:effectLst>
                <a:latin typeface="Comic Sans MS" pitchFamily="66" charset="0"/>
              </a:rPr>
              <a:t>boca se nos llenaba de risas, la lengua de </a:t>
            </a:r>
            <a:r>
              <a:rPr lang="es-ES" sz="2800" b="1" i="1" dirty="0" smtClean="0">
                <a:solidFill>
                  <a:schemeClr val="bg1"/>
                </a:solidFill>
                <a:effectLst>
                  <a:glow rad="101600">
                    <a:schemeClr val="accent4">
                      <a:satMod val="175000"/>
                      <a:alpha val="40000"/>
                    </a:schemeClr>
                  </a:glow>
                  <a:outerShdw blurRad="38100" dist="38100" dir="2700000" algn="tl">
                    <a:srgbClr val="000000">
                      <a:alpha val="43137"/>
                    </a:srgbClr>
                  </a:outerShdw>
                </a:effectLst>
                <a:latin typeface="Comic Sans MS" pitchFamily="66" charset="0"/>
              </a:rPr>
              <a:t>cantares. </a:t>
            </a:r>
            <a:endParaRPr lang="ca-ES" sz="2800" b="1" i="1" dirty="0">
              <a:solidFill>
                <a:schemeClr val="bg1"/>
              </a:solidFill>
              <a:effectLst>
                <a:glow rad="101600">
                  <a:schemeClr val="accent4">
                    <a:satMod val="175000"/>
                    <a:alpha val="40000"/>
                  </a:schemeClr>
                </a:glow>
                <a:outerShdw blurRad="38100" dist="38100" dir="2700000" algn="tl">
                  <a:srgbClr val="000000">
                    <a:alpha val="43137"/>
                  </a:srgbClr>
                </a:outerShdw>
              </a:effectLst>
              <a:latin typeface="Comic Sans MS" pitchFamily="66" charset="0"/>
            </a:endParaRPr>
          </a:p>
        </p:txBody>
      </p:sp>
    </p:spTree>
    <p:extLst>
      <p:ext uri="{BB962C8B-B14F-4D97-AF65-F5344CB8AC3E}">
        <p14:creationId xmlns:p14="http://schemas.microsoft.com/office/powerpoint/2010/main" val="3225647691"/>
      </p:ext>
    </p:extLst>
  </p:cSld>
  <p:clrMapOvr>
    <a:masterClrMapping/>
  </p:clrMapOvr>
  <mc:AlternateContent xmlns:mc="http://schemas.openxmlformats.org/markup-compatibility/2006" xmlns:p14="http://schemas.microsoft.com/office/powerpoint/2010/main">
    <mc:Choice Requires="p14">
      <p:transition>
        <p14:switch dir="r"/>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16390"/>
                                        </p:tgtEl>
                                        <p:attrNameLst>
                                          <p:attrName>style.visibility</p:attrName>
                                        </p:attrNameLst>
                                      </p:cBhvr>
                                      <p:to>
                                        <p:strVal val="visible"/>
                                      </p:to>
                                    </p:set>
                                    <p:anim calcmode="lin" valueType="num">
                                      <p:cBhvr>
                                        <p:cTn id="7" dur="1750" fill="hold"/>
                                        <p:tgtEl>
                                          <p:spTgt spid="16390"/>
                                        </p:tgtEl>
                                        <p:attrNameLst>
                                          <p:attrName>ppt_w</p:attrName>
                                        </p:attrNameLst>
                                      </p:cBhvr>
                                      <p:tavLst>
                                        <p:tav tm="0">
                                          <p:val>
                                            <p:fltVal val="0"/>
                                          </p:val>
                                        </p:tav>
                                        <p:tav tm="100000">
                                          <p:val>
                                            <p:strVal val="#ppt_w"/>
                                          </p:val>
                                        </p:tav>
                                      </p:tavLst>
                                    </p:anim>
                                    <p:anim calcmode="lin" valueType="num">
                                      <p:cBhvr>
                                        <p:cTn id="8" dur="1750" fill="hold"/>
                                        <p:tgtEl>
                                          <p:spTgt spid="16390"/>
                                        </p:tgtEl>
                                        <p:attrNameLst>
                                          <p:attrName>ppt_h</p:attrName>
                                        </p:attrNameLst>
                                      </p:cBhvr>
                                      <p:tavLst>
                                        <p:tav tm="0">
                                          <p:val>
                                            <p:fltVal val="0"/>
                                          </p:val>
                                        </p:tav>
                                        <p:tav tm="100000">
                                          <p:val>
                                            <p:strVal val="#ppt_h"/>
                                          </p:val>
                                        </p:tav>
                                      </p:tavLst>
                                    </p:anim>
                                  </p:childTnLst>
                                </p:cTn>
                              </p:par>
                            </p:childTnLst>
                          </p:cTn>
                        </p:par>
                        <p:par>
                          <p:cTn id="9" fill="hold">
                            <p:stCondLst>
                              <p:cond delay="6300"/>
                            </p:stCondLst>
                            <p:childTnLst>
                              <p:par>
                                <p:cTn id="10" presetID="23" presetClass="entr" presetSubtype="16" fill="hold" grpId="0" nodeType="afterEffect">
                                  <p:stCondLst>
                                    <p:cond delay="0"/>
                                  </p:stCondLst>
                                  <p:iterate type="wd">
                                    <p:tmPct val="10000"/>
                                  </p:iterate>
                                  <p:childTnLst>
                                    <p:set>
                                      <p:cBhvr>
                                        <p:cTn id="11" dur="1" fill="hold">
                                          <p:stCondLst>
                                            <p:cond delay="0"/>
                                          </p:stCondLst>
                                        </p:cTn>
                                        <p:tgtEl>
                                          <p:spTgt spid="16388"/>
                                        </p:tgtEl>
                                        <p:attrNameLst>
                                          <p:attrName>style.visibility</p:attrName>
                                        </p:attrNameLst>
                                      </p:cBhvr>
                                      <p:to>
                                        <p:strVal val="visible"/>
                                      </p:to>
                                    </p:set>
                                    <p:anim calcmode="lin" valueType="num">
                                      <p:cBhvr>
                                        <p:cTn id="12" dur="1750" fill="hold"/>
                                        <p:tgtEl>
                                          <p:spTgt spid="16388"/>
                                        </p:tgtEl>
                                        <p:attrNameLst>
                                          <p:attrName>ppt_w</p:attrName>
                                        </p:attrNameLst>
                                      </p:cBhvr>
                                      <p:tavLst>
                                        <p:tav tm="0">
                                          <p:val>
                                            <p:fltVal val="0"/>
                                          </p:val>
                                        </p:tav>
                                        <p:tav tm="100000">
                                          <p:val>
                                            <p:strVal val="#ppt_w"/>
                                          </p:val>
                                        </p:tav>
                                      </p:tavLst>
                                    </p:anim>
                                    <p:anim calcmode="lin" valueType="num">
                                      <p:cBhvr>
                                        <p:cTn id="13" dur="1750" fill="hold"/>
                                        <p:tgtEl>
                                          <p:spTgt spid="1638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P spid="1639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Qué es el paganism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571585" y="566058"/>
            <a:ext cx="7997648" cy="5743944"/>
          </a:xfrm>
          <a:prstGeom prst="rect">
            <a:avLst/>
          </a:prstGeom>
          <a:noFill/>
          <a:extLst>
            <a:ext uri="{909E8E84-426E-40DD-AFC4-6F175D3DCCD1}">
              <a14:hiddenFill xmlns:a14="http://schemas.microsoft.com/office/drawing/2010/main">
                <a:solidFill>
                  <a:srgbClr val="FFFFFF"/>
                </a:solidFill>
              </a14:hiddenFill>
            </a:ext>
          </a:extLst>
        </p:spPr>
      </p:pic>
      <p:sp>
        <p:nvSpPr>
          <p:cNvPr id="16388" name="Text Box 4"/>
          <p:cNvSpPr txBox="1">
            <a:spLocks noChangeArrowheads="1"/>
          </p:cNvSpPr>
          <p:nvPr/>
        </p:nvSpPr>
        <p:spPr bwMode="auto">
          <a:xfrm>
            <a:off x="899745" y="4952250"/>
            <a:ext cx="6859592" cy="1077218"/>
          </a:xfrm>
          <a:prstGeom prst="rect">
            <a:avLst/>
          </a:prstGeom>
          <a:noFill/>
          <a:ln>
            <a:noFill/>
          </a:ln>
          <a:effectLst/>
          <a:extLst/>
        </p:spPr>
        <p:txBody>
          <a:bodyPr wrap="square">
            <a:spAutoFit/>
          </a:bodyPr>
          <a:lstStyle/>
          <a:p>
            <a:pPr algn="ctr" fontAlgn="base">
              <a:spcBef>
                <a:spcPct val="0"/>
              </a:spcBef>
              <a:spcAft>
                <a:spcPct val="0"/>
              </a:spcAft>
              <a:defRPr/>
            </a:pPr>
            <a:r>
              <a:rPr lang="ca-ES" sz="3200" b="1" i="1" dirty="0">
                <a:solidFill>
                  <a:srgbClr val="FFFF00"/>
                </a:solidFill>
                <a:effectLst>
                  <a:glow rad="101600">
                    <a:srgbClr val="000000">
                      <a:alpha val="60000"/>
                    </a:srgbClr>
                  </a:glow>
                  <a:outerShdw blurRad="50800" dist="38100" dir="10800000" algn="r" rotWithShape="0">
                    <a:prstClr val="black"/>
                  </a:outerShdw>
                </a:effectLst>
                <a:latin typeface="Comic Sans MS" pitchFamily="66" charset="0"/>
              </a:rPr>
              <a:t> El Señor ha </a:t>
            </a:r>
            <a:r>
              <a:rPr lang="ca-ES" sz="3200" b="1" i="1" dirty="0" err="1" smtClean="0">
                <a:solidFill>
                  <a:srgbClr val="FFFF00"/>
                </a:solidFill>
                <a:effectLst>
                  <a:glow rad="101600">
                    <a:srgbClr val="000000">
                      <a:alpha val="60000"/>
                    </a:srgbClr>
                  </a:glow>
                  <a:outerShdw blurRad="50800" dist="38100" dir="10800000" algn="r" rotWithShape="0">
                    <a:prstClr val="black"/>
                  </a:outerShdw>
                </a:effectLst>
                <a:latin typeface="Comic Sans MS" pitchFamily="66" charset="0"/>
              </a:rPr>
              <a:t>estado</a:t>
            </a:r>
            <a:r>
              <a:rPr lang="ca-ES" sz="3200" b="1" i="1" dirty="0" smtClean="0">
                <a:solidFill>
                  <a:srgbClr val="FFFF00"/>
                </a:solidFill>
                <a:effectLst>
                  <a:glow rad="101600">
                    <a:srgbClr val="000000">
                      <a:alpha val="60000"/>
                    </a:srgbClr>
                  </a:glow>
                  <a:outerShdw blurRad="50800" dist="38100" dir="10800000" algn="r" rotWithShape="0">
                    <a:prstClr val="black"/>
                  </a:outerShdw>
                </a:effectLst>
                <a:latin typeface="Comic Sans MS" pitchFamily="66" charset="0"/>
              </a:rPr>
              <a:t> </a:t>
            </a:r>
            <a:r>
              <a:rPr lang="ca-ES" sz="3200" b="1" i="1" dirty="0" err="1" smtClean="0">
                <a:solidFill>
                  <a:srgbClr val="FFFF00"/>
                </a:solidFill>
                <a:effectLst>
                  <a:glow rad="101600">
                    <a:srgbClr val="000000">
                      <a:alpha val="60000"/>
                    </a:srgbClr>
                  </a:glow>
                  <a:outerShdw blurRad="50800" dist="38100" dir="10800000" algn="r" rotWithShape="0">
                    <a:prstClr val="black"/>
                  </a:outerShdw>
                </a:effectLst>
                <a:latin typeface="Comic Sans MS" pitchFamily="66" charset="0"/>
              </a:rPr>
              <a:t>grande</a:t>
            </a:r>
            <a:r>
              <a:rPr lang="ca-ES" sz="3200" b="1" i="1" dirty="0" smtClean="0">
                <a:solidFill>
                  <a:srgbClr val="FFFF00"/>
                </a:solidFill>
                <a:effectLst>
                  <a:glow rad="101600">
                    <a:srgbClr val="000000">
                      <a:alpha val="60000"/>
                    </a:srgbClr>
                  </a:glow>
                  <a:outerShdw blurRad="50800" dist="38100" dir="10800000" algn="r" rotWithShape="0">
                    <a:prstClr val="black"/>
                  </a:outerShdw>
                </a:effectLst>
                <a:latin typeface="Comic Sans MS" pitchFamily="66" charset="0"/>
              </a:rPr>
              <a:t> </a:t>
            </a:r>
            <a:r>
              <a:rPr lang="ca-ES" sz="3200" b="1" i="1" dirty="0">
                <a:solidFill>
                  <a:srgbClr val="FFFF00"/>
                </a:solidFill>
                <a:effectLst>
                  <a:glow rad="101600">
                    <a:srgbClr val="000000">
                      <a:alpha val="60000"/>
                    </a:srgbClr>
                  </a:glow>
                  <a:outerShdw blurRad="50800" dist="38100" dir="10800000" algn="r" rotWithShape="0">
                    <a:prstClr val="black"/>
                  </a:outerShdw>
                </a:effectLst>
                <a:latin typeface="Comic Sans MS" pitchFamily="66" charset="0"/>
              </a:rPr>
              <a:t/>
            </a:r>
            <a:br>
              <a:rPr lang="ca-ES" sz="3200" b="1" i="1" dirty="0">
                <a:solidFill>
                  <a:srgbClr val="FFFF00"/>
                </a:solidFill>
                <a:effectLst>
                  <a:glow rad="101600">
                    <a:srgbClr val="000000">
                      <a:alpha val="60000"/>
                    </a:srgbClr>
                  </a:glow>
                  <a:outerShdw blurRad="50800" dist="38100" dir="10800000" algn="r" rotWithShape="0">
                    <a:prstClr val="black"/>
                  </a:outerShdw>
                </a:effectLst>
                <a:latin typeface="Comic Sans MS" pitchFamily="66" charset="0"/>
              </a:rPr>
            </a:br>
            <a:r>
              <a:rPr lang="ca-ES" sz="3200" b="1" i="1" dirty="0" smtClean="0">
                <a:solidFill>
                  <a:srgbClr val="FFFF00"/>
                </a:solidFill>
                <a:effectLst>
                  <a:glow rad="101600">
                    <a:srgbClr val="000000">
                      <a:alpha val="60000"/>
                    </a:srgbClr>
                  </a:glow>
                  <a:outerShdw blurRad="50800" dist="38100" dir="10800000" algn="r" rotWithShape="0">
                    <a:prstClr val="black"/>
                  </a:outerShdw>
                </a:effectLst>
                <a:latin typeface="Comic Sans MS" pitchFamily="66" charset="0"/>
              </a:rPr>
              <a:t>con </a:t>
            </a:r>
            <a:r>
              <a:rPr lang="ca-ES" sz="3200" b="1" i="1" dirty="0" err="1">
                <a:solidFill>
                  <a:srgbClr val="FFFF00"/>
                </a:solidFill>
                <a:effectLst>
                  <a:glow rad="101600">
                    <a:srgbClr val="000000">
                      <a:alpha val="60000"/>
                    </a:srgbClr>
                  </a:glow>
                  <a:outerShdw blurRad="50800" dist="38100" dir="10800000" algn="r" rotWithShape="0">
                    <a:prstClr val="black"/>
                  </a:outerShdw>
                </a:effectLst>
                <a:latin typeface="Comic Sans MS" pitchFamily="66" charset="0"/>
              </a:rPr>
              <a:t>nosotros</a:t>
            </a:r>
            <a:r>
              <a:rPr lang="ca-ES" sz="3200" b="1" i="1" dirty="0">
                <a:solidFill>
                  <a:srgbClr val="FFFF00"/>
                </a:solidFill>
                <a:effectLst>
                  <a:glow rad="101600">
                    <a:srgbClr val="000000">
                      <a:alpha val="60000"/>
                    </a:srgbClr>
                  </a:glow>
                  <a:outerShdw blurRad="50800" dist="38100" dir="10800000" algn="r" rotWithShape="0">
                    <a:prstClr val="black"/>
                  </a:outerShdw>
                </a:effectLst>
                <a:latin typeface="Comic Sans MS" pitchFamily="66" charset="0"/>
              </a:rPr>
              <a:t>, y </a:t>
            </a:r>
            <a:r>
              <a:rPr lang="ca-ES" sz="3200" b="1" i="1" dirty="0" err="1">
                <a:solidFill>
                  <a:srgbClr val="FFFF00"/>
                </a:solidFill>
                <a:effectLst>
                  <a:glow rad="101600">
                    <a:srgbClr val="000000">
                      <a:alpha val="60000"/>
                    </a:srgbClr>
                  </a:glow>
                  <a:outerShdw blurRad="50800" dist="38100" dir="10800000" algn="r" rotWithShape="0">
                    <a:prstClr val="black"/>
                  </a:outerShdw>
                </a:effectLst>
                <a:latin typeface="Comic Sans MS" pitchFamily="66" charset="0"/>
              </a:rPr>
              <a:t>estamos</a:t>
            </a:r>
            <a:r>
              <a:rPr lang="ca-ES" sz="3200" b="1" i="1" dirty="0">
                <a:solidFill>
                  <a:srgbClr val="FFFF00"/>
                </a:solidFill>
                <a:effectLst>
                  <a:glow rad="101600">
                    <a:srgbClr val="000000">
                      <a:alpha val="60000"/>
                    </a:srgbClr>
                  </a:glow>
                  <a:outerShdw blurRad="50800" dist="38100" dir="10800000" algn="r" rotWithShape="0">
                    <a:prstClr val="black"/>
                  </a:outerShdw>
                </a:effectLst>
                <a:latin typeface="Comic Sans MS" pitchFamily="66" charset="0"/>
              </a:rPr>
              <a:t> alegres.</a:t>
            </a:r>
          </a:p>
        </p:txBody>
      </p:sp>
      <p:sp>
        <p:nvSpPr>
          <p:cNvPr id="4101" name="Text Box 5"/>
          <p:cNvSpPr txBox="1">
            <a:spLocks noChangeArrowheads="1"/>
          </p:cNvSpPr>
          <p:nvPr/>
        </p:nvSpPr>
        <p:spPr bwMode="auto">
          <a:xfrm>
            <a:off x="1431925" y="40227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lgn="ctr" fontAlgn="base">
              <a:spcBef>
                <a:spcPct val="0"/>
              </a:spcBef>
              <a:spcAft>
                <a:spcPct val="0"/>
              </a:spcAft>
            </a:pPr>
            <a:endParaRPr lang="es-ES">
              <a:solidFill>
                <a:srgbClr val="000000"/>
              </a:solidFill>
            </a:endParaRPr>
          </a:p>
        </p:txBody>
      </p:sp>
      <p:sp>
        <p:nvSpPr>
          <p:cNvPr id="16390" name="Text Box 6"/>
          <p:cNvSpPr txBox="1">
            <a:spLocks noChangeArrowheads="1"/>
          </p:cNvSpPr>
          <p:nvPr/>
        </p:nvSpPr>
        <p:spPr bwMode="auto">
          <a:xfrm>
            <a:off x="571585" y="560400"/>
            <a:ext cx="8168639" cy="1815882"/>
          </a:xfrm>
          <a:prstGeom prst="rect">
            <a:avLst/>
          </a:prstGeom>
          <a:noFill/>
          <a:ln>
            <a:noFill/>
          </a:ln>
          <a:effectLst/>
          <a:extLst/>
        </p:spPr>
        <p:txBody>
          <a:bodyPr wrap="square">
            <a:spAutoFit/>
          </a:bodyPr>
          <a:lstStyle/>
          <a:p>
            <a:pPr fontAlgn="base">
              <a:spcBef>
                <a:spcPct val="0"/>
              </a:spcBef>
              <a:spcAft>
                <a:spcPct val="0"/>
              </a:spcAft>
              <a:defRPr/>
            </a:pPr>
            <a:r>
              <a:rPr lang="es-ES" sz="2800" b="1" i="1" dirty="0" smtClean="0">
                <a:solidFill>
                  <a:schemeClr val="bg1"/>
                </a:solidFill>
                <a:effectLst>
                  <a:glow rad="101600">
                    <a:srgbClr val="C00000">
                      <a:alpha val="60000"/>
                    </a:srgbClr>
                  </a:glow>
                  <a:outerShdw blurRad="38100" dist="38100" dir="2700000" algn="tl">
                    <a:srgbClr val="000000"/>
                  </a:outerShdw>
                </a:effectLst>
                <a:latin typeface="Comic Sans MS" pitchFamily="66" charset="0"/>
              </a:rPr>
              <a:t>Hasta los </a:t>
            </a:r>
            <a:r>
              <a:rPr lang="es-ES" sz="2800" b="1" i="1" dirty="0">
                <a:solidFill>
                  <a:schemeClr val="bg1"/>
                </a:solidFill>
                <a:effectLst>
                  <a:glow rad="101600">
                    <a:srgbClr val="C00000">
                      <a:alpha val="60000"/>
                    </a:srgbClr>
                  </a:glow>
                  <a:outerShdw blurRad="38100" dist="38100" dir="2700000" algn="tl">
                    <a:srgbClr val="000000"/>
                  </a:outerShdw>
                </a:effectLst>
                <a:latin typeface="Comic Sans MS" pitchFamily="66" charset="0"/>
              </a:rPr>
              <a:t>paganos decían:  «El Señor ha </a:t>
            </a:r>
            <a:r>
              <a:rPr lang="es-ES" sz="2800" b="1" i="1" dirty="0" smtClean="0">
                <a:solidFill>
                  <a:schemeClr val="bg1"/>
                </a:solidFill>
                <a:effectLst>
                  <a:glow rad="101600">
                    <a:srgbClr val="C00000">
                      <a:alpha val="60000"/>
                    </a:srgbClr>
                  </a:glow>
                  <a:outerShdw blurRad="38100" dist="38100" dir="2700000" algn="tl">
                    <a:srgbClr val="000000"/>
                  </a:outerShdw>
                </a:effectLst>
                <a:latin typeface="Comic Sans MS" pitchFamily="66" charset="0"/>
              </a:rPr>
              <a:t>estado grande con </a:t>
            </a:r>
            <a:r>
              <a:rPr lang="es-ES" sz="2800" b="1" i="1" dirty="0">
                <a:solidFill>
                  <a:schemeClr val="bg1"/>
                </a:solidFill>
                <a:effectLst>
                  <a:glow rad="101600">
                    <a:srgbClr val="C00000">
                      <a:alpha val="60000"/>
                    </a:srgbClr>
                  </a:glow>
                  <a:outerShdw blurRad="38100" dist="38100" dir="2700000" algn="tl">
                    <a:srgbClr val="000000"/>
                  </a:outerShdw>
                </a:effectLst>
                <a:latin typeface="Comic Sans MS" pitchFamily="66" charset="0"/>
              </a:rPr>
              <a:t>ellos». </a:t>
            </a:r>
            <a:r>
              <a:rPr lang="es-ES" sz="2800" b="1" i="1" dirty="0" smtClean="0">
                <a:solidFill>
                  <a:schemeClr val="bg1"/>
                </a:solidFill>
                <a:effectLst>
                  <a:glow rad="101600">
                    <a:srgbClr val="C00000">
                      <a:alpha val="60000"/>
                    </a:srgbClr>
                  </a:glow>
                  <a:outerShdw blurRad="38100" dist="38100" dir="2700000" algn="tl">
                    <a:srgbClr val="000000"/>
                  </a:outerShdw>
                </a:effectLst>
                <a:latin typeface="Comic Sans MS" pitchFamily="66" charset="0"/>
              </a:rPr>
              <a:t>El </a:t>
            </a:r>
            <a:r>
              <a:rPr lang="es-ES" sz="2800" b="1" i="1" dirty="0">
                <a:solidFill>
                  <a:schemeClr val="bg1"/>
                </a:solidFill>
                <a:effectLst>
                  <a:glow rad="101600">
                    <a:srgbClr val="C00000">
                      <a:alpha val="60000"/>
                    </a:srgbClr>
                  </a:glow>
                  <a:outerShdw blurRad="38100" dist="38100" dir="2700000" algn="tl">
                    <a:srgbClr val="000000"/>
                  </a:outerShdw>
                </a:effectLst>
                <a:latin typeface="Comic Sans MS" pitchFamily="66" charset="0"/>
              </a:rPr>
              <a:t>Señor ha </a:t>
            </a:r>
            <a:r>
              <a:rPr lang="es-ES" sz="2800" b="1" i="1" dirty="0" smtClean="0">
                <a:solidFill>
                  <a:schemeClr val="bg1"/>
                </a:solidFill>
                <a:effectLst>
                  <a:glow rad="101600">
                    <a:srgbClr val="C00000">
                      <a:alpha val="60000"/>
                    </a:srgbClr>
                  </a:glow>
                  <a:outerShdw blurRad="38100" dist="38100" dir="2700000" algn="tl">
                    <a:srgbClr val="000000"/>
                  </a:outerShdw>
                </a:effectLst>
                <a:latin typeface="Comic Sans MS" pitchFamily="66" charset="0"/>
              </a:rPr>
              <a:t>estado grande con </a:t>
            </a:r>
            <a:r>
              <a:rPr lang="es-ES" sz="2800" b="1" i="1" dirty="0">
                <a:solidFill>
                  <a:schemeClr val="bg1"/>
                </a:solidFill>
                <a:effectLst>
                  <a:glow rad="101600">
                    <a:srgbClr val="C00000">
                      <a:alpha val="60000"/>
                    </a:srgbClr>
                  </a:glow>
                  <a:outerShdw blurRad="38100" dist="38100" dir="2700000" algn="tl">
                    <a:srgbClr val="000000"/>
                  </a:outerShdw>
                </a:effectLst>
                <a:latin typeface="Comic Sans MS" pitchFamily="66" charset="0"/>
              </a:rPr>
              <a:t>nosotros, </a:t>
            </a:r>
            <a:r>
              <a:rPr lang="es-ES" sz="2800" b="1" i="1" dirty="0" smtClean="0">
                <a:solidFill>
                  <a:schemeClr val="bg1"/>
                </a:solidFill>
                <a:effectLst>
                  <a:glow rad="101600">
                    <a:srgbClr val="C00000">
                      <a:alpha val="60000"/>
                    </a:srgbClr>
                  </a:glow>
                  <a:outerShdw blurRad="38100" dist="38100" dir="2700000" algn="tl">
                    <a:srgbClr val="000000"/>
                  </a:outerShdw>
                </a:effectLst>
                <a:latin typeface="Comic Sans MS" pitchFamily="66" charset="0"/>
              </a:rPr>
              <a:t>                                               y </a:t>
            </a:r>
            <a:r>
              <a:rPr lang="es-ES" sz="2800" b="1" i="1" dirty="0">
                <a:solidFill>
                  <a:schemeClr val="bg1"/>
                </a:solidFill>
                <a:effectLst>
                  <a:glow rad="101600">
                    <a:srgbClr val="C00000">
                      <a:alpha val="60000"/>
                    </a:srgbClr>
                  </a:glow>
                  <a:outerShdw blurRad="38100" dist="38100" dir="2700000" algn="tl">
                    <a:srgbClr val="000000"/>
                  </a:outerShdw>
                </a:effectLst>
                <a:latin typeface="Comic Sans MS" pitchFamily="66" charset="0"/>
              </a:rPr>
              <a:t>estamos alegres. </a:t>
            </a:r>
            <a:endParaRPr lang="ca-ES" sz="2800" b="1" i="1" dirty="0">
              <a:solidFill>
                <a:schemeClr val="bg1"/>
              </a:solidFill>
              <a:effectLst>
                <a:glow rad="101600">
                  <a:srgbClr val="C00000">
                    <a:alpha val="60000"/>
                  </a:srgbClr>
                </a:glow>
                <a:outerShdw blurRad="38100" dist="38100" dir="2700000" algn="tl">
                  <a:srgbClr val="000000"/>
                </a:outerShdw>
              </a:effectLst>
              <a:latin typeface="Comic Sans MS" pitchFamily="66" charset="0"/>
            </a:endParaRPr>
          </a:p>
        </p:txBody>
      </p:sp>
    </p:spTree>
    <p:extLst>
      <p:ext uri="{BB962C8B-B14F-4D97-AF65-F5344CB8AC3E}">
        <p14:creationId xmlns:p14="http://schemas.microsoft.com/office/powerpoint/2010/main" val="2099204303"/>
      </p:ext>
    </p:extLst>
  </p:cSld>
  <p:clrMapOvr>
    <a:masterClrMapping/>
  </p:clrMapOvr>
  <mc:AlternateContent xmlns:mc="http://schemas.openxmlformats.org/markup-compatibility/2006" xmlns:p14="http://schemas.microsoft.com/office/powerpoint/2010/main">
    <mc:Choice Requires="p14">
      <p:transition>
        <p14:switch dir="r"/>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16390"/>
                                        </p:tgtEl>
                                        <p:attrNameLst>
                                          <p:attrName>style.visibility</p:attrName>
                                        </p:attrNameLst>
                                      </p:cBhvr>
                                      <p:to>
                                        <p:strVal val="visible"/>
                                      </p:to>
                                    </p:set>
                                    <p:anim calcmode="lin" valueType="num">
                                      <p:cBhvr>
                                        <p:cTn id="7" dur="1750" fill="hold"/>
                                        <p:tgtEl>
                                          <p:spTgt spid="16390"/>
                                        </p:tgtEl>
                                        <p:attrNameLst>
                                          <p:attrName>ppt_w</p:attrName>
                                        </p:attrNameLst>
                                      </p:cBhvr>
                                      <p:tavLst>
                                        <p:tav tm="0">
                                          <p:val>
                                            <p:fltVal val="0"/>
                                          </p:val>
                                        </p:tav>
                                        <p:tav tm="100000">
                                          <p:val>
                                            <p:strVal val="#ppt_w"/>
                                          </p:val>
                                        </p:tav>
                                      </p:tavLst>
                                    </p:anim>
                                    <p:anim calcmode="lin" valueType="num">
                                      <p:cBhvr>
                                        <p:cTn id="8" dur="1750" fill="hold"/>
                                        <p:tgtEl>
                                          <p:spTgt spid="16390"/>
                                        </p:tgtEl>
                                        <p:attrNameLst>
                                          <p:attrName>ppt_h</p:attrName>
                                        </p:attrNameLst>
                                      </p:cBhvr>
                                      <p:tavLst>
                                        <p:tav tm="0">
                                          <p:val>
                                            <p:fltVal val="0"/>
                                          </p:val>
                                        </p:tav>
                                        <p:tav tm="100000">
                                          <p:val>
                                            <p:strVal val="#ppt_h"/>
                                          </p:val>
                                        </p:tav>
                                      </p:tavLst>
                                    </p:anim>
                                  </p:childTnLst>
                                </p:cTn>
                              </p:par>
                            </p:childTnLst>
                          </p:cTn>
                        </p:par>
                        <p:par>
                          <p:cTn id="9" fill="hold">
                            <p:stCondLst>
                              <p:cond delay="6125"/>
                            </p:stCondLst>
                            <p:childTnLst>
                              <p:par>
                                <p:cTn id="10" presetID="23" presetClass="entr" presetSubtype="16" fill="hold" grpId="0" nodeType="afterEffect">
                                  <p:stCondLst>
                                    <p:cond delay="0"/>
                                  </p:stCondLst>
                                  <p:iterate type="wd">
                                    <p:tmPct val="10000"/>
                                  </p:iterate>
                                  <p:childTnLst>
                                    <p:set>
                                      <p:cBhvr>
                                        <p:cTn id="11" dur="1" fill="hold">
                                          <p:stCondLst>
                                            <p:cond delay="0"/>
                                          </p:stCondLst>
                                        </p:cTn>
                                        <p:tgtEl>
                                          <p:spTgt spid="16388"/>
                                        </p:tgtEl>
                                        <p:attrNameLst>
                                          <p:attrName>style.visibility</p:attrName>
                                        </p:attrNameLst>
                                      </p:cBhvr>
                                      <p:to>
                                        <p:strVal val="visible"/>
                                      </p:to>
                                    </p:set>
                                    <p:anim calcmode="lin" valueType="num">
                                      <p:cBhvr>
                                        <p:cTn id="12" dur="1750" fill="hold"/>
                                        <p:tgtEl>
                                          <p:spTgt spid="16388"/>
                                        </p:tgtEl>
                                        <p:attrNameLst>
                                          <p:attrName>ppt_w</p:attrName>
                                        </p:attrNameLst>
                                      </p:cBhvr>
                                      <p:tavLst>
                                        <p:tav tm="0">
                                          <p:val>
                                            <p:fltVal val="0"/>
                                          </p:val>
                                        </p:tav>
                                        <p:tav tm="100000">
                                          <p:val>
                                            <p:strVal val="#ppt_w"/>
                                          </p:val>
                                        </p:tav>
                                      </p:tavLst>
                                    </p:anim>
                                    <p:anim calcmode="lin" valueType="num">
                                      <p:cBhvr>
                                        <p:cTn id="13" dur="1750" fill="hold"/>
                                        <p:tgtEl>
                                          <p:spTgt spid="1638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P spid="1639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El 43,8% de agricultores que producen el 70% de alimentos del país vive en  la pobreza | Economía | La Repúbl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169" y="566056"/>
            <a:ext cx="8013065" cy="5738949"/>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9219" name="Text Box 3"/>
          <p:cNvSpPr txBox="1">
            <a:spLocks noChangeArrowheads="1"/>
          </p:cNvSpPr>
          <p:nvPr/>
        </p:nvSpPr>
        <p:spPr bwMode="auto">
          <a:xfrm>
            <a:off x="718343" y="503233"/>
            <a:ext cx="7850891" cy="2015936"/>
          </a:xfrm>
          <a:prstGeom prst="rect">
            <a:avLst/>
          </a:prstGeom>
          <a:noFill/>
          <a:ln>
            <a:noFill/>
          </a:ln>
          <a:effectLst/>
          <a:extLst/>
        </p:spPr>
        <p:txBody>
          <a:bodyPr wrap="square">
            <a:spAutoFit/>
            <a:scene3d>
              <a:camera prst="orthographicFront"/>
              <a:lightRig rig="threePt" dir="t"/>
            </a:scene3d>
            <a:sp3d extrusionH="101600">
              <a:bevelB w="82550" h="38100" prst="relaxedInset"/>
              <a:extrusionClr>
                <a:schemeClr val="tx1">
                  <a:lumMod val="95000"/>
                  <a:lumOff val="5000"/>
                </a:schemeClr>
              </a:extrusionClr>
            </a:sp3d>
          </a:bodyPr>
          <a:lstStyle/>
          <a:p>
            <a:pPr algn="ctr" fontAlgn="base">
              <a:spcBef>
                <a:spcPct val="0"/>
              </a:spcBef>
              <a:spcAft>
                <a:spcPct val="0"/>
              </a:spcAft>
              <a:defRPr/>
            </a:pPr>
            <a:r>
              <a:rPr lang="ca-ES" sz="3200" dirty="0" smtClean="0">
                <a:solidFill>
                  <a:schemeClr val="bg1"/>
                </a:solidFill>
                <a:effectLst>
                  <a:glow rad="101600">
                    <a:schemeClr val="tx2">
                      <a:lumMod val="95000"/>
                      <a:lumOff val="5000"/>
                      <a:alpha val="60000"/>
                    </a:schemeClr>
                  </a:glow>
                  <a:outerShdw blurRad="50800" dist="63500" dir="18900000" algn="bl" rotWithShape="0">
                    <a:prstClr val="black"/>
                  </a:outerShdw>
                </a:effectLst>
                <a:latin typeface="Comic Sans MS" pitchFamily="66" charset="0"/>
              </a:rPr>
              <a:t>Que el </a:t>
            </a:r>
            <a:r>
              <a:rPr lang="es-ES" sz="3100" i="1" dirty="0" smtClean="0">
                <a:solidFill>
                  <a:schemeClr val="bg1"/>
                </a:solidFill>
                <a:effectLst>
                  <a:glow rad="101600">
                    <a:schemeClr val="tx2">
                      <a:lumMod val="95000"/>
                      <a:lumOff val="5000"/>
                      <a:alpha val="60000"/>
                    </a:schemeClr>
                  </a:glow>
                  <a:outerShdw blurRad="50800" dist="63500" dir="18900000" algn="bl" rotWithShape="0">
                    <a:prstClr val="black"/>
                  </a:outerShdw>
                </a:effectLst>
                <a:latin typeface="Comic Sans MS" pitchFamily="66" charset="0"/>
              </a:rPr>
              <a:t>Señor cambie nuestra suerte,</a:t>
            </a:r>
            <a:r>
              <a:rPr lang="es-ES" sz="3100" i="1" dirty="0">
                <a:solidFill>
                  <a:schemeClr val="bg1"/>
                </a:solidFill>
                <a:effectLst>
                  <a:glow rad="101600">
                    <a:schemeClr val="tx2">
                      <a:lumMod val="95000"/>
                      <a:lumOff val="5000"/>
                      <a:alpha val="60000"/>
                    </a:schemeClr>
                  </a:glow>
                  <a:outerShdw blurRad="50800" dist="63500" dir="18900000" algn="bl" rotWithShape="0">
                    <a:prstClr val="black"/>
                  </a:outerShdw>
                </a:effectLst>
                <a:latin typeface="Comic Sans MS" pitchFamily="66" charset="0"/>
              </a:rPr>
              <a:t/>
            </a:r>
            <a:br>
              <a:rPr lang="es-ES" sz="3100" i="1" dirty="0">
                <a:solidFill>
                  <a:schemeClr val="bg1"/>
                </a:solidFill>
                <a:effectLst>
                  <a:glow rad="101600">
                    <a:schemeClr val="tx2">
                      <a:lumMod val="95000"/>
                      <a:lumOff val="5000"/>
                      <a:alpha val="60000"/>
                    </a:schemeClr>
                  </a:glow>
                  <a:outerShdw blurRad="50800" dist="63500" dir="18900000" algn="bl" rotWithShape="0">
                    <a:prstClr val="black"/>
                  </a:outerShdw>
                </a:effectLst>
                <a:latin typeface="Comic Sans MS" pitchFamily="66" charset="0"/>
              </a:rPr>
            </a:br>
            <a:r>
              <a:rPr lang="es-ES" sz="3100" i="1" dirty="0">
                <a:solidFill>
                  <a:schemeClr val="bg1"/>
                </a:solidFill>
                <a:effectLst>
                  <a:glow rad="101600">
                    <a:schemeClr val="tx2">
                      <a:lumMod val="95000"/>
                      <a:lumOff val="5000"/>
                      <a:alpha val="60000"/>
                    </a:schemeClr>
                  </a:glow>
                  <a:outerShdw blurRad="50800" dist="63500" dir="18900000" algn="bl" rotWithShape="0">
                    <a:prstClr val="black"/>
                  </a:outerShdw>
                </a:effectLst>
                <a:latin typeface="Comic Sans MS" pitchFamily="66" charset="0"/>
              </a:rPr>
              <a:t>como </a:t>
            </a:r>
            <a:r>
              <a:rPr lang="es-ES" sz="3100" i="1" dirty="0" smtClean="0">
                <a:solidFill>
                  <a:schemeClr val="bg1"/>
                </a:solidFill>
                <a:effectLst>
                  <a:glow rad="101600">
                    <a:schemeClr val="tx2">
                      <a:lumMod val="95000"/>
                      <a:lumOff val="5000"/>
                      <a:alpha val="60000"/>
                    </a:schemeClr>
                  </a:glow>
                  <a:outerShdw blurRad="50800" dist="63500" dir="18900000" algn="bl" rotWithShape="0">
                    <a:prstClr val="black"/>
                  </a:outerShdw>
                </a:effectLst>
                <a:latin typeface="Comic Sans MS" pitchFamily="66" charset="0"/>
              </a:rPr>
              <a:t>los </a:t>
            </a:r>
            <a:r>
              <a:rPr lang="es-ES" sz="3100" i="1" dirty="0">
                <a:solidFill>
                  <a:schemeClr val="bg1"/>
                </a:solidFill>
                <a:effectLst>
                  <a:glow rad="101600">
                    <a:schemeClr val="tx2">
                      <a:lumMod val="95000"/>
                      <a:lumOff val="5000"/>
                      <a:alpha val="60000"/>
                    </a:schemeClr>
                  </a:glow>
                  <a:outerShdw blurRad="50800" dist="63500" dir="18900000" algn="bl" rotWithShape="0">
                    <a:prstClr val="black"/>
                  </a:outerShdw>
                </a:effectLst>
                <a:latin typeface="Comic Sans MS" pitchFamily="66" charset="0"/>
              </a:rPr>
              <a:t>torrentes del </a:t>
            </a:r>
            <a:r>
              <a:rPr lang="es-ES" sz="3100" i="1" dirty="0" err="1" smtClean="0">
                <a:solidFill>
                  <a:schemeClr val="bg1"/>
                </a:solidFill>
                <a:effectLst>
                  <a:glow rad="101600">
                    <a:schemeClr val="tx2">
                      <a:lumMod val="95000"/>
                      <a:lumOff val="5000"/>
                      <a:alpha val="60000"/>
                    </a:schemeClr>
                  </a:glow>
                  <a:outerShdw blurRad="50800" dist="63500" dir="18900000" algn="bl" rotWithShape="0">
                    <a:prstClr val="black"/>
                  </a:outerShdw>
                </a:effectLst>
                <a:latin typeface="Comic Sans MS" pitchFamily="66" charset="0"/>
              </a:rPr>
              <a:t>Negueb</a:t>
            </a:r>
            <a:r>
              <a:rPr lang="es-ES" sz="3100" i="1" dirty="0">
                <a:solidFill>
                  <a:schemeClr val="bg1"/>
                </a:solidFill>
                <a:effectLst>
                  <a:glow rad="101600">
                    <a:schemeClr val="tx2">
                      <a:lumMod val="95000"/>
                      <a:lumOff val="5000"/>
                      <a:alpha val="60000"/>
                    </a:schemeClr>
                  </a:glow>
                  <a:outerShdw blurRad="50800" dist="63500" dir="18900000" algn="bl" rotWithShape="0">
                    <a:prstClr val="black"/>
                  </a:outerShdw>
                </a:effectLst>
                <a:latin typeface="Comic Sans MS" pitchFamily="66" charset="0"/>
              </a:rPr>
              <a:t>.</a:t>
            </a:r>
            <a:r>
              <a:rPr lang="es-ES" sz="3100" i="1" dirty="0" smtClean="0">
                <a:solidFill>
                  <a:schemeClr val="bg1"/>
                </a:solidFill>
                <a:effectLst>
                  <a:glow rad="101600">
                    <a:schemeClr val="tx2">
                      <a:lumMod val="95000"/>
                      <a:lumOff val="5000"/>
                      <a:alpha val="60000"/>
                    </a:schemeClr>
                  </a:glow>
                  <a:outerShdw blurRad="50800" dist="63500" dir="18900000" algn="bl" rotWithShape="0">
                    <a:prstClr val="black"/>
                  </a:outerShdw>
                </a:effectLst>
                <a:latin typeface="Comic Sans MS" pitchFamily="66" charset="0"/>
              </a:rPr>
              <a:t> Los </a:t>
            </a:r>
            <a:r>
              <a:rPr lang="es-ES" sz="3100" i="1" dirty="0">
                <a:solidFill>
                  <a:schemeClr val="bg1"/>
                </a:solidFill>
                <a:effectLst>
                  <a:glow rad="101600">
                    <a:schemeClr val="tx2">
                      <a:lumMod val="95000"/>
                      <a:lumOff val="5000"/>
                      <a:alpha val="60000"/>
                    </a:schemeClr>
                  </a:glow>
                  <a:outerShdw blurRad="50800" dist="63500" dir="18900000" algn="bl" rotWithShape="0">
                    <a:prstClr val="black"/>
                  </a:outerShdw>
                </a:effectLst>
                <a:latin typeface="Comic Sans MS" pitchFamily="66" charset="0"/>
              </a:rPr>
              <a:t>que sembraban con </a:t>
            </a:r>
            <a:r>
              <a:rPr lang="es-ES" sz="3100" i="1" dirty="0" smtClean="0">
                <a:solidFill>
                  <a:schemeClr val="bg1"/>
                </a:solidFill>
                <a:effectLst>
                  <a:glow rad="101600">
                    <a:schemeClr val="tx2">
                      <a:lumMod val="95000"/>
                      <a:lumOff val="5000"/>
                      <a:alpha val="60000"/>
                    </a:schemeClr>
                  </a:glow>
                  <a:outerShdw blurRad="50800" dist="63500" dir="18900000" algn="bl" rotWithShape="0">
                    <a:prstClr val="black"/>
                  </a:outerShdw>
                </a:effectLst>
                <a:latin typeface="Comic Sans MS" pitchFamily="66" charset="0"/>
              </a:rPr>
              <a:t>lágrimas </a:t>
            </a:r>
            <a:r>
              <a:rPr lang="es-ES" sz="3100" i="1" dirty="0">
                <a:solidFill>
                  <a:schemeClr val="bg1"/>
                </a:solidFill>
                <a:effectLst>
                  <a:glow rad="101600">
                    <a:schemeClr val="tx2">
                      <a:lumMod val="95000"/>
                      <a:lumOff val="5000"/>
                      <a:alpha val="60000"/>
                    </a:schemeClr>
                  </a:glow>
                  <a:outerShdw blurRad="50800" dist="63500" dir="18900000" algn="bl" rotWithShape="0">
                    <a:prstClr val="black"/>
                  </a:outerShdw>
                </a:effectLst>
                <a:latin typeface="Comic Sans MS" pitchFamily="66" charset="0"/>
              </a:rPr>
              <a:t>cosechan entre </a:t>
            </a:r>
            <a:r>
              <a:rPr lang="es-ES" sz="3100" i="1" dirty="0" smtClean="0">
                <a:solidFill>
                  <a:schemeClr val="bg1"/>
                </a:solidFill>
                <a:effectLst>
                  <a:glow rad="101600">
                    <a:schemeClr val="tx2">
                      <a:lumMod val="95000"/>
                      <a:lumOff val="5000"/>
                      <a:alpha val="60000"/>
                    </a:schemeClr>
                  </a:glow>
                  <a:outerShdw blurRad="50800" dist="63500" dir="18900000" algn="bl" rotWithShape="0">
                    <a:prstClr val="black"/>
                  </a:outerShdw>
                </a:effectLst>
                <a:latin typeface="Comic Sans MS" pitchFamily="66" charset="0"/>
              </a:rPr>
              <a:t>cantares. </a:t>
            </a:r>
            <a:endParaRPr lang="ca-ES" sz="3100" i="1" dirty="0">
              <a:solidFill>
                <a:schemeClr val="bg1"/>
              </a:solidFill>
              <a:effectLst>
                <a:glow rad="101600">
                  <a:schemeClr val="tx2">
                    <a:lumMod val="95000"/>
                    <a:lumOff val="5000"/>
                    <a:alpha val="60000"/>
                  </a:schemeClr>
                </a:glow>
                <a:outerShdw blurRad="50800" dist="63500" dir="18900000" algn="bl" rotWithShape="0">
                  <a:prstClr val="black"/>
                </a:outerShdw>
              </a:effectLst>
              <a:latin typeface="Comic Sans MS" pitchFamily="66" charset="0"/>
            </a:endParaRPr>
          </a:p>
        </p:txBody>
      </p:sp>
      <p:sp>
        <p:nvSpPr>
          <p:cNvPr id="9220" name="Text Box 4"/>
          <p:cNvSpPr txBox="1">
            <a:spLocks noChangeArrowheads="1"/>
          </p:cNvSpPr>
          <p:nvPr/>
        </p:nvSpPr>
        <p:spPr bwMode="auto">
          <a:xfrm>
            <a:off x="827315" y="5008972"/>
            <a:ext cx="6748405" cy="1077218"/>
          </a:xfrm>
          <a:prstGeom prst="rect">
            <a:avLst/>
          </a:prstGeom>
          <a:noFill/>
          <a:ln>
            <a:noFill/>
          </a:ln>
          <a:effectLst/>
          <a:extLst/>
        </p:spPr>
        <p:txBody>
          <a:bodyPr wrap="square">
            <a:spAutoFit/>
          </a:bodyPr>
          <a:lstStyle/>
          <a:p>
            <a:pPr algn="ctr" fontAlgn="base">
              <a:spcBef>
                <a:spcPct val="0"/>
              </a:spcBef>
              <a:spcAft>
                <a:spcPct val="0"/>
              </a:spcAft>
              <a:defRPr/>
            </a:pPr>
            <a:r>
              <a:rPr lang="ca-ES" sz="3200" b="1" i="1" dirty="0">
                <a:solidFill>
                  <a:srgbClr val="FFFF00"/>
                </a:solidFill>
                <a:effectLst>
                  <a:glow rad="101600">
                    <a:srgbClr val="000000">
                      <a:alpha val="60000"/>
                    </a:srgbClr>
                  </a:glow>
                  <a:outerShdw blurRad="50800" dist="38100" dir="10800000" algn="r" rotWithShape="0">
                    <a:prstClr val="black"/>
                  </a:outerShdw>
                </a:effectLst>
                <a:latin typeface="Comic Sans MS" pitchFamily="66" charset="0"/>
              </a:rPr>
              <a:t>El Señor ha </a:t>
            </a:r>
            <a:r>
              <a:rPr lang="ca-ES" sz="3200" b="1" i="1" dirty="0" err="1">
                <a:solidFill>
                  <a:srgbClr val="FFFF00"/>
                </a:solidFill>
                <a:effectLst>
                  <a:glow rad="101600">
                    <a:srgbClr val="000000">
                      <a:alpha val="60000"/>
                    </a:srgbClr>
                  </a:glow>
                  <a:outerShdw blurRad="50800" dist="38100" dir="10800000" algn="r" rotWithShape="0">
                    <a:prstClr val="black"/>
                  </a:outerShdw>
                </a:effectLst>
                <a:latin typeface="Comic Sans MS" pitchFamily="66" charset="0"/>
              </a:rPr>
              <a:t>estado</a:t>
            </a:r>
            <a:r>
              <a:rPr lang="ca-ES" sz="3200" b="1" i="1" dirty="0">
                <a:solidFill>
                  <a:srgbClr val="FFFF00"/>
                </a:solidFill>
                <a:effectLst>
                  <a:glow rad="101600">
                    <a:srgbClr val="000000">
                      <a:alpha val="60000"/>
                    </a:srgbClr>
                  </a:glow>
                  <a:outerShdw blurRad="50800" dist="38100" dir="10800000" algn="r" rotWithShape="0">
                    <a:prstClr val="black"/>
                  </a:outerShdw>
                </a:effectLst>
                <a:latin typeface="Comic Sans MS" pitchFamily="66" charset="0"/>
              </a:rPr>
              <a:t> </a:t>
            </a:r>
            <a:r>
              <a:rPr lang="ca-ES" sz="3200" b="1" i="1" dirty="0" err="1">
                <a:solidFill>
                  <a:srgbClr val="FFFF00"/>
                </a:solidFill>
                <a:effectLst>
                  <a:glow rad="101600">
                    <a:srgbClr val="000000">
                      <a:alpha val="60000"/>
                    </a:srgbClr>
                  </a:glow>
                  <a:outerShdw blurRad="50800" dist="38100" dir="10800000" algn="r" rotWithShape="0">
                    <a:prstClr val="black"/>
                  </a:outerShdw>
                </a:effectLst>
                <a:latin typeface="Comic Sans MS" pitchFamily="66" charset="0"/>
              </a:rPr>
              <a:t>grande</a:t>
            </a:r>
            <a:r>
              <a:rPr lang="ca-ES" sz="3200" b="1" i="1" dirty="0">
                <a:solidFill>
                  <a:srgbClr val="FFFF00"/>
                </a:solidFill>
                <a:effectLst>
                  <a:glow rad="101600">
                    <a:srgbClr val="000000">
                      <a:alpha val="60000"/>
                    </a:srgbClr>
                  </a:glow>
                  <a:outerShdw blurRad="50800" dist="38100" dir="10800000" algn="r" rotWithShape="0">
                    <a:prstClr val="black"/>
                  </a:outerShdw>
                </a:effectLst>
                <a:latin typeface="Comic Sans MS" pitchFamily="66" charset="0"/>
              </a:rPr>
              <a:t> </a:t>
            </a:r>
            <a:r>
              <a:rPr lang="ca-ES" sz="3200" b="1" i="1" dirty="0" smtClean="0">
                <a:solidFill>
                  <a:srgbClr val="FFFF00"/>
                </a:solidFill>
                <a:effectLst>
                  <a:glow rad="101600">
                    <a:srgbClr val="000000">
                      <a:alpha val="60000"/>
                    </a:srgbClr>
                  </a:glow>
                  <a:outerShdw blurRad="50800" dist="38100" dir="10800000" algn="r" rotWithShape="0">
                    <a:prstClr val="black"/>
                  </a:outerShdw>
                </a:effectLst>
                <a:latin typeface="Comic Sans MS" pitchFamily="66" charset="0"/>
              </a:rPr>
              <a:t>con </a:t>
            </a:r>
            <a:r>
              <a:rPr lang="ca-ES" sz="3200" b="1" i="1" dirty="0" err="1">
                <a:solidFill>
                  <a:srgbClr val="FFFF00"/>
                </a:solidFill>
                <a:effectLst>
                  <a:glow rad="101600">
                    <a:srgbClr val="000000">
                      <a:alpha val="60000"/>
                    </a:srgbClr>
                  </a:glow>
                  <a:outerShdw blurRad="50800" dist="38100" dir="10800000" algn="r" rotWithShape="0">
                    <a:prstClr val="black"/>
                  </a:outerShdw>
                </a:effectLst>
                <a:latin typeface="Comic Sans MS" pitchFamily="66" charset="0"/>
              </a:rPr>
              <a:t>nosotros</a:t>
            </a:r>
            <a:r>
              <a:rPr lang="ca-ES" sz="3200" b="1" i="1" dirty="0">
                <a:solidFill>
                  <a:srgbClr val="FFFF00"/>
                </a:solidFill>
                <a:effectLst>
                  <a:glow rad="101600">
                    <a:srgbClr val="000000">
                      <a:alpha val="60000"/>
                    </a:srgbClr>
                  </a:glow>
                  <a:outerShdw blurRad="50800" dist="38100" dir="10800000" algn="r" rotWithShape="0">
                    <a:prstClr val="black"/>
                  </a:outerShdw>
                </a:effectLst>
                <a:latin typeface="Comic Sans MS" pitchFamily="66" charset="0"/>
              </a:rPr>
              <a:t>, y </a:t>
            </a:r>
            <a:r>
              <a:rPr lang="ca-ES" sz="3200" b="1" i="1" dirty="0" err="1">
                <a:solidFill>
                  <a:srgbClr val="FFFF00"/>
                </a:solidFill>
                <a:effectLst>
                  <a:glow rad="101600">
                    <a:srgbClr val="000000">
                      <a:alpha val="60000"/>
                    </a:srgbClr>
                  </a:glow>
                  <a:outerShdw blurRad="50800" dist="38100" dir="10800000" algn="r" rotWithShape="0">
                    <a:prstClr val="black"/>
                  </a:outerShdw>
                </a:effectLst>
                <a:latin typeface="Comic Sans MS" pitchFamily="66" charset="0"/>
              </a:rPr>
              <a:t>estamos</a:t>
            </a:r>
            <a:r>
              <a:rPr lang="ca-ES" sz="3200" b="1" i="1" dirty="0">
                <a:solidFill>
                  <a:srgbClr val="FFFF00"/>
                </a:solidFill>
                <a:effectLst>
                  <a:glow rad="101600">
                    <a:srgbClr val="000000">
                      <a:alpha val="60000"/>
                    </a:srgbClr>
                  </a:glow>
                  <a:outerShdw blurRad="50800" dist="38100" dir="10800000" algn="r" rotWithShape="0">
                    <a:prstClr val="black"/>
                  </a:outerShdw>
                </a:effectLst>
                <a:latin typeface="Comic Sans MS" pitchFamily="66" charset="0"/>
              </a:rPr>
              <a:t> alegres</a:t>
            </a:r>
            <a:r>
              <a:rPr lang="ca-ES" sz="3200" b="1" i="1" dirty="0" smtClean="0">
                <a:solidFill>
                  <a:srgbClr val="FFFF00"/>
                </a:solidFill>
                <a:effectLst>
                  <a:glow rad="101600">
                    <a:srgbClr val="000000">
                      <a:alpha val="60000"/>
                    </a:srgbClr>
                  </a:glow>
                  <a:outerShdw blurRad="50800" dist="38100" dir="10800000" algn="r" rotWithShape="0">
                    <a:prstClr val="black"/>
                  </a:outerShdw>
                </a:effectLst>
                <a:latin typeface="Comic Sans MS" pitchFamily="66" charset="0"/>
              </a:rPr>
              <a:t>.</a:t>
            </a:r>
            <a:endParaRPr lang="ca-ES" sz="3200" b="1" i="1" dirty="0">
              <a:solidFill>
                <a:srgbClr val="FFFF00"/>
              </a:solidFill>
              <a:effectLst>
                <a:outerShdw blurRad="38100" dist="38100" dir="2700000" algn="tl">
                  <a:srgbClr val="C0C0C0"/>
                </a:outerShdw>
              </a:effectLst>
              <a:latin typeface="Comic Sans MS" pitchFamily="66" charset="0"/>
            </a:endParaRPr>
          </a:p>
        </p:txBody>
      </p:sp>
    </p:spTree>
    <p:extLst>
      <p:ext uri="{BB962C8B-B14F-4D97-AF65-F5344CB8AC3E}">
        <p14:creationId xmlns:p14="http://schemas.microsoft.com/office/powerpoint/2010/main" val="3397696451"/>
      </p:ext>
    </p:extLst>
  </p:cSld>
  <p:clrMapOvr>
    <a:masterClrMapping/>
  </p:clrMapOvr>
  <mc:AlternateContent xmlns:mc="http://schemas.openxmlformats.org/markup-compatibility/2006" xmlns:p14="http://schemas.microsoft.com/office/powerpoint/2010/main">
    <mc:Choice Requires="p14">
      <p:transition>
        <p14:switch dir="r"/>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9219"/>
                                        </p:tgtEl>
                                        <p:attrNameLst>
                                          <p:attrName>style.visibility</p:attrName>
                                        </p:attrNameLst>
                                      </p:cBhvr>
                                      <p:to>
                                        <p:strVal val="visible"/>
                                      </p:to>
                                    </p:set>
                                    <p:anim calcmode="lin" valueType="num">
                                      <p:cBhvr>
                                        <p:cTn id="7" dur="1750" fill="hold"/>
                                        <p:tgtEl>
                                          <p:spTgt spid="9219"/>
                                        </p:tgtEl>
                                        <p:attrNameLst>
                                          <p:attrName>ppt_w</p:attrName>
                                        </p:attrNameLst>
                                      </p:cBhvr>
                                      <p:tavLst>
                                        <p:tav tm="0">
                                          <p:val>
                                            <p:fltVal val="0"/>
                                          </p:val>
                                        </p:tav>
                                        <p:tav tm="100000">
                                          <p:val>
                                            <p:strVal val="#ppt_w"/>
                                          </p:val>
                                        </p:tav>
                                      </p:tavLst>
                                    </p:anim>
                                    <p:anim calcmode="lin" valueType="num">
                                      <p:cBhvr>
                                        <p:cTn id="8" dur="1750" fill="hold"/>
                                        <p:tgtEl>
                                          <p:spTgt spid="9219"/>
                                        </p:tgtEl>
                                        <p:attrNameLst>
                                          <p:attrName>ppt_h</p:attrName>
                                        </p:attrNameLst>
                                      </p:cBhvr>
                                      <p:tavLst>
                                        <p:tav tm="0">
                                          <p:val>
                                            <p:fltVal val="0"/>
                                          </p:val>
                                        </p:tav>
                                        <p:tav tm="100000">
                                          <p:val>
                                            <p:strVal val="#ppt_h"/>
                                          </p:val>
                                        </p:tav>
                                      </p:tavLst>
                                    </p:anim>
                                  </p:childTnLst>
                                </p:cTn>
                              </p:par>
                            </p:childTnLst>
                          </p:cTn>
                        </p:par>
                        <p:par>
                          <p:cTn id="9" fill="hold">
                            <p:stCondLst>
                              <p:cond delay="5425"/>
                            </p:stCondLst>
                            <p:childTnLst>
                              <p:par>
                                <p:cTn id="10" presetID="23" presetClass="entr" presetSubtype="16" fill="hold" grpId="0" nodeType="afterEffect">
                                  <p:stCondLst>
                                    <p:cond delay="0"/>
                                  </p:stCondLst>
                                  <p:iterate type="wd">
                                    <p:tmPct val="10000"/>
                                  </p:iterate>
                                  <p:childTnLst>
                                    <p:set>
                                      <p:cBhvr>
                                        <p:cTn id="11" dur="1" fill="hold">
                                          <p:stCondLst>
                                            <p:cond delay="0"/>
                                          </p:stCondLst>
                                        </p:cTn>
                                        <p:tgtEl>
                                          <p:spTgt spid="9220"/>
                                        </p:tgtEl>
                                        <p:attrNameLst>
                                          <p:attrName>style.visibility</p:attrName>
                                        </p:attrNameLst>
                                      </p:cBhvr>
                                      <p:to>
                                        <p:strVal val="visible"/>
                                      </p:to>
                                    </p:set>
                                    <p:anim calcmode="lin" valueType="num">
                                      <p:cBhvr>
                                        <p:cTn id="12" dur="1750" fill="hold"/>
                                        <p:tgtEl>
                                          <p:spTgt spid="9220"/>
                                        </p:tgtEl>
                                        <p:attrNameLst>
                                          <p:attrName>ppt_w</p:attrName>
                                        </p:attrNameLst>
                                      </p:cBhvr>
                                      <p:tavLst>
                                        <p:tav tm="0">
                                          <p:val>
                                            <p:fltVal val="0"/>
                                          </p:val>
                                        </p:tav>
                                        <p:tav tm="100000">
                                          <p:val>
                                            <p:strVal val="#ppt_w"/>
                                          </p:val>
                                        </p:tav>
                                      </p:tavLst>
                                    </p:anim>
                                    <p:anim calcmode="lin" valueType="num">
                                      <p:cBhvr>
                                        <p:cTn id="13" dur="1750" fill="hold"/>
                                        <p:tgtEl>
                                          <p:spTgt spid="922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P spid="922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Ministro Hernández saluda por Día del Campesino y ratifica compromiso con  reconstrucción | Noticias | Agencia Peruana de Noticias Andi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285" y="550234"/>
            <a:ext cx="7950824" cy="5755340"/>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6148" name="Text Box 4"/>
          <p:cNvSpPr txBox="1">
            <a:spLocks noChangeArrowheads="1"/>
          </p:cNvSpPr>
          <p:nvPr/>
        </p:nvSpPr>
        <p:spPr bwMode="auto">
          <a:xfrm>
            <a:off x="775929" y="603928"/>
            <a:ext cx="7347272" cy="1569660"/>
          </a:xfrm>
          <a:prstGeom prst="rect">
            <a:avLst/>
          </a:prstGeom>
          <a:noFill/>
          <a:ln>
            <a:noFill/>
          </a:ln>
          <a:effectLst/>
          <a:extLst/>
        </p:spPr>
        <p:txBody>
          <a:bodyPr wrap="square">
            <a:spAutoFit/>
            <a:scene3d>
              <a:camera prst="orthographicFront"/>
              <a:lightRig rig="threePt" dir="t">
                <a:rot lat="0" lon="0" rev="7800000"/>
              </a:lightRig>
            </a:scene3d>
            <a:sp3d prstMaterial="matte">
              <a:bevelB w="133350" h="69850" prst="angle"/>
              <a:contourClr>
                <a:srgbClr val="000000"/>
              </a:contourClr>
            </a:sp3d>
          </a:bodyPr>
          <a:lstStyle/>
          <a:p>
            <a:pPr algn="ctr" fontAlgn="base">
              <a:spcBef>
                <a:spcPct val="0"/>
              </a:spcBef>
              <a:spcAft>
                <a:spcPct val="0"/>
              </a:spcAft>
              <a:defRPr/>
            </a:pPr>
            <a:r>
              <a:rPr lang="ca-ES" sz="3200" b="1" dirty="0">
                <a:solidFill>
                  <a:schemeClr val="bg1"/>
                </a:solidFill>
                <a:effectLst>
                  <a:glow rad="101600">
                    <a:srgbClr val="0070C0">
                      <a:alpha val="60000"/>
                    </a:srgbClr>
                  </a:glow>
                  <a:outerShdw blurRad="50800" dist="38100" dir="18900000" algn="bl" rotWithShape="0">
                    <a:prstClr val="black"/>
                  </a:outerShdw>
                </a:effectLst>
                <a:latin typeface="Comic Sans MS" pitchFamily="66" charset="0"/>
              </a:rPr>
              <a:t> </a:t>
            </a:r>
            <a:r>
              <a:rPr lang="es-ES" sz="3200" b="1" i="1" dirty="0" smtClean="0">
                <a:solidFill>
                  <a:schemeClr val="bg1"/>
                </a:solidFill>
                <a:effectLst>
                  <a:glow rad="101600">
                    <a:srgbClr val="0070C0">
                      <a:alpha val="60000"/>
                    </a:srgbClr>
                  </a:glow>
                  <a:outerShdw blurRad="50800" dist="38100" dir="18900000" algn="bl" rotWithShape="0">
                    <a:prstClr val="black"/>
                  </a:outerShdw>
                </a:effectLst>
                <a:latin typeface="Comic Sans MS" pitchFamily="66" charset="0"/>
              </a:rPr>
              <a:t>Al ir, iba llorando, llevando </a:t>
            </a:r>
            <a:r>
              <a:rPr lang="es-ES" sz="3200" b="1" i="1" dirty="0">
                <a:solidFill>
                  <a:schemeClr val="bg1"/>
                </a:solidFill>
                <a:effectLst>
                  <a:glow rad="101600">
                    <a:srgbClr val="0070C0">
                      <a:alpha val="60000"/>
                    </a:srgbClr>
                  </a:glow>
                  <a:outerShdw blurRad="50800" dist="38100" dir="18900000" algn="bl" rotWithShape="0">
                    <a:prstClr val="black"/>
                  </a:outerShdw>
                </a:effectLst>
                <a:latin typeface="Comic Sans MS" pitchFamily="66" charset="0"/>
              </a:rPr>
              <a:t>la </a:t>
            </a:r>
            <a:r>
              <a:rPr lang="es-ES" sz="3200" b="1" i="1" dirty="0" smtClean="0">
                <a:solidFill>
                  <a:schemeClr val="bg1"/>
                </a:solidFill>
                <a:effectLst>
                  <a:glow rad="101600">
                    <a:srgbClr val="0070C0">
                      <a:alpha val="60000"/>
                    </a:srgbClr>
                  </a:glow>
                  <a:outerShdw blurRad="50800" dist="38100" dir="18900000" algn="bl" rotWithShape="0">
                    <a:prstClr val="black"/>
                  </a:outerShdw>
                </a:effectLst>
                <a:latin typeface="Comic Sans MS" pitchFamily="66" charset="0"/>
              </a:rPr>
              <a:t>semilla; al volver. Vuelven cantando, trayendo sus </a:t>
            </a:r>
            <a:r>
              <a:rPr lang="es-ES" sz="3200" b="1" i="1" dirty="0">
                <a:solidFill>
                  <a:schemeClr val="bg1"/>
                </a:solidFill>
                <a:effectLst>
                  <a:glow rad="101600">
                    <a:srgbClr val="0070C0">
                      <a:alpha val="60000"/>
                    </a:srgbClr>
                  </a:glow>
                  <a:outerShdw blurRad="50800" dist="38100" dir="18900000" algn="bl" rotWithShape="0">
                    <a:prstClr val="black"/>
                  </a:outerShdw>
                </a:effectLst>
                <a:latin typeface="Comic Sans MS" pitchFamily="66" charset="0"/>
              </a:rPr>
              <a:t>gavillas. </a:t>
            </a:r>
            <a:endParaRPr lang="ca-ES" sz="3200" b="1" i="1" dirty="0">
              <a:solidFill>
                <a:schemeClr val="bg1"/>
              </a:solidFill>
              <a:effectLst>
                <a:glow rad="101600">
                  <a:srgbClr val="0070C0">
                    <a:alpha val="60000"/>
                  </a:srgbClr>
                </a:glow>
                <a:outerShdw blurRad="50800" dist="38100" dir="18900000" algn="bl" rotWithShape="0">
                  <a:prstClr val="black"/>
                </a:outerShdw>
              </a:effectLst>
              <a:latin typeface="Comic Sans MS" pitchFamily="66" charset="0"/>
            </a:endParaRPr>
          </a:p>
        </p:txBody>
      </p:sp>
      <p:sp>
        <p:nvSpPr>
          <p:cNvPr id="5" name="Text Box 4"/>
          <p:cNvSpPr txBox="1">
            <a:spLocks noChangeArrowheads="1"/>
          </p:cNvSpPr>
          <p:nvPr/>
        </p:nvSpPr>
        <p:spPr bwMode="auto">
          <a:xfrm>
            <a:off x="531059" y="3948391"/>
            <a:ext cx="7592142" cy="1200329"/>
          </a:xfrm>
          <a:prstGeom prst="rect">
            <a:avLst/>
          </a:prstGeom>
          <a:noFill/>
          <a:ln>
            <a:noFill/>
          </a:ln>
          <a:effectLst/>
          <a:extLst/>
        </p:spPr>
        <p:txBody>
          <a:bodyPr wrap="none">
            <a:spAutoFit/>
          </a:bodyPr>
          <a:lstStyle/>
          <a:p>
            <a:pPr algn="ctr" fontAlgn="base">
              <a:spcBef>
                <a:spcPct val="0"/>
              </a:spcBef>
              <a:spcAft>
                <a:spcPct val="0"/>
              </a:spcAft>
              <a:defRPr/>
            </a:pPr>
            <a:r>
              <a:rPr lang="ca-ES" sz="3600" b="1" i="1" dirty="0">
                <a:solidFill>
                  <a:srgbClr val="FFFF00"/>
                </a:solidFill>
                <a:effectLst>
                  <a:glow rad="101600">
                    <a:srgbClr val="000000">
                      <a:alpha val="60000"/>
                    </a:srgbClr>
                  </a:glow>
                  <a:outerShdw blurRad="50800" dist="38100" dir="10800000" algn="r" rotWithShape="0">
                    <a:prstClr val="black"/>
                  </a:outerShdw>
                </a:effectLst>
                <a:latin typeface="Comic Sans MS" pitchFamily="66" charset="0"/>
              </a:rPr>
              <a:t>El Señor ha </a:t>
            </a:r>
            <a:r>
              <a:rPr lang="ca-ES" sz="3600" b="1" i="1" dirty="0" err="1">
                <a:solidFill>
                  <a:srgbClr val="FFFF00"/>
                </a:solidFill>
                <a:effectLst>
                  <a:glow rad="101600">
                    <a:srgbClr val="000000">
                      <a:alpha val="60000"/>
                    </a:srgbClr>
                  </a:glow>
                  <a:outerShdw blurRad="50800" dist="38100" dir="10800000" algn="r" rotWithShape="0">
                    <a:prstClr val="black"/>
                  </a:outerShdw>
                </a:effectLst>
                <a:latin typeface="Comic Sans MS" pitchFamily="66" charset="0"/>
              </a:rPr>
              <a:t>estado</a:t>
            </a:r>
            <a:r>
              <a:rPr lang="ca-ES" sz="3600" b="1" i="1" dirty="0">
                <a:solidFill>
                  <a:srgbClr val="FFFF00"/>
                </a:solidFill>
                <a:effectLst>
                  <a:glow rad="101600">
                    <a:srgbClr val="000000">
                      <a:alpha val="60000"/>
                    </a:srgbClr>
                  </a:glow>
                  <a:outerShdw blurRad="50800" dist="38100" dir="10800000" algn="r" rotWithShape="0">
                    <a:prstClr val="black"/>
                  </a:outerShdw>
                </a:effectLst>
                <a:latin typeface="Comic Sans MS" pitchFamily="66" charset="0"/>
              </a:rPr>
              <a:t> </a:t>
            </a:r>
            <a:r>
              <a:rPr lang="ca-ES" sz="3600" b="1" i="1" dirty="0" err="1">
                <a:solidFill>
                  <a:srgbClr val="FFFF00"/>
                </a:solidFill>
                <a:effectLst>
                  <a:glow rad="101600">
                    <a:srgbClr val="000000">
                      <a:alpha val="60000"/>
                    </a:srgbClr>
                  </a:glow>
                  <a:outerShdw blurRad="50800" dist="38100" dir="10800000" algn="r" rotWithShape="0">
                    <a:prstClr val="black"/>
                  </a:outerShdw>
                </a:effectLst>
                <a:latin typeface="Comic Sans MS" pitchFamily="66" charset="0"/>
              </a:rPr>
              <a:t>grande</a:t>
            </a:r>
            <a:r>
              <a:rPr lang="ca-ES" sz="3600" b="1" i="1" dirty="0">
                <a:solidFill>
                  <a:srgbClr val="FFFF00"/>
                </a:solidFill>
                <a:effectLst>
                  <a:glow rad="101600">
                    <a:srgbClr val="000000">
                      <a:alpha val="60000"/>
                    </a:srgbClr>
                  </a:glow>
                  <a:outerShdw blurRad="50800" dist="38100" dir="10800000" algn="r" rotWithShape="0">
                    <a:prstClr val="black"/>
                  </a:outerShdw>
                </a:effectLst>
                <a:latin typeface="Comic Sans MS" pitchFamily="66" charset="0"/>
              </a:rPr>
              <a:t> </a:t>
            </a:r>
            <a:br>
              <a:rPr lang="ca-ES" sz="3600" b="1" i="1" dirty="0">
                <a:solidFill>
                  <a:srgbClr val="FFFF00"/>
                </a:solidFill>
                <a:effectLst>
                  <a:glow rad="101600">
                    <a:srgbClr val="000000">
                      <a:alpha val="60000"/>
                    </a:srgbClr>
                  </a:glow>
                  <a:outerShdw blurRad="50800" dist="38100" dir="10800000" algn="r" rotWithShape="0">
                    <a:prstClr val="black"/>
                  </a:outerShdw>
                </a:effectLst>
                <a:latin typeface="Comic Sans MS" pitchFamily="66" charset="0"/>
              </a:rPr>
            </a:br>
            <a:r>
              <a:rPr lang="ca-ES" sz="3600" b="1" i="1" dirty="0">
                <a:solidFill>
                  <a:srgbClr val="FFFF00"/>
                </a:solidFill>
                <a:effectLst>
                  <a:glow rad="101600">
                    <a:srgbClr val="000000">
                      <a:alpha val="60000"/>
                    </a:srgbClr>
                  </a:glow>
                  <a:outerShdw blurRad="50800" dist="38100" dir="10800000" algn="r" rotWithShape="0">
                    <a:prstClr val="black"/>
                  </a:outerShdw>
                </a:effectLst>
                <a:latin typeface="Comic Sans MS" pitchFamily="66" charset="0"/>
              </a:rPr>
              <a:t>con </a:t>
            </a:r>
            <a:r>
              <a:rPr lang="ca-ES" sz="3600" b="1" i="1" dirty="0" err="1">
                <a:solidFill>
                  <a:srgbClr val="FFFF00"/>
                </a:solidFill>
                <a:effectLst>
                  <a:glow rad="101600">
                    <a:srgbClr val="000000">
                      <a:alpha val="60000"/>
                    </a:srgbClr>
                  </a:glow>
                  <a:outerShdw blurRad="50800" dist="38100" dir="10800000" algn="r" rotWithShape="0">
                    <a:prstClr val="black"/>
                  </a:outerShdw>
                </a:effectLst>
                <a:latin typeface="Comic Sans MS" pitchFamily="66" charset="0"/>
              </a:rPr>
              <a:t>nosotros</a:t>
            </a:r>
            <a:r>
              <a:rPr lang="ca-ES" sz="3600" b="1" i="1" dirty="0">
                <a:solidFill>
                  <a:srgbClr val="FFFF00"/>
                </a:solidFill>
                <a:effectLst>
                  <a:glow rad="101600">
                    <a:srgbClr val="000000">
                      <a:alpha val="60000"/>
                    </a:srgbClr>
                  </a:glow>
                  <a:outerShdw blurRad="50800" dist="38100" dir="10800000" algn="r" rotWithShape="0">
                    <a:prstClr val="black"/>
                  </a:outerShdw>
                </a:effectLst>
                <a:latin typeface="Comic Sans MS" pitchFamily="66" charset="0"/>
              </a:rPr>
              <a:t>, y </a:t>
            </a:r>
            <a:r>
              <a:rPr lang="ca-ES" sz="3600" b="1" i="1" dirty="0" err="1">
                <a:solidFill>
                  <a:srgbClr val="FFFF00"/>
                </a:solidFill>
                <a:effectLst>
                  <a:glow rad="101600">
                    <a:srgbClr val="000000">
                      <a:alpha val="60000"/>
                    </a:srgbClr>
                  </a:glow>
                  <a:outerShdw blurRad="50800" dist="38100" dir="10800000" algn="r" rotWithShape="0">
                    <a:prstClr val="black"/>
                  </a:outerShdw>
                </a:effectLst>
                <a:latin typeface="Comic Sans MS" pitchFamily="66" charset="0"/>
              </a:rPr>
              <a:t>estamos</a:t>
            </a:r>
            <a:r>
              <a:rPr lang="ca-ES" sz="3600" b="1" i="1" dirty="0">
                <a:solidFill>
                  <a:srgbClr val="FFFF00"/>
                </a:solidFill>
                <a:effectLst>
                  <a:glow rad="101600">
                    <a:srgbClr val="000000">
                      <a:alpha val="60000"/>
                    </a:srgbClr>
                  </a:glow>
                  <a:outerShdw blurRad="50800" dist="38100" dir="10800000" algn="r" rotWithShape="0">
                    <a:prstClr val="black"/>
                  </a:outerShdw>
                </a:effectLst>
                <a:latin typeface="Comic Sans MS" pitchFamily="66" charset="0"/>
              </a:rPr>
              <a:t> alegres</a:t>
            </a:r>
            <a:r>
              <a:rPr lang="ca-ES" sz="3600" b="1" i="1" dirty="0" smtClean="0">
                <a:solidFill>
                  <a:srgbClr val="FFFF00"/>
                </a:solidFill>
                <a:effectLst>
                  <a:glow rad="101600">
                    <a:srgbClr val="000000">
                      <a:alpha val="60000"/>
                    </a:srgbClr>
                  </a:glow>
                  <a:outerShdw blurRad="50800" dist="38100" dir="10800000" algn="r" rotWithShape="0">
                    <a:prstClr val="black"/>
                  </a:outerShdw>
                </a:effectLst>
                <a:latin typeface="Comic Sans MS" pitchFamily="66" charset="0"/>
              </a:rPr>
              <a:t>.</a:t>
            </a:r>
            <a:endParaRPr lang="ca-ES" sz="3600" b="1" i="1" dirty="0">
              <a:solidFill>
                <a:srgbClr val="FFFF00"/>
              </a:solidFill>
              <a:effectLst>
                <a:outerShdw blurRad="38100" dist="38100" dir="2700000" algn="tl">
                  <a:srgbClr val="C0C0C0"/>
                </a:outerShdw>
              </a:effectLst>
              <a:latin typeface="Comic Sans MS" pitchFamily="66" charset="0"/>
            </a:endParaRPr>
          </a:p>
        </p:txBody>
      </p:sp>
    </p:spTree>
    <p:extLst>
      <p:ext uri="{BB962C8B-B14F-4D97-AF65-F5344CB8AC3E}">
        <p14:creationId xmlns:p14="http://schemas.microsoft.com/office/powerpoint/2010/main" val="405593249"/>
      </p:ext>
    </p:extLst>
  </p:cSld>
  <p:clrMapOvr>
    <a:masterClrMapping/>
  </p:clrMapOvr>
  <mc:AlternateContent xmlns:mc="http://schemas.openxmlformats.org/markup-compatibility/2006" xmlns:p14="http://schemas.microsoft.com/office/powerpoint/2010/main">
    <mc:Choice Requires="p14">
      <p:transition>
        <p14:switch dir="r"/>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6148"/>
                                        </p:tgtEl>
                                        <p:attrNameLst>
                                          <p:attrName>style.visibility</p:attrName>
                                        </p:attrNameLst>
                                      </p:cBhvr>
                                      <p:to>
                                        <p:strVal val="visible"/>
                                      </p:to>
                                    </p:set>
                                    <p:anim calcmode="lin" valueType="num">
                                      <p:cBhvr>
                                        <p:cTn id="7" dur="1750" fill="hold"/>
                                        <p:tgtEl>
                                          <p:spTgt spid="6148"/>
                                        </p:tgtEl>
                                        <p:attrNameLst>
                                          <p:attrName>ppt_w</p:attrName>
                                        </p:attrNameLst>
                                      </p:cBhvr>
                                      <p:tavLst>
                                        <p:tav tm="0">
                                          <p:val>
                                            <p:fltVal val="0"/>
                                          </p:val>
                                        </p:tav>
                                        <p:tav tm="100000">
                                          <p:val>
                                            <p:strVal val="#ppt_w"/>
                                          </p:val>
                                        </p:tav>
                                      </p:tavLst>
                                    </p:anim>
                                    <p:anim calcmode="lin" valueType="num">
                                      <p:cBhvr>
                                        <p:cTn id="8" dur="1750" fill="hold"/>
                                        <p:tgtEl>
                                          <p:spTgt spid="6148"/>
                                        </p:tgtEl>
                                        <p:attrNameLst>
                                          <p:attrName>ppt_h</p:attrName>
                                        </p:attrNameLst>
                                      </p:cBhvr>
                                      <p:tavLst>
                                        <p:tav tm="0">
                                          <p:val>
                                            <p:fltVal val="0"/>
                                          </p:val>
                                        </p:tav>
                                        <p:tav tm="100000">
                                          <p:val>
                                            <p:strVal val="#ppt_h"/>
                                          </p:val>
                                        </p:tav>
                                      </p:tavLst>
                                    </p:anim>
                                  </p:childTnLst>
                                </p:cTn>
                              </p:par>
                            </p:childTnLst>
                          </p:cTn>
                        </p:par>
                        <p:par>
                          <p:cTn id="9" fill="hold">
                            <p:stCondLst>
                              <p:cond delay="5250"/>
                            </p:stCondLst>
                            <p:childTnLst>
                              <p:par>
                                <p:cTn id="10" presetID="23" presetClass="entr" presetSubtype="16" fill="hold" grpId="0" nodeType="afterEffect">
                                  <p:stCondLst>
                                    <p:cond delay="0"/>
                                  </p:stCondLst>
                                  <p:iterate type="wd">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1750" fill="hold"/>
                                        <p:tgtEl>
                                          <p:spTgt spid="5"/>
                                        </p:tgtEl>
                                        <p:attrNameLst>
                                          <p:attrName>ppt_w</p:attrName>
                                        </p:attrNameLst>
                                      </p:cBhvr>
                                      <p:tavLst>
                                        <p:tav tm="0">
                                          <p:val>
                                            <p:fltVal val="0"/>
                                          </p:val>
                                        </p:tav>
                                        <p:tav tm="100000">
                                          <p:val>
                                            <p:strVal val="#ppt_w"/>
                                          </p:val>
                                        </p:tav>
                                      </p:tavLst>
                                    </p:anim>
                                    <p:anim calcmode="lin" valueType="num">
                                      <p:cBhvr>
                                        <p:cTn id="13" dur="175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806" y="578637"/>
            <a:ext cx="8050554" cy="5743786"/>
          </a:xfrm>
          <a:prstGeom prst="rect">
            <a:avLst/>
          </a:prstGeom>
        </p:spPr>
      </p:pic>
      <p:sp>
        <p:nvSpPr>
          <p:cNvPr id="10" name="7 Rectángulo"/>
          <p:cNvSpPr/>
          <p:nvPr/>
        </p:nvSpPr>
        <p:spPr>
          <a:xfrm>
            <a:off x="1472268" y="2386586"/>
            <a:ext cx="6260943" cy="3416320"/>
          </a:xfrm>
          <a:prstGeom prst="rect">
            <a:avLst/>
          </a:prstGeom>
          <a:noFill/>
        </p:spPr>
        <p:style>
          <a:lnRef idx="0">
            <a:schemeClr val="accent2"/>
          </a:lnRef>
          <a:fillRef idx="3">
            <a:schemeClr val="accent2"/>
          </a:fillRef>
          <a:effectRef idx="3">
            <a:schemeClr val="accent2"/>
          </a:effectRef>
          <a:fontRef idx="minor">
            <a:schemeClr val="lt1"/>
          </a:fontRef>
        </p:style>
        <p:txBody>
          <a:bodyPr wrap="square">
            <a:spAutoFit/>
          </a:bodyPr>
          <a:lstStyle/>
          <a:p>
            <a:pPr algn="just">
              <a:spcAft>
                <a:spcPts val="0"/>
              </a:spcAft>
            </a:pPr>
            <a:r>
              <a:rPr lang="es-PE" sz="2000" b="1" dirty="0" smtClean="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San </a:t>
            </a:r>
            <a:r>
              <a:rPr lang="es-PE" sz="20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Vicente y Santa Luisa hablaron en diversas ocasiones de la ceguera espiritual:</a:t>
            </a:r>
          </a:p>
          <a:p>
            <a:pPr algn="just">
              <a:spcAft>
                <a:spcPts val="0"/>
              </a:spcAft>
            </a:pPr>
            <a:r>
              <a:rPr lang="es-ES_tradnl" sz="2000" b="1" dirty="0" smtClean="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«Tenemos que entregarnos enteramente a Dios y pedirle la gracia de conocernos a nosotros mismos. Porque, cuando queremos elevarnos demasiado, cuando buscamos nuestras propias satisfacciones, la ceguera de nuestro amor propio es la que nos oculta este conocimiento, que nos impide ver que todo lo bueno que en nosotros se aprecia, no es de nosotros». </a:t>
            </a:r>
            <a:r>
              <a:rPr lang="es-ES_tradnl" sz="1400" b="1" dirty="0" smtClean="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(San Vicente de Paúl IX,174)</a:t>
            </a:r>
            <a:endParaRPr lang="es-PE" sz="2000"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algn="just">
              <a:spcAft>
                <a:spcPts val="0"/>
              </a:spcAft>
            </a:pPr>
            <a:r>
              <a:rPr lang="es-ES_tradnl" sz="1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endParaRPr lang="es-PE" sz="2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
        <p:nvSpPr>
          <p:cNvPr id="8" name="7 Rectángulo"/>
          <p:cNvSpPr/>
          <p:nvPr/>
        </p:nvSpPr>
        <p:spPr>
          <a:xfrm>
            <a:off x="4724920" y="784018"/>
            <a:ext cx="1998098" cy="400110"/>
          </a:xfrm>
          <a:prstGeom prst="rect">
            <a:avLst/>
          </a:prstGeom>
          <a:noFill/>
        </p:spPr>
        <p:style>
          <a:lnRef idx="0">
            <a:schemeClr val="accent2"/>
          </a:lnRef>
          <a:fillRef idx="3">
            <a:schemeClr val="accent2"/>
          </a:fillRef>
          <a:effectRef idx="3">
            <a:schemeClr val="accent2"/>
          </a:effectRef>
          <a:fontRef idx="minor">
            <a:schemeClr val="lt1"/>
          </a:fontRef>
        </p:style>
        <p:txBody>
          <a:bodyPr wrap="square">
            <a:spAutoFit/>
          </a:bodyPr>
          <a:lstStyle/>
          <a:p>
            <a:pPr algn="just">
              <a:spcAft>
                <a:spcPts val="0"/>
              </a:spcAft>
            </a:pPr>
            <a:r>
              <a:rPr lang="es-PE" sz="20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Motivación: </a:t>
            </a:r>
          </a:p>
        </p:txBody>
      </p:sp>
      <p:pic>
        <p:nvPicPr>
          <p:cNvPr id="11"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806" y="549266"/>
            <a:ext cx="3130211" cy="887648"/>
          </a:xfrm>
          <a:prstGeom prst="roundRect">
            <a:avLst/>
          </a:prstGeom>
          <a:scene3d>
            <a:camera prst="orthographicFront"/>
            <a:lightRig rig="threePt" dir="t"/>
          </a:scene3d>
          <a:sp3d>
            <a:bevelT w="152400" h="50800" prst="softRound"/>
          </a:sp3d>
        </p:spPr>
      </p:pic>
      <p:sp>
        <p:nvSpPr>
          <p:cNvPr id="9" name="Rectángulo redondeado 8"/>
          <p:cNvSpPr>
            <a:spLocks noChangeArrowheads="1"/>
          </p:cNvSpPr>
          <p:nvPr/>
        </p:nvSpPr>
        <p:spPr bwMode="auto">
          <a:xfrm>
            <a:off x="544806" y="645618"/>
            <a:ext cx="3065816" cy="676910"/>
          </a:xfrm>
          <a:prstGeom prst="roundRect">
            <a:avLst>
              <a:gd name="adj" fmla="val 16667"/>
            </a:avLst>
          </a:prstGeom>
          <a:noFill/>
          <a:ln>
            <a:noFill/>
            <a:headEnd/>
            <a:tailEnd/>
          </a:ln>
          <a:effectLst>
            <a:outerShdw blurRad="57150" dist="19050" dir="5400000" algn="ctr" rotWithShape="0">
              <a:srgbClr val="000000">
                <a:alpha val="63000"/>
              </a:srgbClr>
            </a:outerShdw>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indent="19050" algn="ctr">
              <a:spcAft>
                <a:spcPts val="0"/>
              </a:spcAft>
            </a:pPr>
            <a:r>
              <a:rPr lang="es-ES_tradnl" sz="1400" b="1" dirty="0">
                <a:solidFill>
                  <a:srgbClr val="68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CONTEMPLATIO</a:t>
            </a:r>
            <a:endParaRPr lang="es-PE" sz="1600" b="1" dirty="0">
              <a:solidFill>
                <a:srgbClr val="68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indent="19050" algn="ctr">
              <a:spcAft>
                <a:spcPts val="0"/>
              </a:spcAft>
            </a:pPr>
            <a:r>
              <a:rPr lang="es-ES_tradnl" sz="1600" b="1" dirty="0">
                <a:solidFill>
                  <a:srgbClr val="FFFF00"/>
                </a:solidFill>
                <a:effectLst>
                  <a:outerShdw blurRad="50800" dist="50800" algn="l" rotWithShape="0">
                    <a:prstClr val="black"/>
                  </a:outerShdw>
                </a:effectLst>
                <a:latin typeface="Times New Roman" panose="02020603050405020304" pitchFamily="18" charset="0"/>
                <a:ea typeface="Times New Roman" panose="02020603050405020304" pitchFamily="18" charset="0"/>
              </a:rPr>
              <a:t>¿Qué me lleva a hacer el texto?</a:t>
            </a:r>
            <a:endParaRPr lang="es-PE" sz="2400" dirty="0">
              <a:solidFill>
                <a:srgbClr val="FFFF00"/>
              </a:solidFill>
              <a:effectLst>
                <a:outerShdw blurRad="50800" dist="50800" algn="l" rotWithShape="0">
                  <a:prstClr val="black"/>
                </a:outerShdw>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75159477"/>
      </p:ext>
    </p:extLst>
  </p:cSld>
  <p:clrMapOvr>
    <a:masterClrMapping/>
  </p:clrMapOvr>
  <mc:AlternateContent xmlns:mc="http://schemas.openxmlformats.org/markup-compatibility/2006" xmlns:p15="http://schemas.microsoft.com/office/powerpoint/2012/main">
    <mc:Choice Requires="p15">
      <p:transition>
        <p15:prstTrans prst="curtains"/>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1750" fill="hold"/>
                                        <p:tgtEl>
                                          <p:spTgt spid="8"/>
                                        </p:tgtEl>
                                        <p:attrNameLst>
                                          <p:attrName>ppt_w</p:attrName>
                                        </p:attrNameLst>
                                      </p:cBhvr>
                                      <p:tavLst>
                                        <p:tav tm="0">
                                          <p:val>
                                            <p:fltVal val="0"/>
                                          </p:val>
                                        </p:tav>
                                        <p:tav tm="100000">
                                          <p:val>
                                            <p:strVal val="#ppt_w"/>
                                          </p:val>
                                        </p:tav>
                                      </p:tavLst>
                                    </p:anim>
                                    <p:anim calcmode="lin" valueType="num">
                                      <p:cBhvr>
                                        <p:cTn id="8" dur="1750" fill="hold"/>
                                        <p:tgtEl>
                                          <p:spTgt spid="8"/>
                                        </p:tgtEl>
                                        <p:attrNameLst>
                                          <p:attrName>ppt_h</p:attrName>
                                        </p:attrNameLst>
                                      </p:cBhvr>
                                      <p:tavLst>
                                        <p:tav tm="0">
                                          <p:val>
                                            <p:fltVal val="0"/>
                                          </p:val>
                                        </p:tav>
                                        <p:tav tm="100000">
                                          <p:val>
                                            <p:strVal val="#ppt_h"/>
                                          </p:val>
                                        </p:tav>
                                      </p:tavLst>
                                    </p:anim>
                                  </p:childTnLst>
                                </p:cTn>
                              </p:par>
                            </p:childTnLst>
                          </p:cTn>
                        </p:par>
                        <p:par>
                          <p:cTn id="9" fill="hold">
                            <p:stCondLst>
                              <p:cond delay="1925"/>
                            </p:stCondLst>
                            <p:childTnLst>
                              <p:par>
                                <p:cTn id="10" presetID="15" presetClass="entr" presetSubtype="0" fill="hold" grpId="0" nodeType="afterEffect">
                                  <p:stCondLst>
                                    <p:cond delay="0"/>
                                  </p:stCondLst>
                                  <p:iterate type="lt">
                                    <p:tmPct val="10000"/>
                                  </p:iterate>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fltVal val="0"/>
                                          </p:val>
                                        </p:tav>
                                        <p:tav tm="100000">
                                          <p:val>
                                            <p:strVal val="#ppt_w"/>
                                          </p:val>
                                        </p:tav>
                                      </p:tavLst>
                                    </p:anim>
                                    <p:anim calcmode="lin" valueType="num">
                                      <p:cBhvr>
                                        <p:cTn id="13" dur="1000" fill="hold"/>
                                        <p:tgtEl>
                                          <p:spTgt spid="10"/>
                                        </p:tgtEl>
                                        <p:attrNameLst>
                                          <p:attrName>ppt_h</p:attrName>
                                        </p:attrNameLst>
                                      </p:cBhvr>
                                      <p:tavLst>
                                        <p:tav tm="0">
                                          <p:val>
                                            <p:fltVal val="0"/>
                                          </p:val>
                                        </p:tav>
                                        <p:tav tm="100000">
                                          <p:val>
                                            <p:strVal val="#ppt_h"/>
                                          </p:val>
                                        </p:tav>
                                      </p:tavLst>
                                    </p:anim>
                                    <p:anim calcmode="lin" valueType="num">
                                      <p:cBhvr>
                                        <p:cTn id="14"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462" y="481147"/>
            <a:ext cx="8253984" cy="5902235"/>
          </a:xfrm>
          <a:prstGeom prst="rect">
            <a:avLst/>
          </a:prstGeom>
        </p:spPr>
      </p:pic>
      <p:sp>
        <p:nvSpPr>
          <p:cNvPr id="8" name="7 Rectángulo"/>
          <p:cNvSpPr/>
          <p:nvPr/>
        </p:nvSpPr>
        <p:spPr>
          <a:xfrm>
            <a:off x="1432960" y="826995"/>
            <a:ext cx="6088546" cy="5324535"/>
          </a:xfrm>
          <a:prstGeom prst="rect">
            <a:avLst/>
          </a:prstGeom>
          <a:noFill/>
        </p:spPr>
        <p:style>
          <a:lnRef idx="0">
            <a:schemeClr val="accent2"/>
          </a:lnRef>
          <a:fillRef idx="3">
            <a:schemeClr val="accent2"/>
          </a:fillRef>
          <a:effectRef idx="3">
            <a:schemeClr val="accent2"/>
          </a:effectRef>
          <a:fontRef idx="minor">
            <a:schemeClr val="lt1"/>
          </a:fontRef>
        </p:style>
        <p:txBody>
          <a:bodyPr wrap="square">
            <a:spAutoFit/>
          </a:bodyPr>
          <a:lstStyle/>
          <a:p>
            <a:pPr algn="ctr">
              <a:spcAft>
                <a:spcPts val="0"/>
              </a:spcAft>
            </a:pPr>
            <a:r>
              <a:rPr lang="es-ES" sz="20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«Me ha parecido en el primer punto </a:t>
            </a:r>
            <a:r>
              <a:rPr lang="es-ES" sz="2000" b="1" dirty="0" smtClean="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que una </a:t>
            </a:r>
            <a:r>
              <a:rPr lang="es-ES" sz="20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de las razones que tenemos </a:t>
            </a:r>
            <a:r>
              <a:rPr lang="es-ES" sz="2000" b="1" dirty="0" smtClean="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para darnos </a:t>
            </a:r>
            <a:r>
              <a:rPr lang="es-ES" sz="20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a Dios es la gran dificultad </a:t>
            </a:r>
            <a:r>
              <a:rPr lang="es-ES" sz="2000" b="1" dirty="0" smtClean="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que el </a:t>
            </a:r>
            <a:r>
              <a:rPr lang="es-ES" sz="20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amor a nuestra propia estima opone </a:t>
            </a:r>
            <a:endParaRPr lang="es-ES_tradnl" sz="2000" b="1" dirty="0" smtClean="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endParaRPr>
          </a:p>
          <a:p>
            <a:pPr algn="ctr">
              <a:spcAft>
                <a:spcPts val="0"/>
              </a:spcAft>
            </a:pPr>
            <a:r>
              <a:rPr lang="es-ES_tradnl" sz="2000" b="1" dirty="0" smtClean="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siempre </a:t>
            </a:r>
            <a:r>
              <a:rPr lang="es-ES_tradnl" sz="20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a la práctica de esta virtud por la ceguera en que nos hace caer respecto a nosotros mismos y respecto al prójimo; ello es causa de que con frecuencia juzguemos las intenciones y acciones de nuestras Hermanas de manera muy distinta a la verdad.» </a:t>
            </a:r>
            <a:r>
              <a:rPr lang="es-ES_tradnl" sz="2000" b="1" dirty="0" smtClean="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s-ES_tradnl" sz="1600" dirty="0" err="1" smtClean="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Sta</a:t>
            </a:r>
            <a:r>
              <a:rPr lang="es-ES_tradnl" sz="1600" dirty="0" smtClean="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Luisa de </a:t>
            </a:r>
            <a:r>
              <a:rPr lang="es-ES_tradnl" sz="1600" dirty="0" err="1" smtClean="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Marillac</a:t>
            </a:r>
            <a:r>
              <a:rPr lang="es-ES_tradnl" sz="1600" dirty="0" smtClean="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E 64</a:t>
            </a:r>
            <a:r>
              <a:rPr lang="es-ES_tradnl" sz="2000" b="1" dirty="0" smtClean="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a:t>
            </a:r>
            <a:endParaRPr lang="es-PE" sz="3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algn="ctr">
              <a:spcAft>
                <a:spcPts val="0"/>
              </a:spcAft>
            </a:pPr>
            <a:r>
              <a:rPr lang="es-ES_tradnl" sz="20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endParaRPr lang="es-PE" sz="3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algn="ctr">
              <a:spcAft>
                <a:spcPts val="0"/>
              </a:spcAft>
            </a:pPr>
            <a:r>
              <a:rPr lang="es-ES_tradnl" sz="20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San Vicente invita a confiar en Jesús, luz del mundo: </a:t>
            </a:r>
            <a:r>
              <a:rPr lang="es-ES_tradnl" sz="2000" b="1" dirty="0">
                <a:solidFill>
                  <a:srgbClr val="FFFF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a:t>
            </a:r>
            <a:r>
              <a:rPr lang="es-ES_tradnl" sz="2000" b="1" i="1" dirty="0">
                <a:solidFill>
                  <a:srgbClr val="FFFF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Siga haciendo que sus decisiones sean cada vez más conformes con Nuestro Señor y confíe en él, que será su luz y su fortaleza en todo.”</a:t>
            </a:r>
            <a:r>
              <a:rPr lang="es-ES_tradnl" sz="20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(VI,548</a:t>
            </a:r>
            <a:r>
              <a:rPr lang="es-ES_tradnl" sz="2000" b="1" i="1" dirty="0" smtClean="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a:t>
            </a:r>
            <a:endParaRPr lang="es-PE" sz="2000" b="1" i="1" dirty="0">
              <a:ln>
                <a:solidFill>
                  <a:srgbClr val="BBE0E3">
                    <a:lumMod val="20000"/>
                    <a:lumOff val="80000"/>
                  </a:srgbClr>
                </a:solidFill>
              </a:ln>
              <a:solidFill>
                <a:srgbClr val="BBE0E3">
                  <a:lumMod val="40000"/>
                  <a:lumOff val="60000"/>
                </a:srgbClr>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2969255257"/>
      </p:ext>
    </p:extLst>
  </p:cSld>
  <p:clrMapOvr>
    <a:masterClrMapping/>
  </p:clrMapOvr>
  <mc:AlternateContent xmlns:mc="http://schemas.openxmlformats.org/markup-compatibility/2006" xmlns:p14="http://schemas.microsoft.com/office/powerpoint/2010/main">
    <mc:Choice Requires="p14">
      <p:transition>
        <p14:flip dir="r"/>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1750" fill="hold"/>
                                        <p:tgtEl>
                                          <p:spTgt spid="8"/>
                                        </p:tgtEl>
                                        <p:attrNameLst>
                                          <p:attrName>ppt_w</p:attrName>
                                        </p:attrNameLst>
                                      </p:cBhvr>
                                      <p:tavLst>
                                        <p:tav tm="0">
                                          <p:val>
                                            <p:fltVal val="0"/>
                                          </p:val>
                                        </p:tav>
                                        <p:tav tm="100000">
                                          <p:val>
                                            <p:strVal val="#ppt_w"/>
                                          </p:val>
                                        </p:tav>
                                      </p:tavLst>
                                    </p:anim>
                                    <p:anim calcmode="lin" valueType="num">
                                      <p:cBhvr>
                                        <p:cTn id="8" dur="175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232" y="579989"/>
            <a:ext cx="8038447" cy="5785975"/>
          </a:xfrm>
          <a:prstGeom prst="rect">
            <a:avLst/>
          </a:prstGeom>
          <a:scene3d>
            <a:camera prst="orthographicFront"/>
            <a:lightRig rig="threePt" dir="t"/>
          </a:scene3d>
          <a:sp3d>
            <a:bevelT w="152400" h="50800" prst="softRound"/>
          </a:sp3d>
        </p:spPr>
      </p:pic>
      <p:sp>
        <p:nvSpPr>
          <p:cNvPr id="3" name="4 Rectángulo"/>
          <p:cNvSpPr/>
          <p:nvPr/>
        </p:nvSpPr>
        <p:spPr>
          <a:xfrm>
            <a:off x="2300772" y="260648"/>
            <a:ext cx="4270721" cy="923330"/>
          </a:xfrm>
          <a:prstGeom prst="rect">
            <a:avLst/>
          </a:prstGeom>
        </p:spPr>
        <p:txBody>
          <a:bodyPr wrap="none">
            <a:spAutoFit/>
          </a:bodyPr>
          <a:lstStyle/>
          <a:p>
            <a:pPr marL="342900" indent="-342900" algn="ctr" fontAlgn="base">
              <a:spcBef>
                <a:spcPct val="20000"/>
              </a:spcBef>
              <a:spcAft>
                <a:spcPct val="0"/>
              </a:spcAft>
              <a:defRPr/>
            </a:pPr>
            <a:r>
              <a:rPr lang="es-ES_tradnl" sz="5400" b="1" kern="0" dirty="0">
                <a:solidFill>
                  <a:srgbClr val="FFFF00"/>
                </a:solidFill>
                <a:effectLst>
                  <a:outerShdw blurRad="38100" dist="38100" dir="2700000" algn="tl">
                    <a:srgbClr val="000000">
                      <a:alpha val="43137"/>
                    </a:srgbClr>
                  </a:outerShdw>
                </a:effectLst>
              </a:rPr>
              <a:t>Compromiso</a:t>
            </a:r>
            <a:r>
              <a:rPr lang="es-ES_tradnl" sz="3600" b="1" kern="0" dirty="0">
                <a:solidFill>
                  <a:srgbClr val="FFFF00"/>
                </a:solidFill>
                <a:effectLst>
                  <a:outerShdw blurRad="38100" dist="38100" dir="2700000" algn="tl">
                    <a:srgbClr val="000000">
                      <a:alpha val="43137"/>
                    </a:srgbClr>
                  </a:outerShdw>
                </a:effectLst>
              </a:rPr>
              <a:t>: </a:t>
            </a:r>
          </a:p>
        </p:txBody>
      </p:sp>
      <p:sp>
        <p:nvSpPr>
          <p:cNvPr id="4" name="3 CuadroTexto"/>
          <p:cNvSpPr txBox="1"/>
          <p:nvPr/>
        </p:nvSpPr>
        <p:spPr>
          <a:xfrm>
            <a:off x="984802" y="3830600"/>
            <a:ext cx="7087309" cy="2062103"/>
          </a:xfrm>
          <a:prstGeom prst="rect">
            <a:avLst/>
          </a:prstGeom>
          <a:no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fontAlgn="base">
              <a:spcBef>
                <a:spcPct val="0"/>
              </a:spcBef>
              <a:spcAft>
                <a:spcPct val="0"/>
              </a:spcAft>
            </a:pPr>
            <a:r>
              <a:rPr lang="es-PE" sz="3200" dirty="0">
                <a:solidFill>
                  <a:schemeClr val="bg1"/>
                </a:solidFill>
                <a:effectLst>
                  <a:outerShdw blurRad="38100" dist="38100" dir="2700000" algn="tl">
                    <a:srgbClr val="000000">
                      <a:alpha val="43137"/>
                    </a:srgbClr>
                  </a:outerShdw>
                </a:effectLst>
                <a:latin typeface="Tekton Pro" pitchFamily="34" charset="0"/>
              </a:rPr>
              <a:t>Dar testimonio de haber hallado en Cristo la Luz y el Camino que nos compromete a dar frutos de verdad, justicia y paz</a:t>
            </a:r>
            <a:r>
              <a:rPr lang="es-PE" sz="3200" dirty="0" smtClean="0">
                <a:solidFill>
                  <a:schemeClr val="bg1"/>
                </a:solidFill>
                <a:effectLst>
                  <a:outerShdw blurRad="38100" dist="38100" dir="2700000" algn="tl">
                    <a:srgbClr val="000000">
                      <a:alpha val="43137"/>
                    </a:srgbClr>
                  </a:outerShdw>
                </a:effectLst>
                <a:latin typeface="Tekton Pro" pitchFamily="34" charset="0"/>
              </a:rPr>
              <a:t>.</a:t>
            </a:r>
            <a:endParaRPr lang="es-PE" sz="3200" dirty="0">
              <a:solidFill>
                <a:schemeClr val="bg1"/>
              </a:solidFill>
              <a:effectLst>
                <a:outerShdw blurRad="38100" dist="38100" dir="2700000" algn="tl">
                  <a:srgbClr val="000000">
                    <a:alpha val="43137"/>
                  </a:srgbClr>
                </a:outerShdw>
              </a:effectLst>
              <a:latin typeface="Tekton Pro" pitchFamily="34" charset="0"/>
            </a:endParaRPr>
          </a:p>
        </p:txBody>
      </p:sp>
    </p:spTree>
    <p:extLst>
      <p:ext uri="{BB962C8B-B14F-4D97-AF65-F5344CB8AC3E}">
        <p14:creationId xmlns:p14="http://schemas.microsoft.com/office/powerpoint/2010/main" val="2959856741"/>
      </p:ext>
    </p:extLst>
  </p:cSld>
  <p:clrMapOvr>
    <a:masterClrMapping/>
  </p:clrMapOvr>
  <mc:AlternateContent xmlns:mc="http://schemas.openxmlformats.org/markup-compatibility/2006" xmlns:p14="http://schemas.microsoft.com/office/powerpoint/2010/main">
    <mc:Choice Requires="p14">
      <p:transition>
        <p14:switch dir="r"/>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strVal val="4/3*#ppt_w"/>
                                          </p:val>
                                        </p:tav>
                                        <p:tav tm="100000">
                                          <p:val>
                                            <p:strVal val="#ppt_w"/>
                                          </p:val>
                                        </p:tav>
                                      </p:tavLst>
                                    </p:anim>
                                    <p:anim calcmode="lin" valueType="num">
                                      <p:cBhvr>
                                        <p:cTn id="8" dur="250" fill="hold"/>
                                        <p:tgtEl>
                                          <p:spTgt spid="4"/>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006" y="577379"/>
            <a:ext cx="8031480" cy="5745044"/>
          </a:xfrm>
          <a:prstGeom prst="rect">
            <a:avLst/>
          </a:prstGeom>
          <a:scene3d>
            <a:camera prst="orthographicFront"/>
            <a:lightRig rig="threePt" dir="t"/>
          </a:scene3d>
          <a:sp3d>
            <a:bevelT w="152400" h="50800" prst="softRound"/>
          </a:sp3d>
        </p:spPr>
      </p:pic>
      <p:sp>
        <p:nvSpPr>
          <p:cNvPr id="3" name="5 Rectángulo"/>
          <p:cNvSpPr/>
          <p:nvPr/>
        </p:nvSpPr>
        <p:spPr>
          <a:xfrm>
            <a:off x="2076445" y="491800"/>
            <a:ext cx="2318263" cy="523220"/>
          </a:xfrm>
          <a:prstGeom prst="rect">
            <a:avLst/>
          </a:prstGeom>
        </p:spPr>
        <p:txBody>
          <a:bodyPr wrap="none">
            <a:spAutoFit/>
          </a:bodyPr>
          <a:lstStyle/>
          <a:p>
            <a:pPr algn="ctr" fontAlgn="base">
              <a:spcBef>
                <a:spcPct val="0"/>
              </a:spcBef>
              <a:spcAft>
                <a:spcPct val="0"/>
              </a:spcAft>
            </a:pPr>
            <a:r>
              <a:rPr lang="es-PE" sz="2800" b="1" dirty="0">
                <a:solidFill>
                  <a:schemeClr val="bg1"/>
                </a:solidFill>
                <a:effectLst>
                  <a:outerShdw blurRad="50800" dist="76200" algn="l" rotWithShape="0">
                    <a:prstClr val="black"/>
                  </a:outerShdw>
                </a:effectLst>
              </a:rPr>
              <a:t>Oración final </a:t>
            </a:r>
          </a:p>
        </p:txBody>
      </p:sp>
      <p:sp>
        <p:nvSpPr>
          <p:cNvPr id="4" name="6 Rectángulo"/>
          <p:cNvSpPr/>
          <p:nvPr/>
        </p:nvSpPr>
        <p:spPr>
          <a:xfrm>
            <a:off x="452844" y="929440"/>
            <a:ext cx="6183085" cy="5262979"/>
          </a:xfrm>
          <a:prstGeom prst="rect">
            <a:avLst/>
          </a:prstGeom>
          <a:noFill/>
          <a:effectLst>
            <a:softEdge rad="63500"/>
          </a:effectLst>
          <a:scene3d>
            <a:camera prst="orthographicFront"/>
            <a:lightRig rig="threePt" dir="t"/>
          </a:scene3d>
          <a:sp3d>
            <a:bevelT w="152400" h="50800" prst="softRound"/>
          </a:sp3d>
        </p:spPr>
        <p:txBody>
          <a:bodyPr wrap="square">
            <a:spAutoFit/>
          </a:bodyPr>
          <a:lstStyle/>
          <a:p>
            <a:pPr algn="ctr" fontAlgn="base">
              <a:spcBef>
                <a:spcPct val="0"/>
              </a:spcBef>
              <a:spcAft>
                <a:spcPct val="0"/>
              </a:spcAft>
            </a:pPr>
            <a:r>
              <a:rPr lang="es-PE" sz="2400" b="1" dirty="0">
                <a:solidFill>
                  <a:srgbClr val="FFFF00"/>
                </a:solidFill>
                <a:effectLst>
                  <a:glow rad="101600">
                    <a:schemeClr val="accent4">
                      <a:satMod val="175000"/>
                      <a:alpha val="40000"/>
                    </a:schemeClr>
                  </a:glow>
                  <a:outerShdw blurRad="50800" dist="76200" algn="l" rotWithShape="0">
                    <a:prstClr val="black"/>
                  </a:outerShdw>
                </a:effectLst>
                <a:latin typeface="Tekton Pro" panose="020F0603020208020904" pitchFamily="34" charset="0"/>
              </a:rPr>
              <a:t>Señor ayúdanos a vivir tus enseñanzas con la alegría de saber que ellas nos identifican contigo,  que por ellas actualizamos tu manera de ser y </a:t>
            </a:r>
            <a:r>
              <a:rPr lang="es-PE" sz="2400" b="1" dirty="0" smtClean="0">
                <a:solidFill>
                  <a:srgbClr val="FFFF00"/>
                </a:solidFill>
                <a:effectLst>
                  <a:glow rad="101600">
                    <a:schemeClr val="accent4">
                      <a:satMod val="175000"/>
                      <a:alpha val="40000"/>
                    </a:schemeClr>
                  </a:glow>
                  <a:outerShdw blurRad="50800" dist="76200" algn="l" rotWithShape="0">
                    <a:prstClr val="black"/>
                  </a:outerShdw>
                </a:effectLst>
                <a:latin typeface="Tekton Pro" panose="020F0603020208020904" pitchFamily="34" charset="0"/>
              </a:rPr>
              <a:t>                          así </a:t>
            </a:r>
            <a:r>
              <a:rPr lang="es-PE" sz="2400" b="1" dirty="0">
                <a:solidFill>
                  <a:srgbClr val="FFFF00"/>
                </a:solidFill>
                <a:effectLst>
                  <a:glow rad="101600">
                    <a:schemeClr val="accent4">
                      <a:satMod val="175000"/>
                      <a:alpha val="40000"/>
                    </a:schemeClr>
                  </a:glow>
                  <a:outerShdw blurRad="50800" dist="76200" algn="l" rotWithShape="0">
                    <a:prstClr val="black"/>
                  </a:outerShdw>
                </a:effectLst>
                <a:latin typeface="Tekton Pro" panose="020F0603020208020904" pitchFamily="34" charset="0"/>
              </a:rPr>
              <a:t>estamos realizando </a:t>
            </a:r>
            <a:r>
              <a:rPr lang="es-PE" sz="2400" b="1" dirty="0" smtClean="0">
                <a:solidFill>
                  <a:srgbClr val="FFFF00"/>
                </a:solidFill>
                <a:effectLst>
                  <a:glow rad="101600">
                    <a:schemeClr val="accent4">
                      <a:satMod val="175000"/>
                      <a:alpha val="40000"/>
                    </a:schemeClr>
                  </a:glow>
                  <a:outerShdw blurRad="50800" dist="76200" algn="l" rotWithShape="0">
                    <a:prstClr val="black"/>
                  </a:outerShdw>
                </a:effectLst>
                <a:latin typeface="Tekton Pro" panose="020F0603020208020904" pitchFamily="34" charset="0"/>
              </a:rPr>
              <a:t>                                               el </a:t>
            </a:r>
            <a:r>
              <a:rPr lang="es-PE" sz="2400" b="1" dirty="0">
                <a:solidFill>
                  <a:srgbClr val="FFFF00"/>
                </a:solidFill>
                <a:effectLst>
                  <a:glow rad="101600">
                    <a:schemeClr val="accent4">
                      <a:satMod val="175000"/>
                      <a:alpha val="40000"/>
                    </a:schemeClr>
                  </a:glow>
                  <a:outerShdw blurRad="50800" dist="76200" algn="l" rotWithShape="0">
                    <a:prstClr val="black"/>
                  </a:outerShdw>
                </a:effectLst>
                <a:latin typeface="Tekton Pro" panose="020F0603020208020904" pitchFamily="34" charset="0"/>
              </a:rPr>
              <a:t>proyecto </a:t>
            </a:r>
            <a:r>
              <a:rPr lang="es-PE" sz="2400" b="1" dirty="0" smtClean="0">
                <a:solidFill>
                  <a:srgbClr val="FFFF00"/>
                </a:solidFill>
                <a:effectLst>
                  <a:glow rad="101600">
                    <a:schemeClr val="accent4">
                      <a:satMod val="175000"/>
                      <a:alpha val="40000"/>
                    </a:schemeClr>
                  </a:glow>
                  <a:outerShdw blurRad="50800" dist="76200" algn="l" rotWithShape="0">
                    <a:prstClr val="black"/>
                  </a:outerShdw>
                </a:effectLst>
                <a:latin typeface="Tekton Pro" panose="020F0603020208020904" pitchFamily="34" charset="0"/>
              </a:rPr>
              <a:t>del </a:t>
            </a:r>
            <a:r>
              <a:rPr lang="es-PE" sz="2400" b="1" dirty="0">
                <a:solidFill>
                  <a:srgbClr val="FFFF00"/>
                </a:solidFill>
                <a:effectLst>
                  <a:glow rad="101600">
                    <a:schemeClr val="accent4">
                      <a:satMod val="175000"/>
                      <a:alpha val="40000"/>
                    </a:schemeClr>
                  </a:glow>
                  <a:outerShdw blurRad="50800" dist="76200" algn="l" rotWithShape="0">
                    <a:prstClr val="black"/>
                  </a:outerShdw>
                </a:effectLst>
                <a:latin typeface="Tekton Pro" panose="020F0603020208020904" pitchFamily="34" charset="0"/>
              </a:rPr>
              <a:t>Padre. </a:t>
            </a:r>
          </a:p>
          <a:p>
            <a:pPr algn="ctr" fontAlgn="base">
              <a:spcBef>
                <a:spcPct val="0"/>
              </a:spcBef>
              <a:spcAft>
                <a:spcPct val="0"/>
              </a:spcAft>
            </a:pPr>
            <a:r>
              <a:rPr lang="es-PE" sz="2400" b="1" dirty="0">
                <a:solidFill>
                  <a:srgbClr val="FFFF00"/>
                </a:solidFill>
                <a:effectLst>
                  <a:glow rad="101600">
                    <a:schemeClr val="accent4">
                      <a:satMod val="175000"/>
                      <a:alpha val="40000"/>
                    </a:schemeClr>
                  </a:glow>
                  <a:outerShdw blurRad="50800" dist="76200" algn="l" rotWithShape="0">
                    <a:prstClr val="black"/>
                  </a:outerShdw>
                </a:effectLst>
                <a:latin typeface="Tekton Pro" panose="020F0603020208020904" pitchFamily="34" charset="0"/>
              </a:rPr>
              <a:t>Llena nuestro corazón de alegría, </a:t>
            </a:r>
          </a:p>
          <a:p>
            <a:pPr algn="ctr" fontAlgn="base">
              <a:spcBef>
                <a:spcPct val="0"/>
              </a:spcBef>
              <a:spcAft>
                <a:spcPct val="0"/>
              </a:spcAft>
            </a:pPr>
            <a:r>
              <a:rPr lang="es-PE" sz="2400" b="1" dirty="0">
                <a:solidFill>
                  <a:srgbClr val="FFFF00"/>
                </a:solidFill>
                <a:effectLst>
                  <a:glow rad="101600">
                    <a:schemeClr val="accent4">
                      <a:satMod val="175000"/>
                      <a:alpha val="40000"/>
                    </a:schemeClr>
                  </a:glow>
                  <a:outerShdw blurRad="50800" dist="76200" algn="l" rotWithShape="0">
                    <a:prstClr val="black"/>
                  </a:outerShdw>
                </a:effectLst>
                <a:latin typeface="Tekton Pro" panose="020F0603020208020904" pitchFamily="34" charset="0"/>
              </a:rPr>
              <a:t>al servir desinteresadamente, a ser gratuitos en el bien que hacemos, </a:t>
            </a:r>
            <a:r>
              <a:rPr lang="es-PE" sz="2400" b="1" dirty="0" smtClean="0">
                <a:solidFill>
                  <a:srgbClr val="FFFF00"/>
                </a:solidFill>
                <a:effectLst>
                  <a:glow rad="101600">
                    <a:schemeClr val="accent4">
                      <a:satMod val="175000"/>
                      <a:alpha val="40000"/>
                    </a:schemeClr>
                  </a:glow>
                  <a:outerShdw blurRad="50800" dist="76200" algn="l" rotWithShape="0">
                    <a:prstClr val="black"/>
                  </a:outerShdw>
                </a:effectLst>
                <a:latin typeface="Tekton Pro" panose="020F0603020208020904" pitchFamily="34" charset="0"/>
              </a:rPr>
              <a:t>                                     al </a:t>
            </a:r>
            <a:r>
              <a:rPr lang="es-PE" sz="2400" b="1" dirty="0">
                <a:solidFill>
                  <a:srgbClr val="FFFF00"/>
                </a:solidFill>
                <a:effectLst>
                  <a:glow rad="101600">
                    <a:schemeClr val="accent4">
                      <a:satMod val="175000"/>
                      <a:alpha val="40000"/>
                    </a:schemeClr>
                  </a:glow>
                  <a:outerShdw blurRad="50800" dist="76200" algn="l" rotWithShape="0">
                    <a:prstClr val="black"/>
                  </a:outerShdw>
                </a:effectLst>
                <a:latin typeface="Tekton Pro" panose="020F0603020208020904" pitchFamily="34" charset="0"/>
              </a:rPr>
              <a:t>mirar al otro con tus ojos y al </a:t>
            </a:r>
            <a:r>
              <a:rPr lang="es-PE" sz="2400" b="1" dirty="0" smtClean="0">
                <a:solidFill>
                  <a:srgbClr val="FFFF00"/>
                </a:solidFill>
                <a:effectLst>
                  <a:glow rad="101600">
                    <a:schemeClr val="accent4">
                      <a:satMod val="175000"/>
                      <a:alpha val="40000"/>
                    </a:schemeClr>
                  </a:glow>
                  <a:outerShdw blurRad="50800" dist="76200" algn="l" rotWithShape="0">
                    <a:prstClr val="black"/>
                  </a:outerShdw>
                </a:effectLst>
                <a:latin typeface="Tekton Pro" panose="020F0603020208020904" pitchFamily="34" charset="0"/>
              </a:rPr>
              <a:t>                                                amar </a:t>
            </a:r>
            <a:r>
              <a:rPr lang="es-PE" sz="2400" b="1" dirty="0">
                <a:solidFill>
                  <a:srgbClr val="FFFF00"/>
                </a:solidFill>
                <a:effectLst>
                  <a:glow rad="101600">
                    <a:schemeClr val="accent4">
                      <a:satMod val="175000"/>
                      <a:alpha val="40000"/>
                    </a:schemeClr>
                  </a:glow>
                  <a:outerShdw blurRad="50800" dist="76200" algn="l" rotWithShape="0">
                    <a:prstClr val="black"/>
                  </a:outerShdw>
                </a:effectLst>
                <a:latin typeface="Tekton Pro" panose="020F0603020208020904" pitchFamily="34" charset="0"/>
              </a:rPr>
              <a:t>a tu estilo y a tu manera, </a:t>
            </a:r>
            <a:r>
              <a:rPr lang="es-PE" sz="2400" b="1" dirty="0" smtClean="0">
                <a:solidFill>
                  <a:srgbClr val="FFFF00"/>
                </a:solidFill>
                <a:effectLst>
                  <a:glow rad="101600">
                    <a:schemeClr val="accent4">
                      <a:satMod val="175000"/>
                      <a:alpha val="40000"/>
                    </a:schemeClr>
                  </a:glow>
                  <a:outerShdw blurRad="50800" dist="76200" algn="l" rotWithShape="0">
                    <a:prstClr val="black"/>
                  </a:outerShdw>
                </a:effectLst>
                <a:latin typeface="Tekton Pro" panose="020F0603020208020904" pitchFamily="34" charset="0"/>
              </a:rPr>
              <a:t>                               buscando </a:t>
            </a:r>
            <a:r>
              <a:rPr lang="es-PE" sz="2400" b="1" dirty="0">
                <a:solidFill>
                  <a:srgbClr val="FFFF00"/>
                </a:solidFill>
                <a:effectLst>
                  <a:glow rad="101600">
                    <a:schemeClr val="accent4">
                      <a:satMod val="175000"/>
                      <a:alpha val="40000"/>
                    </a:schemeClr>
                  </a:glow>
                  <a:outerShdw blurRad="50800" dist="76200" algn="l" rotWithShape="0">
                    <a:prstClr val="black"/>
                  </a:outerShdw>
                </a:effectLst>
                <a:latin typeface="Tekton Pro" panose="020F0603020208020904" pitchFamily="34" charset="0"/>
              </a:rPr>
              <a:t>solo el bien de los demás. </a:t>
            </a:r>
          </a:p>
          <a:p>
            <a:pPr algn="ctr" fontAlgn="base">
              <a:spcBef>
                <a:spcPct val="0"/>
              </a:spcBef>
              <a:spcAft>
                <a:spcPct val="0"/>
              </a:spcAft>
            </a:pPr>
            <a:r>
              <a:rPr lang="es-PE" sz="2400" b="1" dirty="0">
                <a:solidFill>
                  <a:srgbClr val="FFFF00"/>
                </a:solidFill>
                <a:effectLst>
                  <a:glow rad="101600">
                    <a:schemeClr val="accent4">
                      <a:satMod val="175000"/>
                      <a:alpha val="40000"/>
                    </a:schemeClr>
                  </a:glow>
                  <a:outerShdw blurRad="50800" dist="76200" algn="l" rotWithShape="0">
                    <a:prstClr val="black"/>
                  </a:outerShdw>
                </a:effectLst>
                <a:latin typeface="Tekton Pro" panose="020F0603020208020904" pitchFamily="34" charset="0"/>
              </a:rPr>
              <a:t>Danos la capacidad de amar y servir </a:t>
            </a:r>
          </a:p>
          <a:p>
            <a:pPr algn="ctr" fontAlgn="base">
              <a:spcBef>
                <a:spcPct val="0"/>
              </a:spcBef>
              <a:spcAft>
                <a:spcPct val="0"/>
              </a:spcAft>
            </a:pPr>
            <a:r>
              <a:rPr lang="es-PE" sz="2400" b="1" dirty="0">
                <a:solidFill>
                  <a:srgbClr val="FFFF00"/>
                </a:solidFill>
                <a:effectLst>
                  <a:glow rad="101600">
                    <a:schemeClr val="accent4">
                      <a:satMod val="175000"/>
                      <a:alpha val="40000"/>
                    </a:schemeClr>
                  </a:glow>
                  <a:outerShdw blurRad="50800" dist="76200" algn="l" rotWithShape="0">
                    <a:prstClr val="black"/>
                  </a:outerShdw>
                </a:effectLst>
                <a:latin typeface="Tekton Pro" panose="020F0603020208020904" pitchFamily="34" charset="0"/>
              </a:rPr>
              <a:t>como lo hiciste Tú. Que así sea. </a:t>
            </a:r>
          </a:p>
        </p:txBody>
      </p:sp>
    </p:spTree>
    <p:extLst>
      <p:ext uri="{BB962C8B-B14F-4D97-AF65-F5344CB8AC3E}">
        <p14:creationId xmlns:p14="http://schemas.microsoft.com/office/powerpoint/2010/main" val="20891298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375" autoRev="1" fill="hold">
                                          <p:stCondLst>
                                            <p:cond delay="0"/>
                                          </p:stCondLst>
                                        </p:cTn>
                                        <p:tgtEl>
                                          <p:spTgt spid="4"/>
                                        </p:tgtEl>
                                        <p:attrNameLst>
                                          <p:attrName>ppt_w</p:attrName>
                                        </p:attrNameLst>
                                      </p:cBhvr>
                                    </p:anim>
                                    <p:anim by="(#ppt_w*0.50)" calcmode="lin" valueType="num">
                                      <p:cBhvr>
                                        <p:cTn id="8" dur="375" decel="50000" autoRev="1" fill="hold">
                                          <p:stCondLst>
                                            <p:cond delay="0"/>
                                          </p:stCondLst>
                                        </p:cTn>
                                        <p:tgtEl>
                                          <p:spTgt spid="4"/>
                                        </p:tgtEl>
                                        <p:attrNameLst>
                                          <p:attrName>ppt_x</p:attrName>
                                        </p:attrNameLst>
                                      </p:cBhvr>
                                    </p:anim>
                                    <p:anim from="(-#ppt_h/2)" to="(#ppt_y)" calcmode="lin" valueType="num">
                                      <p:cBhvr>
                                        <p:cTn id="9" dur="750" fill="hold">
                                          <p:stCondLst>
                                            <p:cond delay="0"/>
                                          </p:stCondLst>
                                        </p:cTn>
                                        <p:tgtEl>
                                          <p:spTgt spid="4"/>
                                        </p:tgtEl>
                                        <p:attrNameLst>
                                          <p:attrName>ppt_y</p:attrName>
                                        </p:attrNameLst>
                                      </p:cBhvr>
                                    </p:anim>
                                    <p:animRot by="21600000">
                                      <p:cBhvr>
                                        <p:cTn id="10" dur="75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39" y="566057"/>
            <a:ext cx="8023785" cy="5765074"/>
          </a:xfrm>
          <a:prstGeom prst="rect">
            <a:avLst/>
          </a:prstGeom>
          <a:scene3d>
            <a:camera prst="orthographicFront"/>
            <a:lightRig rig="threePt" dir="t"/>
          </a:scene3d>
          <a:sp3d>
            <a:bevelT prst="relaxedInset"/>
          </a:sp3d>
        </p:spPr>
      </p:pic>
      <p:sp>
        <p:nvSpPr>
          <p:cNvPr id="3" name="Text Box 7"/>
          <p:cNvSpPr txBox="1">
            <a:spLocks noChangeArrowheads="1"/>
          </p:cNvSpPr>
          <p:nvPr/>
        </p:nvSpPr>
        <p:spPr bwMode="auto">
          <a:xfrm>
            <a:off x="1444625" y="6276658"/>
            <a:ext cx="5979339" cy="461665"/>
          </a:xfrm>
          <a:prstGeom prst="rect">
            <a:avLst/>
          </a:prstGeom>
          <a:solidFill>
            <a:srgbClr val="175C46"/>
          </a:solidFill>
          <a:ln w="9525">
            <a:noFill/>
            <a:miter lim="800000"/>
            <a:headEnd/>
            <a:tailEnd/>
          </a:ln>
          <a:scene3d>
            <a:camera prst="orthographicFront"/>
            <a:lightRig rig="threePt" dir="t"/>
          </a:scene3d>
          <a:sp3d>
            <a:bevelT w="152400" h="50800" prst="softRound"/>
          </a:sp3d>
        </p:spPr>
        <p:txBody>
          <a:bodyPr wrap="square">
            <a:spAutoFit/>
          </a:bodyPr>
          <a:lstStyle/>
          <a:p>
            <a:pPr algn="ctr">
              <a:spcBef>
                <a:spcPts val="0"/>
              </a:spcBef>
              <a:defRPr/>
            </a:pPr>
            <a:r>
              <a:rPr lang="es-PE" sz="1200" dirty="0">
                <a:solidFill>
                  <a:srgbClr val="FFFF00"/>
                </a:solidFill>
                <a:latin typeface="Poor Richard" pitchFamily="18" charset="0"/>
              </a:rPr>
              <a:t>Texto de </a:t>
            </a:r>
            <a:r>
              <a:rPr lang="es-PE" sz="1200" dirty="0" err="1">
                <a:solidFill>
                  <a:srgbClr val="FFFF00"/>
                </a:solidFill>
                <a:latin typeface="Poor Richard" pitchFamily="18" charset="0"/>
              </a:rPr>
              <a:t>Lectio</a:t>
            </a:r>
            <a:r>
              <a:rPr lang="es-PE" sz="1200" dirty="0">
                <a:solidFill>
                  <a:srgbClr val="FFFF00"/>
                </a:solidFill>
                <a:latin typeface="Poor Richard" pitchFamily="18" charset="0"/>
              </a:rPr>
              <a:t> Divina:  Padre César Chávez  </a:t>
            </a:r>
            <a:r>
              <a:rPr lang="es-PE" sz="1200" dirty="0" err="1">
                <a:solidFill>
                  <a:srgbClr val="FFFF00"/>
                </a:solidFill>
                <a:latin typeface="Poor Richard" pitchFamily="18" charset="0"/>
              </a:rPr>
              <a:t>Alva</a:t>
            </a:r>
            <a:r>
              <a:rPr lang="es-PE" sz="1200" dirty="0">
                <a:solidFill>
                  <a:srgbClr val="FFFF00"/>
                </a:solidFill>
                <a:latin typeface="Poor Richard" pitchFamily="18" charset="0"/>
              </a:rPr>
              <a:t> (Chuno) </a:t>
            </a:r>
            <a:r>
              <a:rPr lang="es-PE" sz="1200" dirty="0" err="1">
                <a:solidFill>
                  <a:srgbClr val="FFFF00"/>
                </a:solidFill>
                <a:latin typeface="Poor Richard" pitchFamily="18" charset="0"/>
              </a:rPr>
              <a:t>C.ongregación</a:t>
            </a:r>
            <a:r>
              <a:rPr lang="es-PE" sz="1200" dirty="0">
                <a:solidFill>
                  <a:srgbClr val="FFFF00"/>
                </a:solidFill>
                <a:latin typeface="Poor Richard" pitchFamily="18" charset="0"/>
              </a:rPr>
              <a:t> de la Misión.</a:t>
            </a:r>
          </a:p>
          <a:p>
            <a:pPr algn="ctr">
              <a:spcBef>
                <a:spcPts val="0"/>
              </a:spcBef>
              <a:defRPr/>
            </a:pPr>
            <a:r>
              <a:rPr lang="es-PE" sz="1200" dirty="0">
                <a:solidFill>
                  <a:srgbClr val="FFFF00"/>
                </a:solidFill>
                <a:latin typeface="Poor Richard" pitchFamily="18" charset="0"/>
              </a:rPr>
              <a:t> </a:t>
            </a:r>
            <a:r>
              <a:rPr lang="es-PE" sz="1200" dirty="0" err="1" smtClean="0">
                <a:solidFill>
                  <a:srgbClr val="FFFF00"/>
                </a:solidFill>
                <a:latin typeface="Poor Richard" pitchFamily="18" charset="0"/>
              </a:rPr>
              <a:t>Power</a:t>
            </a:r>
            <a:r>
              <a:rPr lang="es-PE" sz="1200" dirty="0" smtClean="0">
                <a:solidFill>
                  <a:srgbClr val="FFFF00"/>
                </a:solidFill>
                <a:latin typeface="Poor Richard" pitchFamily="18" charset="0"/>
              </a:rPr>
              <a:t> Point :  </a:t>
            </a:r>
            <a:r>
              <a:rPr lang="es-PE" sz="1200" dirty="0">
                <a:solidFill>
                  <a:srgbClr val="FFFF00"/>
                </a:solidFill>
                <a:latin typeface="Poor Richard" pitchFamily="18" charset="0"/>
              </a:rPr>
              <a:t>Sor Pilar Caycho Vela  </a:t>
            </a:r>
            <a:r>
              <a:rPr lang="es-PE" sz="1200" dirty="0" smtClean="0">
                <a:solidFill>
                  <a:srgbClr val="FFFF00"/>
                </a:solidFill>
                <a:latin typeface="Poor Richard" pitchFamily="18" charset="0"/>
              </a:rPr>
              <a:t>- Hija </a:t>
            </a:r>
            <a:r>
              <a:rPr lang="es-PE" sz="1200" dirty="0">
                <a:solidFill>
                  <a:srgbClr val="FFFF00"/>
                </a:solidFill>
                <a:latin typeface="Poor Richard" pitchFamily="18" charset="0"/>
              </a:rPr>
              <a:t>de la </a:t>
            </a:r>
            <a:r>
              <a:rPr lang="es-PE" sz="1200" dirty="0" smtClean="0">
                <a:solidFill>
                  <a:srgbClr val="FFFF00"/>
                </a:solidFill>
                <a:latin typeface="Poor Richard" pitchFamily="18" charset="0"/>
              </a:rPr>
              <a:t>Caridad de San Vicente de Paúl</a:t>
            </a:r>
            <a:endParaRPr lang="es-PE" sz="1200" dirty="0">
              <a:solidFill>
                <a:srgbClr val="FFFF00"/>
              </a:solidFill>
              <a:latin typeface="Poor Richard" pitchFamily="18" charset="0"/>
            </a:endParaRPr>
          </a:p>
        </p:txBody>
      </p:sp>
    </p:spTree>
    <p:extLst>
      <p:ext uri="{BB962C8B-B14F-4D97-AF65-F5344CB8AC3E}">
        <p14:creationId xmlns:p14="http://schemas.microsoft.com/office/powerpoint/2010/main" val="331671254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l Evangelio del Domingo con el gran San Agustín, San Gregorio Magno y la  «Liturgia de las Horas» | Parroquia de San Nicolás de Bari y Santa Catalina  de Murc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5" y="812052"/>
            <a:ext cx="3948222" cy="5553914"/>
          </a:xfrm>
          <a:prstGeom prst="rect">
            <a:avLst/>
          </a:prstGeom>
          <a:ln>
            <a:noFill/>
          </a:ln>
          <a:effectLst>
            <a:softEdge rad="635000"/>
          </a:effectLst>
          <a:extLst>
            <a:ext uri="{909E8E84-426E-40DD-AFC4-6F175D3DCCD1}">
              <a14:hiddenFill xmlns:a14="http://schemas.microsoft.com/office/drawing/2010/main">
                <a:solidFill>
                  <a:srgbClr val="FFFFFF"/>
                </a:solidFill>
              </a14:hiddenFill>
            </a:ext>
          </a:extLst>
        </p:spPr>
      </p:pic>
      <p:sp>
        <p:nvSpPr>
          <p:cNvPr id="3" name="1 Rectángulo"/>
          <p:cNvSpPr/>
          <p:nvPr/>
        </p:nvSpPr>
        <p:spPr>
          <a:xfrm>
            <a:off x="467544" y="551159"/>
            <a:ext cx="2552301" cy="461665"/>
          </a:xfrm>
          <a:prstGeom prst="rect">
            <a:avLst/>
          </a:prstGeom>
        </p:spPr>
        <p:txBody>
          <a:bodyPr wrap="none">
            <a:spAutoFit/>
          </a:bodyPr>
          <a:lstStyle/>
          <a:p>
            <a:pPr marL="342900" indent="-342900" algn="ctr" fontAlgn="base">
              <a:spcBef>
                <a:spcPct val="20000"/>
              </a:spcBef>
              <a:spcAft>
                <a:spcPct val="0"/>
              </a:spcAft>
              <a:defRPr/>
            </a:pPr>
            <a:r>
              <a:rPr lang="es-ES_tradnl" sz="2400" kern="0" dirty="0">
                <a:ln w="18415" cmpd="sng">
                  <a:solidFill>
                    <a:srgbClr val="FFFFFF"/>
                  </a:solidFill>
                  <a:prstDash val="solid"/>
                </a:ln>
                <a:solidFill>
                  <a:srgbClr val="FFFF61"/>
                </a:solidFill>
                <a:effectLst>
                  <a:glow rad="63500">
                    <a:schemeClr val="accent4">
                      <a:satMod val="175000"/>
                      <a:alpha val="40000"/>
                    </a:schemeClr>
                  </a:glow>
                  <a:outerShdw blurRad="50800" dist="76200" algn="l" rotWithShape="0">
                    <a:prstClr val="black"/>
                  </a:outerShdw>
                </a:effectLst>
                <a:latin typeface="Segoe UI Emoji" panose="020B0502040204020203" pitchFamily="34" charset="0"/>
                <a:ea typeface="Segoe UI Emoji" panose="020B0502040204020203" pitchFamily="34" charset="0"/>
              </a:rPr>
              <a:t>AMBIENTACIÓN: </a:t>
            </a:r>
            <a:endParaRPr lang="es-PE" sz="2400" kern="0" dirty="0">
              <a:ln w="18415" cmpd="sng">
                <a:solidFill>
                  <a:srgbClr val="FFFFFF"/>
                </a:solidFill>
                <a:prstDash val="solid"/>
              </a:ln>
              <a:solidFill>
                <a:srgbClr val="FFFF61"/>
              </a:solidFill>
              <a:effectLst>
                <a:glow rad="63500">
                  <a:schemeClr val="accent4">
                    <a:satMod val="175000"/>
                    <a:alpha val="40000"/>
                  </a:schemeClr>
                </a:glow>
                <a:outerShdw blurRad="50800" dist="76200" algn="l" rotWithShape="0">
                  <a:prstClr val="black"/>
                </a:outerShdw>
              </a:effectLst>
              <a:latin typeface="Segoe UI Emoji" panose="020B0502040204020203" pitchFamily="34" charset="0"/>
              <a:ea typeface="Segoe UI Emoji" panose="020B0502040204020203" pitchFamily="34" charset="0"/>
            </a:endParaRPr>
          </a:p>
        </p:txBody>
      </p:sp>
      <p:sp>
        <p:nvSpPr>
          <p:cNvPr id="4" name="2 Marcador de contenido"/>
          <p:cNvSpPr txBox="1">
            <a:spLocks/>
          </p:cNvSpPr>
          <p:nvPr/>
        </p:nvSpPr>
        <p:spPr>
          <a:xfrm>
            <a:off x="4213271" y="707045"/>
            <a:ext cx="4340356" cy="4757788"/>
          </a:xfrm>
          <a:prstGeom prst="rect">
            <a:avLst/>
          </a:prstGeom>
          <a:scene3d>
            <a:camera prst="orthographicFront"/>
            <a:lightRig rig="threePt" dir="t"/>
          </a:scene3d>
          <a:sp3d>
            <a:bevelT w="107950" prst="relaxedInset"/>
            <a:bevelB w="88900"/>
          </a:sp3d>
        </p:spPr>
        <p:txBody>
          <a:bodyPr>
            <a:sp3d extrusionH="57150">
              <a:bevelB w="95250" h="82550" prst="relaxedInset"/>
              <a:extrusionClr>
                <a:srgbClr val="003300"/>
              </a:extrusionClr>
            </a:sp3d>
          </a:bodyPr>
          <a:lstStyle/>
          <a:p>
            <a:pPr algn="ctr" fontAlgn="base">
              <a:spcAft>
                <a:spcPct val="0"/>
              </a:spcAft>
              <a:defRPr/>
            </a:pPr>
            <a:r>
              <a:rPr lang="es-PE" sz="2400" b="1" i="1" kern="0" dirty="0">
                <a:ln w="18415" cmpd="sng">
                  <a:solidFill>
                    <a:srgbClr val="FFFFFF"/>
                  </a:solidFill>
                  <a:prstDash val="solid"/>
                </a:ln>
                <a:solidFill>
                  <a:srgbClr val="FFFF00"/>
                </a:solidFill>
                <a:effectLst>
                  <a:glow rad="63500">
                    <a:srgbClr val="000000">
                      <a:satMod val="175000"/>
                      <a:alpha val="40000"/>
                    </a:srgbClr>
                  </a:glow>
                  <a:outerShdw blurRad="50800" dist="50800" dir="13500000" algn="br" rotWithShape="0">
                    <a:srgbClr val="002200"/>
                  </a:outerShdw>
                </a:effectLst>
                <a:latin typeface="Tekton Pro" pitchFamily="34" charset="0"/>
              </a:rPr>
              <a:t>     Tanto el pueblo de Israel como </a:t>
            </a:r>
            <a:r>
              <a:rPr lang="es-PE" sz="2400" b="1" i="1" kern="0" dirty="0" err="1">
                <a:ln w="18415" cmpd="sng">
                  <a:solidFill>
                    <a:srgbClr val="FFFFFF"/>
                  </a:solidFill>
                  <a:prstDash val="solid"/>
                </a:ln>
                <a:solidFill>
                  <a:srgbClr val="FFFF00"/>
                </a:solidFill>
                <a:effectLst>
                  <a:glow rad="63500">
                    <a:srgbClr val="000000">
                      <a:satMod val="175000"/>
                      <a:alpha val="40000"/>
                    </a:srgbClr>
                  </a:glow>
                  <a:outerShdw blurRad="50800" dist="50800" dir="13500000" algn="br" rotWithShape="0">
                    <a:srgbClr val="002200"/>
                  </a:outerShdw>
                </a:effectLst>
                <a:latin typeface="Tekton Pro" pitchFamily="34" charset="0"/>
              </a:rPr>
              <a:t>Bartimeo</a:t>
            </a:r>
            <a:r>
              <a:rPr lang="es-PE" sz="2400" b="1" i="1" kern="0" dirty="0">
                <a:ln w="18415" cmpd="sng">
                  <a:solidFill>
                    <a:srgbClr val="FFFFFF"/>
                  </a:solidFill>
                  <a:prstDash val="solid"/>
                </a:ln>
                <a:solidFill>
                  <a:srgbClr val="FFFF00"/>
                </a:solidFill>
                <a:effectLst>
                  <a:glow rad="63500">
                    <a:srgbClr val="000000">
                      <a:satMod val="175000"/>
                      <a:alpha val="40000"/>
                    </a:srgbClr>
                  </a:glow>
                  <a:outerShdw blurRad="50800" dist="50800" dir="13500000" algn="br" rotWithShape="0">
                    <a:srgbClr val="002200"/>
                  </a:outerShdw>
                </a:effectLst>
                <a:latin typeface="Tekton Pro" pitchFamily="34" charset="0"/>
              </a:rPr>
              <a:t> viven una experiencia de salvación, simbolizada en la curación de la ceguera</a:t>
            </a:r>
            <a:r>
              <a:rPr lang="es-PE" sz="2400" b="1" i="1" kern="0" dirty="0" smtClean="0">
                <a:ln w="18415" cmpd="sng">
                  <a:solidFill>
                    <a:srgbClr val="FFFFFF"/>
                  </a:solidFill>
                  <a:prstDash val="solid"/>
                </a:ln>
                <a:solidFill>
                  <a:srgbClr val="FFFF00"/>
                </a:solidFill>
                <a:effectLst>
                  <a:glow rad="63500">
                    <a:srgbClr val="000000">
                      <a:satMod val="175000"/>
                      <a:alpha val="40000"/>
                    </a:srgbClr>
                  </a:glow>
                  <a:outerShdw blurRad="50800" dist="50800" dir="13500000" algn="br" rotWithShape="0">
                    <a:srgbClr val="002200"/>
                  </a:outerShdw>
                </a:effectLst>
                <a:latin typeface="Tekton Pro" pitchFamily="34" charset="0"/>
              </a:rPr>
              <a:t>. </a:t>
            </a:r>
            <a:r>
              <a:rPr lang="es-PE" sz="2400" b="1" i="1" kern="0" dirty="0">
                <a:ln w="18415" cmpd="sng">
                  <a:solidFill>
                    <a:srgbClr val="FFFFFF"/>
                  </a:solidFill>
                  <a:prstDash val="solid"/>
                </a:ln>
                <a:solidFill>
                  <a:srgbClr val="FFFF00"/>
                </a:solidFill>
                <a:effectLst>
                  <a:glow rad="63500">
                    <a:srgbClr val="000000">
                      <a:satMod val="175000"/>
                      <a:alpha val="40000"/>
                    </a:srgbClr>
                  </a:glow>
                  <a:outerShdw blurRad="50800" dist="50800" dir="13500000" algn="br" rotWithShape="0">
                    <a:srgbClr val="002200"/>
                  </a:outerShdw>
                </a:effectLst>
                <a:latin typeface="Tekton Pro" pitchFamily="34" charset="0"/>
              </a:rPr>
              <a:t>Ambos tendrán que responder, ponerse en camino y acoger la promesa que les habla de restauración, de curación. </a:t>
            </a:r>
            <a:r>
              <a:rPr lang="es-PE" sz="2400" b="1" i="1" kern="0" dirty="0" smtClean="0">
                <a:ln w="18415" cmpd="sng">
                  <a:solidFill>
                    <a:srgbClr val="FFFFFF"/>
                  </a:solidFill>
                  <a:prstDash val="solid"/>
                </a:ln>
                <a:solidFill>
                  <a:srgbClr val="FFFF00"/>
                </a:solidFill>
                <a:effectLst>
                  <a:glow rad="63500">
                    <a:srgbClr val="000000">
                      <a:satMod val="175000"/>
                      <a:alpha val="40000"/>
                    </a:srgbClr>
                  </a:glow>
                  <a:outerShdw blurRad="50800" dist="50800" dir="13500000" algn="br" rotWithShape="0">
                    <a:srgbClr val="002200"/>
                  </a:outerShdw>
                </a:effectLst>
                <a:latin typeface="Tekton Pro" pitchFamily="34" charset="0"/>
              </a:rPr>
              <a:t>                                           También </a:t>
            </a:r>
            <a:r>
              <a:rPr lang="es-PE" sz="2400" b="1" i="1" kern="0" dirty="0">
                <a:ln w="18415" cmpd="sng">
                  <a:solidFill>
                    <a:srgbClr val="FFFFFF"/>
                  </a:solidFill>
                  <a:prstDash val="solid"/>
                </a:ln>
                <a:solidFill>
                  <a:srgbClr val="FFFF00"/>
                </a:solidFill>
                <a:effectLst>
                  <a:glow rad="63500">
                    <a:srgbClr val="000000">
                      <a:satMod val="175000"/>
                      <a:alpha val="40000"/>
                    </a:srgbClr>
                  </a:glow>
                  <a:outerShdw blurRad="50800" dist="50800" dir="13500000" algn="br" rotWithShape="0">
                    <a:srgbClr val="002200"/>
                  </a:outerShdw>
                </a:effectLst>
                <a:latin typeface="Tekton Pro" pitchFamily="34" charset="0"/>
              </a:rPr>
              <a:t>nosotros estamos llamados hoy a acoger la voz de Jesús, que nos invita a descubrir cuáles son nuestras cegueras</a:t>
            </a:r>
            <a:r>
              <a:rPr lang="es-PE" sz="2400" b="1" i="1" kern="0" dirty="0" smtClean="0">
                <a:ln w="18415" cmpd="sng">
                  <a:solidFill>
                    <a:srgbClr val="FFFFFF"/>
                  </a:solidFill>
                  <a:prstDash val="solid"/>
                </a:ln>
                <a:solidFill>
                  <a:srgbClr val="FFFF00"/>
                </a:solidFill>
                <a:effectLst>
                  <a:glow rad="63500">
                    <a:srgbClr val="000000">
                      <a:satMod val="175000"/>
                      <a:alpha val="40000"/>
                    </a:srgbClr>
                  </a:glow>
                  <a:outerShdw blurRad="50800" dist="50800" dir="13500000" algn="br" rotWithShape="0">
                    <a:srgbClr val="002200"/>
                  </a:outerShdw>
                </a:effectLst>
                <a:latin typeface="Tekton Pro" pitchFamily="34" charset="0"/>
              </a:rPr>
              <a:t>.</a:t>
            </a:r>
            <a:endParaRPr lang="es-ES_tradnl" sz="2400" b="1" i="1" kern="0" dirty="0">
              <a:ln w="18415" cmpd="sng">
                <a:solidFill>
                  <a:srgbClr val="FFFFFF"/>
                </a:solidFill>
                <a:prstDash val="solid"/>
              </a:ln>
              <a:solidFill>
                <a:srgbClr val="FFFF00"/>
              </a:solidFill>
              <a:effectLst>
                <a:glow rad="63500">
                  <a:srgbClr val="000000">
                    <a:satMod val="175000"/>
                    <a:alpha val="40000"/>
                  </a:srgbClr>
                </a:glow>
                <a:outerShdw blurRad="50800" dist="50800" dir="13500000" algn="br" rotWithShape="0">
                  <a:srgbClr val="002200"/>
                </a:outerShdw>
              </a:effectLst>
              <a:latin typeface="Tekton Pro" pitchFamily="34" charset="0"/>
            </a:endParaRPr>
          </a:p>
        </p:txBody>
      </p:sp>
    </p:spTree>
    <p:extLst>
      <p:ext uri="{BB962C8B-B14F-4D97-AF65-F5344CB8AC3E}">
        <p14:creationId xmlns:p14="http://schemas.microsoft.com/office/powerpoint/2010/main" val="2218540771"/>
      </p:ext>
    </p:extLst>
  </p:cSld>
  <p:clrMapOvr>
    <a:masterClrMapping/>
  </p:clrMapOvr>
  <mc:AlternateContent xmlns:mc="http://schemas.openxmlformats.org/markup-compatibility/2006" xmlns:p14="http://schemas.microsoft.com/office/powerpoint/2010/main">
    <mc:Choice Requires="p14">
      <p:transition>
        <p14:flip dir="r"/>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Meditación: Juan 6, 16-21"/>
          <p:cNvPicPr>
            <a:picLocks noChangeAspect="1" noChangeArrowheads="1"/>
          </p:cNvPicPr>
          <p:nvPr/>
        </p:nvPicPr>
        <p:blipFill rotWithShape="1">
          <a:blip r:embed="rId2">
            <a:extLst>
              <a:ext uri="{28A0092B-C50C-407E-A947-70E740481C1C}">
                <a14:useLocalDpi xmlns:a14="http://schemas.microsoft.com/office/drawing/2010/main" val="0"/>
              </a:ext>
            </a:extLst>
          </a:blip>
          <a:srcRect l="11184"/>
          <a:stretch/>
        </p:blipFill>
        <p:spPr bwMode="auto">
          <a:xfrm>
            <a:off x="592183" y="574764"/>
            <a:ext cx="7942217" cy="5738949"/>
          </a:xfrm>
          <a:prstGeom prst="rect">
            <a:avLst/>
          </a:prstGeom>
          <a:noFill/>
          <a:extLst>
            <a:ext uri="{909E8E84-426E-40DD-AFC4-6F175D3DCCD1}">
              <a14:hiddenFill xmlns:a14="http://schemas.microsoft.com/office/drawing/2010/main">
                <a:solidFill>
                  <a:srgbClr val="FFFFFF"/>
                </a:solidFill>
              </a14:hiddenFill>
            </a:ext>
          </a:extLst>
        </p:spPr>
      </p:pic>
      <p:sp>
        <p:nvSpPr>
          <p:cNvPr id="3" name="3 CuadroTexto"/>
          <p:cNvSpPr txBox="1">
            <a:spLocks noChangeArrowheads="1"/>
          </p:cNvSpPr>
          <p:nvPr/>
        </p:nvSpPr>
        <p:spPr bwMode="auto">
          <a:xfrm>
            <a:off x="529994" y="539454"/>
            <a:ext cx="2740445" cy="523220"/>
          </a:xfrm>
          <a:prstGeom prst="rect">
            <a:avLst/>
          </a:prstGeom>
          <a:noFill/>
          <a:ln w="9525">
            <a:noFill/>
            <a:miter lim="800000"/>
            <a:headEnd/>
            <a:tailEnd/>
          </a:ln>
        </p:spPr>
        <p:txBody>
          <a:bodyPr wrap="square">
            <a:spAutoFit/>
          </a:bodyPr>
          <a:lstStyle/>
          <a:p>
            <a:pPr fontAlgn="base">
              <a:spcBef>
                <a:spcPct val="0"/>
              </a:spcBef>
              <a:spcAft>
                <a:spcPct val="0"/>
              </a:spcAft>
            </a:pPr>
            <a:r>
              <a:rPr lang="es-ES_tradnl" sz="2800" b="1" dirty="0">
                <a:solidFill>
                  <a:srgbClr val="FFFF61"/>
                </a:solidFill>
                <a:effectLst>
                  <a:glow rad="63500">
                    <a:schemeClr val="accent4">
                      <a:satMod val="175000"/>
                      <a:alpha val="40000"/>
                    </a:schemeClr>
                  </a:glow>
                  <a:outerShdw blurRad="50800" dist="76200" algn="l" rotWithShape="0">
                    <a:prstClr val="black"/>
                  </a:outerShdw>
                </a:effectLst>
                <a:latin typeface="Swis721 Lt BT" panose="020B0403020202020204" pitchFamily="34" charset="0"/>
              </a:rPr>
              <a:t>Oración </a:t>
            </a:r>
            <a:r>
              <a:rPr lang="es-ES_tradnl" sz="2800" b="1" dirty="0" smtClean="0">
                <a:solidFill>
                  <a:srgbClr val="FFFF61"/>
                </a:solidFill>
                <a:effectLst>
                  <a:glow rad="63500">
                    <a:schemeClr val="accent4">
                      <a:satMod val="175000"/>
                      <a:alpha val="40000"/>
                    </a:schemeClr>
                  </a:glow>
                  <a:outerShdw blurRad="50800" dist="76200" algn="l" rotWithShape="0">
                    <a:prstClr val="black"/>
                  </a:outerShdw>
                </a:effectLst>
                <a:latin typeface="Swis721 Lt BT" panose="020B0403020202020204" pitchFamily="34" charset="0"/>
              </a:rPr>
              <a:t>inicial</a:t>
            </a:r>
            <a:endParaRPr lang="es-PE" b="1" dirty="0">
              <a:solidFill>
                <a:srgbClr val="FFFF61"/>
              </a:solidFill>
              <a:effectLst>
                <a:glow rad="63500">
                  <a:schemeClr val="accent4">
                    <a:satMod val="175000"/>
                    <a:alpha val="40000"/>
                  </a:schemeClr>
                </a:glow>
                <a:outerShdw blurRad="50800" dist="76200" algn="l" rotWithShape="0">
                  <a:prstClr val="black"/>
                </a:outerShdw>
              </a:effectLst>
              <a:latin typeface="Times New Roman" pitchFamily="18" charset="0"/>
            </a:endParaRPr>
          </a:p>
        </p:txBody>
      </p:sp>
      <p:sp>
        <p:nvSpPr>
          <p:cNvPr id="4" name="2 CuadroTexto"/>
          <p:cNvSpPr txBox="1"/>
          <p:nvPr/>
        </p:nvSpPr>
        <p:spPr>
          <a:xfrm>
            <a:off x="3401358" y="734136"/>
            <a:ext cx="5195231" cy="5262979"/>
          </a:xfrm>
          <a:prstGeom prst="rect">
            <a:avLst/>
          </a:prstGeom>
          <a:noFill/>
          <a:scene3d>
            <a:camera prst="orthographicFront"/>
            <a:lightRig rig="threePt" dir="t"/>
          </a:scene3d>
          <a:sp3d>
            <a:bevelT prst="convex"/>
          </a:sp3d>
        </p:spPr>
        <p:txBody>
          <a:bodyPr wrap="square" rtlCol="0">
            <a:spAutoFit/>
          </a:bodyPr>
          <a:lstStyle/>
          <a:p>
            <a:pPr algn="ctr" fontAlgn="base">
              <a:spcBef>
                <a:spcPct val="0"/>
              </a:spcBef>
              <a:spcAft>
                <a:spcPct val="0"/>
              </a:spcAft>
            </a:pPr>
            <a:r>
              <a:rPr lang="es-ES_tradnl" sz="2800" dirty="0">
                <a:solidFill>
                  <a:srgbClr val="FFFF00"/>
                </a:solidFill>
                <a:effectLst>
                  <a:glow rad="101600">
                    <a:schemeClr val="accent4">
                      <a:satMod val="175000"/>
                      <a:alpha val="40000"/>
                    </a:schemeClr>
                  </a:glow>
                  <a:outerShdw blurRad="50800" dist="63500" algn="l" rotWithShape="0">
                    <a:prstClr val="black"/>
                  </a:outerShdw>
                </a:effectLst>
                <a:latin typeface="Tekton Pro" pitchFamily="34" charset="0"/>
              </a:rPr>
              <a:t>Permite que te sigamos por el camino, </a:t>
            </a:r>
            <a:r>
              <a:rPr lang="es-ES_tradnl" sz="2800" dirty="0" smtClean="0">
                <a:solidFill>
                  <a:srgbClr val="FFFF00"/>
                </a:solidFill>
                <a:effectLst>
                  <a:glow rad="101600">
                    <a:schemeClr val="accent4">
                      <a:satMod val="175000"/>
                      <a:alpha val="40000"/>
                    </a:schemeClr>
                  </a:glow>
                  <a:outerShdw blurRad="50800" dist="63500" algn="l" rotWithShape="0">
                    <a:prstClr val="black"/>
                  </a:outerShdw>
                </a:effectLst>
                <a:latin typeface="Tekton Pro" pitchFamily="34" charset="0"/>
              </a:rPr>
              <a:t>oh </a:t>
            </a:r>
            <a:r>
              <a:rPr lang="es-ES_tradnl" sz="2800" dirty="0">
                <a:solidFill>
                  <a:srgbClr val="FFFF00"/>
                </a:solidFill>
                <a:effectLst>
                  <a:glow rad="101600">
                    <a:schemeClr val="accent4">
                      <a:satMod val="175000"/>
                      <a:alpha val="40000"/>
                    </a:schemeClr>
                  </a:glow>
                  <a:outerShdw blurRad="50800" dist="63500" algn="l" rotWithShape="0">
                    <a:prstClr val="black"/>
                  </a:outerShdw>
                </a:effectLst>
                <a:latin typeface="Tekton Pro" pitchFamily="34" charset="0"/>
              </a:rPr>
              <a:t>Cristo, </a:t>
            </a:r>
            <a:endParaRPr lang="es-ES_tradnl" sz="2800" dirty="0" smtClean="0">
              <a:solidFill>
                <a:srgbClr val="FFFF00"/>
              </a:solidFill>
              <a:effectLst>
                <a:glow rad="101600">
                  <a:schemeClr val="accent4">
                    <a:satMod val="175000"/>
                    <a:alpha val="40000"/>
                  </a:schemeClr>
                </a:glow>
                <a:outerShdw blurRad="50800" dist="63500" algn="l" rotWithShape="0">
                  <a:prstClr val="black"/>
                </a:outerShdw>
              </a:effectLst>
              <a:latin typeface="Tekton Pro" pitchFamily="34" charset="0"/>
            </a:endParaRPr>
          </a:p>
          <a:p>
            <a:pPr algn="ctr" fontAlgn="base">
              <a:spcBef>
                <a:spcPct val="0"/>
              </a:spcBef>
              <a:spcAft>
                <a:spcPct val="0"/>
              </a:spcAft>
            </a:pPr>
            <a:r>
              <a:rPr lang="es-ES_tradnl" sz="2800" dirty="0" smtClean="0">
                <a:solidFill>
                  <a:srgbClr val="FFFF00"/>
                </a:solidFill>
                <a:effectLst>
                  <a:glow rad="101600">
                    <a:schemeClr val="accent4">
                      <a:satMod val="175000"/>
                      <a:alpha val="40000"/>
                    </a:schemeClr>
                  </a:glow>
                  <a:outerShdw blurRad="50800" dist="63500" algn="l" rotWithShape="0">
                    <a:prstClr val="black"/>
                  </a:outerShdw>
                </a:effectLst>
                <a:latin typeface="Tekton Pro" pitchFamily="34" charset="0"/>
              </a:rPr>
              <a:t>que </a:t>
            </a:r>
            <a:r>
              <a:rPr lang="es-ES_tradnl" sz="2800" dirty="0">
                <a:solidFill>
                  <a:srgbClr val="FFFF00"/>
                </a:solidFill>
                <a:effectLst>
                  <a:glow rad="101600">
                    <a:schemeClr val="accent4">
                      <a:satMod val="175000"/>
                      <a:alpha val="40000"/>
                    </a:schemeClr>
                  </a:glow>
                  <a:outerShdw blurRad="50800" dist="63500" algn="l" rotWithShape="0">
                    <a:prstClr val="black"/>
                  </a:outerShdw>
                </a:effectLst>
                <a:latin typeface="Tekton Pro" pitchFamily="34" charset="0"/>
              </a:rPr>
              <a:t>has librado nuestra vida </a:t>
            </a:r>
            <a:endParaRPr lang="es-ES_tradnl" sz="2800" dirty="0" smtClean="0">
              <a:solidFill>
                <a:srgbClr val="FFFF00"/>
              </a:solidFill>
              <a:effectLst>
                <a:glow rad="101600">
                  <a:schemeClr val="accent4">
                    <a:satMod val="175000"/>
                    <a:alpha val="40000"/>
                  </a:schemeClr>
                </a:glow>
                <a:outerShdw blurRad="50800" dist="63500" algn="l" rotWithShape="0">
                  <a:prstClr val="black"/>
                </a:outerShdw>
              </a:effectLst>
              <a:latin typeface="Tekton Pro" pitchFamily="34" charset="0"/>
            </a:endParaRPr>
          </a:p>
          <a:p>
            <a:pPr algn="ctr" fontAlgn="base">
              <a:spcBef>
                <a:spcPct val="0"/>
              </a:spcBef>
              <a:spcAft>
                <a:spcPct val="0"/>
              </a:spcAft>
            </a:pPr>
            <a:r>
              <a:rPr lang="es-ES_tradnl" sz="2800" dirty="0" smtClean="0">
                <a:solidFill>
                  <a:srgbClr val="FFFF00"/>
                </a:solidFill>
                <a:effectLst>
                  <a:glow rad="101600">
                    <a:schemeClr val="accent4">
                      <a:satMod val="175000"/>
                      <a:alpha val="40000"/>
                    </a:schemeClr>
                  </a:glow>
                  <a:outerShdw blurRad="50800" dist="63500" algn="l" rotWithShape="0">
                    <a:prstClr val="black"/>
                  </a:outerShdw>
                </a:effectLst>
                <a:latin typeface="Tekton Pro" pitchFamily="34" charset="0"/>
              </a:rPr>
              <a:t>de </a:t>
            </a:r>
            <a:r>
              <a:rPr lang="es-ES_tradnl" sz="2800" dirty="0">
                <a:solidFill>
                  <a:srgbClr val="FFFF00"/>
                </a:solidFill>
                <a:effectLst>
                  <a:glow rad="101600">
                    <a:schemeClr val="accent4">
                      <a:satMod val="175000"/>
                      <a:alpha val="40000"/>
                    </a:schemeClr>
                  </a:glow>
                  <a:outerShdw blurRad="50800" dist="63500" algn="l" rotWithShape="0">
                    <a:prstClr val="black"/>
                  </a:outerShdw>
                </a:effectLst>
                <a:latin typeface="Tekton Pro" pitchFamily="34" charset="0"/>
              </a:rPr>
              <a:t>las sombras de pecado y la </a:t>
            </a:r>
            <a:r>
              <a:rPr lang="es-ES_tradnl" sz="2800" dirty="0" smtClean="0">
                <a:solidFill>
                  <a:srgbClr val="FFFF00"/>
                </a:solidFill>
                <a:effectLst>
                  <a:glow rad="101600">
                    <a:schemeClr val="accent4">
                      <a:satMod val="175000"/>
                      <a:alpha val="40000"/>
                    </a:schemeClr>
                  </a:glow>
                  <a:outerShdw blurRad="50800" dist="63500" algn="l" rotWithShape="0">
                    <a:prstClr val="black"/>
                  </a:outerShdw>
                </a:effectLst>
                <a:latin typeface="Tekton Pro" pitchFamily="34" charset="0"/>
              </a:rPr>
              <a:t>muerte</a:t>
            </a:r>
            <a:r>
              <a:rPr lang="es-ES_tradnl" sz="2800" dirty="0">
                <a:solidFill>
                  <a:srgbClr val="FFFF00"/>
                </a:solidFill>
                <a:effectLst>
                  <a:glow rad="101600">
                    <a:schemeClr val="accent4">
                      <a:satMod val="175000"/>
                      <a:alpha val="40000"/>
                    </a:schemeClr>
                  </a:glow>
                  <a:outerShdw blurRad="50800" dist="63500" algn="l" rotWithShape="0">
                    <a:prstClr val="black"/>
                  </a:outerShdw>
                </a:effectLst>
                <a:latin typeface="Tekton Pro" pitchFamily="34" charset="0"/>
              </a:rPr>
              <a:t>,</a:t>
            </a:r>
            <a:r>
              <a:rPr lang="es-ES_tradnl" sz="2800" dirty="0" smtClean="0">
                <a:solidFill>
                  <a:srgbClr val="FFFF00"/>
                </a:solidFill>
                <a:effectLst>
                  <a:glow rad="101600">
                    <a:schemeClr val="accent4">
                      <a:satMod val="175000"/>
                      <a:alpha val="40000"/>
                    </a:schemeClr>
                  </a:glow>
                  <a:outerShdw blurRad="50800" dist="63500" algn="l" rotWithShape="0">
                    <a:prstClr val="black"/>
                  </a:outerShdw>
                </a:effectLst>
                <a:latin typeface="Tekton Pro" pitchFamily="34" charset="0"/>
              </a:rPr>
              <a:t> permite </a:t>
            </a:r>
            <a:r>
              <a:rPr lang="es-ES_tradnl" sz="2800" dirty="0">
                <a:solidFill>
                  <a:srgbClr val="FFFF00"/>
                </a:solidFill>
                <a:effectLst>
                  <a:glow rad="101600">
                    <a:schemeClr val="accent4">
                      <a:satMod val="175000"/>
                      <a:alpha val="40000"/>
                    </a:schemeClr>
                  </a:glow>
                  <a:outerShdw blurRad="50800" dist="63500" algn="l" rotWithShape="0">
                    <a:prstClr val="black"/>
                  </a:outerShdw>
                </a:effectLst>
                <a:latin typeface="Tekton Pro" pitchFamily="34" charset="0"/>
              </a:rPr>
              <a:t>que dejando todo </a:t>
            </a:r>
            <a:r>
              <a:rPr lang="es-ES_tradnl" sz="2800" dirty="0" smtClean="0">
                <a:solidFill>
                  <a:srgbClr val="FFFF00"/>
                </a:solidFill>
                <a:effectLst>
                  <a:glow rad="101600">
                    <a:schemeClr val="accent4">
                      <a:satMod val="175000"/>
                      <a:alpha val="40000"/>
                    </a:schemeClr>
                  </a:glow>
                  <a:outerShdw blurRad="50800" dist="63500" algn="l" rotWithShape="0">
                    <a:prstClr val="black"/>
                  </a:outerShdw>
                </a:effectLst>
                <a:latin typeface="Tekton Pro" pitchFamily="34" charset="0"/>
              </a:rPr>
              <a:t>aquello en </a:t>
            </a:r>
            <a:r>
              <a:rPr lang="es-ES_tradnl" sz="2800" dirty="0">
                <a:solidFill>
                  <a:srgbClr val="FFFF00"/>
                </a:solidFill>
                <a:effectLst>
                  <a:glow rad="101600">
                    <a:schemeClr val="accent4">
                      <a:satMod val="175000"/>
                      <a:alpha val="40000"/>
                    </a:schemeClr>
                  </a:glow>
                  <a:outerShdw blurRad="50800" dist="63500" algn="l" rotWithShape="0">
                    <a:prstClr val="black"/>
                  </a:outerShdw>
                </a:effectLst>
                <a:latin typeface="Tekton Pro" pitchFamily="34" charset="0"/>
              </a:rPr>
              <a:t>lo que hemos confiado ciegamente, </a:t>
            </a:r>
            <a:endParaRPr lang="es-ES_tradnl" sz="2800" dirty="0" smtClean="0">
              <a:solidFill>
                <a:srgbClr val="FFFF00"/>
              </a:solidFill>
              <a:effectLst>
                <a:glow rad="101600">
                  <a:schemeClr val="accent4">
                    <a:satMod val="175000"/>
                    <a:alpha val="40000"/>
                  </a:schemeClr>
                </a:glow>
                <a:outerShdw blurRad="50800" dist="63500" algn="l" rotWithShape="0">
                  <a:prstClr val="black"/>
                </a:outerShdw>
              </a:effectLst>
              <a:latin typeface="Tekton Pro" pitchFamily="34" charset="0"/>
            </a:endParaRPr>
          </a:p>
          <a:p>
            <a:pPr algn="ctr" fontAlgn="base">
              <a:spcBef>
                <a:spcPct val="0"/>
              </a:spcBef>
              <a:spcAft>
                <a:spcPct val="0"/>
              </a:spcAft>
            </a:pPr>
            <a:r>
              <a:rPr lang="es-ES_tradnl" sz="2800" dirty="0" smtClean="0">
                <a:solidFill>
                  <a:srgbClr val="FFFF00"/>
                </a:solidFill>
                <a:effectLst>
                  <a:glow rad="101600">
                    <a:schemeClr val="accent4">
                      <a:satMod val="175000"/>
                      <a:alpha val="40000"/>
                    </a:schemeClr>
                  </a:glow>
                  <a:outerShdw blurRad="50800" dist="63500" algn="l" rotWithShape="0">
                    <a:prstClr val="black"/>
                  </a:outerShdw>
                </a:effectLst>
                <a:latin typeface="Tekton Pro" pitchFamily="34" charset="0"/>
              </a:rPr>
              <a:t>seamos </a:t>
            </a:r>
            <a:r>
              <a:rPr lang="es-ES_tradnl" sz="2800" dirty="0">
                <a:solidFill>
                  <a:srgbClr val="FFFF00"/>
                </a:solidFill>
                <a:effectLst>
                  <a:glow rad="101600">
                    <a:schemeClr val="accent4">
                      <a:satMod val="175000"/>
                      <a:alpha val="40000"/>
                    </a:schemeClr>
                  </a:glow>
                  <a:outerShdw blurRad="50800" dist="63500" algn="l" rotWithShape="0">
                    <a:prstClr val="black"/>
                  </a:outerShdw>
                </a:effectLst>
                <a:latin typeface="Tekton Pro" pitchFamily="34" charset="0"/>
              </a:rPr>
              <a:t>en el mundo presencia amorosa </a:t>
            </a:r>
            <a:r>
              <a:rPr lang="es-ES_tradnl" sz="2800" dirty="0" smtClean="0">
                <a:solidFill>
                  <a:srgbClr val="FFFF00"/>
                </a:solidFill>
                <a:effectLst>
                  <a:glow rad="101600">
                    <a:schemeClr val="accent4">
                      <a:satMod val="175000"/>
                      <a:alpha val="40000"/>
                    </a:schemeClr>
                  </a:glow>
                  <a:outerShdw blurRad="50800" dist="63500" algn="l" rotWithShape="0">
                    <a:prstClr val="black"/>
                  </a:outerShdw>
                </a:effectLst>
                <a:latin typeface="Tekton Pro" pitchFamily="34" charset="0"/>
              </a:rPr>
              <a:t>de </a:t>
            </a:r>
            <a:r>
              <a:rPr lang="es-ES_tradnl" sz="2800" dirty="0">
                <a:solidFill>
                  <a:srgbClr val="FFFF00"/>
                </a:solidFill>
                <a:effectLst>
                  <a:glow rad="101600">
                    <a:schemeClr val="accent4">
                      <a:satMod val="175000"/>
                      <a:alpha val="40000"/>
                    </a:schemeClr>
                  </a:glow>
                  <a:outerShdw blurRad="50800" dist="63500" algn="l" rotWithShape="0">
                    <a:prstClr val="black"/>
                  </a:outerShdw>
                </a:effectLst>
                <a:latin typeface="Tekton Pro" pitchFamily="34" charset="0"/>
              </a:rPr>
              <a:t>tu Reino entre las personas.</a:t>
            </a:r>
            <a:r>
              <a:rPr lang="es-PE" sz="2800" dirty="0">
                <a:solidFill>
                  <a:srgbClr val="FFFF00"/>
                </a:solidFill>
                <a:effectLst>
                  <a:glow rad="101600">
                    <a:schemeClr val="accent4">
                      <a:satMod val="175000"/>
                      <a:alpha val="40000"/>
                    </a:schemeClr>
                  </a:glow>
                  <a:outerShdw blurRad="50800" dist="63500" algn="l" rotWithShape="0">
                    <a:prstClr val="black"/>
                  </a:outerShdw>
                </a:effectLst>
                <a:latin typeface="Tekton Pro" pitchFamily="34" charset="0"/>
              </a:rPr>
              <a:t> </a:t>
            </a:r>
          </a:p>
          <a:p>
            <a:pPr algn="ctr" fontAlgn="base">
              <a:spcBef>
                <a:spcPct val="0"/>
              </a:spcBef>
              <a:spcAft>
                <a:spcPct val="0"/>
              </a:spcAft>
            </a:pPr>
            <a:r>
              <a:rPr lang="es-PE" sz="2800" dirty="0">
                <a:solidFill>
                  <a:srgbClr val="FFFF00"/>
                </a:solidFill>
                <a:effectLst>
                  <a:glow rad="101600">
                    <a:schemeClr val="accent4">
                      <a:satMod val="175000"/>
                      <a:alpha val="40000"/>
                    </a:schemeClr>
                  </a:glow>
                  <a:outerShdw blurRad="50800" dist="63500" algn="l" rotWithShape="0">
                    <a:prstClr val="black"/>
                  </a:outerShdw>
                </a:effectLst>
                <a:latin typeface="Tekton Pro" pitchFamily="34" charset="0"/>
              </a:rPr>
              <a:t>Y continúa abriendo nuestros </a:t>
            </a:r>
            <a:r>
              <a:rPr lang="es-PE" sz="2800" dirty="0" smtClean="0">
                <a:solidFill>
                  <a:srgbClr val="FFFF00"/>
                </a:solidFill>
                <a:effectLst>
                  <a:glow rad="101600">
                    <a:schemeClr val="accent4">
                      <a:satMod val="175000"/>
                      <a:alpha val="40000"/>
                    </a:schemeClr>
                  </a:glow>
                  <a:outerShdw blurRad="50800" dist="63500" algn="l" rotWithShape="0">
                    <a:prstClr val="black"/>
                  </a:outerShdw>
                </a:effectLst>
                <a:latin typeface="Tekton Pro" pitchFamily="34" charset="0"/>
              </a:rPr>
              <a:t>ojos ante </a:t>
            </a:r>
            <a:r>
              <a:rPr lang="es-PE" sz="2800" dirty="0">
                <a:solidFill>
                  <a:srgbClr val="FFFF00"/>
                </a:solidFill>
                <a:effectLst>
                  <a:glow rad="101600">
                    <a:schemeClr val="accent4">
                      <a:satMod val="175000"/>
                      <a:alpha val="40000"/>
                    </a:schemeClr>
                  </a:glow>
                  <a:outerShdw blurRad="50800" dist="63500" algn="l" rotWithShape="0">
                    <a:prstClr val="black"/>
                  </a:outerShdw>
                </a:effectLst>
                <a:latin typeface="Tekton Pro" pitchFamily="34" charset="0"/>
              </a:rPr>
              <a:t>los signos de </a:t>
            </a:r>
            <a:r>
              <a:rPr lang="es-PE" sz="2800" dirty="0" smtClean="0">
                <a:solidFill>
                  <a:srgbClr val="FFFF00"/>
                </a:solidFill>
                <a:effectLst>
                  <a:glow rad="101600">
                    <a:schemeClr val="accent4">
                      <a:satMod val="175000"/>
                      <a:alpha val="40000"/>
                    </a:schemeClr>
                  </a:glow>
                  <a:outerShdw blurRad="50800" dist="63500" algn="l" rotWithShape="0">
                    <a:prstClr val="black"/>
                  </a:outerShdw>
                </a:effectLst>
                <a:latin typeface="Tekton Pro" pitchFamily="34" charset="0"/>
              </a:rPr>
              <a:t>tu </a:t>
            </a:r>
            <a:r>
              <a:rPr lang="es-PE" sz="2800" dirty="0">
                <a:solidFill>
                  <a:srgbClr val="FFFF00"/>
                </a:solidFill>
                <a:effectLst>
                  <a:glow rad="101600">
                    <a:schemeClr val="accent4">
                      <a:satMod val="175000"/>
                      <a:alpha val="40000"/>
                    </a:schemeClr>
                  </a:glow>
                  <a:outerShdw blurRad="50800" dist="63500" algn="l" rotWithShape="0">
                    <a:prstClr val="black"/>
                  </a:outerShdw>
                </a:effectLst>
                <a:latin typeface="Tekton Pro" pitchFamily="34" charset="0"/>
              </a:rPr>
              <a:t>paso</a:t>
            </a:r>
            <a:r>
              <a:rPr lang="es-PE" sz="2800" dirty="0" smtClean="0">
                <a:solidFill>
                  <a:srgbClr val="FFFF00"/>
                </a:solidFill>
                <a:effectLst>
                  <a:glow rad="101600">
                    <a:schemeClr val="accent4">
                      <a:satMod val="175000"/>
                      <a:alpha val="40000"/>
                    </a:schemeClr>
                  </a:glow>
                  <a:outerShdw blurRad="50800" dist="63500" algn="l" rotWithShape="0">
                    <a:prstClr val="black"/>
                  </a:outerShdw>
                </a:effectLst>
                <a:latin typeface="Tekton Pro" pitchFamily="34" charset="0"/>
              </a:rPr>
              <a:t>; </a:t>
            </a:r>
            <a:endParaRPr lang="es-PE" sz="2800" dirty="0">
              <a:solidFill>
                <a:srgbClr val="FFFF00"/>
              </a:solidFill>
              <a:effectLst>
                <a:glow rad="101600">
                  <a:schemeClr val="accent4">
                    <a:satMod val="175000"/>
                    <a:alpha val="40000"/>
                  </a:schemeClr>
                </a:glow>
                <a:outerShdw blurRad="50800" dist="63500" algn="l" rotWithShape="0">
                  <a:prstClr val="black"/>
                </a:outerShdw>
              </a:effectLst>
              <a:latin typeface="Tekton Pro" pitchFamily="34" charset="0"/>
            </a:endParaRPr>
          </a:p>
        </p:txBody>
      </p:sp>
    </p:spTree>
    <p:extLst>
      <p:ext uri="{BB962C8B-B14F-4D97-AF65-F5344CB8AC3E}">
        <p14:creationId xmlns:p14="http://schemas.microsoft.com/office/powerpoint/2010/main" val="1160586188"/>
      </p:ext>
    </p:extLst>
  </p:cSld>
  <p:clrMapOvr>
    <a:masterClrMapping/>
  </p:clrMapOvr>
  <mc:AlternateContent xmlns:mc="http://schemas.openxmlformats.org/markup-compatibility/2006" xmlns:p14="http://schemas.microsoft.com/office/powerpoint/2010/main">
    <mc:Choice Requires="p14">
      <p:transition>
        <p14:switch dir="r"/>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aminando con Jesús (@jesusdelamano) | Twit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303" y="313508"/>
            <a:ext cx="3779520" cy="633984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3" name="Rectángulo 2"/>
          <p:cNvSpPr/>
          <p:nvPr/>
        </p:nvSpPr>
        <p:spPr>
          <a:xfrm>
            <a:off x="2638698" y="906460"/>
            <a:ext cx="6013942" cy="4832092"/>
          </a:xfrm>
          <a:prstGeom prst="rect">
            <a:avLst/>
          </a:prstGeom>
          <a:scene3d>
            <a:camera prst="orthographicFront"/>
            <a:lightRig rig="threePt" dir="t"/>
          </a:scene3d>
          <a:sp3d extrusionH="57150">
            <a:bevelB w="152400" h="114300" prst="softRound"/>
          </a:sp3d>
        </p:spPr>
        <p:txBody>
          <a:bodyPr wrap="square">
            <a:spAutoFit/>
          </a:bodyPr>
          <a:lstStyle/>
          <a:p>
            <a:pPr algn="ctr" fontAlgn="base">
              <a:spcBef>
                <a:spcPct val="0"/>
              </a:spcBef>
              <a:spcAft>
                <a:spcPct val="0"/>
              </a:spcAft>
            </a:pPr>
            <a:r>
              <a:rPr lang="es-PE" sz="2800" dirty="0" smtClean="0">
                <a:ln w="19050">
                  <a:solidFill>
                    <a:srgbClr val="000000">
                      <a:tint val="1000"/>
                    </a:srgbClr>
                  </a:solidFill>
                  <a:prstDash val="solid"/>
                </a:ln>
                <a:solidFill>
                  <a:schemeClr val="bg1"/>
                </a:solidFill>
                <a:effectLst>
                  <a:glow rad="101600">
                    <a:srgbClr val="000000">
                      <a:alpha val="60000"/>
                    </a:srgbClr>
                  </a:glow>
                  <a:outerShdw blurRad="50800" dist="38100" dir="13500000" algn="br" rotWithShape="0">
                    <a:srgbClr val="003300"/>
                  </a:outerShdw>
                </a:effectLst>
                <a:latin typeface="Tekton Pro" pitchFamily="34" charset="0"/>
              </a:rPr>
              <a:t>Que </a:t>
            </a:r>
            <a:r>
              <a:rPr lang="es-PE" sz="2800" dirty="0">
                <a:ln w="19050">
                  <a:solidFill>
                    <a:srgbClr val="000000">
                      <a:tint val="1000"/>
                    </a:srgbClr>
                  </a:solidFill>
                  <a:prstDash val="solid"/>
                </a:ln>
                <a:solidFill>
                  <a:schemeClr val="bg1"/>
                </a:solidFill>
                <a:effectLst>
                  <a:glow rad="101600">
                    <a:srgbClr val="000000">
                      <a:alpha val="60000"/>
                    </a:srgbClr>
                  </a:glow>
                  <a:outerShdw blurRad="50800" dist="38100" dir="13500000" algn="br" rotWithShape="0">
                    <a:srgbClr val="003300"/>
                  </a:outerShdw>
                </a:effectLst>
                <a:latin typeface="Tekton Pro" pitchFamily="34" charset="0"/>
              </a:rPr>
              <a:t>podamos decirte </a:t>
            </a:r>
            <a:endParaRPr lang="es-PE" sz="2800" dirty="0" smtClean="0">
              <a:ln w="19050">
                <a:solidFill>
                  <a:srgbClr val="000000">
                    <a:tint val="1000"/>
                  </a:srgbClr>
                </a:solidFill>
                <a:prstDash val="solid"/>
              </a:ln>
              <a:solidFill>
                <a:schemeClr val="bg1"/>
              </a:solidFill>
              <a:effectLst>
                <a:glow rad="101600">
                  <a:srgbClr val="000000">
                    <a:alpha val="60000"/>
                  </a:srgbClr>
                </a:glow>
                <a:outerShdw blurRad="50800" dist="38100" dir="13500000" algn="br" rotWithShape="0">
                  <a:srgbClr val="003300"/>
                </a:outerShdw>
              </a:effectLst>
              <a:latin typeface="Tekton Pro" pitchFamily="34" charset="0"/>
            </a:endParaRPr>
          </a:p>
          <a:p>
            <a:pPr algn="ctr" fontAlgn="base">
              <a:spcBef>
                <a:spcPct val="0"/>
              </a:spcBef>
              <a:spcAft>
                <a:spcPct val="0"/>
              </a:spcAft>
            </a:pPr>
            <a:r>
              <a:rPr lang="es-PE" sz="2800" dirty="0" smtClean="0">
                <a:ln w="19050">
                  <a:solidFill>
                    <a:srgbClr val="000000">
                      <a:tint val="1000"/>
                    </a:srgbClr>
                  </a:solidFill>
                  <a:prstDash val="solid"/>
                </a:ln>
                <a:solidFill>
                  <a:schemeClr val="bg1"/>
                </a:solidFill>
                <a:effectLst>
                  <a:glow rad="101600">
                    <a:srgbClr val="000000">
                      <a:alpha val="60000"/>
                    </a:srgbClr>
                  </a:glow>
                  <a:outerShdw blurRad="50800" dist="38100" dir="13500000" algn="br" rotWithShape="0">
                    <a:srgbClr val="003300"/>
                  </a:outerShdw>
                </a:effectLst>
                <a:latin typeface="Tekton Pro" pitchFamily="34" charset="0"/>
              </a:rPr>
              <a:t>en </a:t>
            </a:r>
            <a:r>
              <a:rPr lang="es-PE" sz="2800" dirty="0">
                <a:ln w="19050">
                  <a:solidFill>
                    <a:srgbClr val="000000">
                      <a:tint val="1000"/>
                    </a:srgbClr>
                  </a:solidFill>
                  <a:prstDash val="solid"/>
                </a:ln>
                <a:solidFill>
                  <a:schemeClr val="bg1"/>
                </a:solidFill>
                <a:effectLst>
                  <a:glow rad="101600">
                    <a:srgbClr val="000000">
                      <a:alpha val="60000"/>
                    </a:srgbClr>
                  </a:glow>
                  <a:outerShdw blurRad="50800" dist="38100" dir="13500000" algn="br" rotWithShape="0">
                    <a:srgbClr val="003300"/>
                  </a:outerShdw>
                </a:effectLst>
                <a:latin typeface="Tekton Pro" pitchFamily="34" charset="0"/>
              </a:rPr>
              <a:t>medio de todos:</a:t>
            </a:r>
          </a:p>
          <a:p>
            <a:pPr algn="ctr" fontAlgn="base">
              <a:spcBef>
                <a:spcPct val="0"/>
              </a:spcBef>
              <a:spcAft>
                <a:spcPct val="0"/>
              </a:spcAft>
            </a:pPr>
            <a:r>
              <a:rPr lang="es-PE" sz="2800" dirty="0" smtClean="0">
                <a:ln w="19050">
                  <a:solidFill>
                    <a:srgbClr val="000000">
                      <a:tint val="1000"/>
                    </a:srgbClr>
                  </a:solidFill>
                  <a:prstDash val="solid"/>
                </a:ln>
                <a:solidFill>
                  <a:schemeClr val="bg1"/>
                </a:solidFill>
                <a:effectLst>
                  <a:glow rad="101600">
                    <a:srgbClr val="000000">
                      <a:alpha val="60000"/>
                    </a:srgbClr>
                  </a:glow>
                  <a:outerShdw blurRad="50800" dist="38100" dir="13500000" algn="br" rotWithShape="0">
                    <a:srgbClr val="003300"/>
                  </a:outerShdw>
                </a:effectLst>
                <a:latin typeface="Tekton Pro" pitchFamily="34" charset="0"/>
              </a:rPr>
              <a:t>“Piedad de nosotros, Hijo de David,                   llena nuestras vidas de tu Gracia”.</a:t>
            </a:r>
          </a:p>
          <a:p>
            <a:pPr algn="ctr" fontAlgn="base">
              <a:spcBef>
                <a:spcPct val="0"/>
              </a:spcBef>
              <a:spcAft>
                <a:spcPct val="0"/>
              </a:spcAft>
            </a:pPr>
            <a:r>
              <a:rPr lang="es-PE" sz="2800" dirty="0" smtClean="0">
                <a:ln w="19050">
                  <a:solidFill>
                    <a:srgbClr val="000000">
                      <a:tint val="1000"/>
                    </a:srgbClr>
                  </a:solidFill>
                  <a:prstDash val="solid"/>
                </a:ln>
                <a:solidFill>
                  <a:schemeClr val="bg1"/>
                </a:solidFill>
                <a:effectLst>
                  <a:glow rad="101600">
                    <a:srgbClr val="000000">
                      <a:alpha val="60000"/>
                    </a:srgbClr>
                  </a:glow>
                  <a:outerShdw blurRad="50800" dist="38100" dir="13500000" algn="br" rotWithShape="0">
                    <a:srgbClr val="003300"/>
                  </a:outerShdw>
                </a:effectLst>
                <a:latin typeface="Tekton Pro" pitchFamily="34" charset="0"/>
              </a:rPr>
              <a:t>Para </a:t>
            </a:r>
            <a:r>
              <a:rPr lang="es-PE" sz="2800" dirty="0">
                <a:ln w="19050">
                  <a:solidFill>
                    <a:srgbClr val="000000">
                      <a:tint val="1000"/>
                    </a:srgbClr>
                  </a:solidFill>
                  <a:prstDash val="solid"/>
                </a:ln>
                <a:solidFill>
                  <a:schemeClr val="bg1"/>
                </a:solidFill>
                <a:effectLst>
                  <a:glow rad="101600">
                    <a:srgbClr val="000000">
                      <a:alpha val="60000"/>
                    </a:srgbClr>
                  </a:glow>
                  <a:outerShdw blurRad="50800" dist="38100" dir="13500000" algn="br" rotWithShape="0">
                    <a:srgbClr val="003300"/>
                  </a:outerShdw>
                </a:effectLst>
                <a:latin typeface="Tekton Pro" pitchFamily="34" charset="0"/>
              </a:rPr>
              <a:t>llevar a los pobres </a:t>
            </a:r>
            <a:r>
              <a:rPr lang="es-PE" sz="2800" dirty="0" smtClean="0">
                <a:ln w="19050">
                  <a:solidFill>
                    <a:srgbClr val="000000">
                      <a:tint val="1000"/>
                    </a:srgbClr>
                  </a:solidFill>
                  <a:prstDash val="solid"/>
                </a:ln>
                <a:solidFill>
                  <a:schemeClr val="bg1"/>
                </a:solidFill>
                <a:effectLst>
                  <a:glow rad="101600">
                    <a:srgbClr val="000000">
                      <a:alpha val="60000"/>
                    </a:srgbClr>
                  </a:glow>
                  <a:outerShdw blurRad="50800" dist="38100" dir="13500000" algn="br" rotWithShape="0">
                    <a:srgbClr val="003300"/>
                  </a:outerShdw>
                </a:effectLst>
                <a:latin typeface="Tekton Pro" pitchFamily="34" charset="0"/>
              </a:rPr>
              <a:t>y</a:t>
            </a:r>
          </a:p>
          <a:p>
            <a:pPr algn="ctr" fontAlgn="base">
              <a:spcBef>
                <a:spcPct val="0"/>
              </a:spcBef>
              <a:spcAft>
                <a:spcPct val="0"/>
              </a:spcAft>
            </a:pPr>
            <a:r>
              <a:rPr lang="es-PE" sz="2800" dirty="0" smtClean="0">
                <a:ln w="19050">
                  <a:solidFill>
                    <a:srgbClr val="000000">
                      <a:tint val="1000"/>
                    </a:srgbClr>
                  </a:solidFill>
                  <a:prstDash val="solid"/>
                </a:ln>
                <a:solidFill>
                  <a:schemeClr val="bg1"/>
                </a:solidFill>
                <a:effectLst>
                  <a:glow rad="101600">
                    <a:srgbClr val="000000">
                      <a:alpha val="60000"/>
                    </a:srgbClr>
                  </a:glow>
                  <a:outerShdw blurRad="50800" dist="38100" dir="13500000" algn="br" rotWithShape="0">
                    <a:srgbClr val="003300"/>
                  </a:outerShdw>
                </a:effectLst>
                <a:latin typeface="Tekton Pro" pitchFamily="34" charset="0"/>
              </a:rPr>
              <a:t> </a:t>
            </a:r>
            <a:r>
              <a:rPr lang="es-PE" sz="2800" dirty="0">
                <a:ln w="19050">
                  <a:solidFill>
                    <a:srgbClr val="000000">
                      <a:tint val="1000"/>
                    </a:srgbClr>
                  </a:solidFill>
                  <a:prstDash val="solid"/>
                </a:ln>
                <a:solidFill>
                  <a:schemeClr val="bg1"/>
                </a:solidFill>
                <a:effectLst>
                  <a:glow rad="101600">
                    <a:srgbClr val="000000">
                      <a:alpha val="60000"/>
                    </a:srgbClr>
                  </a:glow>
                  <a:outerShdw blurRad="50800" dist="38100" dir="13500000" algn="br" rotWithShape="0">
                    <a:srgbClr val="003300"/>
                  </a:outerShdw>
                </a:effectLst>
                <a:latin typeface="Tekton Pro" pitchFamily="34" charset="0"/>
              </a:rPr>
              <a:t>a los pequeños esta noticia </a:t>
            </a:r>
            <a:endParaRPr lang="es-PE" sz="2800" dirty="0" smtClean="0">
              <a:ln w="19050">
                <a:solidFill>
                  <a:srgbClr val="000000">
                    <a:tint val="1000"/>
                  </a:srgbClr>
                </a:solidFill>
                <a:prstDash val="solid"/>
              </a:ln>
              <a:solidFill>
                <a:schemeClr val="bg1"/>
              </a:solidFill>
              <a:effectLst>
                <a:glow rad="101600">
                  <a:srgbClr val="000000">
                    <a:alpha val="60000"/>
                  </a:srgbClr>
                </a:glow>
                <a:outerShdw blurRad="50800" dist="38100" dir="13500000" algn="br" rotWithShape="0">
                  <a:srgbClr val="003300"/>
                </a:outerShdw>
              </a:effectLst>
              <a:latin typeface="Tekton Pro" pitchFamily="34" charset="0"/>
            </a:endParaRPr>
          </a:p>
          <a:p>
            <a:pPr algn="ctr" fontAlgn="base">
              <a:spcBef>
                <a:spcPct val="0"/>
              </a:spcBef>
              <a:spcAft>
                <a:spcPct val="0"/>
              </a:spcAft>
            </a:pPr>
            <a:r>
              <a:rPr lang="es-PE" sz="2800" dirty="0" smtClean="0">
                <a:ln w="19050">
                  <a:solidFill>
                    <a:srgbClr val="000000">
                      <a:tint val="1000"/>
                    </a:srgbClr>
                  </a:solidFill>
                  <a:prstDash val="solid"/>
                </a:ln>
                <a:solidFill>
                  <a:schemeClr val="bg1"/>
                </a:solidFill>
                <a:effectLst>
                  <a:glow rad="101600">
                    <a:srgbClr val="000000">
                      <a:alpha val="60000"/>
                    </a:srgbClr>
                  </a:glow>
                  <a:outerShdw blurRad="50800" dist="38100" dir="13500000" algn="br" rotWithShape="0">
                    <a:srgbClr val="003300"/>
                  </a:outerShdw>
                </a:effectLst>
                <a:latin typeface="Tekton Pro" pitchFamily="34" charset="0"/>
              </a:rPr>
              <a:t>gozosa </a:t>
            </a:r>
            <a:r>
              <a:rPr lang="es-PE" sz="2800" dirty="0">
                <a:ln w="19050">
                  <a:solidFill>
                    <a:srgbClr val="000000">
                      <a:tint val="1000"/>
                    </a:srgbClr>
                  </a:solidFill>
                  <a:prstDash val="solid"/>
                </a:ln>
                <a:solidFill>
                  <a:schemeClr val="bg1"/>
                </a:solidFill>
                <a:effectLst>
                  <a:glow rad="101600">
                    <a:srgbClr val="000000">
                      <a:alpha val="60000"/>
                    </a:srgbClr>
                  </a:glow>
                  <a:outerShdw blurRad="50800" dist="38100" dir="13500000" algn="br" rotWithShape="0">
                    <a:srgbClr val="003300"/>
                  </a:outerShdw>
                </a:effectLst>
                <a:latin typeface="Tekton Pro" pitchFamily="34" charset="0"/>
              </a:rPr>
              <a:t>de tu cercanía</a:t>
            </a:r>
            <a:r>
              <a:rPr lang="es-PE" sz="2800" dirty="0" smtClean="0">
                <a:ln w="19050">
                  <a:solidFill>
                    <a:srgbClr val="000000">
                      <a:tint val="1000"/>
                    </a:srgbClr>
                  </a:solidFill>
                  <a:prstDash val="solid"/>
                </a:ln>
                <a:solidFill>
                  <a:schemeClr val="bg1"/>
                </a:solidFill>
                <a:effectLst>
                  <a:glow rad="101600">
                    <a:srgbClr val="000000">
                      <a:alpha val="60000"/>
                    </a:srgbClr>
                  </a:glow>
                  <a:outerShdw blurRad="50800" dist="38100" dir="13500000" algn="br" rotWithShape="0">
                    <a:srgbClr val="003300"/>
                  </a:outerShdw>
                </a:effectLst>
                <a:latin typeface="Tekton Pro" pitchFamily="34" charset="0"/>
              </a:rPr>
              <a:t>...</a:t>
            </a:r>
          </a:p>
          <a:p>
            <a:pPr algn="ctr" fontAlgn="base">
              <a:spcBef>
                <a:spcPct val="0"/>
              </a:spcBef>
              <a:spcAft>
                <a:spcPct val="0"/>
              </a:spcAft>
            </a:pPr>
            <a:r>
              <a:rPr lang="es-PE" sz="2800" dirty="0">
                <a:ln w="19050">
                  <a:solidFill>
                    <a:srgbClr val="000000">
                      <a:tint val="1000"/>
                    </a:srgbClr>
                  </a:solidFill>
                  <a:prstDash val="solid"/>
                </a:ln>
                <a:solidFill>
                  <a:schemeClr val="bg1"/>
                </a:solidFill>
                <a:effectLst>
                  <a:glow rad="101600">
                    <a:srgbClr val="000000">
                      <a:satMod val="175000"/>
                      <a:alpha val="40000"/>
                    </a:srgbClr>
                  </a:glow>
                  <a:outerShdw blurRad="50800" dist="63500" dir="13500000" algn="br" rotWithShape="0">
                    <a:srgbClr val="002200"/>
                  </a:outerShdw>
                </a:effectLst>
                <a:latin typeface="Tekton Pro" pitchFamily="34" charset="0"/>
              </a:rPr>
              <a:t>Para llevarte a ti, oh Cristo,</a:t>
            </a:r>
          </a:p>
          <a:p>
            <a:pPr algn="ctr" fontAlgn="base">
              <a:spcBef>
                <a:spcPct val="0"/>
              </a:spcBef>
              <a:spcAft>
                <a:spcPct val="0"/>
              </a:spcAft>
            </a:pPr>
            <a:r>
              <a:rPr lang="es-PE" sz="2800" dirty="0">
                <a:ln w="19050">
                  <a:solidFill>
                    <a:srgbClr val="000000">
                      <a:tint val="1000"/>
                    </a:srgbClr>
                  </a:solidFill>
                  <a:prstDash val="solid"/>
                </a:ln>
                <a:solidFill>
                  <a:schemeClr val="bg1"/>
                </a:solidFill>
                <a:effectLst>
                  <a:glow rad="101600">
                    <a:srgbClr val="000000">
                      <a:satMod val="175000"/>
                      <a:alpha val="40000"/>
                    </a:srgbClr>
                  </a:glow>
                  <a:outerShdw blurRad="50800" dist="63500" dir="13500000" algn="br" rotWithShape="0">
                    <a:srgbClr val="002200"/>
                  </a:outerShdw>
                </a:effectLst>
                <a:latin typeface="Tekton Pro" pitchFamily="34" charset="0"/>
              </a:rPr>
              <a:t>luz, camino y aspiración verdadera</a:t>
            </a:r>
          </a:p>
          <a:p>
            <a:pPr algn="ctr" fontAlgn="base">
              <a:spcBef>
                <a:spcPct val="0"/>
              </a:spcBef>
              <a:spcAft>
                <a:spcPct val="0"/>
              </a:spcAft>
            </a:pPr>
            <a:r>
              <a:rPr lang="es-PE" sz="2800" dirty="0">
                <a:ln w="19050">
                  <a:solidFill>
                    <a:srgbClr val="000000">
                      <a:tint val="1000"/>
                    </a:srgbClr>
                  </a:solidFill>
                  <a:prstDash val="solid"/>
                </a:ln>
                <a:solidFill>
                  <a:schemeClr val="bg1"/>
                </a:solidFill>
                <a:effectLst>
                  <a:glow rad="101600">
                    <a:srgbClr val="000000">
                      <a:satMod val="175000"/>
                      <a:alpha val="40000"/>
                    </a:srgbClr>
                  </a:glow>
                  <a:outerShdw blurRad="50800" dist="63500" dir="13500000" algn="br" rotWithShape="0">
                    <a:srgbClr val="002200"/>
                  </a:outerShdw>
                </a:effectLst>
                <a:latin typeface="Tekton Pro" pitchFamily="34" charset="0"/>
              </a:rPr>
              <a:t>de todo hombre que viene a este mundo. Amén</a:t>
            </a:r>
            <a:r>
              <a:rPr lang="es-PE" sz="2800" dirty="0" smtClean="0">
                <a:ln w="19050">
                  <a:solidFill>
                    <a:srgbClr val="000000">
                      <a:tint val="1000"/>
                    </a:srgbClr>
                  </a:solidFill>
                  <a:prstDash val="solid"/>
                </a:ln>
                <a:solidFill>
                  <a:schemeClr val="bg1"/>
                </a:solidFill>
                <a:effectLst>
                  <a:glow rad="101600">
                    <a:srgbClr val="000000">
                      <a:satMod val="175000"/>
                      <a:alpha val="40000"/>
                    </a:srgbClr>
                  </a:glow>
                  <a:outerShdw blurRad="50800" dist="63500" dir="13500000" algn="br" rotWithShape="0">
                    <a:srgbClr val="002200"/>
                  </a:outerShdw>
                </a:effectLst>
                <a:latin typeface="Tekton Pro" pitchFamily="34" charset="0"/>
              </a:rPr>
              <a:t>.</a:t>
            </a:r>
            <a:endParaRPr lang="es-PE" sz="2800" dirty="0">
              <a:ln w="19050">
                <a:solidFill>
                  <a:srgbClr val="000000">
                    <a:tint val="1000"/>
                  </a:srgbClr>
                </a:solidFill>
                <a:prstDash val="solid"/>
              </a:ln>
              <a:solidFill>
                <a:schemeClr val="bg1"/>
              </a:solidFill>
              <a:effectLst>
                <a:glow rad="101600">
                  <a:srgbClr val="000000">
                    <a:alpha val="60000"/>
                  </a:srgbClr>
                </a:glow>
                <a:outerShdw blurRad="50800" dist="38100" dir="13500000" algn="br" rotWithShape="0">
                  <a:srgbClr val="003300"/>
                </a:outerShdw>
              </a:effectLst>
              <a:latin typeface="Tekton Pro" pitchFamily="34" charset="0"/>
            </a:endParaRPr>
          </a:p>
        </p:txBody>
      </p:sp>
    </p:spTree>
    <p:extLst>
      <p:ext uri="{BB962C8B-B14F-4D97-AF65-F5344CB8AC3E}">
        <p14:creationId xmlns:p14="http://schemas.microsoft.com/office/powerpoint/2010/main" val="2509964302"/>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637" y="586415"/>
            <a:ext cx="8086725" cy="5752039"/>
          </a:xfrm>
          <a:prstGeom prst="rect">
            <a:avLst/>
          </a:prstGeom>
        </p:spPr>
      </p:pic>
      <p:sp>
        <p:nvSpPr>
          <p:cNvPr id="6" name="2 Marcador de contenido"/>
          <p:cNvSpPr txBox="1">
            <a:spLocks/>
          </p:cNvSpPr>
          <p:nvPr/>
        </p:nvSpPr>
        <p:spPr>
          <a:xfrm>
            <a:off x="781857" y="2028076"/>
            <a:ext cx="2013596" cy="540953"/>
          </a:xfrm>
          <a:prstGeom prst="rect">
            <a:avLst/>
          </a:prstGeom>
          <a:scene3d>
            <a:camera prst="orthographicFront"/>
            <a:lightRig rig="threePt" dir="t"/>
          </a:scene3d>
          <a:sp3d>
            <a:bevelT w="152400" h="50800" prst="softRound"/>
          </a:sp3d>
        </p:spPr>
        <p:txBody>
          <a:bodyPr>
            <a:sp3d>
              <a:bevelB w="120650" h="25400" prst="softRound"/>
            </a:sp3d>
          </a:bodyPr>
          <a:lstStyle/>
          <a:p>
            <a:pPr fontAlgn="base">
              <a:defRPr/>
            </a:pPr>
            <a:r>
              <a:rPr lang="es-PE" sz="2400" b="1" u="sng" kern="0" dirty="0">
                <a:solidFill>
                  <a:srgbClr val="FFFF99"/>
                </a:solidFill>
                <a:effectLst>
                  <a:outerShdw blurRad="50800" dist="76200" dir="13500000" algn="br" rotWithShape="0">
                    <a:prstClr val="black"/>
                  </a:outerShdw>
                </a:effectLst>
                <a:latin typeface="Comic Sans MS" panose="030F0702030302020204" pitchFamily="66" charset="0"/>
              </a:rPr>
              <a:t>Motivación</a:t>
            </a:r>
            <a:r>
              <a:rPr lang="es-PE" sz="2400" b="1" kern="0" dirty="0" smtClean="0">
                <a:solidFill>
                  <a:srgbClr val="FFFF99"/>
                </a:solidFill>
                <a:effectLst>
                  <a:outerShdw blurRad="50800" dist="76200" dir="13500000" algn="br" rotWithShape="0">
                    <a:prstClr val="black"/>
                  </a:outerShdw>
                </a:effectLst>
                <a:latin typeface="Comic Sans MS" panose="030F0702030302020204" pitchFamily="66" charset="0"/>
              </a:rPr>
              <a:t>:</a:t>
            </a:r>
            <a:endParaRPr lang="es-PE" sz="2400" b="1" kern="0" dirty="0">
              <a:solidFill>
                <a:srgbClr val="FFFF99"/>
              </a:solidFill>
              <a:effectLst>
                <a:outerShdw blurRad="50800" dist="76200" dir="13500000" algn="br" rotWithShape="0">
                  <a:prstClr val="black"/>
                </a:outerShdw>
              </a:effectLst>
              <a:latin typeface="Comic Sans MS" panose="030F0702030302020204" pitchFamily="66" charset="0"/>
            </a:endParaRP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977" y="586415"/>
            <a:ext cx="2734301" cy="1164008"/>
          </a:xfrm>
          <a:prstGeom prst="roundRect">
            <a:avLst/>
          </a:prstGeom>
          <a:scene3d>
            <a:camera prst="orthographicFront"/>
            <a:lightRig rig="threePt" dir="t"/>
          </a:scene3d>
          <a:sp3d>
            <a:bevelT w="152400" h="50800" prst="softRound"/>
          </a:sp3d>
        </p:spPr>
      </p:pic>
      <p:sp>
        <p:nvSpPr>
          <p:cNvPr id="9" name="Rectángulo redondeado 8"/>
          <p:cNvSpPr>
            <a:spLocks noChangeArrowheads="1"/>
          </p:cNvSpPr>
          <p:nvPr/>
        </p:nvSpPr>
        <p:spPr bwMode="auto">
          <a:xfrm>
            <a:off x="633143" y="612187"/>
            <a:ext cx="2769135" cy="843260"/>
          </a:xfrm>
          <a:prstGeom prst="roundRect">
            <a:avLst>
              <a:gd name="adj" fmla="val 26183"/>
            </a:avLst>
          </a:prstGeom>
          <a:noFill/>
          <a:ln>
            <a:noFill/>
            <a:headEnd/>
            <a:tailEnd/>
          </a:ln>
          <a:effectLst>
            <a:outerShdw blurRad="57150" dist="19050" dir="5400000" algn="ctr" rotWithShape="0">
              <a:srgbClr val="000000">
                <a:alpha val="63000"/>
              </a:srgbClr>
            </a:outerShdw>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indent="19050" algn="ctr">
              <a:spcAft>
                <a:spcPts val="0"/>
              </a:spcAft>
            </a:pPr>
            <a:r>
              <a:rPr lang="es-ES_tradnl" sz="1400" b="1" dirty="0">
                <a:latin typeface="Times New Roman" panose="02020603050405020304" pitchFamily="18" charset="0"/>
                <a:ea typeface="Times New Roman" panose="02020603050405020304" pitchFamily="18" charset="0"/>
              </a:rPr>
              <a:t>LECTIO</a:t>
            </a:r>
            <a:endParaRPr lang="es-PE" sz="1400" b="1" dirty="0">
              <a:latin typeface="Times New Roman" panose="02020603050405020304" pitchFamily="18" charset="0"/>
              <a:ea typeface="Times New Roman" panose="02020603050405020304" pitchFamily="18" charset="0"/>
            </a:endParaRPr>
          </a:p>
          <a:p>
            <a:pPr indent="19050" algn="ctr">
              <a:spcAft>
                <a:spcPts val="0"/>
              </a:spcAft>
            </a:pPr>
            <a:r>
              <a:rPr lang="es-ES_tradnl" sz="1900" b="1" dirty="0">
                <a:latin typeface="Arial" panose="020B0604020202020204" pitchFamily="34" charset="0"/>
                <a:ea typeface="Times New Roman" panose="02020603050405020304" pitchFamily="18" charset="0"/>
                <a:cs typeface="Arial" panose="020B0604020202020204" pitchFamily="34" charset="0"/>
              </a:rPr>
              <a:t>¿Qué dice el texto</a:t>
            </a:r>
            <a:r>
              <a:rPr lang="es-ES_tradnl" sz="1900" b="1" dirty="0" smtClean="0">
                <a:latin typeface="Arial" panose="020B0604020202020204" pitchFamily="34" charset="0"/>
                <a:ea typeface="Times New Roman" panose="02020603050405020304" pitchFamily="18" charset="0"/>
                <a:cs typeface="Arial" panose="020B0604020202020204" pitchFamily="34" charset="0"/>
              </a:rPr>
              <a:t>? Marcos </a:t>
            </a:r>
            <a:r>
              <a:rPr lang="es-ES_tradnl" sz="1900" b="1" dirty="0">
                <a:latin typeface="Arial" panose="020B0604020202020204" pitchFamily="34" charset="0"/>
                <a:ea typeface="Times New Roman" panose="02020603050405020304" pitchFamily="18" charset="0"/>
                <a:cs typeface="Arial" panose="020B0604020202020204" pitchFamily="34" charset="0"/>
              </a:rPr>
              <a:t>10, </a:t>
            </a:r>
            <a:r>
              <a:rPr lang="es-ES_tradnl" sz="1900" b="1" dirty="0" smtClean="0">
                <a:latin typeface="Arial" panose="020B0604020202020204" pitchFamily="34" charset="0"/>
                <a:ea typeface="Times New Roman" panose="02020603050405020304" pitchFamily="18" charset="0"/>
                <a:cs typeface="Arial" panose="020B0604020202020204" pitchFamily="34" charset="0"/>
              </a:rPr>
              <a:t>46-52</a:t>
            </a:r>
            <a:endParaRPr lang="es-PE" sz="1900" b="1" dirty="0">
              <a:latin typeface="Arial" panose="020B0604020202020204" pitchFamily="34" charset="0"/>
              <a:ea typeface="Times New Roman" panose="02020603050405020304" pitchFamily="18" charset="0"/>
              <a:cs typeface="Arial" panose="020B0604020202020204" pitchFamily="34" charset="0"/>
            </a:endParaRPr>
          </a:p>
        </p:txBody>
      </p:sp>
      <p:sp>
        <p:nvSpPr>
          <p:cNvPr id="8" name="2 Marcador de contenido"/>
          <p:cNvSpPr txBox="1">
            <a:spLocks/>
          </p:cNvSpPr>
          <p:nvPr/>
        </p:nvSpPr>
        <p:spPr>
          <a:xfrm>
            <a:off x="528637" y="2803526"/>
            <a:ext cx="3442473" cy="3413002"/>
          </a:xfrm>
          <a:prstGeom prst="rect">
            <a:avLst/>
          </a:prstGeom>
          <a:scene3d>
            <a:camera prst="orthographicFront"/>
            <a:lightRig rig="threePt" dir="t"/>
          </a:scene3d>
          <a:sp3d>
            <a:bevelT w="152400" h="50800" prst="softRound"/>
          </a:sp3d>
        </p:spPr>
        <p:txBody>
          <a:bodyPr/>
          <a:lstStyle/>
          <a:p>
            <a:pPr fontAlgn="base">
              <a:defRPr/>
            </a:pPr>
            <a:r>
              <a:rPr lang="es-PE" sz="2400" b="1" i="1" kern="0" dirty="0" smtClean="0">
                <a:ln w="6600">
                  <a:solidFill>
                    <a:schemeClr val="accent2"/>
                  </a:solidFill>
                  <a:prstDash val="solid"/>
                </a:ln>
                <a:solidFill>
                  <a:srgbClr val="FFFFFF"/>
                </a:solidFill>
                <a:effectLst>
                  <a:glow rad="101600">
                    <a:schemeClr val="tx2">
                      <a:lumMod val="95000"/>
                      <a:lumOff val="5000"/>
                      <a:alpha val="60000"/>
                    </a:schemeClr>
                  </a:glow>
                  <a:outerShdw dist="38100" dir="2700000" algn="tl" rotWithShape="0">
                    <a:schemeClr val="accent2"/>
                  </a:outerShdw>
                </a:effectLst>
                <a:latin typeface="Comic Sans MS" panose="030F0702030302020204" pitchFamily="66" charset="0"/>
              </a:rPr>
              <a:t>Auténtico </a:t>
            </a:r>
            <a:r>
              <a:rPr lang="es-PE" sz="2400" b="1" i="1" kern="0" dirty="0">
                <a:ln w="6600">
                  <a:solidFill>
                    <a:schemeClr val="accent2"/>
                  </a:solidFill>
                  <a:prstDash val="solid"/>
                </a:ln>
                <a:solidFill>
                  <a:srgbClr val="FFFFFF"/>
                </a:solidFill>
                <a:effectLst>
                  <a:glow rad="101600">
                    <a:schemeClr val="tx2">
                      <a:lumMod val="95000"/>
                      <a:lumOff val="5000"/>
                      <a:alpha val="60000"/>
                    </a:schemeClr>
                  </a:glow>
                  <a:outerShdw dist="38100" dir="2700000" algn="tl" rotWithShape="0">
                    <a:schemeClr val="accent2"/>
                  </a:outerShdw>
                </a:effectLst>
                <a:latin typeface="Comic Sans MS" panose="030F0702030302020204" pitchFamily="66" charset="0"/>
              </a:rPr>
              <a:t>discípulo </a:t>
            </a:r>
            <a:r>
              <a:rPr lang="es-PE" sz="2400" b="1" i="1" kern="0" dirty="0" smtClean="0">
                <a:ln w="6600">
                  <a:solidFill>
                    <a:schemeClr val="accent2"/>
                  </a:solidFill>
                  <a:prstDash val="solid"/>
                </a:ln>
                <a:solidFill>
                  <a:srgbClr val="FFFFFF"/>
                </a:solidFill>
                <a:effectLst>
                  <a:glow rad="101600">
                    <a:schemeClr val="tx2">
                      <a:lumMod val="95000"/>
                      <a:lumOff val="5000"/>
                      <a:alpha val="60000"/>
                    </a:schemeClr>
                  </a:glow>
                  <a:outerShdw dist="38100" dir="2700000" algn="tl" rotWithShape="0">
                    <a:schemeClr val="accent2"/>
                  </a:outerShdw>
                </a:effectLst>
                <a:latin typeface="Comic Sans MS" panose="030F0702030302020204" pitchFamily="66" charset="0"/>
              </a:rPr>
              <a:t> es </a:t>
            </a:r>
            <a:r>
              <a:rPr lang="es-PE" sz="2400" b="1" i="1" kern="0" dirty="0">
                <a:ln w="6600">
                  <a:solidFill>
                    <a:schemeClr val="accent2"/>
                  </a:solidFill>
                  <a:prstDash val="solid"/>
                </a:ln>
                <a:solidFill>
                  <a:srgbClr val="FFFFFF"/>
                </a:solidFill>
                <a:effectLst>
                  <a:glow rad="101600">
                    <a:schemeClr val="tx2">
                      <a:lumMod val="95000"/>
                      <a:lumOff val="5000"/>
                      <a:alpha val="60000"/>
                    </a:schemeClr>
                  </a:glow>
                  <a:outerShdw dist="38100" dir="2700000" algn="tl" rotWithShape="0">
                    <a:schemeClr val="accent2"/>
                  </a:outerShdw>
                </a:effectLst>
                <a:latin typeface="Comic Sans MS" panose="030F0702030302020204" pitchFamily="66" charset="0"/>
              </a:rPr>
              <a:t>aquel que da testimonio y </a:t>
            </a:r>
            <a:endParaRPr lang="es-PE" sz="2400" b="1" i="1" kern="0" dirty="0" smtClean="0">
              <a:ln w="6600">
                <a:solidFill>
                  <a:schemeClr val="accent2"/>
                </a:solidFill>
                <a:prstDash val="solid"/>
              </a:ln>
              <a:solidFill>
                <a:srgbClr val="FFFFFF"/>
              </a:solidFill>
              <a:effectLst>
                <a:glow rad="101600">
                  <a:schemeClr val="tx2">
                    <a:lumMod val="95000"/>
                    <a:lumOff val="5000"/>
                    <a:alpha val="60000"/>
                  </a:schemeClr>
                </a:glow>
                <a:outerShdw dist="38100" dir="2700000" algn="tl" rotWithShape="0">
                  <a:schemeClr val="accent2"/>
                </a:outerShdw>
              </a:effectLst>
              <a:latin typeface="Comic Sans MS" panose="030F0702030302020204" pitchFamily="66" charset="0"/>
            </a:endParaRPr>
          </a:p>
          <a:p>
            <a:pPr fontAlgn="base">
              <a:defRPr/>
            </a:pPr>
            <a:r>
              <a:rPr lang="es-PE" sz="2400" b="1" i="1" kern="0" dirty="0" smtClean="0">
                <a:ln w="6600">
                  <a:solidFill>
                    <a:schemeClr val="accent2"/>
                  </a:solidFill>
                  <a:prstDash val="solid"/>
                </a:ln>
                <a:solidFill>
                  <a:srgbClr val="FFFFFF"/>
                </a:solidFill>
                <a:effectLst>
                  <a:glow rad="101600">
                    <a:schemeClr val="tx2">
                      <a:lumMod val="95000"/>
                      <a:lumOff val="5000"/>
                      <a:alpha val="60000"/>
                    </a:schemeClr>
                  </a:glow>
                  <a:outerShdw dist="38100" dir="2700000" algn="tl" rotWithShape="0">
                    <a:schemeClr val="accent2"/>
                  </a:outerShdw>
                </a:effectLst>
                <a:latin typeface="Comic Sans MS" panose="030F0702030302020204" pitchFamily="66" charset="0"/>
              </a:rPr>
              <a:t>proclama </a:t>
            </a:r>
            <a:r>
              <a:rPr lang="es-PE" sz="2400" b="1" i="1" kern="0" dirty="0">
                <a:ln w="6600">
                  <a:solidFill>
                    <a:schemeClr val="accent2"/>
                  </a:solidFill>
                  <a:prstDash val="solid"/>
                </a:ln>
                <a:solidFill>
                  <a:srgbClr val="FFFFFF"/>
                </a:solidFill>
                <a:effectLst>
                  <a:glow rad="101600">
                    <a:schemeClr val="tx2">
                      <a:lumMod val="95000"/>
                      <a:lumOff val="5000"/>
                      <a:alpha val="60000"/>
                    </a:schemeClr>
                  </a:glow>
                  <a:outerShdw dist="38100" dir="2700000" algn="tl" rotWithShape="0">
                    <a:schemeClr val="accent2"/>
                  </a:outerShdw>
                </a:effectLst>
                <a:latin typeface="Comic Sans MS" panose="030F0702030302020204" pitchFamily="66" charset="0"/>
              </a:rPr>
              <a:t>su </a:t>
            </a:r>
            <a:r>
              <a:rPr lang="es-PE" sz="2400" b="1" i="1" kern="0" dirty="0" smtClean="0">
                <a:ln w="6600">
                  <a:solidFill>
                    <a:schemeClr val="accent2"/>
                  </a:solidFill>
                  <a:prstDash val="solid"/>
                </a:ln>
                <a:solidFill>
                  <a:srgbClr val="FFFFFF"/>
                </a:solidFill>
                <a:effectLst>
                  <a:glow rad="101600">
                    <a:schemeClr val="tx2">
                      <a:lumMod val="95000"/>
                      <a:lumOff val="5000"/>
                      <a:alpha val="60000"/>
                    </a:schemeClr>
                  </a:glow>
                  <a:outerShdw dist="38100" dir="2700000" algn="tl" rotWithShape="0">
                    <a:schemeClr val="accent2"/>
                  </a:outerShdw>
                </a:effectLst>
                <a:latin typeface="Comic Sans MS" panose="030F0702030302020204" pitchFamily="66" charset="0"/>
              </a:rPr>
              <a:t>fe,                la </a:t>
            </a:r>
            <a:r>
              <a:rPr lang="es-PE" sz="2400" b="1" i="1" kern="0" dirty="0">
                <a:ln w="6600">
                  <a:solidFill>
                    <a:schemeClr val="accent2"/>
                  </a:solidFill>
                  <a:prstDash val="solid"/>
                </a:ln>
                <a:solidFill>
                  <a:srgbClr val="FFFFFF"/>
                </a:solidFill>
                <a:effectLst>
                  <a:glow rad="101600">
                    <a:schemeClr val="tx2">
                      <a:lumMod val="95000"/>
                      <a:lumOff val="5000"/>
                      <a:alpha val="60000"/>
                    </a:schemeClr>
                  </a:glow>
                  <a:outerShdw dist="38100" dir="2700000" algn="tl" rotWithShape="0">
                    <a:schemeClr val="accent2"/>
                  </a:outerShdw>
                </a:effectLst>
                <a:latin typeface="Comic Sans MS" panose="030F0702030302020204" pitchFamily="66" charset="0"/>
              </a:rPr>
              <a:t>traduce en </a:t>
            </a:r>
            <a:r>
              <a:rPr lang="es-PE" sz="2400" b="1" i="1" kern="0" dirty="0" smtClean="0">
                <a:ln w="6600">
                  <a:solidFill>
                    <a:schemeClr val="accent2"/>
                  </a:solidFill>
                  <a:prstDash val="solid"/>
                </a:ln>
                <a:solidFill>
                  <a:srgbClr val="FFFFFF"/>
                </a:solidFill>
                <a:effectLst>
                  <a:glow rad="101600">
                    <a:schemeClr val="tx2">
                      <a:lumMod val="95000"/>
                      <a:lumOff val="5000"/>
                      <a:alpha val="60000"/>
                    </a:schemeClr>
                  </a:glow>
                  <a:outerShdw dist="38100" dir="2700000" algn="tl" rotWithShape="0">
                    <a:schemeClr val="accent2"/>
                  </a:outerShdw>
                </a:effectLst>
                <a:latin typeface="Comic Sans MS" panose="030F0702030302020204" pitchFamily="66" charset="0"/>
              </a:rPr>
              <a:t>     oración              perseverante </a:t>
            </a:r>
            <a:r>
              <a:rPr lang="es-PE" sz="2400" b="1" i="1" kern="0" dirty="0">
                <a:ln w="6600">
                  <a:solidFill>
                    <a:schemeClr val="accent2"/>
                  </a:solidFill>
                  <a:prstDash val="solid"/>
                </a:ln>
                <a:solidFill>
                  <a:srgbClr val="FFFFFF"/>
                </a:solidFill>
                <a:effectLst>
                  <a:glow rad="101600">
                    <a:schemeClr val="tx2">
                      <a:lumMod val="95000"/>
                      <a:lumOff val="5000"/>
                      <a:alpha val="60000"/>
                    </a:schemeClr>
                  </a:glow>
                  <a:outerShdw dist="38100" dir="2700000" algn="tl" rotWithShape="0">
                    <a:schemeClr val="accent2"/>
                  </a:outerShdw>
                </a:effectLst>
                <a:latin typeface="Comic Sans MS" panose="030F0702030302020204" pitchFamily="66" charset="0"/>
              </a:rPr>
              <a:t>y confiada, </a:t>
            </a:r>
            <a:r>
              <a:rPr lang="es-PE" sz="2400" b="1" i="1" kern="0" dirty="0" smtClean="0">
                <a:ln w="6600">
                  <a:solidFill>
                    <a:schemeClr val="accent2"/>
                  </a:solidFill>
                  <a:prstDash val="solid"/>
                </a:ln>
                <a:solidFill>
                  <a:srgbClr val="FFFFFF"/>
                </a:solidFill>
                <a:effectLst>
                  <a:glow rad="101600">
                    <a:schemeClr val="tx2">
                      <a:lumMod val="95000"/>
                      <a:lumOff val="5000"/>
                      <a:alpha val="60000"/>
                    </a:schemeClr>
                  </a:glow>
                  <a:outerShdw dist="38100" dir="2700000" algn="tl" rotWithShape="0">
                    <a:schemeClr val="accent2"/>
                  </a:outerShdw>
                </a:effectLst>
                <a:latin typeface="Comic Sans MS" panose="030F0702030302020204" pitchFamily="66" charset="0"/>
              </a:rPr>
              <a:t>se </a:t>
            </a:r>
            <a:r>
              <a:rPr lang="es-PE" sz="2400" b="1" i="1" kern="0" dirty="0">
                <a:ln w="6600">
                  <a:solidFill>
                    <a:schemeClr val="accent2"/>
                  </a:solidFill>
                  <a:prstDash val="solid"/>
                </a:ln>
                <a:solidFill>
                  <a:srgbClr val="FFFFFF"/>
                </a:solidFill>
                <a:effectLst>
                  <a:glow rad="101600">
                    <a:schemeClr val="tx2">
                      <a:lumMod val="95000"/>
                      <a:lumOff val="5000"/>
                      <a:alpha val="60000"/>
                    </a:schemeClr>
                  </a:glow>
                  <a:outerShdw dist="38100" dir="2700000" algn="tl" rotWithShape="0">
                    <a:schemeClr val="accent2"/>
                  </a:outerShdw>
                </a:effectLst>
                <a:latin typeface="Comic Sans MS" panose="030F0702030302020204" pitchFamily="66" charset="0"/>
              </a:rPr>
              <a:t>libera de todo lo que </a:t>
            </a:r>
            <a:r>
              <a:rPr lang="es-PE" sz="2400" b="1" i="1" kern="0" dirty="0" smtClean="0">
                <a:ln w="6600">
                  <a:solidFill>
                    <a:schemeClr val="accent2"/>
                  </a:solidFill>
                  <a:prstDash val="solid"/>
                </a:ln>
                <a:solidFill>
                  <a:srgbClr val="FFFFFF"/>
                </a:solidFill>
                <a:effectLst>
                  <a:glow rad="101600">
                    <a:schemeClr val="tx2">
                      <a:lumMod val="95000"/>
                      <a:lumOff val="5000"/>
                      <a:alpha val="60000"/>
                    </a:schemeClr>
                  </a:glow>
                  <a:outerShdw dist="38100" dir="2700000" algn="tl" rotWithShape="0">
                    <a:schemeClr val="accent2"/>
                  </a:outerShdw>
                </a:effectLst>
                <a:latin typeface="Comic Sans MS" panose="030F0702030302020204" pitchFamily="66" charset="0"/>
              </a:rPr>
              <a:t>impida</a:t>
            </a:r>
            <a:endParaRPr lang="es-PE" sz="2400" b="1" kern="0" dirty="0">
              <a:ln w="6600">
                <a:solidFill>
                  <a:schemeClr val="accent2"/>
                </a:solidFill>
                <a:prstDash val="solid"/>
              </a:ln>
              <a:solidFill>
                <a:srgbClr val="FFFFFF"/>
              </a:solidFill>
              <a:effectLst>
                <a:glow rad="101600">
                  <a:schemeClr val="tx2">
                    <a:lumMod val="95000"/>
                    <a:lumOff val="5000"/>
                    <a:alpha val="60000"/>
                  </a:schemeClr>
                </a:glow>
                <a:outerShdw dist="38100" dir="2700000" algn="tl" rotWithShape="0">
                  <a:schemeClr val="accent2"/>
                </a:outerShdw>
              </a:effectLst>
              <a:latin typeface="Comic Sans MS" panose="030F0702030302020204" pitchFamily="66" charset="0"/>
            </a:endParaRPr>
          </a:p>
        </p:txBody>
      </p:sp>
      <p:sp>
        <p:nvSpPr>
          <p:cNvPr id="11" name="2 Marcador de contenido"/>
          <p:cNvSpPr txBox="1">
            <a:spLocks/>
          </p:cNvSpPr>
          <p:nvPr/>
        </p:nvSpPr>
        <p:spPr>
          <a:xfrm>
            <a:off x="5534390" y="3169921"/>
            <a:ext cx="2934602" cy="1898468"/>
          </a:xfrm>
          <a:prstGeom prst="rect">
            <a:avLst/>
          </a:prstGeom>
          <a:scene3d>
            <a:camera prst="orthographicFront"/>
            <a:lightRig rig="threePt" dir="t"/>
          </a:scene3d>
          <a:sp3d>
            <a:bevelT w="152400" h="50800" prst="softRound"/>
          </a:sp3d>
        </p:spPr>
        <p:txBody>
          <a:bodyPr/>
          <a:lstStyle/>
          <a:p>
            <a:pPr algn="r" fontAlgn="base">
              <a:defRPr/>
            </a:pPr>
            <a:r>
              <a:rPr lang="es-PE" sz="2400" b="1" i="1" kern="0" dirty="0" smtClean="0">
                <a:ln w="6600">
                  <a:solidFill>
                    <a:schemeClr val="accent2"/>
                  </a:solidFill>
                  <a:prstDash val="solid"/>
                </a:ln>
                <a:solidFill>
                  <a:srgbClr val="FFFFFF"/>
                </a:solidFill>
                <a:effectLst>
                  <a:glow rad="101600">
                    <a:schemeClr val="tx2">
                      <a:lumMod val="95000"/>
                      <a:lumOff val="5000"/>
                      <a:alpha val="60000"/>
                    </a:schemeClr>
                  </a:glow>
                  <a:outerShdw dist="38100" dir="2700000" algn="tl" rotWithShape="0">
                    <a:schemeClr val="accent2"/>
                  </a:outerShdw>
                </a:effectLst>
                <a:latin typeface="Comic Sans MS" panose="030F0702030302020204" pitchFamily="66" charset="0"/>
              </a:rPr>
              <a:t>un encuentro personal con Cristo e, iluminado por Él, lo sigue  decidido en su camino.</a:t>
            </a:r>
          </a:p>
          <a:p>
            <a:pPr algn="r" fontAlgn="base">
              <a:defRPr/>
            </a:pPr>
            <a:r>
              <a:rPr lang="es-PE" sz="2400" b="1" i="1" kern="0" dirty="0" smtClean="0">
                <a:ln w="6600">
                  <a:solidFill>
                    <a:schemeClr val="accent2"/>
                  </a:solidFill>
                  <a:prstDash val="solid"/>
                </a:ln>
                <a:solidFill>
                  <a:srgbClr val="FFFFFF"/>
                </a:solidFill>
                <a:effectLst>
                  <a:glow rad="101600">
                    <a:schemeClr val="tx2">
                      <a:lumMod val="95000"/>
                      <a:lumOff val="5000"/>
                      <a:alpha val="60000"/>
                    </a:schemeClr>
                  </a:glow>
                  <a:outerShdw dist="38100" dir="2700000" algn="tl" rotWithShape="0">
                    <a:schemeClr val="accent2"/>
                  </a:outerShdw>
                </a:effectLst>
                <a:latin typeface="Comic Sans MS" panose="030F0702030302020204" pitchFamily="66" charset="0"/>
              </a:rPr>
              <a:t>Escuchemos</a:t>
            </a:r>
            <a:endParaRPr lang="es-PE" sz="2400" b="1" kern="0" dirty="0">
              <a:ln w="6600">
                <a:solidFill>
                  <a:schemeClr val="accent2"/>
                </a:solidFill>
                <a:prstDash val="solid"/>
              </a:ln>
              <a:solidFill>
                <a:srgbClr val="FFFFFF"/>
              </a:solidFill>
              <a:effectLst>
                <a:glow rad="101600">
                  <a:schemeClr val="tx2">
                    <a:lumMod val="95000"/>
                    <a:lumOff val="5000"/>
                    <a:alpha val="60000"/>
                  </a:schemeClr>
                </a:glow>
                <a:outerShdw dist="38100" dir="2700000" algn="tl" rotWithShape="0">
                  <a:schemeClr val="accent2"/>
                </a:outerShdw>
              </a:effectLst>
              <a:latin typeface="Comic Sans MS" panose="030F0702030302020204" pitchFamily="66" charset="0"/>
            </a:endParaRPr>
          </a:p>
        </p:txBody>
      </p:sp>
    </p:spTree>
    <p:extLst>
      <p:ext uri="{BB962C8B-B14F-4D97-AF65-F5344CB8AC3E}">
        <p14:creationId xmlns:p14="http://schemas.microsoft.com/office/powerpoint/2010/main" val="1684474910"/>
      </p:ext>
    </p:extLst>
  </p:cSld>
  <p:clrMapOvr>
    <a:masterClrMapping/>
  </p:clrMapOvr>
  <mc:AlternateContent xmlns:mc="http://schemas.openxmlformats.org/markup-compatibility/2006" xmlns:p15="http://schemas.microsoft.com/office/powerpoint/2012/main">
    <mc:Choice Requires="p15">
      <p:transition>
        <p15:prstTrans prst="curtains"/>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cTn>
                              </p:par>
                            </p:childTnLst>
                          </p:cTn>
                        </p:par>
                        <p:par>
                          <p:cTn id="11" fill="hold">
                            <p:stCondLst>
                              <p:cond delay="20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8"/>
                                        </p:tgtEl>
                                        <p:attrNameLst>
                                          <p:attrName>style.visibility</p:attrName>
                                        </p:attrNameLst>
                                      </p:cBhvr>
                                      <p:to>
                                        <p:strVal val="visible"/>
                                      </p:to>
                                    </p:set>
                                    <p:anim by="(-#ppt_w*2)" calcmode="lin" valueType="num">
                                      <p:cBhvr rctx="PPT">
                                        <p:cTn id="14" dur="500" autoRev="1" fill="hold">
                                          <p:stCondLst>
                                            <p:cond delay="0"/>
                                          </p:stCondLst>
                                        </p:cTn>
                                        <p:tgtEl>
                                          <p:spTgt spid="8"/>
                                        </p:tgtEl>
                                        <p:attrNameLst>
                                          <p:attrName>ppt_w</p:attrName>
                                        </p:attrNameLst>
                                      </p:cBhvr>
                                    </p:anim>
                                    <p:anim by="(#ppt_w*0.50)" calcmode="lin" valueType="num">
                                      <p:cBhvr>
                                        <p:cTn id="15" dur="500" decel="50000" autoRev="1" fill="hold">
                                          <p:stCondLst>
                                            <p:cond delay="0"/>
                                          </p:stCondLst>
                                        </p:cTn>
                                        <p:tgtEl>
                                          <p:spTgt spid="8"/>
                                        </p:tgtEl>
                                        <p:attrNameLst>
                                          <p:attrName>ppt_x</p:attrName>
                                        </p:attrNameLst>
                                      </p:cBhvr>
                                    </p:anim>
                                    <p:anim from="(-#ppt_h/2)" to="(#ppt_y)" calcmode="lin" valueType="num">
                                      <p:cBhvr>
                                        <p:cTn id="16" dur="1000" fill="hold">
                                          <p:stCondLst>
                                            <p:cond delay="0"/>
                                          </p:stCondLst>
                                        </p:cTn>
                                        <p:tgtEl>
                                          <p:spTgt spid="8"/>
                                        </p:tgtEl>
                                        <p:attrNameLst>
                                          <p:attrName>ppt_y</p:attrName>
                                        </p:attrNameLst>
                                      </p:cBhvr>
                                    </p:anim>
                                    <p:animRot by="21600000">
                                      <p:cBhvr>
                                        <p:cTn id="17" dur="1000" fill="hold">
                                          <p:stCondLst>
                                            <p:cond delay="0"/>
                                          </p:stCondLst>
                                        </p:cTn>
                                        <p:tgtEl>
                                          <p:spTgt spid="8"/>
                                        </p:tgtEl>
                                        <p:attrNameLst>
                                          <p:attrName>r</p:attrName>
                                        </p:attrNameLst>
                                      </p:cBhvr>
                                    </p:animRot>
                                  </p:childTnLst>
                                </p:cTn>
                              </p:par>
                            </p:childTnLst>
                          </p:cTn>
                        </p:par>
                        <p:par>
                          <p:cTn id="18" fill="hold">
                            <p:stCondLst>
                              <p:cond delay="14800"/>
                            </p:stCondLst>
                            <p:childTnLst>
                              <p:par>
                                <p:cTn id="19" presetID="56" presetClass="entr" presetSubtype="0" fill="hold" grpId="0" nodeType="afterEffect">
                                  <p:stCondLst>
                                    <p:cond delay="0"/>
                                  </p:stCondLst>
                                  <p:iterate type="lt">
                                    <p:tmPct val="10000"/>
                                  </p:iterate>
                                  <p:childTnLst>
                                    <p:set>
                                      <p:cBhvr>
                                        <p:cTn id="20" dur="1" fill="hold">
                                          <p:stCondLst>
                                            <p:cond delay="0"/>
                                          </p:stCondLst>
                                        </p:cTn>
                                        <p:tgtEl>
                                          <p:spTgt spid="11"/>
                                        </p:tgtEl>
                                        <p:attrNameLst>
                                          <p:attrName>style.visibility</p:attrName>
                                        </p:attrNameLst>
                                      </p:cBhvr>
                                      <p:to>
                                        <p:strVal val="visible"/>
                                      </p:to>
                                    </p:set>
                                    <p:anim by="(-#ppt_w*2)" calcmode="lin" valueType="num">
                                      <p:cBhvr rctx="PPT">
                                        <p:cTn id="21" dur="500" autoRev="1" fill="hold">
                                          <p:stCondLst>
                                            <p:cond delay="0"/>
                                          </p:stCondLst>
                                        </p:cTn>
                                        <p:tgtEl>
                                          <p:spTgt spid="11"/>
                                        </p:tgtEl>
                                        <p:attrNameLst>
                                          <p:attrName>ppt_w</p:attrName>
                                        </p:attrNameLst>
                                      </p:cBhvr>
                                    </p:anim>
                                    <p:anim by="(#ppt_w*0.50)" calcmode="lin" valueType="num">
                                      <p:cBhvr>
                                        <p:cTn id="22" dur="500" decel="50000" autoRev="1" fill="hold">
                                          <p:stCondLst>
                                            <p:cond delay="0"/>
                                          </p:stCondLst>
                                        </p:cTn>
                                        <p:tgtEl>
                                          <p:spTgt spid="11"/>
                                        </p:tgtEl>
                                        <p:attrNameLst>
                                          <p:attrName>ppt_x</p:attrName>
                                        </p:attrNameLst>
                                      </p:cBhvr>
                                    </p:anim>
                                    <p:anim from="(-#ppt_h/2)" to="(#ppt_y)" calcmode="lin" valueType="num">
                                      <p:cBhvr>
                                        <p:cTn id="23" dur="1000" fill="hold">
                                          <p:stCondLst>
                                            <p:cond delay="0"/>
                                          </p:stCondLst>
                                        </p:cTn>
                                        <p:tgtEl>
                                          <p:spTgt spid="11"/>
                                        </p:tgtEl>
                                        <p:attrNameLst>
                                          <p:attrName>ppt_y</p:attrName>
                                        </p:attrNameLst>
                                      </p:cBhvr>
                                    </p:anim>
                                    <p:animRot by="21600000">
                                      <p:cBhvr>
                                        <p:cTn id="24" dur="10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437" y="482455"/>
            <a:ext cx="8148174" cy="5935762"/>
          </a:xfrm>
          <a:prstGeom prst="rect">
            <a:avLst/>
          </a:prstGeom>
        </p:spPr>
      </p:pic>
      <p:sp>
        <p:nvSpPr>
          <p:cNvPr id="6" name="Rectángulo 5"/>
          <p:cNvSpPr/>
          <p:nvPr/>
        </p:nvSpPr>
        <p:spPr>
          <a:xfrm>
            <a:off x="1500627" y="753994"/>
            <a:ext cx="3080139" cy="461665"/>
          </a:xfrm>
          <a:prstGeom prst="rect">
            <a:avLst/>
          </a:prstGeom>
        </p:spPr>
        <p:txBody>
          <a:bodyPr wrap="none">
            <a:spAutoFit/>
          </a:bodyPr>
          <a:lstStyle/>
          <a:p>
            <a:pPr indent="19050" algn="ctr">
              <a:spcAft>
                <a:spcPts val="0"/>
              </a:spcAft>
            </a:pPr>
            <a:r>
              <a:rPr lang="es-ES_tradnl" sz="2400" b="1" dirty="0">
                <a:solidFill>
                  <a:srgbClr val="C00000"/>
                </a:solidFill>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Marcos 10, 46-52</a:t>
            </a:r>
            <a:endParaRPr lang="es-PE" sz="2400" b="1" dirty="0">
              <a:solidFill>
                <a:srgbClr val="C00000"/>
              </a:solidFill>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endParaRPr>
          </a:p>
        </p:txBody>
      </p:sp>
      <p:sp>
        <p:nvSpPr>
          <p:cNvPr id="4" name="Rectangle 2"/>
          <p:cNvSpPr>
            <a:spLocks noChangeArrowheads="1"/>
          </p:cNvSpPr>
          <p:nvPr/>
        </p:nvSpPr>
        <p:spPr bwMode="auto">
          <a:xfrm>
            <a:off x="1500628" y="1429396"/>
            <a:ext cx="3080139" cy="4524315"/>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PE" sz="2400" dirty="0">
                <a:solidFill>
                  <a:srgbClr val="100000"/>
                </a:solidFill>
                <a:effectLst>
                  <a:outerShdw blurRad="38100" dist="38100" dir="2700000" algn="tl">
                    <a:srgbClr val="000000">
                      <a:alpha val="43137"/>
                    </a:srgbClr>
                  </a:outerShdw>
                </a:effectLst>
                <a:latin typeface="Tekton Pro" panose="020F0603020208020904" pitchFamily="34" charset="0"/>
              </a:rPr>
              <a:t>En aquel tiempo, cuando salía Jesús de Jericó acompañado de sus discípulos y de mucha gente, el ciego </a:t>
            </a:r>
            <a:r>
              <a:rPr lang="es-PE" sz="2400" dirty="0" err="1">
                <a:solidFill>
                  <a:srgbClr val="100000"/>
                </a:solidFill>
                <a:effectLst>
                  <a:outerShdw blurRad="38100" dist="38100" dir="2700000" algn="tl">
                    <a:srgbClr val="000000">
                      <a:alpha val="43137"/>
                    </a:srgbClr>
                  </a:outerShdw>
                </a:effectLst>
                <a:latin typeface="Tekton Pro" panose="020F0603020208020904" pitchFamily="34" charset="0"/>
              </a:rPr>
              <a:t>Bartimeo</a:t>
            </a:r>
            <a:r>
              <a:rPr lang="es-PE" sz="2400" dirty="0">
                <a:solidFill>
                  <a:srgbClr val="100000"/>
                </a:solidFill>
                <a:effectLst>
                  <a:outerShdw blurRad="38100" dist="38100" dir="2700000" algn="tl">
                    <a:srgbClr val="000000">
                      <a:alpha val="43137"/>
                    </a:srgbClr>
                  </a:outerShdw>
                </a:effectLst>
                <a:latin typeface="Tekton Pro" panose="020F0603020208020904" pitchFamily="34" charset="0"/>
              </a:rPr>
              <a:t>, el hijo de </a:t>
            </a:r>
            <a:r>
              <a:rPr lang="es-PE" sz="2400" dirty="0" err="1">
                <a:solidFill>
                  <a:srgbClr val="100000"/>
                </a:solidFill>
                <a:effectLst>
                  <a:outerShdw blurRad="38100" dist="38100" dir="2700000" algn="tl">
                    <a:srgbClr val="000000">
                      <a:alpha val="43137"/>
                    </a:srgbClr>
                  </a:outerShdw>
                </a:effectLst>
                <a:latin typeface="Tekton Pro" panose="020F0603020208020904" pitchFamily="34" charset="0"/>
              </a:rPr>
              <a:t>Timeo</a:t>
            </a:r>
            <a:r>
              <a:rPr lang="es-PE" sz="2400" dirty="0">
                <a:solidFill>
                  <a:srgbClr val="100000"/>
                </a:solidFill>
                <a:effectLst>
                  <a:outerShdw blurRad="38100" dist="38100" dir="2700000" algn="tl">
                    <a:srgbClr val="000000">
                      <a:alpha val="43137"/>
                    </a:srgbClr>
                  </a:outerShdw>
                </a:effectLst>
                <a:latin typeface="Tekton Pro" panose="020F0603020208020904" pitchFamily="34" charset="0"/>
              </a:rPr>
              <a:t>, estaba sentado al borde del camino, pidiendo </a:t>
            </a:r>
            <a:r>
              <a:rPr lang="es-PE" sz="2400" dirty="0" smtClean="0">
                <a:solidFill>
                  <a:srgbClr val="100000"/>
                </a:solidFill>
                <a:effectLst>
                  <a:outerShdw blurRad="38100" dist="38100" dir="2700000" algn="tl">
                    <a:srgbClr val="000000">
                      <a:alpha val="43137"/>
                    </a:srgbClr>
                  </a:outerShdw>
                </a:effectLst>
                <a:latin typeface="Tekton Pro" panose="020F0603020208020904" pitchFamily="34" charset="0"/>
              </a:rPr>
              <a:t>limosna.</a:t>
            </a:r>
          </a:p>
          <a:p>
            <a:pPr algn="ctr" fontAlgn="base">
              <a:spcBef>
                <a:spcPct val="0"/>
              </a:spcBef>
              <a:spcAft>
                <a:spcPct val="0"/>
              </a:spcAft>
              <a:defRPr/>
            </a:pPr>
            <a:endParaRPr lang="es-ES" sz="2400" dirty="0">
              <a:solidFill>
                <a:srgbClr val="100000"/>
              </a:solidFill>
              <a:effectLst>
                <a:outerShdw blurRad="38100" dist="38100" dir="2700000" algn="tl">
                  <a:srgbClr val="000000">
                    <a:alpha val="43137"/>
                  </a:srgbClr>
                </a:outerShdw>
              </a:effectLst>
              <a:latin typeface="Tekton Pro" panose="020F0603020208020904" pitchFamily="34" charset="0"/>
            </a:endParaRPr>
          </a:p>
        </p:txBody>
      </p:sp>
    </p:spTree>
    <p:extLst>
      <p:ext uri="{BB962C8B-B14F-4D97-AF65-F5344CB8AC3E}">
        <p14:creationId xmlns:p14="http://schemas.microsoft.com/office/powerpoint/2010/main" val="3905465609"/>
      </p:ext>
    </p:extLst>
  </p:cSld>
  <p:clrMapOvr>
    <a:masterClrMapping/>
  </p:clrMapOvr>
  <mc:AlternateContent xmlns:mc="http://schemas.openxmlformats.org/markup-compatibility/2006" xmlns:p14="http://schemas.microsoft.com/office/powerpoint/2010/main">
    <mc:Choice Requires="p14">
      <p:transition>
        <p14:prism isInverted="1"/>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153" y="581701"/>
            <a:ext cx="8005790" cy="5766847"/>
          </a:xfrm>
          <a:prstGeom prst="rect">
            <a:avLst/>
          </a:prstGeom>
        </p:spPr>
      </p:pic>
      <p:sp>
        <p:nvSpPr>
          <p:cNvPr id="2" name="1 Rectángulo"/>
          <p:cNvSpPr/>
          <p:nvPr/>
        </p:nvSpPr>
        <p:spPr>
          <a:xfrm>
            <a:off x="1454350" y="992534"/>
            <a:ext cx="2969604" cy="4524315"/>
          </a:xfrm>
          <a:prstGeom prst="rect">
            <a:avLst/>
          </a:prstGeom>
          <a:noFill/>
        </p:spPr>
        <p:txBody>
          <a:bodyPr wrap="square">
            <a:spAutoFit/>
          </a:bodyPr>
          <a:lstStyle/>
          <a:p>
            <a:pPr algn="ctr" fontAlgn="base">
              <a:spcBef>
                <a:spcPct val="0"/>
              </a:spcBef>
              <a:spcAft>
                <a:spcPct val="0"/>
              </a:spcAft>
            </a:pPr>
            <a:r>
              <a:rPr lang="es-PE" sz="3200" dirty="0" smtClean="0">
                <a:latin typeface="Tekton Pro" panose="020F0603020208020904" pitchFamily="34" charset="0"/>
              </a:rPr>
              <a:t>Al oír que era Jesús  Nazareno, empezó </a:t>
            </a:r>
            <a:r>
              <a:rPr lang="es-PE" sz="3200" dirty="0">
                <a:latin typeface="Tekton Pro" panose="020F0603020208020904" pitchFamily="34" charset="0"/>
              </a:rPr>
              <a:t>a gritar: </a:t>
            </a:r>
          </a:p>
          <a:p>
            <a:pPr algn="ctr" fontAlgn="base">
              <a:spcBef>
                <a:spcPct val="0"/>
              </a:spcBef>
              <a:spcAft>
                <a:spcPct val="0"/>
              </a:spcAft>
            </a:pPr>
            <a:r>
              <a:rPr lang="es-PE" sz="3200" dirty="0" smtClean="0">
                <a:latin typeface="Tekton Pro" panose="020F0603020208020904" pitchFamily="34" charset="0"/>
              </a:rPr>
              <a:t>«Jesús</a:t>
            </a:r>
            <a:r>
              <a:rPr lang="es-PE" sz="3200" dirty="0">
                <a:latin typeface="Tekton Pro" panose="020F0603020208020904" pitchFamily="34" charset="0"/>
              </a:rPr>
              <a:t>, Hijo de David, ten compasión de </a:t>
            </a:r>
            <a:r>
              <a:rPr lang="es-PE" sz="3200" dirty="0" smtClean="0">
                <a:latin typeface="Tekton Pro" panose="020F0603020208020904" pitchFamily="34" charset="0"/>
              </a:rPr>
              <a:t>mí»</a:t>
            </a:r>
            <a:endParaRPr lang="es-PE" sz="3200" dirty="0">
              <a:latin typeface="Tekton Pro" panose="020F0603020208020904" pitchFamily="34" charset="0"/>
            </a:endParaRPr>
          </a:p>
        </p:txBody>
      </p:sp>
    </p:spTree>
    <p:extLst>
      <p:ext uri="{BB962C8B-B14F-4D97-AF65-F5344CB8AC3E}">
        <p14:creationId xmlns:p14="http://schemas.microsoft.com/office/powerpoint/2010/main" val="3506960822"/>
      </p:ext>
    </p:extLst>
  </p:cSld>
  <p:clrMapOvr>
    <a:masterClrMapping/>
  </p:clrMapOvr>
  <mc:AlternateContent xmlns:mc="http://schemas.openxmlformats.org/markup-compatibility/2006" xmlns:p14="http://schemas.microsoft.com/office/powerpoint/2010/main">
    <mc:Choice Requires="p14">
      <p:transition>
        <p14:prism isInverted="1"/>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En blanco">
  <a:themeElements>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 blanco">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latin typeface="Times"/>
          </a:defRPr>
        </a:defPPr>
      </a:lstStyle>
    </a:lnDef>
  </a:objectDefaults>
  <a:extraClrSchemeLst>
    <a:extraClrScheme>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 blanc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 blanc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 blanc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 blanc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 blanc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 blanc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 blanc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 blanc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 blanc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 blanc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 blanc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1289</TotalTime>
  <Words>1253</Words>
  <Application>Microsoft Office PowerPoint</Application>
  <PresentationFormat>Presentación en pantalla (4:3)</PresentationFormat>
  <Paragraphs>106</Paragraphs>
  <Slides>39</Slides>
  <Notes>1</Notes>
  <HiddenSlides>0</HiddenSlides>
  <MMClips>1</MMClips>
  <ScaleCrop>false</ScaleCrop>
  <HeadingPairs>
    <vt:vector size="6" baseType="variant">
      <vt:variant>
        <vt:lpstr>Fuentes usadas</vt:lpstr>
      </vt:variant>
      <vt:variant>
        <vt:i4>21</vt:i4>
      </vt:variant>
      <vt:variant>
        <vt:lpstr>Tema</vt:lpstr>
      </vt:variant>
      <vt:variant>
        <vt:i4>2</vt:i4>
      </vt:variant>
      <vt:variant>
        <vt:lpstr>Títulos de diapositiva</vt:lpstr>
      </vt:variant>
      <vt:variant>
        <vt:i4>39</vt:i4>
      </vt:variant>
    </vt:vector>
  </HeadingPairs>
  <TitlesOfParts>
    <vt:vector size="62" baseType="lpstr">
      <vt:lpstr>Adobe Fan Heiti Std B</vt:lpstr>
      <vt:lpstr>AR JULIAN</vt:lpstr>
      <vt:lpstr>Arial</vt:lpstr>
      <vt:lpstr>Arial Black</vt:lpstr>
      <vt:lpstr>Arial Narrow</vt:lpstr>
      <vt:lpstr>Arial Rounded MT Bold</vt:lpstr>
      <vt:lpstr>Bodoni MT Black</vt:lpstr>
      <vt:lpstr>Calibri</vt:lpstr>
      <vt:lpstr>Comic Sans MS</vt:lpstr>
      <vt:lpstr>Courier New</vt:lpstr>
      <vt:lpstr>Gill Sans Ultra Bold Condensed</vt:lpstr>
      <vt:lpstr>Impact</vt:lpstr>
      <vt:lpstr>Nueva Std</vt:lpstr>
      <vt:lpstr>Poor Richard</vt:lpstr>
      <vt:lpstr>Segoe UI</vt:lpstr>
      <vt:lpstr>Segoe UI Emoji</vt:lpstr>
      <vt:lpstr>Swis721 Lt BT</vt:lpstr>
      <vt:lpstr>Tekton Pro</vt:lpstr>
      <vt:lpstr>Times</vt:lpstr>
      <vt:lpstr>Times New Roman</vt:lpstr>
      <vt:lpstr>Wingdings</vt:lpstr>
      <vt:lpstr>Diseño predeterminado</vt:lpstr>
      <vt:lpstr>En blanco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PILAR</dc:creator>
  <cp:lastModifiedBy>HP</cp:lastModifiedBy>
  <cp:revision>189</cp:revision>
  <dcterms:created xsi:type="dcterms:W3CDTF">2015-10-20T04:11:30Z</dcterms:created>
  <dcterms:modified xsi:type="dcterms:W3CDTF">2021-10-18T20:50:15Z</dcterms:modified>
</cp:coreProperties>
</file>