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9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13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214F2-435B-43F7-AAFC-F2809B8F8198}" type="datetimeFigureOut">
              <a:rPr lang="es-PE" smtClean="0"/>
              <a:t>4/10/2021</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8EE9F2-5654-4FB6-AF18-5C00E33636A3}" type="slidenum">
              <a:rPr lang="es-PE" smtClean="0"/>
              <a:t>‹Nº›</a:t>
            </a:fld>
            <a:endParaRPr lang="es-PE"/>
          </a:p>
        </p:txBody>
      </p:sp>
    </p:spTree>
    <p:extLst>
      <p:ext uri="{BB962C8B-B14F-4D97-AF65-F5344CB8AC3E}">
        <p14:creationId xmlns:p14="http://schemas.microsoft.com/office/powerpoint/2010/main" val="404769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A9DDA132-9E5C-4668-92DA-B3C3CF90777C}" type="slidenum">
              <a:rPr lang="es-PE" smtClean="0">
                <a:solidFill>
                  <a:prstClr val="black"/>
                </a:solidFill>
              </a:rPr>
              <a:pPr/>
              <a:t>3</a:t>
            </a:fld>
            <a:endParaRPr lang="es-PE" dirty="0">
              <a:solidFill>
                <a:prstClr val="black"/>
              </a:solidFill>
            </a:endParaRPr>
          </a:p>
        </p:txBody>
      </p:sp>
    </p:spTree>
    <p:extLst>
      <p:ext uri="{BB962C8B-B14F-4D97-AF65-F5344CB8AC3E}">
        <p14:creationId xmlns:p14="http://schemas.microsoft.com/office/powerpoint/2010/main" val="208924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fld id="{A9DDA132-9E5C-4668-92DA-B3C3CF90777C}" type="slidenum">
              <a:rPr lang="es-PE" smtClean="0">
                <a:solidFill>
                  <a:prstClr val="black"/>
                </a:solidFill>
              </a:rPr>
              <a:pPr/>
              <a:t>29</a:t>
            </a:fld>
            <a:endParaRPr lang="es-PE" dirty="0">
              <a:solidFill>
                <a:prstClr val="black"/>
              </a:solidFill>
            </a:endParaRPr>
          </a:p>
        </p:txBody>
      </p:sp>
    </p:spTree>
    <p:extLst>
      <p:ext uri="{BB962C8B-B14F-4D97-AF65-F5344CB8AC3E}">
        <p14:creationId xmlns:p14="http://schemas.microsoft.com/office/powerpoint/2010/main" val="112220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9DDA132-9E5C-4668-92DA-B3C3CF90777C}" type="slidenum">
              <a:rPr lang="es-PE" smtClean="0">
                <a:solidFill>
                  <a:prstClr val="black"/>
                </a:solidFill>
              </a:rPr>
              <a:pPr/>
              <a:t>37</a:t>
            </a:fld>
            <a:endParaRPr lang="es-PE">
              <a:solidFill>
                <a:prstClr val="black"/>
              </a:solidFill>
            </a:endParaRPr>
          </a:p>
        </p:txBody>
      </p:sp>
    </p:spTree>
    <p:extLst>
      <p:ext uri="{BB962C8B-B14F-4D97-AF65-F5344CB8AC3E}">
        <p14:creationId xmlns:p14="http://schemas.microsoft.com/office/powerpoint/2010/main" val="268181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CB0F35C-7A04-4164-97D5-AAE4BFC3B0E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20749313"/>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76865B-D360-4BB6-AAAF-985309DAC80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78046693"/>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4311A19-DF8B-4F16-9DF2-01C9F388A69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859089153"/>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37C1C79-2196-41C1-9049-09052E817A3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60720709"/>
      </p:ext>
    </p:extLst>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CC81F7A-921B-4B2B-8A5F-00734EDCC47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42871394"/>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4C3FB9D-558E-4582-B9F4-A532EFECC91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0714822"/>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B66D604-50FA-4B1B-AB2B-BC1453B48974}"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14008757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3BEAB914-176A-4785-97C2-F48DE13D8CF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46522750"/>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31750210-3947-46B3-A6E7-B7745F467AD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9140787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59AB014-E5BC-42A9-A038-A20533EC6AC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7685102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637AC917-AC20-42B5-8D9A-501D0277C59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788852225"/>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5256E55-47C4-4582-9032-ECDD99E5500A}" type="slidenum">
              <a:rPr lang="es-ES">
                <a:solidFill>
                  <a:srgbClr val="000000"/>
                </a:solidFill>
              </a:rPr>
              <a:pPr fontAlgn="base">
                <a:spcBef>
                  <a:spcPct val="0"/>
                </a:spcBef>
                <a:spcAft>
                  <a:spcPct val="0"/>
                </a:spcAft>
              </a:pPr>
              <a:t>‹Nº›</a:t>
            </a:fld>
            <a:endParaRPr lang="es-ES">
              <a:solidFill>
                <a:srgbClr val="000000"/>
              </a:solidFill>
            </a:endParaRPr>
          </a:p>
        </p:txBody>
      </p:sp>
    </p:spTree>
    <p:extLst>
      <p:ext uri="{BB962C8B-B14F-4D97-AF65-F5344CB8AC3E}">
        <p14:creationId xmlns:p14="http://schemas.microsoft.com/office/powerpoint/2010/main" val="3609792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20. Pescador de homb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4" name="Imagen 3"/>
          <p:cNvPicPr>
            <a:picLocks noChangeAspect="1"/>
          </p:cNvPicPr>
          <p:nvPr/>
        </p:nvPicPr>
        <p:blipFill rotWithShape="1">
          <a:blip r:embed="rId5"/>
          <a:srcRect l="685" t="20655" r="557" b="13208"/>
          <a:stretch/>
        </p:blipFill>
        <p:spPr>
          <a:xfrm>
            <a:off x="574766" y="531223"/>
            <a:ext cx="8055428" cy="5799908"/>
          </a:xfrm>
          <a:prstGeom prst="rect">
            <a:avLst/>
          </a:prstGeom>
          <a:scene3d>
            <a:camera prst="orthographicFront"/>
            <a:lightRig rig="threePt" dir="t"/>
          </a:scene3d>
          <a:sp3d>
            <a:bevelT w="152400" h="50800" prst="softRound"/>
          </a:sp3d>
        </p:spPr>
      </p:pic>
      <p:pic>
        <p:nvPicPr>
          <p:cNvPr id="5" name="Imagen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7687" y="5930537"/>
            <a:ext cx="1690415" cy="327019"/>
          </a:xfrm>
          <a:prstGeom prst="rect">
            <a:avLst/>
          </a:prstGeom>
        </p:spPr>
      </p:pic>
    </p:spTree>
    <p:extLst>
      <p:ext uri="{BB962C8B-B14F-4D97-AF65-F5344CB8AC3E}">
        <p14:creationId xmlns:p14="http://schemas.microsoft.com/office/powerpoint/2010/main" val="343471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3924" y="576072"/>
            <a:ext cx="7973568" cy="5705856"/>
          </a:xfrm>
          <a:prstGeom prst="rect">
            <a:avLst/>
          </a:prstGeom>
        </p:spPr>
      </p:pic>
      <p:sp>
        <p:nvSpPr>
          <p:cNvPr id="5122" name="Rectangle 2"/>
          <p:cNvSpPr>
            <a:spLocks noChangeArrowheads="1"/>
          </p:cNvSpPr>
          <p:nvPr/>
        </p:nvSpPr>
        <p:spPr bwMode="auto">
          <a:xfrm>
            <a:off x="853440" y="4450081"/>
            <a:ext cx="4507390" cy="120032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400" b="1" dirty="0">
                <a:solidFill>
                  <a:srgbClr val="FFFFFF"/>
                </a:solidFill>
                <a:effectLst>
                  <a:glow rad="63500">
                    <a:schemeClr val="accent4">
                      <a:satMod val="175000"/>
                      <a:alpha val="40000"/>
                    </a:schemeClr>
                  </a:glow>
                  <a:outerShdw blurRad="50800" dist="50800" algn="l" rotWithShape="0">
                    <a:prstClr val="black"/>
                  </a:outerShdw>
                </a:effectLst>
                <a:latin typeface="Franklin Gothic Book" panose="020B0503020102020204" pitchFamily="34" charset="0"/>
              </a:rPr>
              <a:t>Él replicó</a:t>
            </a:r>
            <a:r>
              <a:rPr lang="es-ES" sz="2400" b="1" dirty="0" smtClean="0">
                <a:solidFill>
                  <a:srgbClr val="FFFFFF"/>
                </a:solidFill>
                <a:effectLst>
                  <a:glow rad="63500">
                    <a:schemeClr val="accent4">
                      <a:satMod val="175000"/>
                      <a:alpha val="40000"/>
                    </a:schemeClr>
                  </a:glow>
                  <a:outerShdw blurRad="50800" dist="50800" algn="l" rotWithShape="0">
                    <a:prstClr val="black"/>
                  </a:outerShdw>
                </a:effectLst>
                <a:latin typeface="Franklin Gothic Book" panose="020B0503020102020204" pitchFamily="34" charset="0"/>
              </a:rPr>
              <a:t>: «</a:t>
            </a:r>
            <a:r>
              <a:rPr lang="es-ES" sz="2400" b="1" dirty="0">
                <a:solidFill>
                  <a:srgbClr val="FFFFFF"/>
                </a:solidFill>
                <a:effectLst>
                  <a:glow rad="63500">
                    <a:schemeClr val="accent4">
                      <a:satMod val="175000"/>
                      <a:alpha val="40000"/>
                    </a:schemeClr>
                  </a:glow>
                  <a:outerShdw blurRad="50800" dist="50800" algn="l" rotWithShape="0">
                    <a:prstClr val="black"/>
                  </a:outerShdw>
                </a:effectLst>
                <a:latin typeface="Franklin Gothic Book" panose="020B0503020102020204" pitchFamily="34" charset="0"/>
              </a:rPr>
              <a:t>Maestro, todo eso lo he cumplido desde pequeño».</a:t>
            </a:r>
          </a:p>
          <a:p>
            <a:pPr algn="ctr" fontAlgn="base">
              <a:spcBef>
                <a:spcPct val="0"/>
              </a:spcBef>
              <a:spcAft>
                <a:spcPct val="0"/>
              </a:spcAft>
            </a:pPr>
            <a:r>
              <a:rPr lang="es-PE" sz="2400" b="1" dirty="0">
                <a:solidFill>
                  <a:srgbClr val="FFFFFF"/>
                </a:solidFill>
                <a:effectLst>
                  <a:glow rad="63500">
                    <a:schemeClr val="accent4">
                      <a:satMod val="175000"/>
                      <a:alpha val="40000"/>
                    </a:schemeClr>
                  </a:glow>
                  <a:outerShdw blurRad="50800" dist="50800" algn="l" rotWithShape="0">
                    <a:prstClr val="black"/>
                  </a:outerShdw>
                </a:effectLst>
                <a:latin typeface="Franklin Gothic Book" panose="020B0503020102020204" pitchFamily="34" charset="0"/>
              </a:rPr>
              <a:t>Jesús lo miró  con cariño y le dijo:</a:t>
            </a:r>
            <a:endParaRPr lang="es-ES" sz="2400" b="1" dirty="0">
              <a:solidFill>
                <a:srgbClr val="FFFFFF"/>
              </a:solidFill>
              <a:effectLst>
                <a:glow rad="63500">
                  <a:schemeClr val="accent4">
                    <a:satMod val="175000"/>
                    <a:alpha val="40000"/>
                  </a:schemeClr>
                </a:glow>
                <a:outerShdw blurRad="50800" dist="508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14703145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750" fill="hold"/>
                                        <p:tgtEl>
                                          <p:spTgt spid="5122"/>
                                        </p:tgtEl>
                                        <p:attrNameLst>
                                          <p:attrName>ppt_w</p:attrName>
                                        </p:attrNameLst>
                                      </p:cBhvr>
                                      <p:tavLst>
                                        <p:tav tm="0">
                                          <p:val>
                                            <p:fltVal val="0"/>
                                          </p:val>
                                        </p:tav>
                                        <p:tav tm="100000">
                                          <p:val>
                                            <p:strVal val="#ppt_w"/>
                                          </p:val>
                                        </p:tav>
                                      </p:tavLst>
                                    </p:anim>
                                    <p:anim calcmode="lin" valueType="num">
                                      <p:cBhvr>
                                        <p:cTn id="8" dur="175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183" y="527304"/>
            <a:ext cx="7950926" cy="5803392"/>
          </a:xfrm>
          <a:prstGeom prst="rect">
            <a:avLst/>
          </a:prstGeom>
        </p:spPr>
      </p:pic>
      <p:sp>
        <p:nvSpPr>
          <p:cNvPr id="6146" name="Rectangle 2"/>
          <p:cNvSpPr>
            <a:spLocks noChangeArrowheads="1"/>
          </p:cNvSpPr>
          <p:nvPr/>
        </p:nvSpPr>
        <p:spPr bwMode="auto">
          <a:xfrm>
            <a:off x="467544" y="5002644"/>
            <a:ext cx="8208912" cy="1292662"/>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600" b="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rPr>
              <a:t>–  «</a:t>
            </a:r>
            <a:r>
              <a:rPr lang="es-ES" sz="2600" b="1" i="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rPr>
              <a:t>Una cosa te falta: anda, vende lo que tienes,  dale el dinero a los </a:t>
            </a:r>
            <a:r>
              <a:rPr lang="es-ES" sz="2600" b="1" i="1" dirty="0" smtClean="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rPr>
              <a:t>pobres, </a:t>
            </a:r>
            <a:r>
              <a:rPr lang="es-ES" sz="2600" b="1" i="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rPr>
              <a:t>así tendrás un tesoro en el cielo y luego: sígueme”.</a:t>
            </a:r>
            <a:endParaRPr lang="es-ES" sz="2600" b="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2947105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750" fill="hold"/>
                                        <p:tgtEl>
                                          <p:spTgt spid="6146"/>
                                        </p:tgtEl>
                                        <p:attrNameLst>
                                          <p:attrName>ppt_w</p:attrName>
                                        </p:attrNameLst>
                                      </p:cBhvr>
                                      <p:tavLst>
                                        <p:tav tm="0">
                                          <p:val>
                                            <p:fltVal val="0"/>
                                          </p:val>
                                        </p:tav>
                                        <p:tav tm="100000">
                                          <p:val>
                                            <p:strVal val="#ppt_w"/>
                                          </p:val>
                                        </p:tav>
                                      </p:tavLst>
                                    </p:anim>
                                    <p:anim calcmode="lin" valueType="num">
                                      <p:cBhvr>
                                        <p:cTn id="8" dur="175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216" y="518160"/>
            <a:ext cx="7973568" cy="5821680"/>
          </a:xfrm>
          <a:prstGeom prst="rect">
            <a:avLst/>
          </a:prstGeom>
        </p:spPr>
      </p:pic>
      <p:sp>
        <p:nvSpPr>
          <p:cNvPr id="7170" name="Rectangle 2"/>
          <p:cNvSpPr>
            <a:spLocks noChangeArrowheads="1"/>
          </p:cNvSpPr>
          <p:nvPr/>
        </p:nvSpPr>
        <p:spPr bwMode="auto">
          <a:xfrm>
            <a:off x="478971" y="370114"/>
            <a:ext cx="5390606" cy="1569660"/>
          </a:xfrm>
          <a:prstGeom prst="rect">
            <a:avLst/>
          </a:prstGeom>
          <a:noFill/>
          <a:ln w="9525">
            <a:noFill/>
            <a:miter lim="800000"/>
            <a:headEnd/>
            <a:tailEnd/>
          </a:ln>
          <a:effectLst>
            <a:softEdge rad="317500"/>
          </a:effectLst>
        </p:spPr>
        <p:txBody>
          <a:bodyPr wrap="square">
            <a:spAutoFit/>
          </a:bodyPr>
          <a:lstStyle/>
          <a:p>
            <a:pPr fontAlgn="base">
              <a:spcBef>
                <a:spcPct val="0"/>
              </a:spcBef>
              <a:spcAft>
                <a:spcPct val="0"/>
              </a:spcAft>
            </a:pPr>
            <a:r>
              <a:rPr lang="es-ES" sz="3200" b="1" dirty="0">
                <a:solidFill>
                  <a:schemeClr val="bg1"/>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Pero </a:t>
            </a:r>
            <a:r>
              <a:rPr lang="es-ES" sz="3200" b="1" dirty="0" smtClean="0">
                <a:solidFill>
                  <a:schemeClr val="bg1"/>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él, </a:t>
            </a:r>
            <a:r>
              <a:rPr lang="es-ES" sz="3200" b="1" dirty="0">
                <a:solidFill>
                  <a:schemeClr val="bg1"/>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abatido  por estas palabras,  se fue entristecido, porque tenía muchos bienes. </a:t>
            </a:r>
          </a:p>
        </p:txBody>
      </p:sp>
    </p:spTree>
    <p:extLst>
      <p:ext uri="{BB962C8B-B14F-4D97-AF65-F5344CB8AC3E}">
        <p14:creationId xmlns:p14="http://schemas.microsoft.com/office/powerpoint/2010/main" val="842375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1750" fill="hold"/>
                                        <p:tgtEl>
                                          <p:spTgt spid="7170"/>
                                        </p:tgtEl>
                                        <p:attrNameLst>
                                          <p:attrName>ppt_w</p:attrName>
                                        </p:attrNameLst>
                                      </p:cBhvr>
                                      <p:tavLst>
                                        <p:tav tm="0">
                                          <p:val>
                                            <p:fltVal val="0"/>
                                          </p:val>
                                        </p:tav>
                                        <p:tav tm="100000">
                                          <p:val>
                                            <p:strVal val="#ppt_w"/>
                                          </p:val>
                                        </p:tav>
                                      </p:tavLst>
                                    </p:anim>
                                    <p:anim calcmode="lin" valueType="num">
                                      <p:cBhvr>
                                        <p:cTn id="8" dur="175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5908" y="541252"/>
            <a:ext cx="7977027" cy="5754624"/>
          </a:xfrm>
          <a:prstGeom prst="rect">
            <a:avLst/>
          </a:prstGeom>
        </p:spPr>
      </p:pic>
      <p:sp>
        <p:nvSpPr>
          <p:cNvPr id="8194" name="Rectangle 2"/>
          <p:cNvSpPr>
            <a:spLocks noChangeArrowheads="1"/>
          </p:cNvSpPr>
          <p:nvPr/>
        </p:nvSpPr>
        <p:spPr bwMode="auto">
          <a:xfrm>
            <a:off x="601250" y="3653384"/>
            <a:ext cx="4780648" cy="2111689"/>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600" b="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rPr>
              <a:t>Jesús mirando alrededor, dijo a sus discípulos: «¡</a:t>
            </a:r>
            <a:r>
              <a:rPr lang="es-ES" sz="2600" b="1" i="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rPr>
              <a:t>Qué difícil les va ser a los ricos entrar en el reino de Dios!». </a:t>
            </a:r>
            <a:r>
              <a:rPr lang="es-ES" sz="2600" b="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rPr>
              <a:t>Los discípulos se extrañaron de estas palabras. </a:t>
            </a:r>
            <a:endParaRPr lang="es-ES" sz="2600" b="1" i="1" dirty="0">
              <a:solidFill>
                <a:srgbClr val="FFFFFF"/>
              </a:solidFill>
              <a:effectLst>
                <a:glow rad="63500">
                  <a:schemeClr val="accent4">
                    <a:satMod val="175000"/>
                    <a:alpha val="40000"/>
                  </a:schemeClr>
                </a:glow>
                <a:outerShdw blurRad="50800" dist="762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1172475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9555" y="514676"/>
            <a:ext cx="7972261" cy="5790329"/>
          </a:xfrm>
          <a:prstGeom prst="rect">
            <a:avLst/>
          </a:prstGeom>
          <a:scene3d>
            <a:camera prst="orthographicFront"/>
            <a:lightRig rig="threePt" dir="t"/>
          </a:scene3d>
          <a:sp3d>
            <a:bevelT w="152400" h="50800" prst="softRound"/>
          </a:sp3d>
        </p:spPr>
      </p:pic>
      <p:sp>
        <p:nvSpPr>
          <p:cNvPr id="4" name="3 Rectángulo"/>
          <p:cNvSpPr/>
          <p:nvPr/>
        </p:nvSpPr>
        <p:spPr>
          <a:xfrm>
            <a:off x="467544" y="4683935"/>
            <a:ext cx="8084272" cy="1569660"/>
          </a:xfrm>
          <a:prstGeom prst="rect">
            <a:avLst/>
          </a:prstGeom>
        </p:spPr>
        <p:txBody>
          <a:bodyPr wrap="square">
            <a:spAutoFit/>
          </a:bodyPr>
          <a:lstStyle/>
          <a:p>
            <a:pPr algn="ctr" fontAlgn="base">
              <a:spcBef>
                <a:spcPct val="0"/>
              </a:spcBef>
              <a:spcAft>
                <a:spcPct val="0"/>
              </a:spcAft>
            </a:pPr>
            <a:r>
              <a:rPr lang="es-ES" sz="2400" b="1" dirty="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Jesús añadió: «¡Que</a:t>
            </a:r>
            <a:r>
              <a:rPr lang="es-ES" sz="2400" b="1" i="1" dirty="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 difícil es  para los que tienen riquezas </a:t>
            </a:r>
            <a:r>
              <a:rPr lang="es-ES" sz="2000" i="1"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entrar</a:t>
            </a:r>
            <a:r>
              <a:rPr lang="es-ES" sz="2400" b="1" i="1" dirty="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 en el reino de Dios! Es más fácil que un camello pase por el ojo de una aguja, que </a:t>
            </a:r>
            <a:r>
              <a:rPr lang="es-ES" sz="2400" b="1" i="1" dirty="0" smtClean="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un </a:t>
            </a:r>
            <a:r>
              <a:rPr lang="es-ES" sz="2400" b="1" i="1" dirty="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rico entre en el reino de Dios».</a:t>
            </a:r>
          </a:p>
        </p:txBody>
      </p:sp>
    </p:spTree>
    <p:extLst>
      <p:ext uri="{BB962C8B-B14F-4D97-AF65-F5344CB8AC3E}">
        <p14:creationId xmlns:p14="http://schemas.microsoft.com/office/powerpoint/2010/main" val="2784292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9480" y="552994"/>
            <a:ext cx="8022336" cy="5821680"/>
          </a:xfrm>
          <a:prstGeom prst="rect">
            <a:avLst/>
          </a:prstGeom>
          <a:scene3d>
            <a:camera prst="orthographicFront"/>
            <a:lightRig rig="threePt" dir="t"/>
          </a:scene3d>
          <a:sp3d>
            <a:bevelT w="152400" h="50800" prst="softRound"/>
          </a:sp3d>
        </p:spPr>
      </p:pic>
      <p:sp>
        <p:nvSpPr>
          <p:cNvPr id="3" name="Rectangle 2"/>
          <p:cNvSpPr>
            <a:spLocks noChangeArrowheads="1"/>
          </p:cNvSpPr>
          <p:nvPr/>
        </p:nvSpPr>
        <p:spPr bwMode="auto">
          <a:xfrm>
            <a:off x="4859383" y="3789351"/>
            <a:ext cx="3326675" cy="1813694"/>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ES" sz="2800"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Ellos se espantaron y comentaban</a:t>
            </a:r>
            <a:r>
              <a:rPr lang="es-ES" sz="2800" dirty="0" smtClean="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                                            </a:t>
            </a:r>
            <a:r>
              <a:rPr lang="es-ES" sz="2800"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rPr>
              <a:t>– «Entonces, ¿quién puede salvarse?»</a:t>
            </a:r>
            <a:endParaRPr lang="es-ES" sz="2800" baseline="30000" dirty="0">
              <a:ln w="18415" cmpd="sng">
                <a:solidFill>
                  <a:srgbClr val="FFFFFF"/>
                </a:solidFill>
                <a:prstDash val="solid"/>
              </a:ln>
              <a:solidFill>
                <a:srgbClr val="FFFFFF"/>
              </a:solidFill>
              <a:effectLst>
                <a:glow rad="63500">
                  <a:schemeClr val="accent4">
                    <a:satMod val="175000"/>
                    <a:alpha val="40000"/>
                  </a:schemeClr>
                </a:glow>
                <a:outerShdw blurRad="50800" dist="381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2512781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60832" y="530352"/>
            <a:ext cx="8022336" cy="5818197"/>
          </a:xfrm>
          <a:prstGeom prst="rect">
            <a:avLst/>
          </a:prstGeom>
          <a:scene3d>
            <a:camera prst="orthographicFront"/>
            <a:lightRig rig="threePt" dir="t"/>
          </a:scene3d>
          <a:sp3d>
            <a:bevelT w="152400" h="50800" prst="softRound"/>
          </a:sp3d>
        </p:spPr>
      </p:pic>
      <p:sp>
        <p:nvSpPr>
          <p:cNvPr id="3" name="Rectangle 2"/>
          <p:cNvSpPr>
            <a:spLocks noChangeArrowheads="1"/>
          </p:cNvSpPr>
          <p:nvPr/>
        </p:nvSpPr>
        <p:spPr bwMode="auto">
          <a:xfrm>
            <a:off x="508194" y="4647797"/>
            <a:ext cx="8142168" cy="1631216"/>
          </a:xfrm>
          <a:prstGeom prst="rect">
            <a:avLst/>
          </a:prstGeom>
          <a:noFill/>
          <a:ln w="9525">
            <a:noFill/>
            <a:miter lim="800000"/>
            <a:headEnd/>
            <a:tailEnd/>
          </a:ln>
          <a:effectLst/>
        </p:spPr>
        <p:txBody>
          <a:bodyPr wrap="square">
            <a:spAutoFit/>
          </a:bodyPr>
          <a:lstStyle/>
          <a:p>
            <a:pPr algn="ctr" fontAlgn="base">
              <a:spcBef>
                <a:spcPct val="0"/>
              </a:spcBef>
              <a:spcAft>
                <a:spcPct val="0"/>
              </a:spcAft>
            </a:pPr>
            <a:r>
              <a:rPr lang="es-ES" sz="2500" b="1"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Jesús  mirándolos </a:t>
            </a:r>
            <a:r>
              <a:rPr lang="es-ES" sz="2500" b="1" dirty="0" smtClean="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fijamente,  </a:t>
            </a:r>
            <a:r>
              <a:rPr lang="es-ES" sz="2500" b="1"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les dijo: </a:t>
            </a:r>
            <a:r>
              <a:rPr lang="es-PE" sz="2500" b="1" dirty="0" smtClean="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a:t>
            </a:r>
            <a:r>
              <a:rPr lang="es-PE" sz="2500" b="1"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Es imposible  para los hombres, más no para Dios.  Dios lo puede </a:t>
            </a:r>
            <a:r>
              <a:rPr lang="es-PE" sz="2500" b="1" dirty="0" smtClean="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todo».</a:t>
            </a:r>
          </a:p>
          <a:p>
            <a:pPr algn="ctr" fontAlgn="base">
              <a:spcBef>
                <a:spcPct val="0"/>
              </a:spcBef>
              <a:spcAft>
                <a:spcPct val="0"/>
              </a:spcAft>
            </a:pPr>
            <a:r>
              <a:rPr lang="es-ES" sz="2500" b="1" dirty="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Pedro entonces le dijo: </a:t>
            </a:r>
            <a:r>
              <a:rPr lang="es-ES" sz="2500" b="1" dirty="0" smtClean="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a:t>
            </a:r>
            <a:r>
              <a:rPr lang="es-ES" sz="2500" b="1" dirty="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Mira, nosotros lo hemos dejado todo y te hemos seguido</a:t>
            </a:r>
            <a:r>
              <a:rPr lang="es-ES" sz="2500" b="1" dirty="0" smtClean="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a:t>
            </a:r>
            <a:endParaRPr lang="es-ES" sz="2500" b="1" i="1" dirty="0">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endParaRPr>
          </a:p>
        </p:txBody>
      </p:sp>
    </p:spTree>
    <p:extLst>
      <p:ext uri="{BB962C8B-B14F-4D97-AF65-F5344CB8AC3E}">
        <p14:creationId xmlns:p14="http://schemas.microsoft.com/office/powerpoint/2010/main" val="21157934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552" y="548679"/>
            <a:ext cx="8064896" cy="573683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539552" y="4841344"/>
            <a:ext cx="8064896"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base">
              <a:spcBef>
                <a:spcPct val="0"/>
              </a:spcBef>
              <a:spcAft>
                <a:spcPct val="0"/>
              </a:spcAft>
            </a:pPr>
            <a:r>
              <a:rPr lang="es-ES" sz="2400" b="1"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Jesús les dijo: </a:t>
            </a:r>
            <a:r>
              <a:rPr lang="es-ES" sz="2400" b="1" dirty="0" smtClean="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 </a:t>
            </a:r>
            <a:r>
              <a:rPr lang="es-ES" sz="2400" b="1"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«Les </a:t>
            </a:r>
            <a:r>
              <a:rPr lang="es-ES" sz="2400" b="1" i="1"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 aseguro que quien deje </a:t>
            </a:r>
            <a:r>
              <a:rPr lang="es-ES" sz="2400" b="1" i="1" dirty="0" smtClean="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casa, </a:t>
            </a:r>
            <a:r>
              <a:rPr lang="es-ES" sz="2400" b="1" i="1"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o hermanos o </a:t>
            </a:r>
            <a:r>
              <a:rPr lang="es-ES" sz="2400" b="1" i="1" dirty="0" smtClean="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hermanas, </a:t>
            </a:r>
            <a:r>
              <a:rPr lang="es-ES" sz="2400" b="1" i="1"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o madre o </a:t>
            </a:r>
            <a:r>
              <a:rPr lang="es-ES" sz="2400" b="1" i="1" dirty="0" smtClean="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padre, </a:t>
            </a:r>
            <a:r>
              <a:rPr lang="es-ES" sz="2400" b="1" i="1"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o hijos o </a:t>
            </a:r>
            <a:r>
              <a:rPr lang="es-ES" sz="2400" b="1" i="1" dirty="0" smtClean="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tierras, </a:t>
            </a:r>
            <a:r>
              <a:rPr lang="es-ES" sz="2400" b="1" i="1"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rPr>
              <a:t>por mí y por el Evangelio,</a:t>
            </a:r>
            <a:endParaRPr lang="es-ES" sz="2400" b="1" i="1" baseline="30000" dirty="0">
              <a:solidFill>
                <a:srgbClr val="FFFFFF"/>
              </a:solidFill>
              <a:effectLst>
                <a:glow rad="139700">
                  <a:srgbClr val="000000">
                    <a:satMod val="175000"/>
                    <a:alpha val="40000"/>
                  </a:srgbClr>
                </a:glow>
                <a:outerShdw blurRad="50800" dist="38100" algn="l" rotWithShape="0">
                  <a:prstClr val="black">
                    <a:alpha val="77000"/>
                  </a:prstClr>
                </a:outerShdw>
              </a:effectLst>
              <a:latin typeface="Franklin Gothic Book" panose="020B0503020102020204" pitchFamily="34" charset="0"/>
            </a:endParaRPr>
          </a:p>
        </p:txBody>
      </p:sp>
    </p:spTree>
    <p:extLst>
      <p:ext uri="{BB962C8B-B14F-4D97-AF65-F5344CB8AC3E}">
        <p14:creationId xmlns:p14="http://schemas.microsoft.com/office/powerpoint/2010/main" val="4108850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8640" y="583038"/>
            <a:ext cx="7983800" cy="5728432"/>
          </a:xfrm>
          <a:prstGeom prst="rect">
            <a:avLst/>
          </a:prstGeom>
          <a:ln>
            <a:noFill/>
          </a:ln>
        </p:spPr>
      </p:pic>
      <p:sp>
        <p:nvSpPr>
          <p:cNvPr id="4" name="3 Rectángulo"/>
          <p:cNvSpPr/>
          <p:nvPr/>
        </p:nvSpPr>
        <p:spPr>
          <a:xfrm>
            <a:off x="683568" y="4741810"/>
            <a:ext cx="7848872" cy="1200329"/>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base">
              <a:spcBef>
                <a:spcPct val="0"/>
              </a:spcBef>
              <a:spcAft>
                <a:spcPct val="0"/>
              </a:spcAft>
            </a:pPr>
            <a:r>
              <a:rPr lang="es-ES" sz="2400" b="1" i="1" dirty="0">
                <a:solidFill>
                  <a:srgbClr val="FFFFFF"/>
                </a:solidFill>
                <a:effectLst>
                  <a:glow rad="63500">
                    <a:schemeClr val="accent4">
                      <a:satMod val="175000"/>
                      <a:alpha val="40000"/>
                    </a:schemeClr>
                  </a:glow>
                  <a:outerShdw blurRad="50800" dist="50800" algn="l" rotWithShape="0">
                    <a:prstClr val="black"/>
                  </a:outerShdw>
                </a:effectLst>
                <a:latin typeface="Franklin Gothic Book" panose="020B0503020102020204" pitchFamily="34" charset="0"/>
              </a:rPr>
              <a:t>recibirá ahora, en este tiempo, cien veces más –casas y hermanos y hermanas y madres e hijos y tierras, con persecuciones-, y en el mundo futuro, vida eterna»</a:t>
            </a:r>
            <a:r>
              <a:rPr lang="es-ES" sz="2400" b="1" dirty="0">
                <a:solidFill>
                  <a:srgbClr val="FFFFFF"/>
                </a:solidFill>
                <a:effectLst>
                  <a:glow rad="63500">
                    <a:schemeClr val="accent4">
                      <a:satMod val="175000"/>
                      <a:alpha val="40000"/>
                    </a:schemeClr>
                  </a:glow>
                  <a:outerShdw blurRad="50800" dist="50800" algn="l" rotWithShape="0">
                    <a:prstClr val="black"/>
                  </a:outerShdw>
                </a:effectLst>
                <a:latin typeface="Franklin Gothic Book" panose="020B0503020102020204" pitchFamily="34" charset="0"/>
              </a:rPr>
              <a:t>.   </a:t>
            </a:r>
          </a:p>
        </p:txBody>
      </p:sp>
    </p:spTree>
    <p:extLst>
      <p:ext uri="{BB962C8B-B14F-4D97-AF65-F5344CB8AC3E}">
        <p14:creationId xmlns:p14="http://schemas.microsoft.com/office/powerpoint/2010/main" val="1043548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7784" y="542544"/>
            <a:ext cx="8028432" cy="5772912"/>
          </a:xfrm>
          <a:prstGeom prst="rect">
            <a:avLst/>
          </a:prstGeom>
        </p:spPr>
      </p:pic>
      <p:sp>
        <p:nvSpPr>
          <p:cNvPr id="5" name="4 Rectángulo"/>
          <p:cNvSpPr/>
          <p:nvPr/>
        </p:nvSpPr>
        <p:spPr>
          <a:xfrm>
            <a:off x="1403648" y="548680"/>
            <a:ext cx="6151043" cy="646331"/>
          </a:xfrm>
          <a:prstGeom prst="rect">
            <a:avLst/>
          </a:prstGeom>
          <a:noFill/>
        </p:spPr>
        <p:txBody>
          <a:bodyPr wrap="none">
            <a:spAutoFit/>
          </a:bodyPr>
          <a:lstStyle/>
          <a:p>
            <a:pPr marL="342900" indent="-342900" fontAlgn="base">
              <a:spcBef>
                <a:spcPct val="20000"/>
              </a:spcBef>
              <a:spcAft>
                <a:spcPct val="0"/>
              </a:spcAft>
              <a:defRPr/>
            </a:pPr>
            <a:r>
              <a:rPr lang="es-ES_tradnl" sz="3600" kern="0" dirty="0">
                <a:solidFill>
                  <a:srgbClr val="FFFF00"/>
                </a:solidFill>
                <a:effectLst>
                  <a:glow rad="63500">
                    <a:srgbClr val="000000">
                      <a:satMod val="175000"/>
                      <a:alpha val="40000"/>
                    </a:srgbClr>
                  </a:glow>
                  <a:outerShdw blurRad="50800" dist="76200" algn="l" rotWithShape="0">
                    <a:prstClr val="black"/>
                  </a:outerShdw>
                </a:effectLst>
                <a:latin typeface="Swis721 Hv BT" panose="020B0804020202020204" pitchFamily="34" charset="0"/>
              </a:rPr>
              <a:t>Preguntas para la lectura:</a:t>
            </a:r>
            <a:endParaRPr lang="es-PE" sz="3600" kern="0" dirty="0">
              <a:solidFill>
                <a:srgbClr val="FFFF00"/>
              </a:solidFill>
              <a:effectLst>
                <a:glow rad="63500">
                  <a:srgbClr val="000000">
                    <a:satMod val="175000"/>
                    <a:alpha val="40000"/>
                  </a:srgbClr>
                </a:glow>
                <a:outerShdw blurRad="50800" dist="76200" algn="l" rotWithShape="0">
                  <a:prstClr val="black"/>
                </a:outerShdw>
              </a:effectLst>
              <a:latin typeface="Swis721 Hv BT" panose="020B0804020202020204" pitchFamily="34" charset="0"/>
            </a:endParaRPr>
          </a:p>
        </p:txBody>
      </p:sp>
      <p:sp>
        <p:nvSpPr>
          <p:cNvPr id="6" name="2 Subtítulo"/>
          <p:cNvSpPr txBox="1">
            <a:spLocks/>
          </p:cNvSpPr>
          <p:nvPr/>
        </p:nvSpPr>
        <p:spPr>
          <a:xfrm>
            <a:off x="858400" y="4272434"/>
            <a:ext cx="6604846" cy="1605852"/>
          </a:xfrm>
          <a:prstGeom prst="rect">
            <a:avLst/>
          </a:prstGeom>
          <a:noFill/>
          <a:scene3d>
            <a:camera prst="obliqueBottomRight"/>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lstStyle/>
          <a:p>
            <a:pPr marL="571500" indent="-571500" algn="ctr" fontAlgn="base">
              <a:spcBef>
                <a:spcPct val="20000"/>
              </a:spcBef>
              <a:spcAft>
                <a:spcPct val="0"/>
              </a:spcAft>
              <a:buFont typeface="Arial" panose="020B0604020202020204" pitchFamily="34" charset="0"/>
              <a:buChar char="•"/>
              <a:defRPr/>
            </a:pPr>
            <a:r>
              <a:rPr lang="es-CO" sz="3600" kern="0" dirty="0">
                <a:solidFill>
                  <a:srgbClr val="FFFFFF"/>
                </a:solidFill>
                <a:effectLst>
                  <a:outerShdw blurRad="50800" dist="63500" dir="10800000" algn="r" rotWithShape="0">
                    <a:srgbClr val="C00000"/>
                  </a:outerShdw>
                </a:effectLst>
                <a:latin typeface="Comic Sans MS" panose="030F0702030302020204" pitchFamily="66" charset="0"/>
              </a:rPr>
              <a:t>¿Qué gestos tiene el hombre cuando ve a Jesús y qué le pregunta?</a:t>
            </a:r>
          </a:p>
          <a:p>
            <a:pPr marL="342900" indent="-342900" algn="ctr" fontAlgn="base">
              <a:spcBef>
                <a:spcPct val="20000"/>
              </a:spcBef>
              <a:spcAft>
                <a:spcPct val="0"/>
              </a:spcAft>
              <a:defRPr/>
            </a:pPr>
            <a:endParaRPr lang="es-PE" sz="3600" kern="0" dirty="0">
              <a:solidFill>
                <a:srgbClr val="FFFFFF"/>
              </a:solidFill>
              <a:effectLst>
                <a:outerShdw blurRad="50800" dist="63500" dir="10800000" algn="r" rotWithShape="0">
                  <a:srgbClr val="C00000"/>
                </a:outerShdw>
              </a:effectLst>
              <a:latin typeface="Comic Sans MS" panose="030F0702030302020204" pitchFamily="66" charset="0"/>
            </a:endParaRPr>
          </a:p>
        </p:txBody>
      </p:sp>
    </p:spTree>
    <p:extLst>
      <p:ext uri="{BB962C8B-B14F-4D97-AF65-F5344CB8AC3E}">
        <p14:creationId xmlns:p14="http://schemas.microsoft.com/office/powerpoint/2010/main" val="105199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ja huella en tu camino. - Consulta Sergio Saiz"/>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3630" y="551206"/>
            <a:ext cx="7954262" cy="581373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Text Box 16"/>
          <p:cNvSpPr txBox="1">
            <a:spLocks noChangeArrowheads="1"/>
          </p:cNvSpPr>
          <p:nvPr/>
        </p:nvSpPr>
        <p:spPr bwMode="auto">
          <a:xfrm>
            <a:off x="5307532" y="570114"/>
            <a:ext cx="3240360" cy="461665"/>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es-ES" sz="2400" b="1" spc="50" dirty="0">
                <a:ln w="11430"/>
                <a:solidFill>
                  <a:srgbClr val="FFFFFF"/>
                </a:solidFill>
                <a:effectLst>
                  <a:glow rad="101600">
                    <a:schemeClr val="accent2">
                      <a:lumMod val="50000"/>
                      <a:alpha val="60000"/>
                    </a:schemeClr>
                  </a:glow>
                  <a:outerShdw blurRad="76200" dist="50800" dir="5400000" algn="tl" rotWithShape="0">
                    <a:srgbClr val="000000">
                      <a:alpha val="65000"/>
                    </a:srgbClr>
                  </a:outerShdw>
                </a:effectLst>
                <a:latin typeface="Comic Sans MS" pitchFamily="66" charset="0"/>
                <a:cs typeface="Times New Roman" charset="0"/>
              </a:rPr>
              <a:t>Marcos 10, 17-30</a:t>
            </a:r>
          </a:p>
        </p:txBody>
      </p:sp>
      <p:sp>
        <p:nvSpPr>
          <p:cNvPr id="10" name="WordArt 12"/>
          <p:cNvSpPr>
            <a:spLocks noChangeArrowheads="1" noChangeShapeType="1" noTextEdit="1"/>
          </p:cNvSpPr>
          <p:nvPr/>
        </p:nvSpPr>
        <p:spPr bwMode="auto">
          <a:xfrm>
            <a:off x="1294161" y="3435506"/>
            <a:ext cx="6553200" cy="1112837"/>
          </a:xfrm>
          <a:prstGeom prst="rect">
            <a:avLst/>
          </a:prstGeom>
        </p:spPr>
        <p:txBody>
          <a:bodyPr wrap="none" fromWordArt="1">
            <a:prstTxWarp prst="textDoubleWave1">
              <a:avLst/>
            </a:prstTxWarp>
          </a:bodyPr>
          <a:lstStyle/>
          <a:p>
            <a:pPr algn="ctr" fontAlgn="base">
              <a:spcBef>
                <a:spcPct val="0"/>
              </a:spcBef>
              <a:spcAft>
                <a:spcPct val="0"/>
              </a:spcAft>
            </a:pPr>
            <a:r>
              <a:rPr lang="es-PE" sz="7200" b="1" kern="10" dirty="0" smtClean="0">
                <a:ln w="12700">
                  <a:solidFill>
                    <a:srgbClr val="FFFF99"/>
                  </a:solidFill>
                  <a:round/>
                  <a:headEnd/>
                  <a:tailEnd/>
                </a:ln>
                <a:solidFill>
                  <a:srgbClr val="FFFF00"/>
                </a:solidFill>
                <a:effectLst>
                  <a:glow rad="63500">
                    <a:srgbClr val="000000">
                      <a:satMod val="175000"/>
                      <a:alpha val="40000"/>
                    </a:srgbClr>
                  </a:glow>
                  <a:outerShdw blurRad="50800" dist="50800" algn="l" rotWithShape="0">
                    <a:prstClr val="black"/>
                  </a:outerShdw>
                </a:effectLst>
                <a:latin typeface="Justinian"/>
                <a:cs typeface="Times New Roman" charset="0"/>
              </a:rPr>
              <a:t>LO HEMOS DEJADO TODO Y</a:t>
            </a:r>
          </a:p>
          <a:p>
            <a:pPr algn="ctr" fontAlgn="base">
              <a:spcBef>
                <a:spcPct val="0"/>
              </a:spcBef>
              <a:spcAft>
                <a:spcPct val="0"/>
              </a:spcAft>
            </a:pPr>
            <a:r>
              <a:rPr lang="es-PE" sz="7200" b="1" kern="10" dirty="0" smtClean="0">
                <a:ln w="12700">
                  <a:solidFill>
                    <a:srgbClr val="FFFF99"/>
                  </a:solidFill>
                  <a:round/>
                  <a:headEnd/>
                  <a:tailEnd/>
                </a:ln>
                <a:solidFill>
                  <a:srgbClr val="FFFF00"/>
                </a:solidFill>
                <a:effectLst>
                  <a:glow rad="63500">
                    <a:srgbClr val="000000">
                      <a:satMod val="175000"/>
                      <a:alpha val="40000"/>
                    </a:srgbClr>
                  </a:glow>
                  <a:outerShdw blurRad="50800" dist="50800" algn="l" rotWithShape="0">
                    <a:prstClr val="black"/>
                  </a:outerShdw>
                </a:effectLst>
                <a:latin typeface="Justinian"/>
                <a:cs typeface="Times New Roman" charset="0"/>
              </a:rPr>
              <a:t>TE HEMOS SEGUIDO.</a:t>
            </a:r>
            <a:endParaRPr lang="es-PE" sz="7200" b="1" kern="10" dirty="0">
              <a:ln w="12700">
                <a:solidFill>
                  <a:srgbClr val="FFFF99"/>
                </a:solidFill>
                <a:round/>
                <a:headEnd/>
                <a:tailEnd/>
              </a:ln>
              <a:solidFill>
                <a:srgbClr val="FFFF00"/>
              </a:solidFill>
              <a:effectLst>
                <a:glow rad="63500">
                  <a:srgbClr val="000000">
                    <a:satMod val="175000"/>
                    <a:alpha val="40000"/>
                  </a:srgbClr>
                </a:glow>
                <a:outerShdw blurRad="50800" dist="50800" algn="l" rotWithShape="0">
                  <a:prstClr val="black"/>
                </a:outerShdw>
              </a:effectLst>
              <a:latin typeface="Justinian"/>
              <a:cs typeface="Times New Roman" charset="0"/>
            </a:endParaRPr>
          </a:p>
        </p:txBody>
      </p:sp>
      <p:sp>
        <p:nvSpPr>
          <p:cNvPr id="12" name="Text Box 16"/>
          <p:cNvSpPr txBox="1">
            <a:spLocks noChangeArrowheads="1"/>
          </p:cNvSpPr>
          <p:nvPr/>
        </p:nvSpPr>
        <p:spPr bwMode="auto">
          <a:xfrm>
            <a:off x="4948518" y="5767776"/>
            <a:ext cx="3275081" cy="461665"/>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Times New Roman" charset="0"/>
              </a:rPr>
              <a:t>10 </a:t>
            </a:r>
            <a:r>
              <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Times New Roman" charset="0"/>
              </a:rPr>
              <a:t>octubre </a:t>
            </a:r>
            <a:r>
              <a:rPr lang="es-ES" sz="2400" b="1" dirty="0" smtClean="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Times New Roman" charset="0"/>
              </a:rPr>
              <a:t>2021</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Comic Sans MS" pitchFamily="66" charset="0"/>
              <a:cs typeface="Times New Roman"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496" y="557656"/>
            <a:ext cx="4377022" cy="861391"/>
          </a:xfrm>
          <a:prstGeom prst="roundRect">
            <a:avLst/>
          </a:prstGeom>
        </p:spPr>
      </p:pic>
      <p:sp>
        <p:nvSpPr>
          <p:cNvPr id="5" name="Text Box 164"/>
          <p:cNvSpPr txBox="1">
            <a:spLocks noChangeArrowheads="1"/>
          </p:cNvSpPr>
          <p:nvPr/>
        </p:nvSpPr>
        <p:spPr bwMode="auto">
          <a:xfrm>
            <a:off x="1184274" y="757520"/>
            <a:ext cx="3549092" cy="4324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fontAlgn="base">
              <a:spcBef>
                <a:spcPct val="0"/>
              </a:spcBef>
            </a:pPr>
            <a:r>
              <a:rPr lang="es-ES_tradnl" sz="1100" b="1" dirty="0">
                <a:solidFill>
                  <a:srgbClr val="385623"/>
                </a:solidFill>
                <a:latin typeface="Arial Rounded MT Bold" panose="020F0704030504030204" pitchFamily="34" charset="0"/>
                <a:ea typeface="Times New Roman" panose="02020603050405020304" pitchFamily="18" charset="0"/>
                <a:cs typeface="Times New Roman" charset="0"/>
              </a:rPr>
              <a:t>LECTIO DIVINA – DOMINGO 28º TO –Ciclo B</a:t>
            </a:r>
            <a:endParaRPr lang="es-PE" sz="1200" dirty="0">
              <a:solidFill>
                <a:srgbClr val="880000"/>
              </a:solidFill>
              <a:ea typeface="Times New Roman" panose="02020603050405020304" pitchFamily="18" charset="0"/>
              <a:cs typeface="Times New Roman" charset="0"/>
            </a:endParaRPr>
          </a:p>
          <a:p>
            <a:pPr indent="19050" fontAlgn="base">
              <a:spcBef>
                <a:spcPct val="0"/>
              </a:spcBef>
            </a:pPr>
            <a:r>
              <a:rPr lang="es-ES_tradnl" sz="1050" b="1" dirty="0">
                <a:solidFill>
                  <a:srgbClr val="C00000"/>
                </a:solidFill>
                <a:latin typeface="Arial Rounded MT Bold" panose="020F0704030504030204" pitchFamily="34" charset="0"/>
                <a:ea typeface="Times New Roman" panose="02020603050405020304" pitchFamily="18" charset="0"/>
                <a:cs typeface="Times New Roman" charset="0"/>
              </a:rPr>
              <a:t>LO HEMOS DEJADO TODO Y TE HEMOS SEGUIDO</a:t>
            </a:r>
            <a:endParaRPr lang="es-PE" sz="1400" b="1" dirty="0">
              <a:solidFill>
                <a:srgbClr val="C00000"/>
              </a:solidFill>
              <a:ea typeface="Times New Roman" panose="02020603050405020304" pitchFamily="18" charset="0"/>
              <a:cs typeface="Times New Roman" charset="0"/>
            </a:endParaRPr>
          </a:p>
          <a:p>
            <a:pPr indent="19050" fontAlgn="base">
              <a:spcBef>
                <a:spcPct val="0"/>
              </a:spcBef>
            </a:pPr>
            <a:r>
              <a:rPr lang="es-ES_tradnl" sz="1000" b="1" dirty="0">
                <a:solidFill>
                  <a:srgbClr val="808080"/>
                </a:solidFill>
                <a:latin typeface="Arial Rounded MT Bold" panose="020F0704030504030204" pitchFamily="34" charset="0"/>
                <a:ea typeface="Times New Roman" panose="02020603050405020304" pitchFamily="18" charset="0"/>
                <a:cs typeface="Times New Roman" charset="0"/>
              </a:rPr>
              <a:t> </a:t>
            </a:r>
            <a:endParaRPr lang="es-PE" sz="1200" dirty="0">
              <a:solidFill>
                <a:srgbClr val="880000"/>
              </a:solidFill>
              <a:ea typeface="Times New Roman" panose="02020603050405020304" pitchFamily="18" charset="0"/>
              <a:cs typeface="Times New Roman" charset="0"/>
            </a:endParaRPr>
          </a:p>
        </p:txBody>
      </p:sp>
      <p:pic>
        <p:nvPicPr>
          <p:cNvPr id="8" name="Imagen 7"/>
          <p:cNvPicPr>
            <a:picLocks noChangeAspect="1"/>
          </p:cNvPicPr>
          <p:nvPr/>
        </p:nvPicPr>
        <p:blipFill>
          <a:blip r:embed="rId4"/>
          <a:stretch>
            <a:fillRect/>
          </a:stretch>
        </p:blipFill>
        <p:spPr>
          <a:xfrm>
            <a:off x="611560" y="700435"/>
            <a:ext cx="554784" cy="518749"/>
          </a:xfrm>
          <a:prstGeom prst="rect">
            <a:avLst/>
          </a:prstGeom>
        </p:spPr>
      </p:pic>
    </p:spTree>
    <p:extLst>
      <p:ext uri="{BB962C8B-B14F-4D97-AF65-F5344CB8AC3E}">
        <p14:creationId xmlns:p14="http://schemas.microsoft.com/office/powerpoint/2010/main" val="4026463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150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10"/>
                                        </p:tgtEl>
                                        <p:attrNameLst>
                                          <p:attrName>style.visibility</p:attrName>
                                        </p:attrNameLst>
                                      </p:cBhvr>
                                      <p:to>
                                        <p:strVal val="visible"/>
                                      </p:to>
                                    </p:set>
                                    <p:anim by="(-#ppt_w*2)" calcmode="lin" valueType="num">
                                      <p:cBhvr rctx="PPT">
                                        <p:cTn id="10" dur="500" autoRev="1" fill="hold">
                                          <p:stCondLst>
                                            <p:cond delay="0"/>
                                          </p:stCondLst>
                                        </p:cTn>
                                        <p:tgtEl>
                                          <p:spTgt spid="10"/>
                                        </p:tgtEl>
                                        <p:attrNameLst>
                                          <p:attrName>ppt_w</p:attrName>
                                        </p:attrNameLst>
                                      </p:cBhvr>
                                    </p:anim>
                                    <p:anim by="(#ppt_w*0.50)" calcmode="lin" valueType="num">
                                      <p:cBhvr>
                                        <p:cTn id="11" dur="500" decel="50000" autoRev="1" fill="hold">
                                          <p:stCondLst>
                                            <p:cond delay="0"/>
                                          </p:stCondLst>
                                        </p:cTn>
                                        <p:tgtEl>
                                          <p:spTgt spid="10"/>
                                        </p:tgtEl>
                                        <p:attrNameLst>
                                          <p:attrName>ppt_x</p:attrName>
                                        </p:attrNameLst>
                                      </p:cBhvr>
                                    </p:anim>
                                    <p:anim from="(-#ppt_h/2)" to="(#ppt_y)" calcmode="lin" valueType="num">
                                      <p:cBhvr>
                                        <p:cTn id="12" dur="1000" fill="hold">
                                          <p:stCondLst>
                                            <p:cond delay="0"/>
                                          </p:stCondLst>
                                        </p:cTn>
                                        <p:tgtEl>
                                          <p:spTgt spid="10"/>
                                        </p:tgtEl>
                                        <p:attrNameLst>
                                          <p:attrName>ppt_y</p:attrName>
                                        </p:attrNameLst>
                                      </p:cBhvr>
                                    </p:anim>
                                    <p:animRot by="21600000">
                                      <p:cBhvr>
                                        <p:cTn id="13" dur="1000" fill="hold">
                                          <p:stCondLst>
                                            <p:cond delay="0"/>
                                          </p:stCondLst>
                                        </p:cTn>
                                        <p:tgtEl>
                                          <p:spTgt spid="10"/>
                                        </p:tgtEl>
                                        <p:attrNameLst>
                                          <p:attrName>r</p:attrName>
                                        </p:attrNameLst>
                                      </p:cBhvr>
                                    </p:animRot>
                                  </p:childTnLst>
                                </p:cTn>
                              </p:par>
                            </p:childTnLst>
                          </p:cTn>
                        </p:par>
                        <p:par>
                          <p:cTn id="14" fill="hold">
                            <p:stCondLst>
                              <p:cond delay="5700"/>
                            </p:stCondLst>
                            <p:childTnLst>
                              <p:par>
                                <p:cTn id="15" presetID="1" presetClass="entr" presetSubtype="0" fill="hold" grpId="0" nodeType="afterEffect">
                                  <p:stCondLst>
                                    <p:cond delay="1000"/>
                                  </p:stCondLst>
                                  <p:childTnLst>
                                    <p:set>
                                      <p:cBhvr>
                                        <p:cTn id="1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2168" y="524256"/>
            <a:ext cx="7979664" cy="5809488"/>
          </a:xfrm>
          <a:prstGeom prst="rect">
            <a:avLst/>
          </a:prstGeom>
        </p:spPr>
      </p:pic>
      <p:sp>
        <p:nvSpPr>
          <p:cNvPr id="2" name="AutoShape 2" descr="data:image/jpeg;base64,/9j/4AAQSkZJRgABAQAAAQABAAD/2wCEAAkGBhQSERUUExQWFBUWGBoYGRcYGBcYHBwYHBkYGhgXFxcbHCYeGBwkHhcXHy8hIycpLC0sGh4xNTAqNSYrLCkBCQoKDgwOGg8PGikkHyQpLCwpLCkpKSkpKSkpKSksLCwpKSksKSwpLCwpKSwsLCwpLCwpKSwsLCkpLCkpLCwsKf/AABEIAMIBAwMBIgACEQEDEQH/xAAcAAABBQEBAQAAAAAAAAAAAAAEAAIDBQYBBwj/xAA+EAABAgQEAwUGBQQABgMAAAABAhEAAyExBBJBUQVhcQYigZGhEzKxwdHwBxRCUuEjYnLxFSQzQ4KSFqLC/8QAGQEAAwEBAQAAAAAAAAAAAAAAAQIDAAQF/8QAJxEAAgICAgICAgIDAQAAAAAAAAECEQMhEjFBUQQiEzJhcUJSgRT/2gAMAwEAAhEDEQA/AKjhfCiqUMq0hKwFZtdCUgWAoQW01gpOHUhKlKSlIUC6U2DZCAP25qkH+7rFb2U4yESihTCpALsySN9KhUG8d7dSZKf6ZzrIANGs2vTWOVx3R1cg6fxNSgGTlSEp7xBoKEluj3NYWBkiWFd7MSzVqArKo5tyL8mjzmZ24nkqNGNQ70BuAXqOrwIvtNOJPeyg3CXA+PIQyxsX8iPWJ+MlmWpJmBAyhArevfO7O+uoigl41KVvnBTdg5o4ISXHIRnsFhzNbMoJSoOS6lluQDPXR4Ml8LZaQQtQUQAr3RuSWBZur3gcUMmXk/tAnIElLgPcACobW9Ka6xXJxTKKkSyCdTmtowoBHE4+RLUyEAqAy11UCxOa+x5WiDEcRAcregrpXRz6NBUbNyokxWKqS1TvXrygJU/Kf1ZvL6kRBKnGbX3RpvDp2FcHLXc1PhtFUqJt2cXxIO1a8n+GkdRNTUmgA0vWgrr1gQyXtT19bxFhykqyqBJIpzVoKQegeQmalLshWUFnv8d4ixPCVgOk5hyV9sYZw+q8hpoxi6/KpByhWU9XPh+4eEYBYcFxYUpIUwLMpyz0LHlUXG9o0nD5aZw90IFipyCSKAKWPfuWe0ecz5y5Sz61eL09pV+yQlAZ6FT+TG3nCND3ZfzOFoSM8lTLYpz3SsbKS9XIBe4PrmDJlBWXELl03dCvSihzDiIjx8JSUHSpIJFbMx15bvFdjOMiZcA9RtGSZrIOM8Vlh0Su8NVM1Ng8VmF/qKa3+4spc1J/SIU6WEZSAzuPJvrD9aEe3Zydw5GWg719doCzRpcwEgqIAOUtqTQ1PrGYeNF2GSLXAcZm4XKZE5QKg6gBQHMoZS9FUANmq2kaXD/ixOA/qSZMwj9TFB8cpb0jCkwiqn0hmhDTT+2E/EvLYJlkhRALnu2AUW3PnAyMdWr+LgVvW0d4H2UmTZQxMtaTVQMsVLDcuznbZukTzQaAJYih8NYmykWNWQREa1vEE5Ic1KegiOY45jfXpAoayYXB/by+P3pEOIkFIBIvYU1f6RwTqM9/usKYovWtNfrGBYFNTyhhllnYtBicWUhkgA78tvH5RCuYpTh6H4DRrQwoCU84UEQoewF3M4epJAU1aVJYF306iM9j0EzFB3y08BG74lhEKmYeSpQSFEh7tQandz6Rnu18qWMWr2IKUMAQd2r4colF7GktFAlBSXGzeBDRFki/4TwleIVlSgmznnGkX+G4SklUwO9EgP5neBLNGPbHjglLoz3ZmYULKDUKDgBiyh8HjQYLCLnTBkADBTFRAAygZiok/wB2sZzDyjJxQD0BarWN/G0XqcUEqJBYG9a+ZjPe0LuOmSpkJRMOYZiNdH1L7V0ip4tODAPapAs/ODkrJqAeXpqfjAGNlM5N/P7EFGYBhcYSoOaPbnzeNKqcFy8osaG9TtZvAbRR4LhoIC3u553LD70i3wObISaCwHLb082hxERHCk912e5836/e8D8M7MzMRiCJQDI7ylVboCLk+kDTuKZlgPTPl8Aw+vmY9r7D4GWiQrKNH5lSgDe+0TyS4rRWCvbPOE/hxMmD2gzA1oa1HPaKHj6Z+HypWgACjgX6l4+kxwxKUAFIsBbYRjO13ZNE5C6N3SEgnVtBEFklB7KcYzTo8J/4mVAuz9AT53aOS+IkS1I/Sa5X13pFcsZVEagsdOUG8NwKpy0oTdRCX67x2aOXY0rz9dSd/Dwgdc0b/H42j0Dgv4a55hROmEIAcpRRRVZlEhgOX0jSD8KsEf8AtzKin9RXn4eUBOzNHj0qbaDFTFLAF2gztL2In4SYRlMyXdMxIen9wFjQxT5VJSCdX60aC2jKL7NAnhK1BI9qggioCqpzWBdh4vCmdkZgyFMyTMKywSmZ3g9BmBDDzipwOOZQJGdNHS7U5bRoF42UVJ9ig5WS+ZagcwN01PwhdoZbKnGcAnSyypSweQe3NLgwNgOH55oQoZU/qJpQaOaB7eMbdWLdREz+oC5SogZmaoXUVbWhpEeM4WQgTgsLl2IUyiDok3JDeMLzDwLvgeKDZUG2gSAxtUtX+Iqe0EpJ/qoYEqyqAcMrmnQ0i1RxApIADkBmdn0v6xneP8RSQUhQK1EFZFGawHz/ANxjdFTNW7vf7sYHKvDaGFb2u8dWD0+9IIRLD3+vlA8wHQwSAwiKbND0S1G3ruIIAcqaGGa0TISDewiOanMbPBBQ0Qoj9hzMKCLRsuEYl5yVHvMkqL8iiz9IE43ISueUGntBnQsn3SAykr2Bpf5w1MgZx37JykBzUkEDyD6RdcFwQGZY98hgdW5cnAiHmyyJ+yvBROkAJVkWls3dzFhsMyedRW0ajiPBGkspczLnSCT74SoEAEvd2BrrGS4Tx78jPVmBCFE1H6STVCtmJodQ0aDH9pJK5S1lSw+VRSSkWYgakVAP+45Jp2dsZJq0Yvj/AA6XKxchADOK1DmgBNqOXLVazxbyuEJdwKvrX4wDgsf+amrnzJYKQUhD6hJOZupYPyix7R8Tl/mcuGKhLSAVksQTQ5QCHAALGt3s1eqN8dnHN3LRHiUBLnUaPqbDrGU4njc1DatYtuIcVNdgC17m/jp4xj588lRFt62+2isETky6mcSShHOw6Nb4xNK4x/SyHT5mM6qe5of4iMzoeidl32c4PMxeLRJlByQz7BnUo/daR9D8Hwk2WEIWuSlCWASlOZRalVGgNNIw/wCEPYhQkrnqdCpqAkGygCQpTbUCQ/WPROC9nhh84zzJpWvMCsvlGiXPvCrOdhtHNJ8no6VUVTLefPCZTqU43jAYjDYdU4k+2UsAryiZNJSijqygECikmpdiCwBjbcRQkS1UcIIWRyF4SeEIWv2qQkKUjLnCRmKbtnu2sI7k6BFqKs+X+3fBvy2MWA5QvvoUdQqt7RP+Hyv+ayqp3Sof5JrTwePQfxy4SgCSQwZWWm2lPEx5x2YwBmTlLzCWlIIBvyYPyqYupfTYko/a0e0ycUhCXUtCbUJHuvXxqf5iHG9s8JLGVeIykB6Al/8AxCaHyjBzsVIS2edNmtokEP4JAERzVlXeRg1LctmXlZ9mq3lE1lfozgi/xX4iYUr7hXMDABIQE2rVSiloo+McUwWIn+0nAhCUnMiV/wB1QUrKCru5P0nMx1BiCVPWpZlzx7JA/RKRnX60T4gwJiOHSUhxhJ5SLqmTa15BIArsDaC3aK49OjJSpTmgd/5pz0i0wstVxp4Buu9bRKrAiYvLKQEZc1XYMDbmQ4tX5WqeHS0SyVKcbAqBH7T1+ppFeRFxp6BU45XtMoBVlFTyo5PiQK9IdxDGMEhLHMDWgLPYCtgDWGYWSzslSSKPrY1NNx8IHxjFRIYslKXPIV8zcmBRi84ZiFZQaEpRvtc3rV7Rk5uKzz1F3DMOTl6eLmNGJ6/ypWWBUD3QABk1NNPWg0jNJSkM5IKqq0Ymu0FACApmr4/zEWInqzG23SBZs1iwNtd/sRwTIILCTi6RF+Ygda4asw1AsN/NgnakLMIAzR1M5o1BsOKxyhQJ7eFGo1mmxGJrRqKIoegf0aNBg8Qw+7Db4xmxNE5TpSUpASkPR6mrbaRbTJuouNOYFGO1vKItFEyyxa0LqpNw2YG45gggxR4jhSRT2kwoH/bKu4/QAU5Qhxd62NlJO/0pC9qFKFmEDYSy9uEgJBAAAAcgC/8AuGYOeAJgIcKIe1cpJHgC0VU3En2pIZmp1Ls/T6QThZrMKs16/Hn8xzg0AXEZg0SGe7eV7WEYlZvG2xveDPGPxsjKs7GHgJMHeJ8FMHtElVsw+MQARccD7LzcUCZYcAs/Pb5w8mktiwi29H0f2J4wmZKTlpQUjU4jHpSH128HjwfsHxhclSsPMpNlFiNxoRHpkrHqKkrIJPIEltWA1jz1N4/qdksSm+RZyuMSfZziqbLV3SVAKBYMb6iAOBdqUCSGCsgAyqIIcM/dBqU6ZtecM4piUYhISrATp7GmeWlA0/UtSS3LWM9xzFKT35oRKoWlJVmLZalagAkNQMH6xm2qoaONNOzI/iV2mkYnFyZUwq9ilTzMlVZdcoOrRk+GYuUkkSc6WLuTTkeR6RGrjipkycmWhMwzVAICmZDKSc2VQyKzME1LBrWgbh0koU/cOUZndw5sGs46R0qNRo53K5Wjb8N4jQKzSlqCHyqWQ+ajK7pCaF3BIiXHYuYCB7WTJzfqQnO9QaqKwwsxo/KLDsnhZcyWmqkrBSxISwUWqhNRejmpbS0aviUn2YHfRMdw4UFd4XCg96XMTUPIHI85Vi5aZhlzcWtVU5siZctKgN15lMQ6mt84uZfaHhyE5Jcn2pYnOrJMqP3FeYVZgzXjVSJyDmY5gk5SkDKXZJcHUO4cOLgRku2vFQhBRL95RFGZ0s7Hdy56JF3iyilsVTfRUDGSnmTQEOx7iU91OYvlDUDAgekU+KxZSklLl6lSuZHdHqPOzQd2Yw4TIm6EuAHb/EkEc/SKbimMZWQMAO6o9TyG3WMuwkqsQKkuSzqFbnQDaoqdvCBjNGaiXUMuYaWoGOrX9BHESwVBLOTW7AlmSw8ogXLUpQlpfMC1OtVH6wwrLSaorlFL1UQkHQJNyToB8or+O9n/AGASpC/aJU9QBbSxIL96xNrwfNlkMKd0AWavIRCjji5dETCkPpv+4E25veF34D/ZRowhLu6Ro4YnzgtEtCbICraOee9Ym4wk5ETc/tVFxMXndzUgZSAoUo4p5QF+faW4u9B6PDdig2OACqDKIFzRouG9kZs+SZylBCS+UqSo5md6pByi4BNDFEuUAdfvpDoUiMcMH4tKMoCComlGF9gXct0EV4hkA68KOQoxjYKxHeRzPnE2JC5dQMwuBqPDUQNiSAhK9lB+WYEP0do6riBL/oI1dyXZsv3SIIu6K0Yly6zXxbnDvzAu9Pu0WCMOjKSpIZ2UaW1Y6axYSkYJBBBzEH+5QHyhZTS8Dwx8t2Cns/NEozirKtTKCBRkhmBU9KVaGygAkHU1BNi1T0trzjRJ4ymf/TkpKmZRU+UJDs7irk7MYqOO4NMvIhBJOUuDW55XrEY5JN0ys4QUbRXTuIC5B6CvxjP49eYuPdsDF3Jw5mrYjuipr8os5nCEqRlajaacxtHVD2cMpeAHsP2VXjVmVnTLSoO594t+watdn56RvODcAn8KnVT7SSu9wOoU3dUNCaEFizAxjeDibhi2UqSC6VI95J3a48I9T4B+JSFAIxLEMP6jMof5o16ivKJZYSfRXFmUdNGc7fcF9qlGKwwKZ8sVFHWi7d0kEjStQ/KIOxnb6XNAlTFGTM0JLgnx+cb7j2Ddloqkh3GouCD848W7fcDKF+2SnK577bmym0eOaNT+kv8Ah2PS5RPcJKcyCTPUxqMpb1FWvrHkP4lceloUqVJWVqVRaiSSE/tHWMMeNTwnL7aZl/bnU3k8BpSVFrkx0w+PxdtnNPPapE2HnrQHSSAqlNWYkfCN12I4NMxXtFAvlSVTCShIA1JKqaRmcThWkpH7T8QXjZ9jpykYQEYuTKWVlMsKXlWiacvsysFFJSkoKczkd5ILOoRXITxjF8eQk/0piibO7U1Zk21BGw6xBw6WF5khZXMSsKQVKIC0sAxZ2IPwgPtbjTKm9+UmUtYdXsigpE1IyzGTVJQpQzMDRzFL/wAfcjNlejLQ6SDz/iJcZHUvwvVtM9F4WmfLJYpKLEg3I0UFMXHIavWKvjGeYz172rg0ekVvBu0CUhXtyospJB0UxdjvGikcbkLUapJUf8QGNFAE6/DrQkGuLaKabOVKSrVTZijRlZk1NAGLBoohglEkj3AxJJ3DhrPYxuOIIw5KklRLBgnagFge8p2bV22jPzpstIZCQoqb3nDBgxZ6+ekFOgFPPmGTQjvqD3eh1cbDbeD+F8KmCYEpAUsy/aKFCdWBOhpbSJ5nZ4qKpqFFYZOcEHNlZ+49magL0aDOzOPw8ieROUBKWgguglxcJIevSxPWC3YtFHiMaJgIAyrtR2uwNeRitmYYBLMcxBr93i64rOQuaVA5UBgKUfRujnxPKAp8ttIKMytkIIuxHPTrB/AeFInTwgAkOMzDR2IAoSdNLxXYsVDff8/WPROB8HOAw6p6gCpCQtT2Cj+h9w4Tf9x2gsU03FOKYTApRLnnKk0KAjMybBwPdDOHjybjfZtcrE4hCQVJlHNmFR7JRGRfQhSR1ixx/tMXnWvvqKiSdLMw5CIO2alJmSKnN+VlBfg4D+UaOgNGVnljSIFlzBwy5SSQS7AV2v5l4BigrOeMKER0jsEBreDz0qCpcxImIUKA3B5G4/1AczhQlLoolOx01uKEQXKSFTwpJook5WYpo5DBg2xEGzMKJqSixSXSeW3SIyZarRTYhZ0q+5N4YAom4TzZ36O8S+xIJBDtcPWEVqAYIvuR8BWEsUv+A8XRhpamSVKJe9SRRPeIoKnQ6sIHkYY4qepU1aZYYUq1GDX5v/qK6Xh1mpIHIOYnlcPqCSWvQsL6tCKKbLLK6p9IsTJSgkIAY7Bn5wRKmRBLOYOKs4bmIll28X+/KOtKkcEpW7Ckc61+cETE0ejf7pESA9fu4h0xbBt/5+sAxq+xXahL/l5pGRT+zP7VXy/4mrbHrAfa+dLUr2QZTgvrRrGMd7fLM7hq4UP8hX78Y1+JkpmI9um0wBTbUqOoLjwji+TGqaPS+JK9M8r4/wBmjKUSiqaljcD5xXcOZKnU76ABzGh7S491LIsKeLh/vlFTwzCOXUam+/htHTjk+CbI5Ip5GkNVi1pDkAv6xIeMukpMpLENRwer+EWHH+ElCULHeSU6XBF3+PiIAQoFFwW1+yYKalszi4sPwmCTicKsIJUqSfaZW7wQWEwlrhISD0gfBdllKd0Lt3e8lNdHcEkchFVLWoLzJUXB8Y9J7KcYKQO8QWZTULG4Lh7fCA7XRk15QPwXsjMSnInKvMO+7sdkilgHrqdIsZn4eBKTMdmtlsk+dvCPU+xipRlFKU/+Xdr0YRVcZlmWlaSaVS2968y1YrGCIyySbPJ8TwWegZcqCQcwUVd4XstrVIY7RXflpkp3GX3b1YNWv3aNxjMUymCmAsTXf0L/AAikxuMuFAEXv9Yg3ui0dok4PjkoRlBa5L0JJv8ACAeI48JVnTq4J6gve7vEa8UxdPgR0+EU3FMOpR9oglxpb/1gJBstVJTMT30jKz1o+3xitxxKdmPunxp8fSA5XaSagMajYgM+hYxZcJMrEKUknLQEEsCGvahqW6Q1UC0wDhOEJ75YlJzsRcgulI6s/QRtz2mTiMKtExK5aillBVL/AKgTQl/GI8Lw6XJqNj069aRU8c4mFJUkFgLDe9W+cC7BRHI4jJw4700KIZwkFRUAaJykMl2bWMnxTHrnzCtVKBKRdkCiEvqwADm+sQFRzU0ryiaZiKe6B6xRKhW7BFpYRHliZSq3qYYpMOhBkKOkRyCY1OACs4yB1EEOr3UjVRFzYMOcD8Ymqke7iipRukABvEWgPCzpq5olhRlqqNaUqN4n/wCCTJRfIJgOoqfI1hH3sZdB2CwcqagLyF2uSoF+oNesTo4WkFx3R5+pr6wFL4yQpgSmvuqBIHJr9ItMJj0qAcFzQbFvhr5GJuyipnU8PLjvOl/0ggt8ImxSCEgc2B+cS5majw3iSe4CNFC3+usLFbBPUWQCazAMw+7nnX1h65zUDPEMtqvU16U+/WB8QMxra/j/ABHUcNbLrAzy1fv6WETYu1NzSAMJPYFjtz3hLxeYNlBOnOl4Vj+QLiEwuDQMXH0PIh4u+FcVJw6pZPuuR0LP6/GMxj55BYBbahQtsUrDv0cwXhJ4Qvve7qxeJ5I8o0dGKXGVlDxic9NyYZwnNnDC4ck2y/R4upHDBiEzZaU5pvs1LRuSlaSQnbu5vSNF2plBODlqQkKl/wBMSy9cwCSWqXBzKBAYPl1BhJS4pItCPJuRBw6SmahUtZLUAIqQf8daA05wDxDgKJaWTmzBXeBoKihLBmp8do0PZvsbP9ilbVHfNWOY0AbVgD5xfYzCNLKVoSFKS1A4FCz8iY5Xl4y0dn47ieL43C5Q4s5S+7Qb2cCfaZ1qUFJrQ0PJWsXHaSSE5UAMAD3TU5QKOf1DR79Yq8BhgxWxAzMPKsdUZ8onLPHxkbzA8VXLqiYUvcA0PhrEuL7QzlJZasw6B4z2ExCglqHbwu/kIPTNahAL7aQLaEcUxyphUHJ87+sB4lSWCVAdTttBRmdRyreBF4VSnV7zefi8AI2XLCQyQLQwJBhAFNWbofu0QzZu4Y32+zBMC4vCJJsC/wBmA/yWQ5kHKrQv6NFoQH0YfekC4pLCgfnDCksjtAoBpgIoQWqC/IVEZ7E4kqUWU41oR8bRaNz8YgXIFdH1hlSAwGVhqtmDs+h/jlD5smjH78IfLwbVfUcg0SmWk2V6E+pg2L0VxkxCv7EWEzDnRj6QBOSdQRDJgY1xChrRyCKa/h/Z4SimYsq9oQSbUUdixcsfjFsVvA0yYpglzk1D0pbwgmRKofDeOe2+zo14IZ+GSsMpOblz3e4MDqwq0+6cwDMDQgWooRahojjWairw6gZgzugEgE7B2NbKYF77R6J207BycLw5c1M6ZNWFJAJyAMSxYJHPeMemhcXcEdRUU5U8o23Hu0cjEcHmheJlIxAS/sSuUlToVROUAe8A4AGoh4vZOa0eT4nEWIqwzNuk+95MD4R2ZMevTy+zEUkhQFjlNOaVVTXk/oYjUnK6dGJT9PDlyi9HKXOCmu99Occn0DjTw0Nj9doiwZo+npvBJmfZ8bGAainxaiouir3dqDXnDUTaDm4ifEM7pFd2YW13gQM0Ac0XY/DqVNWugUmWphShWyHfYBT01aGLlTZUyXLmzPaSZSiiUg/pzDM/rS94I7CqHtZpNWkkB3bvaqI0GXzI5RuBwCXiZMyTmCcQEAg2DgD2c1I27oBbnHHmk1KjvwKo2aXhWHC8OA5SGuOmsZGb2Ym4icpkKlBAJMwTCcwFggMG8XEA8G/EGZKUqROlFExFFJq7ihb4vtFpxH8QpeHlGYlSTMNRKWFC/wC1QPyI6RyqLTqjptq2jy/tUpO61TFFk2yhIJDEM6lU6V8+cGmZpWSYCGNC99nG8absjwtWJnLxM9OTJ3ESynUh1KrqHHnEHGMEETDLYDVJ/wDz4fTaOqM0voRlDn9gaXMyUKbU38BBcohiovuBy+V7xXIWRQ+eo8YlnFww+PjFGRoNqlizg1qPm0dl4ku4ppA+HnECtQNC5Hyh81Tn3vS31tANQ/FTQHDuYr5q3Nqc4nlJUSQCMrHpyiGuYpLHXaMAgLgb9Lx0zHpY/esSzJfk/wBgxAoGGAQIcqZq+cQz5Rq4B6wTMSbwFiZvcIfS8FAZBjh3yCWSgt46nmYalTs9ALCJsckHLNuFCvJQFR43iBOIJDADe1fPaO7F8dTVtnNLI06HiaQaCnT5wRKWkuCAdy1OsNwiFEjuk/41PlEuMIs4U39uRY3B32uYeXxP9WBZfZWzMAHND6xyCCs6OfGFHP8Agyeh+cTVeyAvd3h0xFQRHVoIA5/dWjq0gt3h1AI+UcZ0jZchSlAByXoBrtGr4T+H8+dLCwpCdamnIvq+hFOcFfh1wCXNUpZLhNFCxrQBnsqrnampI9LRIyhyQelB4CHjCyc51pGHkfhrKCkqXMXlAqlwHLV71PL1jI9suxRw5JbPJV+vKHH9q21pQ6jnSPZZGHKg6qd5gOT38qQH22khWBxAaolLV5Amu9odw9E1N3s+ZMThPZKrVFjySS/oT6wl8N1TMNKgKLjo/wB3i3x0jMKB6kNuCLRUoUUHK7jTpz5i3kbEQ8HaFyRph2AV/SGhY+jfMQ6aC/3vHcKwApStOtbxzET75RrQa+evjBEBcQlSks7bs1tvGsD4dLIYtp61r6QQEaqqdoHEsqUEOBnIDmwB1PS/hClFsteAY3IFGyZhylw4KSwalQDcNq28ehcLxxny0TMpC0uAqW4IIcdxJHmHL7GMZKw+acjDzQJaiQhKwP6agzJfYEt5xq+Ddp5DFKQ01DpMklLpWkkEE0C0g+6RHFmb7SPSgkklYSnsxLxYEzEFaphDCZJWELBclSVuKsSzfpCWAAEOkdneGYImZkUqaA4VOJWp9FBPuvzaAJ/Fp0spmyphKM2aahk1ds1VJLAgVbrGZx2OmTQvMpyKpAAASGqlI/a2nqYEdrTCovl9ujQ9lOJhc6eCGzLBANWdL+FMvlBHbPhjoCxXKXNNNfT4RgsFjVyZ4mCrtmarsLPvSn8x6hhMQnESWuFCJZI8JWisXaMHNy5MpqoCldOZ35QFhcQ6m+/ukOx2AXLxCkKDJQfN9fhAktY/MiWH1PpSOuNHNlt/Z/0XxnhjQfz9LwIphUV2doaCoghJf7PrA8vElVKE6aGCiLCkS2f1t96w3OxtbWGZizm9W5/zDRN7pr1f75wQWPXMB5fOIUktD0l/9QxUt3GsYwNNSWsbwDjpZCItDqD5wPOk5gQfD5QUBlbhsSEgpUMyFXGoOihzEdnSctqg1ChYjcfSIZ0og7MbRJhsTldJAKTdJpp7yT+k+lY6cWVwf8EJRs5LnqSQQSCDQihf6w+fijMLqJKtzc9d45NQm6S450I6j6ekQmPTjNSVog1Qva7tCiFaw9xCg2ajbIHXp8+UToNBSLztD2c9gEzJZ/prLB7gs7PqGq94oxew+9o8BnenZtPwuxpTiJiP0qluX1UFDI3/ALKePSZE9M1ZCVBXsyygCDlUzsQ9DYseUeCgkkEFm84tuD9oJuGmZ5ajUutJJKV69/freGjOtCShez3akBcXwXtMPOlipmS1p8VJIEU3A+2crES0kUmKLGWFBRF6/wCOrtEHbDtQZMgiT/1FUKv2A/qa5Vt59a8lRHi7o8LlA5lJLhQ9CCxHgYZjMFnGZNFh3TS494P90I8J+JYJSP6qASRVQ+J8aHqAdYGGJB76fFtNlfIjboIkn6OhpPsHkzKN/v8Ai8QqRV3J5Attc6Qz2qVVcHx8vnDpuMQmmYAevo7xY5qI5kt7k8gCfq/nGq7N9ms2HK1j3y6OSQ4zA6O/kOcYhOPK10SpSRUgOSQN2sOUbbhXbqWQAqmjRzfIcqqJ2/FjG7kFTcMuXLMtSPbSw7A3HQ3S2jRSY3g2FmLdKpkhdLJK3OpGpPOjtvGwl8dkqFw0cXg8NPDOArcUPgY5Y5nHs7Z4VLaKvgPEBOBQs+73VEjKo5bU50LkCLCfIlyUlQky5ulSEltnYgh+h5wDjeyk4K9pJUkq1f8AUBbM2vO8VGMw2M91cnu6kEkEaga1jJXK4s0nriwLFcRTPUpaEgEgskCgoBRPQD15Rbdiu0BQTKUbVSeX+4p8ZgZi1hpKwbDICAByUwFYJ4MhUiZmnySAAWUbXG1AWG/0i80nEmn9qNB25SVITNlkAlgptn06H4mMpwvCOtU0lz7ofkw+sbrtLh/+TStF2d7ub/KMbw+YpEtjUv3m3NSRprpAwN0T+RVh+ckVoAKh69OcQTJSW6VhslFc1TcufPSCTKASCRQ+XpFjnA0prprEiq6QpjC31iNMwW8ucEA5BahiBSEoDJpTmdT9YmmVH8xBPUWobfCMYUvEZrx1co/fyiEUr5xKVUeMYr8TKzHnob+EATAx7zj73i4Uh7xFNlPSGTEasqBiCCCm/NiGMdXigbob/Et6GJF4AcweVoiGBGpp5RSMmuhGhony+fkPrCh/5JPLz/mOw35ZewcT0Ltt2rl4lUlMsryJSVlJSpJze6AQWqA9YpuF4lSlBJL3vcMPvyj0Tsvg8PilFWJkJmLxBMxJmIBKZae5LSkqFaAKLGhVWLDhX4Wol4xaiAcPlJCcywQ7MlhokvV7N4c6+xXlxdGFWn757Q2vjHqWH7J4dEz/AKAKQKZi7nm5t4RgOPcMMmepBKSbjI7AKJKRXk0I9DKSZXyVFKgUkpKTmBDhjyOnhBa8RmJzEklySTc3zc4ERKq7vo0OSk1dqs24384AR6EZhUlxTQW1YANFPxHgQCiqUoIUQe6KpVRz/ifR4tkzGvT47Q1c8MxoN29BuTpBTMzyuckhRBDF6jnD5GFUs0FNTpG6x3CpU1ZK5bHcOHoGrqBaKzFcGTK7yPdN0u7HQg+jdItzRJQLvsJwoBK1C57oflqW5xB234HLK05QErNSUgB+unjGiwqkYPCpJuEvXmHJjGYnivtVFa3STYHQaN8Y48fKU3I78ijGCiVUnhawpkLJP6QzufNhGy4R2SxRSM02WlW1S3Uv8BAvAsPVK1BmqOjxo+K9sJMkEtlOlKknQRss23xSDhjxjbZTY0Y3CqYsoGxCqU0q1Y5hu36wyZqcvUH4xVcV7Tz8RYezTcE1VyppFaOIzcpQuWFAjWz/ALngrDa2jf8AoSdWei8P7TylV35QZi8Qkh5ZCuR1Go+UeVy8OoEKCxLfYKyv6kRoMCnEJICkgKI7pKgAoBnZQLbU0ic8PHplYZFPxRq1TlTMHNlqTlyVTzSbEbtbwjPTuHKly85TlJZif1DcDZomRxeZICl4kAS1DIcpClC7UOhs4tGbPGp0+fVYUiWMoIDClABXeKY4yJZpRSplgMRoHZ/9N6xJMUTp3eQNDz2gRCXOzczWJpc0gEVixyEY5HWI5hrUfxDp+/yiJZq8YNk0g1Lx2agVOkDlbF2h6Zt99oIDiy4Y2iJQbzjpxIsWrbrDZkzm/wB3ggHvEK30hyg3L1hivKCAjXAyxozbQSsOKxEtPT73hgEYkDeOQ8p6esKMA+pJqJSB3QM7WSBSly9EigqWip/+c4VKCpWKkqAOUhBzl9glIzKrqHHOPOO0nbabie7KC8LJ/V3h7RZ/uWn3BySXqa6RmAGs/wDEK5ehVD2eqTPxZwxCgiVNURbupQD4lZIHh4Rj8fxA4iaqaQElZfKkkgAAAAEgE0A0vpGdlSyz+kORPUCwf72hHsqoqPRZKBs96dfusOEwks/SnSB/zLgPf0/iJ0JcfSFCSgB/m8QzzUcgT5u/WgHrvEqzS7ja46w/D8PmTVBATlqzkKDG7W2I2aMYAnLYm5fR6Q2dICwlDd5ZBI/aAQR0Kr8k/wCVLTjPA1YYJUUKmA6miQr9qkh8xd7KAitVjBIbN356qsKmujfF4Vy8IpGFu30AdosQoqCKqCXKmr3Ulg/J28ogwnDRMIWttwDr4Qly2Upag6lVpUCttoCm42cqktIaxWbfyejwYp1SGk1y5SLvi3FpcpF2OgFz0jLy1mYr2ijmUairtyHODJPAa5piitelgPV3iZfBgapWUKO7MerN5xSEVFEsmRzf8A6pn7jCTMfpEcxC00Ugmt0jMD0b5w/iPDJuHUEzZc2UohwlSFgkbgEVEUJWcxCgzCo5wBNnFsuZTCrPQHcPY9IkUmaaeyX5N8Ylw3A5qz32lp1ep/8AUfONo1+gGVw6ZNdQLpBYqJ123MXOHw+RISKNtfxiyw2HypAAZqD6n6w5eF236f7hHKx0iLCJGtPi/KCfyxLuz7vEapQVa1iG6/xE81DClt79YAQB6NEUy3SCHFSIgWmjW0/3GARFVjHAovt6wloqIcmXWukYzI1pchxztDn0EOKC76RxQEMAYktQwifCGrLQ8VNLRjESniMnf72h01MQAG0MAcB9/ZhRHTlCjGNKtVR1ESaCFCiKHY8jumIl3hQoJhs02gzh5qfH4QoUAxosJTBIV+ozSCdSO9QnblGq4Hh0hKCEpBIRUAft/kwoUDyMv1Zju0s5RxKkknKCGDlvKM/wNL4tRNS6Q5rTKKQoUTX+R0y/WIbxtICl00+RiplDup6QoUHH0Sz/ALD/ANY+9Ykm+6ep+MKFFSIMlR/+sbD8RZhOLAJJAkoatnS5bqawoUN4EfZl2+J+BiDDq97rChQvgJPMoabH5x1BdYff6woUYZnE2V1iWcLdIUKMYEni0C/rP3pHIUMA4oV8o4r6/OOwoKMxs2GrhQoCAQzfvzjmFMKFDAGYi/nAyjHIUEDOJEKFCjCn/9k="/>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7" name="1 Placa"/>
          <p:cNvSpPr/>
          <p:nvPr/>
        </p:nvSpPr>
        <p:spPr>
          <a:xfrm>
            <a:off x="1050296" y="4103410"/>
            <a:ext cx="7040245" cy="1898306"/>
          </a:xfrm>
          <a:prstGeom prst="plaque">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3200" b="1" dirty="0">
              <a:ln w="6600">
                <a:solidFill>
                  <a:sysClr val="windowText" lastClr="0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a:p>
            <a:pPr algn="ctr" fontAlgn="base">
              <a:spcBef>
                <a:spcPct val="0"/>
              </a:spcBef>
              <a:spcAft>
                <a:spcPct val="0"/>
              </a:spcAft>
            </a:pPr>
            <a:r>
              <a:rPr lang="es-PE" sz="3200" b="1" dirty="0">
                <a:ln w="6600">
                  <a:solidFill>
                    <a:sysClr val="windowText" lastClr="0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¿Qué responde Jesús? </a:t>
            </a:r>
            <a:r>
              <a:rPr lang="es-PE" sz="3200" b="1" dirty="0" smtClean="0">
                <a:ln w="6600">
                  <a:solidFill>
                    <a:sysClr val="windowText" lastClr="0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                       ¿</a:t>
            </a:r>
            <a:r>
              <a:rPr lang="es-PE" sz="3200" b="1" dirty="0">
                <a:ln w="6600">
                  <a:solidFill>
                    <a:sysClr val="windowText" lastClr="0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Qué le pide a aquel hombre para que herede la vida eterna?</a:t>
            </a:r>
          </a:p>
          <a:p>
            <a:pPr algn="ctr" fontAlgn="base">
              <a:spcBef>
                <a:spcPct val="0"/>
              </a:spcBef>
              <a:spcAft>
                <a:spcPct val="0"/>
              </a:spcAft>
            </a:pPr>
            <a:endParaRPr lang="es-PE" sz="3200" b="1" dirty="0">
              <a:ln w="6600">
                <a:solidFill>
                  <a:sysClr val="windowText" lastClr="000000"/>
                </a:solidFill>
                <a:prstDash val="solid"/>
              </a:ln>
              <a:solidFill>
                <a:schemeClr val="bg1"/>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endParaRPr>
          </a:p>
        </p:txBody>
      </p:sp>
      <p:pic>
        <p:nvPicPr>
          <p:cNvPr id="10" name="Picture 4" descr="http://mariamayor.files.wordpress.com/2012/04/pobres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647405" y="448237"/>
            <a:ext cx="2179367" cy="13859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7003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1" end="1"/>
                                            </p:txEl>
                                          </p:spTgt>
                                        </p:tgtEl>
                                        <p:attrNameLst>
                                          <p:attrName>ppt_w</p:attrName>
                                        </p:attrNameLst>
                                      </p:cBhvr>
                                    </p:anim>
                                    <p:anim by="(#ppt_w*0.50)" calcmode="lin" valueType="num">
                                      <p:cBhvr>
                                        <p:cTn id="8" dur="500" decel="50000" autoRev="1" fill="hold">
                                          <p:stCondLst>
                                            <p:cond delay="0"/>
                                          </p:stCondLst>
                                        </p:cTn>
                                        <p:tgtEl>
                                          <p:spTgt spid="7">
                                            <p:txEl>
                                              <p:pRg st="1" end="1"/>
                                            </p:txEl>
                                          </p:spTgt>
                                        </p:tgtEl>
                                        <p:attrNameLst>
                                          <p:attrName>ppt_x</p:attrName>
                                        </p:attrNameLst>
                                      </p:cBhvr>
                                    </p:anim>
                                    <p:anim from="(-#ppt_h/2)" to="(#ppt_y)" calcmode="lin" valueType="num">
                                      <p:cBhvr>
                                        <p:cTn id="9" dur="1000" fill="hold">
                                          <p:stCondLst>
                                            <p:cond delay="0"/>
                                          </p:stCondLst>
                                        </p:cTn>
                                        <p:tgtEl>
                                          <p:spTgt spid="7">
                                            <p:txEl>
                                              <p:pRg st="1" end="1"/>
                                            </p:txEl>
                                          </p:spTgt>
                                        </p:tgtEl>
                                        <p:attrNameLst>
                                          <p:attrName>ppt_y</p:attrName>
                                        </p:attrNameLst>
                                      </p:cBhvr>
                                    </p:anim>
                                    <p:animRot by="21600000">
                                      <p:cBhvr>
                                        <p:cTn id="10" dur="1000" fill="hold">
                                          <p:stCondLst>
                                            <p:cond delay="0"/>
                                          </p:stCondLst>
                                        </p:cTn>
                                        <p:tgtEl>
                                          <p:spTgt spid="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496" y="521208"/>
            <a:ext cx="8065008" cy="5815584"/>
          </a:xfrm>
          <a:prstGeom prst="rect">
            <a:avLst/>
          </a:prstGeom>
        </p:spPr>
      </p:pic>
      <p:sp>
        <p:nvSpPr>
          <p:cNvPr id="2" name="1 Placa"/>
          <p:cNvSpPr/>
          <p:nvPr/>
        </p:nvSpPr>
        <p:spPr>
          <a:xfrm>
            <a:off x="1129064" y="4450079"/>
            <a:ext cx="6955540" cy="1436301"/>
          </a:xfrm>
          <a:prstGeom prst="plaque">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s-PE" sz="2000" b="1" dirty="0">
                <a:ln w="6600">
                  <a:solidFill>
                    <a:sysClr val="windowText" lastClr="000000"/>
                  </a:solidFill>
                  <a:prstDash val="solid"/>
                </a:ln>
                <a:solidFill>
                  <a:schemeClr val="bg1"/>
                </a:solidFill>
                <a:effectLst>
                  <a:outerShdw dist="38100" dir="2700000" algn="tl" rotWithShape="0">
                    <a:schemeClr val="accent2"/>
                  </a:outerShdw>
                </a:effectLst>
                <a:latin typeface="Comic Sans MS" panose="030F0702030302020204" pitchFamily="66" charset="0"/>
              </a:rPr>
              <a:t>¿</a:t>
            </a:r>
            <a:r>
              <a:rPr lang="es-PE" sz="3600" b="1" dirty="0">
                <a:ln w="6600">
                  <a:solidFill>
                    <a:sysClr val="windowText" lastClr="000000"/>
                  </a:solidFill>
                  <a:prstDash val="solid"/>
                </a:ln>
                <a:solidFill>
                  <a:schemeClr val="bg1"/>
                </a:solidFill>
                <a:effectLst>
                  <a:outerShdw dist="38100" dir="2700000" algn="tl" rotWithShape="0">
                    <a:schemeClr val="accent2"/>
                  </a:outerShdw>
                </a:effectLst>
                <a:latin typeface="Comic Sans MS" panose="030F0702030302020204" pitchFamily="66" charset="0"/>
              </a:rPr>
              <a:t>Cómo reacciona el hombre ante la propuesta de Jesús?</a:t>
            </a:r>
          </a:p>
        </p:txBody>
      </p:sp>
    </p:spTree>
    <p:extLst>
      <p:ext uri="{BB962C8B-B14F-4D97-AF65-F5344CB8AC3E}">
        <p14:creationId xmlns:p14="http://schemas.microsoft.com/office/powerpoint/2010/main" val="28972207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891" y="533400"/>
            <a:ext cx="7985760" cy="5791200"/>
          </a:xfrm>
          <a:prstGeom prst="rect">
            <a:avLst/>
          </a:prstGeom>
        </p:spPr>
      </p:pic>
      <p:sp>
        <p:nvSpPr>
          <p:cNvPr id="5" name="2 Subtítulo"/>
          <p:cNvSpPr txBox="1">
            <a:spLocks/>
          </p:cNvSpPr>
          <p:nvPr/>
        </p:nvSpPr>
        <p:spPr>
          <a:xfrm>
            <a:off x="3635896" y="4437112"/>
            <a:ext cx="4901830" cy="1440160"/>
          </a:xfrm>
          <a:prstGeom prst="rect">
            <a:avLst/>
          </a:prstGeom>
        </p:spPr>
        <p:txBody>
          <a:bodyPr/>
          <a:lstStyle/>
          <a:p>
            <a:pPr marL="342900" indent="-342900" algn="r" fontAlgn="base">
              <a:spcBef>
                <a:spcPct val="20000"/>
              </a:spcBef>
              <a:spcAft>
                <a:spcPct val="0"/>
              </a:spcAft>
              <a:buFontTx/>
              <a:buChar char="•"/>
              <a:defRPr/>
            </a:pPr>
            <a:endParaRPr lang="es-PE" sz="3200" b="1" kern="0" dirty="0">
              <a:ln w="18415" cmpd="sng">
                <a:solidFill>
                  <a:srgbClr val="FFFFFF"/>
                </a:solidFill>
                <a:prstDash val="solid"/>
              </a:ln>
              <a:solidFill>
                <a:srgbClr val="FFFFFF"/>
              </a:solidFill>
              <a:effectLst>
                <a:glow rad="101600">
                  <a:srgbClr val="000000">
                    <a:alpha val="60000"/>
                  </a:srgbClr>
                </a:glow>
                <a:innerShdw blurRad="63500" dist="50800">
                  <a:prstClr val="black"/>
                </a:innerShdw>
              </a:effectLst>
            </a:endParaRPr>
          </a:p>
        </p:txBody>
      </p:sp>
      <p:sp>
        <p:nvSpPr>
          <p:cNvPr id="7" name="1 Placa"/>
          <p:cNvSpPr/>
          <p:nvPr/>
        </p:nvSpPr>
        <p:spPr>
          <a:xfrm>
            <a:off x="948855" y="4437112"/>
            <a:ext cx="6665762" cy="1238141"/>
          </a:xfrm>
          <a:prstGeom prst="plaque">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fontAlgn="base">
              <a:spcBef>
                <a:spcPct val="0"/>
              </a:spcBef>
              <a:spcAft>
                <a:spcPct val="0"/>
              </a:spcAft>
              <a:buFont typeface="Arial" panose="020B0604020202020204" pitchFamily="34" charset="0"/>
              <a:buChar char="•"/>
            </a:pPr>
            <a:r>
              <a:rPr lang="es-PE" sz="4400" b="1" dirty="0">
                <a:solidFill>
                  <a:schemeClr val="bg1"/>
                </a:solidFill>
                <a:effectLst>
                  <a:glow rad="63500">
                    <a:schemeClr val="accent4">
                      <a:satMod val="175000"/>
                      <a:alpha val="40000"/>
                    </a:schemeClr>
                  </a:glow>
                  <a:outerShdw blurRad="50800" dist="76200" algn="l" rotWithShape="0">
                    <a:prstClr val="black"/>
                  </a:outerShdw>
                </a:effectLst>
                <a:latin typeface="Comic Sans MS" panose="030F0702030302020204" pitchFamily="66" charset="0"/>
              </a:rPr>
              <a:t>¿Qué dice Jesús a sus discípulos?</a:t>
            </a:r>
          </a:p>
        </p:txBody>
      </p:sp>
    </p:spTree>
    <p:extLst>
      <p:ext uri="{BB962C8B-B14F-4D97-AF65-F5344CB8AC3E}">
        <p14:creationId xmlns:p14="http://schemas.microsoft.com/office/powerpoint/2010/main" val="3194500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7">
                                            <p:txEl>
                                              <p:pRg st="0" end="0"/>
                                            </p:txEl>
                                          </p:spTgt>
                                        </p:tgtEl>
                                        <p:attrNameLst>
                                          <p:attrName>ppt_w</p:attrName>
                                        </p:attrNameLst>
                                      </p:cBhvr>
                                    </p:anim>
                                    <p:anim by="(#ppt_w*0.50)" calcmode="lin" valueType="num">
                                      <p:cBhvr>
                                        <p:cTn id="15" dur="500" decel="50000" autoRev="1" fill="hold">
                                          <p:stCondLst>
                                            <p:cond delay="0"/>
                                          </p:stCondLst>
                                        </p:cTn>
                                        <p:tgtEl>
                                          <p:spTgt spid="7">
                                            <p:txEl>
                                              <p:pRg st="0" end="0"/>
                                            </p:txEl>
                                          </p:spTgt>
                                        </p:tgtEl>
                                        <p:attrNameLst>
                                          <p:attrName>ppt_x</p:attrName>
                                        </p:attrNameLst>
                                      </p:cBhvr>
                                    </p:anim>
                                    <p:anim from="(-#ppt_h/2)" to="(#ppt_y)" calcmode="lin" valueType="num">
                                      <p:cBhvr>
                                        <p:cTn id="16" dur="1000" fill="hold">
                                          <p:stCondLst>
                                            <p:cond delay="0"/>
                                          </p:stCondLst>
                                        </p:cTn>
                                        <p:tgtEl>
                                          <p:spTgt spid="7">
                                            <p:txEl>
                                              <p:pRg st="0" end="0"/>
                                            </p:txEl>
                                          </p:spTgt>
                                        </p:tgtEl>
                                        <p:attrNameLst>
                                          <p:attrName>ppt_y</p:attrName>
                                        </p:attrNameLst>
                                      </p:cBhvr>
                                    </p:anim>
                                    <p:animRot by="21600000">
                                      <p:cBhvr>
                                        <p:cTn id="17"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9552" y="574806"/>
            <a:ext cx="8064896" cy="573683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2 Subtítulo"/>
          <p:cNvSpPr txBox="1">
            <a:spLocks/>
          </p:cNvSpPr>
          <p:nvPr/>
        </p:nvSpPr>
        <p:spPr>
          <a:xfrm>
            <a:off x="3635896" y="4437112"/>
            <a:ext cx="4901830" cy="1440160"/>
          </a:xfrm>
          <a:prstGeom prst="rect">
            <a:avLst/>
          </a:prstGeom>
        </p:spPr>
        <p:txBody>
          <a:bodyPr/>
          <a:lstStyle/>
          <a:p>
            <a:pPr marL="342900" indent="-342900" algn="r" fontAlgn="base">
              <a:spcBef>
                <a:spcPct val="20000"/>
              </a:spcBef>
              <a:spcAft>
                <a:spcPct val="0"/>
              </a:spcAft>
              <a:buFontTx/>
              <a:buChar char="•"/>
              <a:defRPr/>
            </a:pPr>
            <a:endParaRPr lang="es-PE" sz="3200" b="1" kern="0" dirty="0">
              <a:ln w="18415" cmpd="sng">
                <a:solidFill>
                  <a:srgbClr val="FFFFFF"/>
                </a:solidFill>
                <a:prstDash val="solid"/>
              </a:ln>
              <a:solidFill>
                <a:srgbClr val="FFFFFF"/>
              </a:solidFill>
              <a:effectLst>
                <a:glow rad="101600">
                  <a:srgbClr val="000000">
                    <a:alpha val="60000"/>
                  </a:srgbClr>
                </a:glow>
                <a:innerShdw blurRad="63500" dist="50800">
                  <a:prstClr val="black"/>
                </a:innerShdw>
              </a:effectLst>
            </a:endParaRPr>
          </a:p>
        </p:txBody>
      </p:sp>
      <p:sp>
        <p:nvSpPr>
          <p:cNvPr id="7" name="1 Placa"/>
          <p:cNvSpPr/>
          <p:nvPr/>
        </p:nvSpPr>
        <p:spPr>
          <a:xfrm>
            <a:off x="3747752" y="4257091"/>
            <a:ext cx="4754871" cy="1800201"/>
          </a:xfrm>
          <a:prstGeom prst="plaque">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fontAlgn="base">
              <a:spcBef>
                <a:spcPct val="0"/>
              </a:spcBef>
              <a:spcAft>
                <a:spcPct val="0"/>
              </a:spcAft>
              <a:buFont typeface="Arial" panose="020B0604020202020204" pitchFamily="34" charset="0"/>
              <a:buChar char="•"/>
            </a:pPr>
            <a:r>
              <a:rPr lang="es-PE" sz="3200" dirty="0">
                <a:solidFill>
                  <a:srgbClr val="FFFF00"/>
                </a:solidFill>
                <a:effectLst>
                  <a:glow rad="63500">
                    <a:schemeClr val="accent4">
                      <a:satMod val="175000"/>
                      <a:alpha val="40000"/>
                    </a:schemeClr>
                  </a:glow>
                  <a:outerShdw blurRad="50800" dist="38100" algn="l" rotWithShape="0">
                    <a:prstClr val="black"/>
                  </a:outerShdw>
                </a:effectLst>
                <a:latin typeface="Comic Sans MS" panose="030F0702030302020204" pitchFamily="66" charset="0"/>
              </a:rPr>
              <a:t>¿Qué recompensa tendrán los que sigan a Jesús?</a:t>
            </a:r>
          </a:p>
        </p:txBody>
      </p:sp>
      <p:pic>
        <p:nvPicPr>
          <p:cNvPr id="2050" name="Picture 2" descr="Debemos orar por los muertos? - Consejería Espirit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32" y="-183247"/>
            <a:ext cx="3388014" cy="24126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413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7">
                                            <p:txEl>
                                              <p:pRg st="0" end="0"/>
                                            </p:txEl>
                                          </p:spTgt>
                                        </p:tgtEl>
                                        <p:attrNameLst>
                                          <p:attrName>ppt_w</p:attrName>
                                        </p:attrNameLst>
                                      </p:cBhvr>
                                    </p:anim>
                                    <p:anim by="(#ppt_w*0.50)" calcmode="lin" valueType="num">
                                      <p:cBhvr>
                                        <p:cTn id="15" dur="500" decel="50000" autoRev="1" fill="hold">
                                          <p:stCondLst>
                                            <p:cond delay="0"/>
                                          </p:stCondLst>
                                        </p:cTn>
                                        <p:tgtEl>
                                          <p:spTgt spid="7">
                                            <p:txEl>
                                              <p:pRg st="0" end="0"/>
                                            </p:txEl>
                                          </p:spTgt>
                                        </p:tgtEl>
                                        <p:attrNameLst>
                                          <p:attrName>ppt_x</p:attrName>
                                        </p:attrNameLst>
                                      </p:cBhvr>
                                    </p:anim>
                                    <p:anim from="(-#ppt_h/2)" to="(#ppt_y)" calcmode="lin" valueType="num">
                                      <p:cBhvr>
                                        <p:cTn id="16" dur="1000" fill="hold">
                                          <p:stCondLst>
                                            <p:cond delay="0"/>
                                          </p:stCondLst>
                                        </p:cTn>
                                        <p:tgtEl>
                                          <p:spTgt spid="7">
                                            <p:txEl>
                                              <p:pRg st="0" end="0"/>
                                            </p:txEl>
                                          </p:spTgt>
                                        </p:tgtEl>
                                        <p:attrNameLst>
                                          <p:attrName>ppt_y</p:attrName>
                                        </p:attrNameLst>
                                      </p:cBhvr>
                                    </p:anim>
                                    <p:animRot by="21600000">
                                      <p:cBhvr>
                                        <p:cTn id="17"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736" y="558383"/>
            <a:ext cx="8034528" cy="5741233"/>
          </a:xfrm>
          <a:prstGeom prst="rect">
            <a:avLst/>
          </a:prstGeom>
        </p:spPr>
      </p:pic>
      <p:sp>
        <p:nvSpPr>
          <p:cNvPr id="8" name="7 Rectángulo"/>
          <p:cNvSpPr/>
          <p:nvPr/>
        </p:nvSpPr>
        <p:spPr>
          <a:xfrm>
            <a:off x="745628" y="1893361"/>
            <a:ext cx="2197869" cy="461665"/>
          </a:xfrm>
          <a:prstGeom prst="rect">
            <a:avLst/>
          </a:prstGeom>
        </p:spPr>
        <p:txBody>
          <a:bodyPr wrap="square">
            <a:spAutoFit/>
          </a:bodyPr>
          <a:lstStyle/>
          <a:p>
            <a:pPr fontAlgn="base">
              <a:spcAft>
                <a:spcPct val="0"/>
              </a:spcAft>
              <a:defRPr/>
            </a:pPr>
            <a:r>
              <a:rPr lang="es-ES_tradnl" sz="2400" i="1" u="sng" kern="0" dirty="0">
                <a:solidFill>
                  <a:schemeClr val="bg1"/>
                </a:solidFill>
                <a:latin typeface="Comic Sans MS" panose="030F0702030302020204" pitchFamily="66" charset="0"/>
                <a:cs typeface="Times New Roman" charset="0"/>
              </a:rPr>
              <a:t>Motivación</a:t>
            </a:r>
            <a:r>
              <a:rPr lang="es-ES_tradnl" sz="2400" i="1" kern="0" dirty="0" smtClean="0">
                <a:solidFill>
                  <a:schemeClr val="bg1"/>
                </a:solidFill>
                <a:latin typeface="Comic Sans MS" panose="030F0702030302020204" pitchFamily="66" charset="0"/>
                <a:cs typeface="Times New Roman" charset="0"/>
              </a:rPr>
              <a:t>:</a:t>
            </a:r>
            <a:endParaRPr lang="es-ES_tradnl" sz="2400" i="1" kern="0" dirty="0">
              <a:solidFill>
                <a:schemeClr val="bg1"/>
              </a:solidFill>
              <a:latin typeface="Comic Sans MS" panose="030F0702030302020204" pitchFamily="66" charset="0"/>
              <a:cs typeface="Times New Roman" charset="0"/>
            </a:endParaRPr>
          </a:p>
        </p:txBody>
      </p:sp>
      <p:sp>
        <p:nvSpPr>
          <p:cNvPr id="10" name="7 Rectángulo"/>
          <p:cNvSpPr/>
          <p:nvPr/>
        </p:nvSpPr>
        <p:spPr>
          <a:xfrm>
            <a:off x="330926" y="4069322"/>
            <a:ext cx="8279630" cy="2308324"/>
          </a:xfrm>
          <a:prstGeom prst="rect">
            <a:avLst/>
          </a:prstGeom>
        </p:spPr>
        <p:txBody>
          <a:bodyPr wrap="square">
            <a:spAutoFit/>
          </a:bodyPr>
          <a:lstStyle/>
          <a:p>
            <a:pPr algn="ctr" fontAlgn="base">
              <a:spcAft>
                <a:spcPct val="0"/>
              </a:spcAft>
              <a:defRPr/>
            </a:pPr>
            <a:r>
              <a:rPr lang="es-ES" sz="2400" b="1" i="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El rico escucha a Jesús desde su riqueza. Cada uno de nosotros,  en nuestra circunstancia concreta, </a:t>
            </a:r>
          </a:p>
          <a:p>
            <a:pPr algn="ctr" fontAlgn="base">
              <a:spcAft>
                <a:spcPct val="0"/>
              </a:spcAft>
              <a:defRPr/>
            </a:pPr>
            <a:r>
              <a:rPr lang="es-ES_tradnl" sz="2400" b="1" i="1"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si queremos alcanzar la vida </a:t>
            </a:r>
            <a:r>
              <a:rPr lang="es-ES" sz="2400" b="1" i="1" kern="0" dirty="0" smtClean="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eterna tendremos que dejarlo todo, atender a las necesidades de                    los hermanos que carecen de bienes, e iniciar el camino tras Jesús.</a:t>
            </a:r>
            <a:endParaRPr lang="es-ES_tradnl" sz="2400" b="1" i="1" kern="0" dirty="0">
              <a:solidFill>
                <a:schemeClr val="bg1"/>
              </a:solidFill>
              <a:effectLst>
                <a:glow rad="101600">
                  <a:schemeClr val="tx1">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endParaRPr>
          </a:p>
        </p:txBody>
      </p:sp>
      <p:pic>
        <p:nvPicPr>
          <p:cNvPr id="11" name="Imagen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870" y="571059"/>
            <a:ext cx="2923536" cy="861391"/>
          </a:xfrm>
          <a:prstGeom prst="roundRect">
            <a:avLst/>
          </a:prstGeom>
        </p:spPr>
      </p:pic>
      <p:sp>
        <p:nvSpPr>
          <p:cNvPr id="12" name="Rectángulo redondeado 11"/>
          <p:cNvSpPr>
            <a:spLocks noChangeArrowheads="1"/>
          </p:cNvSpPr>
          <p:nvPr/>
        </p:nvSpPr>
        <p:spPr bwMode="auto">
          <a:xfrm>
            <a:off x="586211" y="640731"/>
            <a:ext cx="2919194" cy="64389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600" b="1" dirty="0">
                <a:solidFill>
                  <a:srgbClr val="000000"/>
                </a:solidFill>
                <a:latin typeface="Times New Roman"/>
                <a:ea typeface="Times New Roman" panose="02020603050405020304" pitchFamily="18" charset="0"/>
                <a:cs typeface="Times New Roman" charset="0"/>
              </a:rPr>
              <a:t>MEDITATIO</a:t>
            </a:r>
            <a:endParaRPr lang="es-PE" sz="1600" dirty="0">
              <a:solidFill>
                <a:srgbClr val="000000"/>
              </a:solidFill>
              <a:latin typeface="Times New Roman"/>
              <a:ea typeface="Times New Roman" panose="02020603050405020304" pitchFamily="18" charset="0"/>
              <a:cs typeface="Times New Roman" charset="0"/>
            </a:endParaRPr>
          </a:p>
          <a:p>
            <a:pPr indent="19050" algn="ctr" fontAlgn="base">
              <a:spcBef>
                <a:spcPct val="0"/>
              </a:spcBef>
            </a:pPr>
            <a:r>
              <a:rPr lang="es-ES_tradnl" b="1" dirty="0">
                <a:solidFill>
                  <a:srgbClr val="880000"/>
                </a:solidFill>
                <a:latin typeface="Times New Roman"/>
                <a:ea typeface="Times New Roman" panose="02020603050405020304" pitchFamily="18" charset="0"/>
                <a:cs typeface="Times New Roman" charset="0"/>
              </a:rPr>
              <a:t>¿Qué ME dice el texto?</a:t>
            </a:r>
            <a:endParaRPr lang="es-PE" dirty="0">
              <a:solidFill>
                <a:srgbClr val="880000"/>
              </a:solidFill>
              <a:latin typeface="Times New Roman"/>
              <a:ea typeface="Times New Roman" panose="02020603050405020304" pitchFamily="18" charset="0"/>
              <a:cs typeface="Times New Roman" charset="0"/>
            </a:endParaRPr>
          </a:p>
        </p:txBody>
      </p:sp>
    </p:spTree>
    <p:extLst>
      <p:ext uri="{BB962C8B-B14F-4D97-AF65-F5344CB8AC3E}">
        <p14:creationId xmlns:p14="http://schemas.microsoft.com/office/powerpoint/2010/main" val="35850174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1750" fill="hold"/>
                                        <p:tgtEl>
                                          <p:spTgt spid="10"/>
                                        </p:tgtEl>
                                        <p:attrNameLst>
                                          <p:attrName>ppt_w</p:attrName>
                                        </p:attrNameLst>
                                      </p:cBhvr>
                                      <p:tavLst>
                                        <p:tav tm="0">
                                          <p:val>
                                            <p:fltVal val="0"/>
                                          </p:val>
                                        </p:tav>
                                        <p:tav tm="100000">
                                          <p:val>
                                            <p:strVal val="#ppt_w"/>
                                          </p:val>
                                        </p:tav>
                                      </p:tavLst>
                                    </p:anim>
                                    <p:anim calcmode="lin" valueType="num">
                                      <p:cBhvr>
                                        <p:cTn id="13"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PL12"/>
          <p:cNvPicPr>
            <a:picLocks noChangeAspect="1" noChangeArrowheads="1"/>
          </p:cNvPicPr>
          <p:nvPr/>
        </p:nvPicPr>
        <p:blipFill>
          <a:blip r:embed="rId2"/>
          <a:srcRect/>
          <a:stretch>
            <a:fillRect/>
          </a:stretch>
        </p:blipFill>
        <p:spPr bwMode="auto">
          <a:xfrm>
            <a:off x="588751" y="527616"/>
            <a:ext cx="8015318" cy="578661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p:spPr>
      </p:pic>
      <p:sp>
        <p:nvSpPr>
          <p:cNvPr id="4" name="3 Rectángulo"/>
          <p:cNvSpPr/>
          <p:nvPr/>
        </p:nvSpPr>
        <p:spPr>
          <a:xfrm>
            <a:off x="4162697" y="1518611"/>
            <a:ext cx="4441372" cy="3416320"/>
          </a:xfrm>
          <a:prstGeom prst="rect">
            <a:avLst/>
          </a:prstGeom>
          <a:noFill/>
          <a:scene3d>
            <a:camera prst="orthographicFront">
              <a:rot lat="0" lon="0" rev="0"/>
            </a:camera>
            <a:lightRig rig="threePt" dir="t">
              <a:rot lat="0" lon="0" rev="1200000"/>
            </a:lightRig>
          </a:scene3d>
          <a:sp3d>
            <a:bevelT w="63500" h="25400" prst="softRound"/>
          </a:sp3d>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spcBef>
                <a:spcPct val="0"/>
              </a:spcBef>
              <a:spcAft>
                <a:spcPct val="0"/>
              </a:spcAft>
            </a:pPr>
            <a:r>
              <a:rPr lang="es-ES_tradnl" sz="3600" b="1" dirty="0">
                <a:ln w="6600">
                  <a:solidFill>
                    <a:schemeClr val="accent2"/>
                  </a:solidFill>
                  <a:prstDash val="solid"/>
                </a:ln>
                <a:solidFill>
                  <a:srgbClr val="FFFF00"/>
                </a:solidFill>
                <a:effectLst>
                  <a:glow rad="101600">
                    <a:schemeClr val="tx1">
                      <a:lumMod val="95000"/>
                      <a:lumOff val="5000"/>
                      <a:alpha val="60000"/>
                    </a:schemeClr>
                  </a:glow>
                  <a:outerShdw blurRad="50800" dist="38100" algn="l" rotWithShape="0">
                    <a:schemeClr val="accent6">
                      <a:lumMod val="50000"/>
                    </a:schemeClr>
                  </a:outerShdw>
                </a:effectLst>
                <a:latin typeface="Comic Sans MS" panose="030F0702030302020204" pitchFamily="66" charset="0"/>
              </a:rPr>
              <a:t>¿Jesús tiene tanto atractivo en mi vida como para dejarlo todo en sus manos y seguir tras él? </a:t>
            </a:r>
            <a:endParaRPr lang="es-PE" sz="3600" b="1" dirty="0">
              <a:ln w="6600">
                <a:solidFill>
                  <a:schemeClr val="accent2"/>
                </a:solidFill>
                <a:prstDash val="solid"/>
              </a:ln>
              <a:solidFill>
                <a:srgbClr val="FFFF00"/>
              </a:solidFill>
              <a:effectLst>
                <a:glow rad="101600">
                  <a:schemeClr val="tx1">
                    <a:lumMod val="95000"/>
                    <a:lumOff val="5000"/>
                    <a:alpha val="60000"/>
                  </a:schemeClr>
                </a:glow>
                <a:outerShdw blurRad="50800" dist="38100" algn="l" rotWithShape="0">
                  <a:schemeClr val="accent6">
                    <a:lumMod val="50000"/>
                  </a:schemeClr>
                </a:outerShdw>
              </a:effectLst>
              <a:latin typeface="Comic Sans MS" panose="030F0702030302020204" pitchFamily="66" charset="0"/>
            </a:endParaRPr>
          </a:p>
        </p:txBody>
      </p:sp>
    </p:spTree>
    <p:extLst>
      <p:ext uri="{BB962C8B-B14F-4D97-AF65-F5344CB8AC3E}">
        <p14:creationId xmlns:p14="http://schemas.microsoft.com/office/powerpoint/2010/main" val="4110378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7374" y="566737"/>
            <a:ext cx="7981859" cy="5755685"/>
          </a:xfrm>
          <a:prstGeom prst="rect">
            <a:avLst/>
          </a:prstGeom>
          <a:scene3d>
            <a:camera prst="orthographicFront"/>
            <a:lightRig rig="threePt" dir="t"/>
          </a:scene3d>
          <a:sp3d>
            <a:bevelT w="152400" h="50800" prst="softRound"/>
          </a:sp3d>
        </p:spPr>
      </p:pic>
      <p:sp>
        <p:nvSpPr>
          <p:cNvPr id="6" name="5 Rectángulo"/>
          <p:cNvSpPr/>
          <p:nvPr/>
        </p:nvSpPr>
        <p:spPr>
          <a:xfrm>
            <a:off x="4838344" y="2715009"/>
            <a:ext cx="3730889" cy="3108543"/>
          </a:xfrm>
          <a:prstGeom prst="rect">
            <a:avLst/>
          </a:prstGeom>
          <a:noFill/>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base">
              <a:spcBef>
                <a:spcPct val="0"/>
              </a:spcBef>
              <a:spcAft>
                <a:spcPct val="0"/>
              </a:spcAft>
            </a:pPr>
            <a:r>
              <a:rPr lang="es-ES_tradnl" sz="2800" dirty="0">
                <a:ln>
                  <a:solidFill>
                    <a:srgbClr val="FFCC66"/>
                  </a:solidFill>
                </a:ln>
                <a:solidFill>
                  <a:srgbClr val="FFFF66"/>
                </a:solidFill>
                <a:effectLst>
                  <a:glow rad="63500">
                    <a:schemeClr val="accent4">
                      <a:satMod val="175000"/>
                      <a:alpha val="40000"/>
                    </a:schemeClr>
                  </a:glow>
                  <a:outerShdw blurRad="50800" dist="88900" algn="l" rotWithShape="0">
                    <a:prstClr val="black"/>
                  </a:outerShdw>
                </a:effectLst>
                <a:latin typeface="Comic Sans MS" panose="030F0702030302020204" pitchFamily="66" charset="0"/>
              </a:rPr>
              <a:t>¿Cuáles son las cosas que me separan del Señor, esas cosas en las que estoy aferrado, eso que ocupa el centro de mi corazón y de mi vida? </a:t>
            </a:r>
            <a:endParaRPr lang="es-PE" sz="2800" dirty="0">
              <a:ln>
                <a:solidFill>
                  <a:srgbClr val="FFCC66"/>
                </a:solidFill>
              </a:ln>
              <a:solidFill>
                <a:srgbClr val="FFFF66"/>
              </a:solidFill>
              <a:effectLst>
                <a:glow rad="63500">
                  <a:schemeClr val="accent4">
                    <a:satMod val="175000"/>
                    <a:alpha val="40000"/>
                  </a:schemeClr>
                </a:glow>
                <a:outerShdw blurRad="50800" dist="88900" algn="l" rotWithShape="0">
                  <a:prstClr val="black"/>
                </a:outerShdw>
              </a:effectLst>
              <a:latin typeface="Comic Sans MS" panose="030F0702030302020204" pitchFamily="66" charset="0"/>
            </a:endParaRPr>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CPAIgDASIAAhEBAxEB/8QAGwABAAMBAQEBAAAAAAAAAAAAAAQFBgcBAgP/xAA9EAABAwMCAwYEBAMGBwAAAAABAAIDBAUREiEGMVETIkFhcZEUMoGhFSNCsQfB0SUzYnLh8FJkkrLD0tP/xAAaAQEAAgMBAAAAAAAAAAAAAAAAAwQBAgUG/8QALhEAAwACAAQEBAUFAAAAAAAAAAECAxEEEiExBRMiQRQycYEVUaHh8FJhkcHR/9oADAMBAAIRAxEAPwDuKIiAIiIAiIgCIiAIiIAiIgCIiAIiIAiIgCIiAIiIAiIgCIiAIiIAiIgCIiAIiIAiIgCIiAIiIAiIgCIiAIiIAiIgCJlEARF4gPUREAREQBERAEREAREQBfnPIIYXyu+VjS4+gX6KPXaDRziT5DGQfTCxT0jK7maq+JKqQNNNoijfyf8AMPfkoct1r3Bw+MmLsZ0twM+mAFR1FIw6KlsdZktDjLRSnBzzJaD3j6tKiRVs5Bhp2uqJA092sg0PLD1B0EdOXuuJ8XVe7Or5ET2Rom3i5iIObUyZB7wkODjyyDlfqziC6AhzJiR49pAHD7Fp+6x0VdMx+ZLfBCzGxZI79tX2Uafieio5c1la2MMBOiGEasexKys+TfpbZjyo90jqtqvzqmZsFXE2N7vlkYe6735fdXoOeS4fbeIvxm5UsdvikdAxxe6dzi44wdtO59+q6fwpcJKp1RTyNk/Jax2pw2Jdq5e3JXeG4mrfJa6lXPw6hc09jQhECK6VD1ERZAREQBERAEREAKgXqA1NsqI2nBLcj6b/AMlPKpbpfIaYuijj7Z24cf0t/qo8tSpfMzfHLdLRzGo4YuNLPJPZr1JS635lpy0OgDTzOkuyMkZOM8yvKq/1lscTe6umqGx4aJaamlb4+Ozh0Uu58W0ttaJJGF7Neh22NvDqprJrLWj41hpSJAPz2yAZG+ASMg8zsV511Se8k7X89zsVO+z6mLqLrRCvY810QjmDnRRxyTjO2rl2QAPtvtzCnVtVWxNjbSUTKnuYD31R+x059/FXUdPFRyOFHD2j9zraGSuweZwW5x6dFXXC8mHU7srg4gYxTUUgGR/iDAFJzc7XJO/8msrSfMz9rTXXs0r5a6mgt7Y93M19s8jl+kgA8+eVu+AKunktswzG2oNQ4Pwd3Y5ZOBvjC5dR8TSSNZ8LY6rtASWvrC4kHBwe8SfbK0/D1dJQ2meWvppO2fK+bRFFoyMDAAON/X7LfFbw5HWtGMmPzMetnVgiquG7kLlbIJS0tfoBcCc8xtui7kUqnaORUuXplsiItzAREQBERAEREB8vIDSTyC5reJ5Ky2Vj7XpfI8u7Fwxlr88iDyII5bFdKeMtIPiuRV1oMt+mdZa+a3V/zSMDQWT4OMlp2dy5jcclR43si3wvdlWyotd4gNNxbQTWysDtPaua5kcp6h+NP/V9F9Un8NqeCVtVY77MyF+/ea17XfUYBVzSz8TQP7Out9vrohtrgeYifLQ4EZ9lIZXwsDjV8P19I4jDpGMjJH1ieSuc7pJqPf7lzme9sq5OHImT/FQVNEJ8aS9sb43nwOXtcM8vEFQPw8QSONFHD2h+ctrXnLt+rT4K4l4lt8DjqZeJMbNa+hmcPct3UOo4zpxqMdtuU+OQZQFm3q4AKJRkfszdXO+5XTQ8SPOKX8PgOfmfM55+wCm0fDF3rYwbjdp3Ag5go2GNrj45PMr9aK93O4hoprM6mY7ftq2QNGnrpbkn0yM9Ve8ByOPE9UJq2Wecw/mNzhjDtsG76R0GSd9zyCmxQ6pS9I1vJyy6RouArZX2y0vbcgGPklJihAH5UYADW7ehP1RaYcgi7czySpRyap09s9REW5qF4o1dXU9DF2lTIGjkBzLj0A5lUtXxBO7LaOAM6Om5n0bkfchQZeJx4vmZJGG7+VGjymVjJLjWSAOlr5w07HSGMaPr/qVEqXVQdr7aqdGOZ+Kdy8ds4/2fQ1H4nj3pJlj4O/dm8fKxnzva31OF8iphJwJYz6OCwID6aITOaaiPI1NLWl++2QRgEb+OD+ylva7RnsmPBOC0ux/Ln9VheI77SZ+D/ubSR+I3ObvgZC5HVXGiu1U8zwiYMld2kQaC6J2dnAemDtgjwJ5LSVRbAwuD3QnGHjVhmDzySudOt1JVVbpKG4NEkb+yirad4LHnnpJ5E4wcKLPxHmpdNE2DBybNlQCGSRkVFe59TWg/DSuD3DoS141jl1681bOF0YCJZ6SUbAN7FzDn11EfZUdFSXcUPYXa3UV0p8DdjhmQHqx40jboVM+BoImNZHRV9BjGG075msaPINy0fRU+n1/n2JK3s/SqN2c3LbbbZMHLWvq3t/8AEqStbxhO8/CQWSkYDjJkklPryH7Kzqo6R0eW3y40+W/KaljT9dYyoE1st9QwiXiG7VQ/4WVf/wAmgpLnf7N/7C3r9yuNurwxz+I+I4oYmDvw0rmwDHm495WXBFVRPvcTLBF/Z8ZwakMIa95O4BO7ts5Pnt4r8rdwhw1BUmeK0mR+S8y1Ye7fr+Zz9ipNBfaasu0tFTysEVKwN2HN3kQcbdMKVZVNbS3r7L9DPLVLT/6dVae6D5IqqiuRmpYy75i0ZPmi7k1tJnJc6emW6iXOtZb6OapkDnBgyGtBJcfAADmSpahXel+MoJYgSH/MwjwcNx9wmRtQ9dxOuZbMgJZJpDPXSmSpecDUzAjB5NA3xtz3O/sotxkfT4c+MiN+A6ZpOW523G2F9yd2VxqaWYOBGp0TS9rnfTveA5gD1SD4iUuAl1xHJLXxEc87bjl5nP328s23W6O0tJaRFdTRzQgyYlicNLZnkamjlnGQB4f0X1QVMlJKIJXSSU+O5M4Dl4Yxvg+mOhX6w20QYnZE0ytJy1jdzvyBONvPZUV+4hZZIZGzyCnkIBw+TJAO/Ukux09ytpXP0RnZP4hvVJYaCVzGNNa5ndiacuyeRcemeqxNu4vuDqSJsslTK5rcyaCzH07w8lk669VVxHZ07nPaHEl7yNTjzzp8+pyt/b7PJJBG/wCHjaXtyQByyOXv5K3WFYY9S22YmuZ9DE3U1d3mcx4qJ3OcXN72QpXxU9psUlmfFiTWJwD+knIdGeju7nPquiRRfBwyDs42EEEOaOvgfNYzi2mkrqmCe3RSOnDy17Y251MAzqIHTbf/ABKTFmV+hroYqGvUiVwhxZUimMDagv7PmybvuaPPxXTaG4CspWSxOjcSPmBOkHoVze2cKQ1bWOraGaOpzk1ERc3HmCN/stxbLfJSRllFdXVEZI/Lnax4bjnu0Bx+pKpZqxum5ejak5XVbJ889zY4djHRyZBz2lQ9mPZjlDmdxDNEdP4VTu665ZsfZmVOe+uazS0RPPXJZ/7L1s9W8fmQRj/JKT+7Ao/M5fdGinf5mWqeGL1djIy8cRSmldjEFFTiEY8QScu6eKlUHD9LaKfsbTTshdp0maYlxYPIHmfYefgraoq4Wl7pnRtdyLXSn/tCz0txqLtUmit7XugDu+9rdLfJrQPD1U+KrzUp30+mkGljls2NmaWUzGB7nYHzO5n1RWNltr4qdgkB1AIvQStSkcu69RoURFKQldX2mGrLnh8kEpGO0iIz7HLT9QqSr4bvGMUN7hA/5iia4+7SB9lrF5hV74bFb3Ukk5rnsznVXwZxbVEh3FkULCMEQUjWn+v3VZcP4bQ9kw1kkklWGgPrmjU6QjxdnP8AXzK6xhMBR3wcOdR6foSzxVp+rqcUpv4fwwyNIqBLodnLmAEj1B/ktHFbnxMLWsYTnYroT6SneSXQRknmS0ZXx+H0mc/Dx+ypX4dmrvaLC45JdjnlRbppw1jjG1ue8ATkjoFe8LcOfBT/ABDoezaBtqzqd78huf8AfPWRwRRf3cbGf5WgL7Awp8Hh/ltVdbI8vGVa0log1FrpZsns9BP6mbf6KHLY8u/LqNuj2Z+4IV2isXweDI91KK85sk9mZ08PyfplZnGM95fDuGpnjS+pj0+bC79ytLhMKL8N4b+n9WSfF5fzMw3g2jeCKqWSZp5szpb7Nx91b0Noo6FjW00DIw0bBoU/C9VnHgx4+koirLd/MzwADkMIvUUuiM//2Q=="/>
          <p:cNvSpPr>
            <a:spLocks noChangeAspect="1" noChangeArrowheads="1"/>
          </p:cNvSpPr>
          <p:nvPr/>
        </p:nvSpPr>
        <p:spPr bwMode="auto">
          <a:xfrm>
            <a:off x="63500" y="-538163"/>
            <a:ext cx="1047750" cy="1104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3" name="AutoShape 4" descr="data:image/jpeg;base64,/9j/4AAQSkZJRgABAQAAAQABAAD/2wBDAAkGBwgHBgkIBwgKCgkLDRYPDQwMDRsUFRAWIB0iIiAdHx8kKDQsJCYxJx8fLT0tMTU3Ojo6Iys/RD84QzQ5Ojf/2wBDAQoKCg0MDRoPDxo3JR8lNzc3Nzc3Nzc3Nzc3Nzc3Nzc3Nzc3Nzc3Nzc3Nzc3Nzc3Nzc3Nzc3Nzc3Nzc3Nzc3Nzf/wAARCACPAIgDASIAAhEBAxEB/8QAGwABAAMBAQEBAAAAAAAAAAAAAAQFBgcBAgP/xAA9EAABAwMCAwYEBAMGBwAAAAABAAIDBAUREiEGMVETIkFhcZEUMoGhFSNCsQfB0SUzYnLh8FJkkrLD0tP/xAAaAQEAAgMBAAAAAAAAAAAAAAAAAwQBAgUG/8QALhEAAwACAAQEBAUFAAAAAAAAAAECAxEEEiExBRMiQRQycYEVUaHh8FJhkcHR/9oADAMBAAIRAxEAPwDuKIiAIiIAiIgCIiAIiIAiIgCIiAIiIAiIgCIiAIiIAiIgCIiAIiIAiIgCIiAIiIAiIgCIiAIiIAiIgCIiAIiIAiIgCJlEARF4gPUREAREQBERAEREAREQBfnPIIYXyu+VjS4+gX6KPXaDRziT5DGQfTCxT0jK7maq+JKqQNNNoijfyf8AMPfkoct1r3Bw+MmLsZ0twM+mAFR1FIw6KlsdZktDjLRSnBzzJaD3j6tKiRVs5Bhp2uqJA092sg0PLD1B0EdOXuuJ8XVe7Or5ET2Rom3i5iIObUyZB7wkODjyyDlfqziC6AhzJiR49pAHD7Fp+6x0VdMx+ZLfBCzGxZI79tX2Uafieio5c1la2MMBOiGEasexKys+TfpbZjyo90jqtqvzqmZsFXE2N7vlkYe6735fdXoOeS4fbeIvxm5UsdvikdAxxe6dzi44wdtO59+q6fwpcJKp1RTyNk/Jax2pw2Jdq5e3JXeG4mrfJa6lXPw6hc09jQhECK6VD1ERZAREQBERAEREAKgXqA1NsqI2nBLcj6b/AMlPKpbpfIaYuijj7Z24cf0t/qo8tSpfMzfHLdLRzGo4YuNLPJPZr1JS635lpy0OgDTzOkuyMkZOM8yvKq/1lscTe6umqGx4aJaamlb4+Ozh0Uu58W0ttaJJGF7Neh22NvDqprJrLWj41hpSJAPz2yAZG+ASMg8zsV511Se8k7X89zsVO+z6mLqLrRCvY810QjmDnRRxyTjO2rl2QAPtvtzCnVtVWxNjbSUTKnuYD31R+x059/FXUdPFRyOFHD2j9zraGSuweZwW5x6dFXXC8mHU7srg4gYxTUUgGR/iDAFJzc7XJO/8msrSfMz9rTXXs0r5a6mgt7Y93M19s8jl+kgA8+eVu+AKunktswzG2oNQ4Pwd3Y5ZOBvjC5dR8TSSNZ8LY6rtASWvrC4kHBwe8SfbK0/D1dJQ2meWvppO2fK+bRFFoyMDAAON/X7LfFbw5HWtGMmPzMetnVgiquG7kLlbIJS0tfoBcCc8xtui7kUqnaORUuXplsiItzAREQBERAEREB8vIDSTyC5reJ5Ky2Vj7XpfI8u7Fwxlr88iDyII5bFdKeMtIPiuRV1oMt+mdZa+a3V/zSMDQWT4OMlp2dy5jcclR43si3wvdlWyotd4gNNxbQTWysDtPaua5kcp6h+NP/V9F9Un8NqeCVtVY77MyF+/ea17XfUYBVzSz8TQP7Out9vrohtrgeYifLQ4EZ9lIZXwsDjV8P19I4jDpGMjJH1ieSuc7pJqPf7lzme9sq5OHImT/FQVNEJ8aS9sb43nwOXtcM8vEFQPw8QSONFHD2h+ctrXnLt+rT4K4l4lt8DjqZeJMbNa+hmcPct3UOo4zpxqMdtuU+OQZQFm3q4AKJRkfszdXO+5XTQ8SPOKX8PgOfmfM55+wCm0fDF3rYwbjdp3Ag5go2GNrj45PMr9aK93O4hoprM6mY7ftq2QNGnrpbkn0yM9Ve8ByOPE9UJq2Wecw/mNzhjDtsG76R0GSd9zyCmxQ6pS9I1vJyy6RouArZX2y0vbcgGPklJihAH5UYADW7ehP1RaYcgi7czySpRyap09s9REW5qF4o1dXU9DF2lTIGjkBzLj0A5lUtXxBO7LaOAM6Om5n0bkfchQZeJx4vmZJGG7+VGjymVjJLjWSAOlr5w07HSGMaPr/qVEqXVQdr7aqdGOZ+Kdy8ds4/2fQ1H4nj3pJlj4O/dm8fKxnzva31OF8iphJwJYz6OCwID6aITOaaiPI1NLWl++2QRgEb+OD+ylva7RnsmPBOC0ux/Ln9VheI77SZ+D/ubSR+I3ObvgZC5HVXGiu1U8zwiYMld2kQaC6J2dnAemDtgjwJ5LSVRbAwuD3QnGHjVhmDzySudOt1JVVbpKG4NEkb+yirad4LHnnpJ5E4wcKLPxHmpdNE2DBybNlQCGSRkVFe59TWg/DSuD3DoS141jl1681bOF0YCJZ6SUbAN7FzDn11EfZUdFSXcUPYXa3UV0p8DdjhmQHqx40jboVM+BoImNZHRV9BjGG075msaPINy0fRU+n1/n2JK3s/SqN2c3LbbbZMHLWvq3t/8AEqStbxhO8/CQWSkYDjJkklPryH7Kzqo6R0eW3y40+W/KaljT9dYyoE1st9QwiXiG7VQ/4WVf/wAmgpLnf7N/7C3r9yuNurwxz+I+I4oYmDvw0rmwDHm495WXBFVRPvcTLBF/Z8ZwakMIa95O4BO7ts5Pnt4r8rdwhw1BUmeK0mR+S8y1Ye7fr+Zz9ipNBfaasu0tFTysEVKwN2HN3kQcbdMKVZVNbS3r7L9DPLVLT/6dVae6D5IqqiuRmpYy75i0ZPmi7k1tJnJc6emW6iXOtZb6OapkDnBgyGtBJcfAADmSpahXel+MoJYgSH/MwjwcNx9wmRtQ9dxOuZbMgJZJpDPXSmSpecDUzAjB5NA3xtz3O/sotxkfT4c+MiN+A6ZpOW523G2F9yd2VxqaWYOBGp0TS9rnfTveA5gD1SD4iUuAl1xHJLXxEc87bjl5nP328s23W6O0tJaRFdTRzQgyYlicNLZnkamjlnGQB4f0X1QVMlJKIJXSSU+O5M4Dl4Yxvg+mOhX6w20QYnZE0ytJy1jdzvyBONvPZUV+4hZZIZGzyCnkIBw+TJAO/Ukux09ytpXP0RnZP4hvVJYaCVzGNNa5ndiacuyeRcemeqxNu4vuDqSJsslTK5rcyaCzH07w8lk669VVxHZ07nPaHEl7yNTjzzp8+pyt/b7PJJBG/wCHjaXtyQByyOXv5K3WFYY9S22YmuZ9DE3U1d3mcx4qJ3OcXN72QpXxU9psUlmfFiTWJwD+knIdGeju7nPquiRRfBwyDs42EEEOaOvgfNYzi2mkrqmCe3RSOnDy17Y251MAzqIHTbf/ABKTFmV+hroYqGvUiVwhxZUimMDagv7PmybvuaPPxXTaG4CspWSxOjcSPmBOkHoVze2cKQ1bWOraGaOpzk1ERc3HmCN/stxbLfJSRllFdXVEZI/Lnax4bjnu0Bx+pKpZqxum5ejak5XVbJ889zY4djHRyZBz2lQ9mPZjlDmdxDNEdP4VTu665ZsfZmVOe+uazS0RPPXJZ/7L1s9W8fmQRj/JKT+7Ao/M5fdGinf5mWqeGL1djIy8cRSmldjEFFTiEY8QScu6eKlUHD9LaKfsbTTshdp0maYlxYPIHmfYefgraoq4Wl7pnRtdyLXSn/tCz0txqLtUmit7XugDu+9rdLfJrQPD1U+KrzUp30+mkGljls2NmaWUzGB7nYHzO5n1RWNltr4qdgkB1AIvQStSkcu69RoURFKQldX2mGrLnh8kEpGO0iIz7HLT9QqSr4bvGMUN7hA/5iia4+7SB9lrF5hV74bFb3Ukk5rnsznVXwZxbVEh3FkULCMEQUjWn+v3VZcP4bQ9kw1kkklWGgPrmjU6QjxdnP8AXzK6xhMBR3wcOdR6foSzxVp+rqcUpv4fwwyNIqBLodnLmAEj1B/ktHFbnxMLWsYTnYroT6SneSXQRknmS0ZXx+H0mc/Dx+ypX4dmrvaLC45JdjnlRbppw1jjG1ue8ATkjoFe8LcOfBT/ABDoezaBtqzqd78huf8AfPWRwRRf3cbGf5WgL7Awp8Hh/ltVdbI8vGVa0log1FrpZsns9BP6mbf6KHLY8u/LqNuj2Z+4IV2isXweDI91KK85sk9mZ08PyfplZnGM95fDuGpnjS+pj0+bC79ytLhMKL8N4b+n9WSfF5fzMw3g2jeCKqWSZp5szpb7Nx91b0Noo6FjW00DIw0bBoU/C9VnHgx4+koirLd/MzwADkMIvUUuiM//2Q=="/>
          <p:cNvSpPr>
            <a:spLocks noChangeAspect="1" noChangeArrowheads="1"/>
          </p:cNvSpPr>
          <p:nvPr/>
        </p:nvSpPr>
        <p:spPr bwMode="auto">
          <a:xfrm>
            <a:off x="63500" y="-1065213"/>
            <a:ext cx="2085975"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4" name="AutoShape 6" descr="data:image/jpeg;base64,/9j/4AAQSkZJRgABAQAAAQABAAD/2wBDAAkGBwgHBgkIBwgKCgkLDRYPDQwMDRsUFRAWIB0iIiAdHx8kKDQsJCYxJx8fLT0tMTU3Ojo6Iys/RD84QzQ5Ojf/2wBDAQoKCg0MDRoPDxo3JR8lNzc3Nzc3Nzc3Nzc3Nzc3Nzc3Nzc3Nzc3Nzc3Nzc3Nzc3Nzc3Nzc3Nzc3Nzc3Nzc3Nzf/wAARCACPAIgDASIAAhEBAxEB/8QAGwABAAMBAQEBAAAAAAAAAAAAAAQFBgcBAgP/xAA9EAABAwMCAwYEBAMGBwAAAAABAAIDBAUREiEGMVETIkFhcZEUMoGhFSNCsQfB0SUzYnLh8FJkkrLD0tP/xAAaAQEAAgMBAAAAAAAAAAAAAAAAAwQBAgUG/8QALhEAAwACAAQEBAUFAAAAAAAAAAECAxEEEiExBRMiQRQycYEVUaHh8FJhkcHR/9oADAMBAAIRAxEAPwDuKIiAIiIAiIgCIiAIiIAiIgCIiAIiIAiIgCIiAIiIAiIgCIiAIiIAiIgCIiAIiIAiIgCIiAIiIAiIgCIiAIiIAiIgCJlEARF4gPUREAREQBERAEREAREQBfnPIIYXyu+VjS4+gX6KPXaDRziT5DGQfTCxT0jK7maq+JKqQNNNoijfyf8AMPfkoct1r3Bw+MmLsZ0twM+mAFR1FIw6KlsdZktDjLRSnBzzJaD3j6tKiRVs5Bhp2uqJA092sg0PLD1B0EdOXuuJ8XVe7Or5ET2Rom3i5iIObUyZB7wkODjyyDlfqziC6AhzJiR49pAHD7Fp+6x0VdMx+ZLfBCzGxZI79tX2Uafieio5c1la2MMBOiGEasexKys+TfpbZjyo90jqtqvzqmZsFXE2N7vlkYe6735fdXoOeS4fbeIvxm5UsdvikdAxxe6dzi44wdtO59+q6fwpcJKp1RTyNk/Jax2pw2Jdq5e3JXeG4mrfJa6lXPw6hc09jQhECK6VD1ERZAREQBERAEREAKgXqA1NsqI2nBLcj6b/AMlPKpbpfIaYuijj7Z24cf0t/qo8tSpfMzfHLdLRzGo4YuNLPJPZr1JS635lpy0OgDTzOkuyMkZOM8yvKq/1lscTe6umqGx4aJaamlb4+Ozh0Uu58W0ttaJJGF7Neh22NvDqprJrLWj41hpSJAPz2yAZG+ASMg8zsV511Se8k7X89zsVO+z6mLqLrRCvY810QjmDnRRxyTjO2rl2QAPtvtzCnVtVWxNjbSUTKnuYD31R+x059/FXUdPFRyOFHD2j9zraGSuweZwW5x6dFXXC8mHU7srg4gYxTUUgGR/iDAFJzc7XJO/8msrSfMz9rTXXs0r5a6mgt7Y93M19s8jl+kgA8+eVu+AKunktswzG2oNQ4Pwd3Y5ZOBvjC5dR8TSSNZ8LY6rtASWvrC4kHBwe8SfbK0/D1dJQ2meWvppO2fK+bRFFoyMDAAON/X7LfFbw5HWtGMmPzMetnVgiquG7kLlbIJS0tfoBcCc8xtui7kUqnaORUuXplsiItzAREQBERAEREB8vIDSTyC5reJ5Ky2Vj7XpfI8u7Fwxlr88iDyII5bFdKeMtIPiuRV1oMt+mdZa+a3V/zSMDQWT4OMlp2dy5jcclR43si3wvdlWyotd4gNNxbQTWysDtPaua5kcp6h+NP/V9F9Un8NqeCVtVY77MyF+/ea17XfUYBVzSz8TQP7Out9vrohtrgeYifLQ4EZ9lIZXwsDjV8P19I4jDpGMjJH1ieSuc7pJqPf7lzme9sq5OHImT/FQVNEJ8aS9sb43nwOXtcM8vEFQPw8QSONFHD2h+ctrXnLt+rT4K4l4lt8DjqZeJMbNa+hmcPct3UOo4zpxqMdtuU+OQZQFm3q4AKJRkfszdXO+5XTQ8SPOKX8PgOfmfM55+wCm0fDF3rYwbjdp3Ag5go2GNrj45PMr9aK93O4hoprM6mY7ftq2QNGnrpbkn0yM9Ve8ByOPE9UJq2Wecw/mNzhjDtsG76R0GSd9zyCmxQ6pS9I1vJyy6RouArZX2y0vbcgGPklJihAH5UYADW7ehP1RaYcgi7czySpRyap09s9REW5qF4o1dXU9DF2lTIGjkBzLj0A5lUtXxBO7LaOAM6Om5n0bkfchQZeJx4vmZJGG7+VGjymVjJLjWSAOlr5w07HSGMaPr/qVEqXVQdr7aqdGOZ+Kdy8ds4/2fQ1H4nj3pJlj4O/dm8fKxnzva31OF8iphJwJYz6OCwID6aITOaaiPI1NLWl++2QRgEb+OD+ylva7RnsmPBOC0ux/Ln9VheI77SZ+D/ubSR+I3ObvgZC5HVXGiu1U8zwiYMld2kQaC6J2dnAemDtgjwJ5LSVRbAwuD3QnGHjVhmDzySudOt1JVVbpKG4NEkb+yirad4LHnnpJ5E4wcKLPxHmpdNE2DBybNlQCGSRkVFe59TWg/DSuD3DoS141jl1681bOF0YCJZ6SUbAN7FzDn11EfZUdFSXcUPYXa3UV0p8DdjhmQHqx40jboVM+BoImNZHRV9BjGG075msaPINy0fRU+n1/n2JK3s/SqN2c3LbbbZMHLWvq3t/8AEqStbxhO8/CQWSkYDjJkklPryH7Kzqo6R0eW3y40+W/KaljT9dYyoE1st9QwiXiG7VQ/4WVf/wAmgpLnf7N/7C3r9yuNurwxz+I+I4oYmDvw0rmwDHm495WXBFVRPvcTLBF/Z8ZwakMIa95O4BO7ts5Pnt4r8rdwhw1BUmeK0mR+S8y1Ye7fr+Zz9ipNBfaasu0tFTysEVKwN2HN3kQcbdMKVZVNbS3r7L9DPLVLT/6dVae6D5IqqiuRmpYy75i0ZPmi7k1tJnJc6emW6iXOtZb6OapkDnBgyGtBJcfAADmSpahXel+MoJYgSH/MwjwcNx9wmRtQ9dxOuZbMgJZJpDPXSmSpecDUzAjB5NA3xtz3O/sotxkfT4c+MiN+A6ZpOW523G2F9yd2VxqaWYOBGp0TS9rnfTveA5gD1SD4iUuAl1xHJLXxEc87bjl5nP328s23W6O0tJaRFdTRzQgyYlicNLZnkamjlnGQB4f0X1QVMlJKIJXSSU+O5M4Dl4Yxvg+mOhX6w20QYnZE0ytJy1jdzvyBONvPZUV+4hZZIZGzyCnkIBw+TJAO/Ukux09ytpXP0RnZP4hvVJYaCVzGNNa5ndiacuyeRcemeqxNu4vuDqSJsslTK5rcyaCzH07w8lk669VVxHZ07nPaHEl7yNTjzzp8+pyt/b7PJJBG/wCHjaXtyQByyOXv5K3WFYY9S22YmuZ9DE3U1d3mcx4qJ3OcXN72QpXxU9psUlmfFiTWJwD+knIdGeju7nPquiRRfBwyDs42EEEOaOvgfNYzi2mkrqmCe3RSOnDy17Y251MAzqIHTbf/ABKTFmV+hroYqGvUiVwhxZUimMDagv7PmybvuaPPxXTaG4CspWSxOjcSPmBOkHoVze2cKQ1bWOraGaOpzk1ERc3HmCN/stxbLfJSRllFdXVEZI/Lnax4bjnu0Bx+pKpZqxum5ejak5XVbJ889zY4djHRyZBz2lQ9mPZjlDmdxDNEdP4VTu665ZsfZmVOe+uazS0RPPXJZ/7L1s9W8fmQRj/JKT+7Ao/M5fdGinf5mWqeGL1djIy8cRSmldjEFFTiEY8QScu6eKlUHD9LaKfsbTTshdp0maYlxYPIHmfYefgraoq4Wl7pnRtdyLXSn/tCz0txqLtUmit7XugDu+9rdLfJrQPD1U+KrzUp30+mkGljls2NmaWUzGB7nYHzO5n1RWNltr4qdgkB1AIvQStSkcu69RoURFKQldX2mGrLnh8kEpGO0iIz7HLT9QqSr4bvGMUN7hA/5iia4+7SB9lrF5hV74bFb3Ukk5rnsznVXwZxbVEh3FkULCMEQUjWn+v3VZcP4bQ9kw1kkklWGgPrmjU6QjxdnP8AXzK6xhMBR3wcOdR6foSzxVp+rqcUpv4fwwyNIqBLodnLmAEj1B/ktHFbnxMLWsYTnYroT6SneSXQRknmS0ZXx+H0mc/Dx+ypX4dmrvaLC45JdjnlRbppw1jjG1ue8ATkjoFe8LcOfBT/ABDoezaBtqzqd78huf8AfPWRwRRf3cbGf5WgL7Awp8Hh/ltVdbI8vGVa0log1FrpZsns9BP6mbf6KHLY8u/LqNuj2Z+4IV2isXweDI91KK85sk9mZ08PyfplZnGM95fDuGpnjS+pj0+bC79ytLhMKL8N4b+n9WSfF5fzMw3g2jeCKqWSZp5szpb7Nx91b0Noo6FjW00DIw0bBoU/C9VnHgx4+koirLd/MzwADkMIvUUuiM//2Q=="/>
          <p:cNvSpPr>
            <a:spLocks noChangeAspect="1" noChangeArrowheads="1"/>
          </p:cNvSpPr>
          <p:nvPr/>
        </p:nvSpPr>
        <p:spPr bwMode="auto">
          <a:xfrm>
            <a:off x="215900" y="-912813"/>
            <a:ext cx="2085975" cy="2200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Tree>
    <p:extLst>
      <p:ext uri="{BB962C8B-B14F-4D97-AF65-F5344CB8AC3E}">
        <p14:creationId xmlns:p14="http://schemas.microsoft.com/office/powerpoint/2010/main" val="9852198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6928" y="578248"/>
            <a:ext cx="8002306" cy="5735465"/>
          </a:xfrm>
          <a:prstGeom prst="rect">
            <a:avLst/>
          </a:prstGeom>
        </p:spPr>
      </p:pic>
      <p:sp>
        <p:nvSpPr>
          <p:cNvPr id="3" name="2 Rectángulo"/>
          <p:cNvSpPr/>
          <p:nvPr/>
        </p:nvSpPr>
        <p:spPr>
          <a:xfrm>
            <a:off x="1471748" y="578248"/>
            <a:ext cx="6444343" cy="1200329"/>
          </a:xfrm>
          <a:prstGeom prst="rect">
            <a:avLst/>
          </a:prstGeom>
          <a:noFill/>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ES_tradnl" sz="3600" b="1" dirty="0">
                <a:solidFill>
                  <a:srgbClr val="FFFF00"/>
                </a:solidFill>
                <a:effectLst>
                  <a:glow rad="63500">
                    <a:schemeClr val="accent4">
                      <a:satMod val="175000"/>
                      <a:alpha val="40000"/>
                    </a:schemeClr>
                  </a:glow>
                  <a:outerShdw blurRad="50800" dist="63500" algn="l" rotWithShape="0">
                    <a:prstClr val="black"/>
                  </a:outerShdw>
                </a:effectLst>
                <a:latin typeface="Comic Sans MS" pitchFamily="66" charset="0"/>
              </a:rPr>
              <a:t>¿Hasta dónde llega mi desapego a las riquezas?</a:t>
            </a:r>
            <a:endParaRPr lang="es-PE" sz="3600" b="1" dirty="0">
              <a:solidFill>
                <a:srgbClr val="FFFF00"/>
              </a:solidFill>
              <a:effectLst>
                <a:glow rad="63500">
                  <a:schemeClr val="accent4">
                    <a:satMod val="175000"/>
                    <a:alpha val="40000"/>
                  </a:schemeClr>
                </a:glow>
                <a:outerShdw blurRad="50800" dist="63500" algn="l" rotWithShape="0">
                  <a:prstClr val="black"/>
                </a:outerShdw>
              </a:effectLst>
              <a:latin typeface="Comic Sans MS" pitchFamily="66" charset="0"/>
            </a:endParaRPr>
          </a:p>
        </p:txBody>
      </p:sp>
    </p:spTree>
    <p:extLst>
      <p:ext uri="{BB962C8B-B14F-4D97-AF65-F5344CB8AC3E}">
        <p14:creationId xmlns:p14="http://schemas.microsoft.com/office/powerpoint/2010/main" val="224799460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verígüelo Vargas!: La Familia, que reza unida, permanece un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72" y="548639"/>
            <a:ext cx="8039576" cy="574765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1 Pergamino vertical"/>
          <p:cNvSpPr/>
          <p:nvPr/>
        </p:nvSpPr>
        <p:spPr>
          <a:xfrm>
            <a:off x="4067944" y="620688"/>
            <a:ext cx="4536504" cy="5598622"/>
          </a:xfrm>
          <a:prstGeom prst="verticalScrol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PE" sz="2400" dirty="0">
              <a:solidFill>
                <a:srgbClr val="FFFFFF"/>
              </a:solidFill>
            </a:endParaRPr>
          </a:p>
        </p:txBody>
      </p:sp>
      <p:sp>
        <p:nvSpPr>
          <p:cNvPr id="8" name="7 Rectángulo"/>
          <p:cNvSpPr/>
          <p:nvPr/>
        </p:nvSpPr>
        <p:spPr>
          <a:xfrm>
            <a:off x="564872" y="543702"/>
            <a:ext cx="3789414" cy="1815882"/>
          </a:xfrm>
          <a:prstGeom prst="rect">
            <a:avLst/>
          </a:prstGeom>
        </p:spPr>
        <p:txBody>
          <a:bodyPr wrap="square">
            <a:spAutoFit/>
          </a:bodyPr>
          <a:lstStyle/>
          <a:p>
            <a:pPr fontAlgn="base">
              <a:spcBef>
                <a:spcPct val="0"/>
              </a:spcBef>
              <a:spcAft>
                <a:spcPct val="0"/>
              </a:spcAft>
            </a:pPr>
            <a:r>
              <a:rPr lang="es-ES_tradnl" sz="2800" b="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rPr>
              <a:t>¿Qué estoy haciendo para vivir cada vez más en comunión </a:t>
            </a:r>
            <a:r>
              <a:rPr lang="es-ES_tradnl" sz="2800" b="1" dirty="0" smtClean="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rPr>
              <a:t>   con </a:t>
            </a:r>
            <a:r>
              <a:rPr lang="es-ES_tradnl" sz="2800" b="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rPr>
              <a:t>el </a:t>
            </a:r>
            <a:r>
              <a:rPr lang="es-ES_tradnl" sz="2800" b="1" dirty="0" smtClean="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rPr>
              <a:t>Señor, </a:t>
            </a:r>
            <a:endParaRPr lang="es-PE" sz="2800" b="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endParaRPr>
          </a:p>
        </p:txBody>
      </p:sp>
      <p:sp>
        <p:nvSpPr>
          <p:cNvPr id="7" name="7 Rectángulo"/>
          <p:cNvSpPr/>
          <p:nvPr/>
        </p:nvSpPr>
        <p:spPr>
          <a:xfrm>
            <a:off x="5503815" y="559725"/>
            <a:ext cx="3158021" cy="2246769"/>
          </a:xfrm>
          <a:prstGeom prst="rect">
            <a:avLst/>
          </a:prstGeom>
        </p:spPr>
        <p:txBody>
          <a:bodyPr wrap="square">
            <a:spAutoFit/>
          </a:bodyPr>
          <a:lstStyle/>
          <a:p>
            <a:pPr algn="r" fontAlgn="base">
              <a:spcBef>
                <a:spcPct val="0"/>
              </a:spcBef>
              <a:spcAft>
                <a:spcPct val="0"/>
              </a:spcAft>
            </a:pPr>
            <a:r>
              <a:rPr lang="es-ES_tradnl" sz="2800" b="1" dirty="0" smtClean="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rPr>
              <a:t>para </a:t>
            </a:r>
            <a:r>
              <a:rPr lang="es-ES_tradnl" sz="2800" b="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rPr>
              <a:t>que mi vida sea expresión viva de su amor y de su proyecto? </a:t>
            </a:r>
            <a:endParaRPr lang="es-PE" sz="2800" b="1" dirty="0">
              <a:solidFill>
                <a:srgbClr val="FFFF00"/>
              </a:solidFill>
              <a:effectLst>
                <a:glow rad="63500">
                  <a:schemeClr val="accent4">
                    <a:satMod val="175000"/>
                    <a:alpha val="40000"/>
                  </a:schemeClr>
                </a:glow>
                <a:outerShdw blurRad="50800" dist="76200" algn="l" rotWithShape="0">
                  <a:prstClr val="black"/>
                </a:outerShdw>
              </a:effectLst>
              <a:latin typeface="Comic Sans MS" pitchFamily="66" charset="0"/>
            </a:endParaRPr>
          </a:p>
        </p:txBody>
      </p:sp>
    </p:spTree>
    <p:extLst>
      <p:ext uri="{BB962C8B-B14F-4D97-AF65-F5344CB8AC3E}">
        <p14:creationId xmlns:p14="http://schemas.microsoft.com/office/powerpoint/2010/main" val="9275907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8">
                                            <p:txEl>
                                              <p:pRg st="0" end="0"/>
                                            </p:txEl>
                                          </p:spTgt>
                                        </p:tgtEl>
                                        <p:attrNameLst>
                                          <p:attrName>ppt_w</p:attrName>
                                        </p:attrNameLst>
                                      </p:cBhvr>
                                    </p:anim>
                                    <p:anim by="(#ppt_w*0.50)" calcmode="lin" valueType="num">
                                      <p:cBhvr>
                                        <p:cTn id="13" dur="500" decel="50000" autoRev="1" fill="hold">
                                          <p:stCondLst>
                                            <p:cond delay="0"/>
                                          </p:stCondLst>
                                        </p:cTn>
                                        <p:tgtEl>
                                          <p:spTgt spid="8">
                                            <p:txEl>
                                              <p:pRg st="0" end="0"/>
                                            </p:txEl>
                                          </p:spTgt>
                                        </p:tgtEl>
                                        <p:attrNameLst>
                                          <p:attrName>ppt_x</p:attrName>
                                        </p:attrNameLst>
                                      </p:cBhvr>
                                    </p:anim>
                                    <p:anim from="(-#ppt_h/2)" to="(#ppt_y)" calcmode="lin" valueType="num">
                                      <p:cBhvr>
                                        <p:cTn id="14" dur="1000" fill="hold">
                                          <p:stCondLst>
                                            <p:cond delay="0"/>
                                          </p:stCondLst>
                                        </p:cTn>
                                        <p:tgtEl>
                                          <p:spTgt spid="8">
                                            <p:txEl>
                                              <p:pRg st="0" end="0"/>
                                            </p:txEl>
                                          </p:spTgt>
                                        </p:tgtEl>
                                        <p:attrNameLst>
                                          <p:attrName>ppt_y</p:attrName>
                                        </p:attrNameLst>
                                      </p:cBhvr>
                                    </p:anim>
                                    <p:animRot by="21600000">
                                      <p:cBhvr>
                                        <p:cTn id="15" dur="1000" fill="hold">
                                          <p:stCondLst>
                                            <p:cond delay="0"/>
                                          </p:stCondLst>
                                        </p:cTn>
                                        <p:tgtEl>
                                          <p:spTgt spid="8">
                                            <p:txEl>
                                              <p:pRg st="0" end="0"/>
                                            </p:txEl>
                                          </p:spTgt>
                                        </p:tgtEl>
                                        <p:attrNameLst>
                                          <p:attrName>r</p:attrName>
                                        </p:attrNameLst>
                                      </p:cBhvr>
                                    </p:animRot>
                                  </p:childTnLst>
                                </p:cTn>
                              </p:par>
                            </p:childTnLst>
                          </p:cTn>
                        </p:par>
                        <p:par>
                          <p:cTn id="16" fill="hold">
                            <p:stCondLst>
                              <p:cond delay="71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7">
                                            <p:txEl>
                                              <p:pRg st="0" end="0"/>
                                            </p:txEl>
                                          </p:spTgt>
                                        </p:tgtEl>
                                        <p:attrNameLst>
                                          <p:attrName>ppt_w</p:attrName>
                                        </p:attrNameLst>
                                      </p:cBhvr>
                                    </p:anim>
                                    <p:anim by="(#ppt_w*0.50)" calcmode="lin" valueType="num">
                                      <p:cBhvr>
                                        <p:cTn id="20" dur="500" decel="50000" autoRev="1" fill="hold">
                                          <p:stCondLst>
                                            <p:cond delay="0"/>
                                          </p:stCondLst>
                                        </p:cTn>
                                        <p:tgtEl>
                                          <p:spTgt spid="7">
                                            <p:txEl>
                                              <p:pRg st="0" end="0"/>
                                            </p:txEl>
                                          </p:spTgt>
                                        </p:tgtEl>
                                        <p:attrNameLst>
                                          <p:attrName>ppt_x</p:attrName>
                                        </p:attrNameLst>
                                      </p:cBhvr>
                                    </p:anim>
                                    <p:anim from="(-#ppt_h/2)" to="(#ppt_y)" calcmode="lin" valueType="num">
                                      <p:cBhvr>
                                        <p:cTn id="21" dur="1000" fill="hold">
                                          <p:stCondLst>
                                            <p:cond delay="0"/>
                                          </p:stCondLst>
                                        </p:cTn>
                                        <p:tgtEl>
                                          <p:spTgt spid="7">
                                            <p:txEl>
                                              <p:pRg st="0" end="0"/>
                                            </p:txEl>
                                          </p:spTgt>
                                        </p:tgtEl>
                                        <p:attrNameLst>
                                          <p:attrName>ppt_y</p:attrName>
                                        </p:attrNameLst>
                                      </p:cBhvr>
                                    </p:anim>
                                    <p:animRot by="21600000">
                                      <p:cBhvr>
                                        <p:cTn id="22"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allAtOnce"/>
      <p:bldP spid="7"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eLO3ZbHIxT0/ThR98Iki8FI/AAAAAAAAECQ/FI6sz71YJms/s1600/encuentro%2Bcon%2B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14" y="502797"/>
            <a:ext cx="7977757" cy="583264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2" name="2 Subtítulo"/>
          <p:cNvSpPr txBox="1">
            <a:spLocks/>
          </p:cNvSpPr>
          <p:nvPr/>
        </p:nvSpPr>
        <p:spPr>
          <a:xfrm>
            <a:off x="573814" y="1705914"/>
            <a:ext cx="2639649" cy="619275"/>
          </a:xfrm>
          <a:prstGeom prst="rect">
            <a:avLst/>
          </a:prstGeom>
        </p:spPr>
        <p:txBody>
          <a:bodyPr/>
          <a:lstStyle/>
          <a:p>
            <a:pPr algn="ctr" fontAlgn="base">
              <a:spcAft>
                <a:spcPct val="0"/>
              </a:spcAft>
              <a:defRPr/>
            </a:pPr>
            <a:r>
              <a:rPr lang="es-PE" sz="2400" b="1" i="1" kern="0" dirty="0">
                <a:solidFill>
                  <a:srgbClr val="FFFFFF"/>
                </a:solidFill>
                <a:effectLst>
                  <a:glow rad="88900">
                    <a:srgbClr val="000000">
                      <a:satMod val="175000"/>
                      <a:alpha val="40000"/>
                    </a:srgbClr>
                  </a:glow>
                  <a:outerShdw blurRad="50800" dist="76200" algn="l" rotWithShape="0">
                    <a:prstClr val="black"/>
                  </a:outerShdw>
                </a:effectLst>
                <a:latin typeface="Comic Sans MS" panose="030F0702030302020204" pitchFamily="66" charset="0"/>
              </a:rPr>
              <a:t>Motivación</a:t>
            </a:r>
            <a:r>
              <a:rPr lang="es-PE" sz="2400" b="1" i="1" kern="0" dirty="0" smtClean="0">
                <a:solidFill>
                  <a:srgbClr val="FFFFFF"/>
                </a:solidFill>
                <a:effectLst>
                  <a:glow rad="88900">
                    <a:srgbClr val="000000">
                      <a:satMod val="175000"/>
                      <a:alpha val="40000"/>
                    </a:srgbClr>
                  </a:glow>
                  <a:outerShdw blurRad="50800" dist="76200" algn="l" rotWithShape="0">
                    <a:prstClr val="black"/>
                  </a:outerShdw>
                </a:effectLst>
                <a:latin typeface="Comic Sans MS" panose="030F0702030302020204" pitchFamily="66" charset="0"/>
              </a:rPr>
              <a:t>:</a:t>
            </a:r>
            <a:endParaRPr lang="es-PE" sz="2400" b="1" i="1" kern="0" dirty="0">
              <a:solidFill>
                <a:srgbClr val="FFFFFF"/>
              </a:solidFill>
              <a:effectLst>
                <a:glow rad="88900">
                  <a:srgbClr val="000000">
                    <a:satMod val="175000"/>
                    <a:alpha val="40000"/>
                  </a:srgbClr>
                </a:glow>
                <a:outerShdw blurRad="50800" dist="76200" algn="l" rotWithShape="0">
                  <a:prstClr val="black"/>
                </a:outerShdw>
              </a:effectLst>
              <a:latin typeface="Comic Sans MS" panose="030F0702030302020204" pitchFamily="66" charset="0"/>
            </a:endParaRPr>
          </a:p>
        </p:txBody>
      </p:sp>
      <p:pic>
        <p:nvPicPr>
          <p:cNvPr id="7" name="Imagen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5792" y="524310"/>
            <a:ext cx="3229521" cy="1095484"/>
          </a:xfrm>
          <a:prstGeom prst="roundRect">
            <a:avLst/>
          </a:prstGeom>
        </p:spPr>
      </p:pic>
      <p:sp>
        <p:nvSpPr>
          <p:cNvPr id="13" name="Rectángulo redondeado 12"/>
          <p:cNvSpPr>
            <a:spLocks noChangeArrowheads="1"/>
          </p:cNvSpPr>
          <p:nvPr/>
        </p:nvSpPr>
        <p:spPr bwMode="auto">
          <a:xfrm>
            <a:off x="676537" y="500497"/>
            <a:ext cx="3168029" cy="771525"/>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dirty="0">
                <a:solidFill>
                  <a:srgbClr val="C00000"/>
                </a:solidFill>
                <a:ea typeface="Times New Roman" panose="02020603050405020304" pitchFamily="18" charset="0"/>
              </a:rPr>
              <a:t>ORATIO</a:t>
            </a:r>
            <a:endParaRPr lang="es-PE" dirty="0">
              <a:solidFill>
                <a:srgbClr val="880000"/>
              </a:solidFill>
              <a:ea typeface="Times New Roman" panose="02020603050405020304" pitchFamily="18" charset="0"/>
            </a:endParaRPr>
          </a:p>
          <a:p>
            <a:pPr indent="19050" algn="ctr" fontAlgn="base">
              <a:spcBef>
                <a:spcPct val="0"/>
              </a:spcBef>
              <a:spcAft>
                <a:spcPct val="0"/>
              </a:spcAft>
            </a:pPr>
            <a:r>
              <a:rPr lang="es-ES_tradnl" sz="2000" b="1" dirty="0" smtClean="0">
                <a:solidFill>
                  <a:srgbClr val="000000"/>
                </a:solidFill>
                <a:ea typeface="Times New Roman" panose="02020603050405020304" pitchFamily="18" charset="0"/>
              </a:rPr>
              <a:t>  ¿</a:t>
            </a:r>
            <a:r>
              <a:rPr lang="es-ES_tradnl" sz="2000" b="1" dirty="0">
                <a:solidFill>
                  <a:srgbClr val="000000"/>
                </a:solidFill>
                <a:ea typeface="Times New Roman" panose="02020603050405020304" pitchFamily="18" charset="0"/>
              </a:rPr>
              <a:t>Qué le digo al Señor </a:t>
            </a:r>
            <a:r>
              <a:rPr lang="es-ES_tradnl" sz="2000" b="1" dirty="0" smtClean="0">
                <a:solidFill>
                  <a:srgbClr val="000000"/>
                </a:solidFill>
                <a:ea typeface="Times New Roman" panose="02020603050405020304" pitchFamily="18" charset="0"/>
              </a:rPr>
              <a:t>   motivado </a:t>
            </a:r>
            <a:r>
              <a:rPr lang="es-ES_tradnl" sz="2000" b="1" dirty="0">
                <a:solidFill>
                  <a:srgbClr val="000000"/>
                </a:solidFill>
                <a:ea typeface="Times New Roman" panose="02020603050405020304" pitchFamily="18" charset="0"/>
              </a:rPr>
              <a:t>por su Palabra?</a:t>
            </a:r>
            <a:endParaRPr lang="es-PE" sz="3200" dirty="0">
              <a:solidFill>
                <a:srgbClr val="000000"/>
              </a:solidFill>
              <a:ea typeface="Times New Roman" panose="02020603050405020304" pitchFamily="18" charset="0"/>
            </a:endParaRPr>
          </a:p>
        </p:txBody>
      </p:sp>
      <p:sp>
        <p:nvSpPr>
          <p:cNvPr id="9" name="2 Subtítulo"/>
          <p:cNvSpPr txBox="1">
            <a:spLocks/>
          </p:cNvSpPr>
          <p:nvPr/>
        </p:nvSpPr>
        <p:spPr>
          <a:xfrm>
            <a:off x="523547" y="3707718"/>
            <a:ext cx="8028024" cy="2639662"/>
          </a:xfrm>
          <a:prstGeom prst="rect">
            <a:avLst/>
          </a:prstGeom>
        </p:spPr>
        <p:txBody>
          <a:bodyPr/>
          <a:lstStyle/>
          <a:p>
            <a:pPr algn="ctr" fontAlgn="base">
              <a:spcAft>
                <a:spcPct val="0"/>
              </a:spcAft>
              <a:defRPr/>
            </a:pPr>
            <a:r>
              <a:rPr lang="es-PE" sz="2400" b="1" i="1" kern="0" dirty="0" smtClean="0">
                <a:solidFill>
                  <a:srgbClr val="FFFFFF"/>
                </a:solidFill>
                <a:effectLst>
                  <a:glow rad="88900">
                    <a:srgbClr val="000000">
                      <a:satMod val="175000"/>
                      <a:alpha val="40000"/>
                    </a:srgbClr>
                  </a:glow>
                  <a:outerShdw blurRad="50800" dist="76200" algn="l" rotWithShape="0">
                    <a:prstClr val="black"/>
                  </a:outerShdw>
                </a:effectLst>
                <a:latin typeface="Comic Sans MS" panose="030F0702030302020204" pitchFamily="66" charset="0"/>
              </a:rPr>
              <a:t>“Jesús le miró fijamente con cariño...” Cada llamada al seguimiento va acompañada de esta mirada cariñosa de Jesús, de su invitación a crecer en </a:t>
            </a:r>
            <a:r>
              <a:rPr lang="es-PE" sz="2400" b="1" i="1" kern="0" dirty="0">
                <a:solidFill>
                  <a:srgbClr val="FFFFFF"/>
                </a:solidFill>
                <a:effectLst>
                  <a:glow rad="88900">
                    <a:srgbClr val="000000">
                      <a:satMod val="175000"/>
                      <a:alpha val="40000"/>
                    </a:srgbClr>
                  </a:glow>
                  <a:outerShdw blurRad="50800" dist="76200" algn="l" rotWithShape="0">
                    <a:prstClr val="black"/>
                  </a:outerShdw>
                </a:effectLst>
                <a:latin typeface="Comic Sans MS" panose="030F0702030302020204" pitchFamily="66" charset="0"/>
              </a:rPr>
              <a:t>intimidad con él. Sabemos de nuestra incapacidad para hacer en solitario el camino del Reino: el Señor, para quien todo es posible, es nuestro guía y nuestra fuerza.</a:t>
            </a:r>
          </a:p>
        </p:txBody>
      </p:sp>
    </p:spTree>
    <p:extLst>
      <p:ext uri="{BB962C8B-B14F-4D97-AF65-F5344CB8AC3E}">
        <p14:creationId xmlns:p14="http://schemas.microsoft.com/office/powerpoint/2010/main" val="3909793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3923" y="562574"/>
            <a:ext cx="8046164" cy="5751140"/>
          </a:xfrm>
          <a:prstGeom prst="rect">
            <a:avLst/>
          </a:prstGeom>
        </p:spPr>
      </p:pic>
      <p:sp>
        <p:nvSpPr>
          <p:cNvPr id="6" name="5 Rectángulo"/>
          <p:cNvSpPr/>
          <p:nvPr/>
        </p:nvSpPr>
        <p:spPr>
          <a:xfrm>
            <a:off x="451121" y="5861797"/>
            <a:ext cx="8199955" cy="400110"/>
          </a:xfrm>
          <a:prstGeom prst="rect">
            <a:avLst/>
          </a:prstGeom>
          <a:noFill/>
        </p:spPr>
        <p:txBody>
          <a:bodyPr wrap="square">
            <a:spAutoFit/>
          </a:bodyPr>
          <a:lstStyle/>
          <a:p>
            <a:pPr algn="ctr" fontAlgn="base">
              <a:spcBef>
                <a:spcPct val="0"/>
              </a:spcBef>
              <a:spcAft>
                <a:spcPct val="0"/>
              </a:spcAft>
            </a:pPr>
            <a:r>
              <a:rPr lang="es-ES_tradnl" sz="2000" b="1" u="sng" dirty="0">
                <a:solidFill>
                  <a:srgbClr val="FFFFFF"/>
                </a:solidFill>
                <a:effectLst>
                  <a:outerShdw blurRad="38100" dist="38100" dir="2700000" algn="tl">
                    <a:srgbClr val="000000">
                      <a:alpha val="43137"/>
                    </a:srgbClr>
                  </a:outerShdw>
                </a:effectLst>
                <a:latin typeface="Square721 BT" panose="020B0504020202060204" pitchFamily="34" charset="0"/>
              </a:rPr>
              <a:t>Cantos sugeridos: </a:t>
            </a:r>
            <a:r>
              <a:rPr lang="es-ES_tradnl" sz="2000" b="1" dirty="0">
                <a:solidFill>
                  <a:srgbClr val="FFFFFF"/>
                </a:solidFill>
                <a:effectLst>
                  <a:outerShdw blurRad="38100" dist="38100" dir="2700000" algn="tl">
                    <a:srgbClr val="000000">
                      <a:alpha val="43137"/>
                    </a:srgbClr>
                  </a:outerShdw>
                </a:effectLst>
                <a:latin typeface="Square721 BT" panose="020B0504020202060204" pitchFamily="34" charset="0"/>
              </a:rPr>
              <a:t>Pescador de hombres; Jesús te seguiré; Joven </a:t>
            </a:r>
            <a:r>
              <a:rPr lang="es-ES_tradnl" sz="2000" b="1" dirty="0" smtClean="0">
                <a:solidFill>
                  <a:srgbClr val="FFFFFF"/>
                </a:solidFill>
                <a:effectLst>
                  <a:outerShdw blurRad="38100" dist="38100" dir="2700000" algn="tl">
                    <a:srgbClr val="000000">
                      <a:alpha val="43137"/>
                    </a:srgbClr>
                  </a:outerShdw>
                </a:effectLst>
                <a:latin typeface="Square721 BT" panose="020B0504020202060204" pitchFamily="34" charset="0"/>
              </a:rPr>
              <a:t>rico.</a:t>
            </a:r>
            <a:endParaRPr lang="es-PE" sz="2000" b="1" dirty="0">
              <a:solidFill>
                <a:srgbClr val="FFFFFF"/>
              </a:solidFill>
              <a:effectLst>
                <a:outerShdw blurRad="38100" dist="38100" dir="2700000" algn="tl">
                  <a:srgbClr val="000000">
                    <a:alpha val="43137"/>
                  </a:srgbClr>
                </a:outerShdw>
              </a:effectLst>
              <a:latin typeface="Square721 BT" panose="020B0504020202060204" pitchFamily="34" charset="0"/>
            </a:endParaRPr>
          </a:p>
        </p:txBody>
      </p:sp>
      <p:sp>
        <p:nvSpPr>
          <p:cNvPr id="2" name="AutoShape 4" descr="http://www.femeninas.com/images/moda-masc-verano-2011/calzado-hombre/sandalias%20franciscanas%20Dolce&amp;Gabbana%20men.jpg"/>
          <p:cNvSpPr>
            <a:spLocks noChangeAspect="1" noChangeArrowheads="1"/>
          </p:cNvSpPr>
          <p:nvPr/>
        </p:nvSpPr>
        <p:spPr bwMode="auto">
          <a:xfrm>
            <a:off x="63500" y="-136525"/>
            <a:ext cx="2857500" cy="4076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srgbClr val="000000"/>
              </a:solidFill>
            </a:endParaRPr>
          </a:p>
        </p:txBody>
      </p:sp>
      <p:sp>
        <p:nvSpPr>
          <p:cNvPr id="5" name="4 Rectángulo"/>
          <p:cNvSpPr/>
          <p:nvPr/>
        </p:nvSpPr>
        <p:spPr>
          <a:xfrm>
            <a:off x="482363" y="466335"/>
            <a:ext cx="7738861" cy="830997"/>
          </a:xfrm>
          <a:prstGeom prst="rect">
            <a:avLst/>
          </a:prstGeom>
          <a:noFill/>
        </p:spPr>
        <p:txBody>
          <a:bodyPr wrap="square">
            <a:spAutoFit/>
          </a:bodyPr>
          <a:lstStyle/>
          <a:p>
            <a:pPr algn="ctr" fontAlgn="base">
              <a:spcBef>
                <a:spcPct val="0"/>
              </a:spcBef>
              <a:spcAft>
                <a:spcPct val="0"/>
              </a:spcAft>
            </a:pPr>
            <a:r>
              <a:rPr lang="es-ES_tradnl" sz="2400" b="1" u="sng" dirty="0">
                <a:ln w="18415" cmpd="sng">
                  <a:solidFill>
                    <a:srgbClr val="FFFFFF"/>
                  </a:solidFill>
                  <a:prstDash val="solid"/>
                </a:ln>
                <a:solidFill>
                  <a:srgbClr val="FFFFFF"/>
                </a:solidFill>
                <a:effectLst>
                  <a:glow rad="63500">
                    <a:srgbClr val="000000">
                      <a:satMod val="175000"/>
                      <a:alpha val="40000"/>
                    </a:srgbClr>
                  </a:glow>
                  <a:outerShdw blurRad="50800" dist="38100" dir="10800000" algn="r" rotWithShape="0">
                    <a:prstClr val="black"/>
                  </a:outerShdw>
                </a:effectLst>
                <a:latin typeface="Square721 Cn BT" panose="020B0406020202050204" pitchFamily="34" charset="0"/>
              </a:rPr>
              <a:t>Ambientación: </a:t>
            </a:r>
            <a:r>
              <a:rPr lang="es-ES_tradnl" sz="2400" b="1" dirty="0">
                <a:solidFill>
                  <a:srgbClr val="FFFFFF"/>
                </a:solidFill>
                <a:effectLst>
                  <a:glow rad="63500">
                    <a:srgbClr val="000000">
                      <a:satMod val="175000"/>
                      <a:alpha val="40000"/>
                    </a:srgbClr>
                  </a:glow>
                  <a:outerShdw blurRad="50800" dist="38100" dir="10800000" algn="r" rotWithShape="0">
                    <a:prstClr val="black"/>
                  </a:outerShdw>
                </a:effectLst>
                <a:latin typeface="Square721 Cn BT" panose="020B0406020202050204" pitchFamily="34" charset="0"/>
              </a:rPr>
              <a:t>Al centro un bastón y unas sandalias, como símbolo del seguimiento de Jesús desde la austeridad.</a:t>
            </a:r>
            <a:endParaRPr lang="es-PE" sz="2400" b="1" dirty="0">
              <a:solidFill>
                <a:srgbClr val="FFFFFF"/>
              </a:solidFill>
              <a:effectLst>
                <a:glow rad="63500">
                  <a:srgbClr val="000000">
                    <a:satMod val="175000"/>
                    <a:alpha val="40000"/>
                  </a:srgbClr>
                </a:glow>
                <a:outerShdw blurRad="50800" dist="38100" dir="10800000" algn="r" rotWithShape="0">
                  <a:prstClr val="black"/>
                </a:outerShdw>
              </a:effectLst>
              <a:latin typeface="Square721 Cn BT" panose="020B0406020202050204" pitchFamily="34" charset="0"/>
            </a:endParaRPr>
          </a:p>
        </p:txBody>
      </p:sp>
    </p:spTree>
    <p:extLst>
      <p:ext uri="{BB962C8B-B14F-4D97-AF65-F5344CB8AC3E}">
        <p14:creationId xmlns:p14="http://schemas.microsoft.com/office/powerpoint/2010/main" val="2066727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Evangelio San Juan 16, 5-11. Martes 23 de Mayo de 2017. – Evangeliza Fuer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94" y="541020"/>
            <a:ext cx="8031214" cy="577269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538640" y="4941168"/>
            <a:ext cx="8074868" cy="1200329"/>
          </a:xfrm>
          <a:prstGeom prst="rect">
            <a:avLst/>
          </a:prstGeom>
          <a:noFill/>
        </p:spPr>
        <p:txBody>
          <a:bodyPr wrap="square">
            <a:spAutoFit/>
          </a:bodyPr>
          <a:lstStyle/>
          <a:p>
            <a:pPr algn="ctr" fontAlgn="base">
              <a:spcBef>
                <a:spcPct val="0"/>
              </a:spcBef>
              <a:spcAft>
                <a:spcPct val="0"/>
              </a:spcAft>
              <a:defRPr/>
            </a:pPr>
            <a:r>
              <a:rPr lang="es-PE" sz="2400" b="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Script MT Bold" pitchFamily="66" charset="0"/>
              </a:rPr>
              <a:t>•  Luego de un tiempo de oración personal, podemos compartir en voz alta nuestra oración. También, recitar el salmo responsorial que corresponde a este domingo (Salmo 89). </a:t>
            </a:r>
            <a:endParaRPr lang="es-ES" sz="2400" b="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Script MT Bold" pitchFamily="66" charset="0"/>
            </a:endParaRPr>
          </a:p>
        </p:txBody>
      </p:sp>
    </p:spTree>
    <p:extLst>
      <p:ext uri="{BB962C8B-B14F-4D97-AF65-F5344CB8AC3E}">
        <p14:creationId xmlns:p14="http://schemas.microsoft.com/office/powerpoint/2010/main" val="4043029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rogenie Cerdo estante corazon la perla del islam crecer Martin Luther King  Junior Mil millon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618947"/>
            <a:ext cx="8047100" cy="5720893"/>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a:off x="3388022" y="64949"/>
            <a:ext cx="2367956" cy="1107996"/>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fontAlgn="base">
              <a:spcBef>
                <a:spcPct val="0"/>
              </a:spcBef>
              <a:spcAft>
                <a:spcPct val="0"/>
              </a:spcAft>
            </a:pPr>
            <a:r>
              <a:rPr lang="ca-ES" sz="4000" dirty="0" err="1">
                <a:solidFill>
                  <a:schemeClr val="bg1"/>
                </a:solidFill>
                <a:latin typeface="Times New Roman" charset="0"/>
                <a:cs typeface="Times New Roman" charset="0"/>
              </a:rPr>
              <a:t>Salmo</a:t>
            </a:r>
            <a:r>
              <a:rPr lang="ca-ES" sz="6600" dirty="0">
                <a:solidFill>
                  <a:schemeClr val="bg1"/>
                </a:solidFill>
                <a:latin typeface="Times New Roman" charset="0"/>
                <a:cs typeface="Times New Roman" charset="0"/>
              </a:rPr>
              <a:t> </a:t>
            </a:r>
            <a:r>
              <a:rPr lang="ca-ES" sz="2800" b="1" dirty="0">
                <a:solidFill>
                  <a:schemeClr val="bg1"/>
                </a:solidFill>
                <a:latin typeface="Times New Roman" charset="0"/>
                <a:cs typeface="Times New Roman" charset="0"/>
              </a:rPr>
              <a:t> 89</a:t>
            </a:r>
            <a:r>
              <a:rPr lang="ca-ES" sz="6600" b="1" dirty="0">
                <a:solidFill>
                  <a:schemeClr val="bg1"/>
                </a:solidFill>
                <a:latin typeface="Times New Roman" charset="0"/>
                <a:cs typeface="Times New Roman" charset="0"/>
              </a:rPr>
              <a:t> </a:t>
            </a:r>
            <a:endParaRPr lang="ca-ES" sz="6600" dirty="0">
              <a:solidFill>
                <a:schemeClr val="bg1"/>
              </a:solidFill>
              <a:latin typeface="Times New Roman" charset="0"/>
              <a:cs typeface="Times New Roman" charset="0"/>
            </a:endParaRPr>
          </a:p>
        </p:txBody>
      </p:sp>
      <p:sp>
        <p:nvSpPr>
          <p:cNvPr id="8198" name="Text Box 6"/>
          <p:cNvSpPr txBox="1">
            <a:spLocks noChangeArrowheads="1"/>
          </p:cNvSpPr>
          <p:nvPr/>
        </p:nvSpPr>
        <p:spPr bwMode="auto">
          <a:xfrm>
            <a:off x="539552" y="1656676"/>
            <a:ext cx="3971488" cy="3539430"/>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800" b="1" dirty="0" smtClean="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charset="0"/>
              </a:rPr>
              <a:t>Enséñanos </a:t>
            </a:r>
            <a:r>
              <a:rPr lang="es-ES" sz="2800" b="1" dirty="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charset="0"/>
              </a:rPr>
              <a:t>a calcular nuestros años, para que adquiramos un corazón sensato. Vuélvete, Señor, ¿hasta cuándo? </a:t>
            </a:r>
            <a:r>
              <a:rPr lang="es-ES" sz="2800" b="1" dirty="0" smtClean="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charset="0"/>
              </a:rPr>
              <a:t>            Ten </a:t>
            </a:r>
            <a:r>
              <a:rPr lang="es-ES" sz="2800" b="1" dirty="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charset="0"/>
              </a:rPr>
              <a:t>compasión de </a:t>
            </a:r>
            <a:r>
              <a:rPr lang="es-ES" sz="2800" b="1" dirty="0" smtClean="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charset="0"/>
              </a:rPr>
              <a:t>      tus </a:t>
            </a:r>
            <a:r>
              <a:rPr lang="es-ES" sz="2800" b="1" dirty="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charset="0"/>
              </a:rPr>
              <a:t>siervos. </a:t>
            </a:r>
            <a:endParaRPr lang="ca-ES" sz="2800" b="1" dirty="0">
              <a:solidFill>
                <a:srgbClr val="FFFFFF"/>
              </a:solidFill>
              <a:effectLst>
                <a:glow rad="63500">
                  <a:srgbClr val="000000">
                    <a:satMod val="175000"/>
                    <a:alpha val="40000"/>
                  </a:srgbClr>
                </a:glow>
                <a:outerShdw blurRad="50800" dist="38100" algn="l" rotWithShape="0">
                  <a:prstClr val="black"/>
                </a:outerShdw>
              </a:effectLst>
              <a:latin typeface="Comic Sans MS" panose="030F0702030302020204" pitchFamily="66" charset="0"/>
              <a:cs typeface="Times New Roman" charset="0"/>
            </a:endParaRPr>
          </a:p>
        </p:txBody>
      </p:sp>
      <p:sp>
        <p:nvSpPr>
          <p:cNvPr id="6" name="Text Box 5"/>
          <p:cNvSpPr txBox="1">
            <a:spLocks noChangeArrowheads="1"/>
          </p:cNvSpPr>
          <p:nvPr/>
        </p:nvSpPr>
        <p:spPr bwMode="auto">
          <a:xfrm>
            <a:off x="4978364" y="3649567"/>
            <a:ext cx="3294779" cy="1384995"/>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algn="ctr" fontAlgn="base">
              <a:spcBef>
                <a:spcPct val="0"/>
              </a:spcBef>
              <a:spcAft>
                <a:spcPct val="0"/>
              </a:spcAft>
            </a:pPr>
            <a:r>
              <a:rPr lang="ca-ES" sz="28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a:t>
            </a:r>
            <a:r>
              <a:rPr lang="ca-ES" sz="2800" b="1" dirty="0" err="1">
                <a:solidFill>
                  <a:srgbClr val="FFFFFF"/>
                </a:solidFill>
                <a:effectLst>
                  <a:glow rad="101600">
                    <a:srgbClr val="000000">
                      <a:satMod val="175000"/>
                      <a:alpha val="40000"/>
                    </a:srgbClr>
                  </a:glow>
                </a:effectLst>
                <a:latin typeface="Comic Sans MS" panose="030F0702030302020204" pitchFamily="66" charset="0"/>
                <a:cs typeface="Times New Roman" charset="0"/>
              </a:rPr>
              <a:t>Sácianos</a:t>
            </a:r>
            <a:r>
              <a:rPr lang="ca-ES" sz="28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a:t>
            </a:r>
            <a:r>
              <a:rPr lang="ca-ES" sz="2800" b="1" dirty="0" err="1">
                <a:solidFill>
                  <a:srgbClr val="FFFFFF"/>
                </a:solidFill>
                <a:effectLst>
                  <a:glow rad="101600">
                    <a:srgbClr val="000000">
                      <a:satMod val="175000"/>
                      <a:alpha val="40000"/>
                    </a:srgbClr>
                  </a:glow>
                </a:effectLst>
                <a:latin typeface="Comic Sans MS" panose="030F0702030302020204" pitchFamily="66" charset="0"/>
                <a:cs typeface="Times New Roman" charset="0"/>
              </a:rPr>
              <a:t>Señor</a:t>
            </a:r>
            <a:r>
              <a:rPr lang="ca-ES" sz="28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de tu </a:t>
            </a:r>
            <a:r>
              <a:rPr lang="ca-ES" sz="2800" b="1" dirty="0" err="1">
                <a:solidFill>
                  <a:srgbClr val="FFFFFF"/>
                </a:solidFill>
                <a:effectLst>
                  <a:glow rad="101600">
                    <a:srgbClr val="000000">
                      <a:satMod val="175000"/>
                      <a:alpha val="40000"/>
                    </a:srgbClr>
                  </a:glow>
                </a:effectLst>
                <a:latin typeface="Comic Sans MS" panose="030F0702030302020204" pitchFamily="66" charset="0"/>
                <a:cs typeface="Times New Roman" charset="0"/>
              </a:rPr>
              <a:t>misericordia</a:t>
            </a:r>
            <a:r>
              <a:rPr lang="ca-ES" sz="28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a:t>
            </a:r>
          </a:p>
        </p:txBody>
      </p:sp>
    </p:spTree>
    <p:extLst>
      <p:ext uri="{BB962C8B-B14F-4D97-AF65-F5344CB8AC3E}">
        <p14:creationId xmlns:p14="http://schemas.microsoft.com/office/powerpoint/2010/main" val="1604169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198"/>
                                        </p:tgtEl>
                                        <p:attrNameLst>
                                          <p:attrName>style.visibility</p:attrName>
                                        </p:attrNameLst>
                                      </p:cBhvr>
                                      <p:to>
                                        <p:strVal val="visible"/>
                                      </p:to>
                                    </p:set>
                                    <p:anim calcmode="lin" valueType="num">
                                      <p:cBhvr>
                                        <p:cTn id="7" dur="1000" fill="hold"/>
                                        <p:tgtEl>
                                          <p:spTgt spid="8198"/>
                                        </p:tgtEl>
                                        <p:attrNameLst>
                                          <p:attrName>ppt_w</p:attrName>
                                        </p:attrNameLst>
                                      </p:cBhvr>
                                      <p:tavLst>
                                        <p:tav tm="0">
                                          <p:val>
                                            <p:fltVal val="0"/>
                                          </p:val>
                                        </p:tav>
                                        <p:tav tm="100000">
                                          <p:val>
                                            <p:strVal val="#ppt_w"/>
                                          </p:val>
                                        </p:tav>
                                      </p:tavLst>
                                    </p:anim>
                                    <p:anim calcmode="lin" valueType="num">
                                      <p:cBhvr>
                                        <p:cTn id="8" dur="1000" fill="hold"/>
                                        <p:tgtEl>
                                          <p:spTgt spid="8198"/>
                                        </p:tgtEl>
                                        <p:attrNameLst>
                                          <p:attrName>ppt_h</p:attrName>
                                        </p:attrNameLst>
                                      </p:cBhvr>
                                      <p:tavLst>
                                        <p:tav tm="0">
                                          <p:val>
                                            <p:fltVal val="0"/>
                                          </p:val>
                                        </p:tav>
                                        <p:tav tm="100000">
                                          <p:val>
                                            <p:strVal val="#ppt_h"/>
                                          </p:val>
                                        </p:tav>
                                      </p:tavLst>
                                    </p:anim>
                                    <p:anim calcmode="lin" valueType="num">
                                      <p:cBhvr>
                                        <p:cTn id="9" dur="1000" fill="hold"/>
                                        <p:tgtEl>
                                          <p:spTgt spid="81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7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Man On Top Of Mountain. Stock Photo 25178248 - Megapixl"/>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2638" y="548679"/>
            <a:ext cx="7997887" cy="580857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562638" y="821477"/>
            <a:ext cx="3126757" cy="526297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fontAlgn="base">
              <a:spcBef>
                <a:spcPct val="0"/>
              </a:spcBef>
              <a:spcAft>
                <a:spcPct val="0"/>
              </a:spcAft>
            </a:pPr>
            <a:r>
              <a:rPr lang="ca-ES" sz="2800" b="1" dirty="0">
                <a:solidFill>
                  <a:srgbClr val="FFFFFF"/>
                </a:solidFill>
                <a:effectLst>
                  <a:glow rad="88900">
                    <a:srgbClr val="3A1D00"/>
                  </a:glow>
                  <a:outerShdw blurRad="50800" dist="38100" algn="l" rotWithShape="0">
                    <a:prstClr val="black">
                      <a:alpha val="62000"/>
                    </a:prstClr>
                  </a:outerShdw>
                </a:effectLst>
                <a:latin typeface="Comic Sans MS" panose="030F0702030302020204" pitchFamily="66" charset="0"/>
                <a:cs typeface="Times New Roman" charset="0"/>
              </a:rPr>
              <a:t> Por la </a:t>
            </a:r>
            <a:r>
              <a:rPr lang="es-ES" sz="2800" b="1" dirty="0">
                <a:solidFill>
                  <a:srgbClr val="FFFFFF"/>
                </a:solidFill>
                <a:effectLst>
                  <a:glow rad="88900">
                    <a:srgbClr val="3A1D00"/>
                  </a:glow>
                  <a:outerShdw blurRad="50800" dist="38100" algn="l" rotWithShape="0">
                    <a:prstClr val="black">
                      <a:alpha val="62000"/>
                    </a:prstClr>
                  </a:outerShdw>
                </a:effectLst>
                <a:latin typeface="Comic Sans MS" panose="030F0702030302020204" pitchFamily="66" charset="0"/>
                <a:cs typeface="Times New Roman" charset="0"/>
              </a:rPr>
              <a:t>mañana sácianos de tu misericordia,</a:t>
            </a:r>
            <a:br>
              <a:rPr lang="es-ES" sz="2800" b="1" dirty="0">
                <a:solidFill>
                  <a:srgbClr val="FFFFFF"/>
                </a:solidFill>
                <a:effectLst>
                  <a:glow rad="88900">
                    <a:srgbClr val="3A1D00"/>
                  </a:glow>
                  <a:outerShdw blurRad="50800" dist="38100" algn="l" rotWithShape="0">
                    <a:prstClr val="black">
                      <a:alpha val="62000"/>
                    </a:prstClr>
                  </a:outerShdw>
                </a:effectLst>
                <a:latin typeface="Comic Sans MS" panose="030F0702030302020204" pitchFamily="66" charset="0"/>
                <a:cs typeface="Times New Roman" charset="0"/>
              </a:rPr>
            </a:br>
            <a:r>
              <a:rPr lang="es-ES" sz="2800" b="1" dirty="0">
                <a:solidFill>
                  <a:srgbClr val="FFFFFF"/>
                </a:solidFill>
                <a:effectLst>
                  <a:glow rad="88900">
                    <a:srgbClr val="3A1D00"/>
                  </a:glow>
                  <a:outerShdw blurRad="50800" dist="38100" algn="l" rotWithShape="0">
                    <a:prstClr val="black">
                      <a:alpha val="62000"/>
                    </a:prstClr>
                  </a:outerShdw>
                </a:effectLst>
                <a:latin typeface="Comic Sans MS" panose="030F0702030302020204" pitchFamily="66" charset="0"/>
                <a:cs typeface="Times New Roman" charset="0"/>
              </a:rPr>
              <a:t>y toda nuestra vida será alegría y júbilo. Danos alegría, por los días en que nos afligiste, por los años en que sufrimos desdichas. </a:t>
            </a:r>
            <a:endParaRPr lang="ca-ES" sz="2800" b="1" dirty="0">
              <a:solidFill>
                <a:srgbClr val="FFFFFF"/>
              </a:solidFill>
              <a:effectLst>
                <a:glow rad="88900">
                  <a:srgbClr val="3A1D00"/>
                </a:glow>
                <a:outerShdw blurRad="50800" dist="38100" algn="l" rotWithShape="0">
                  <a:prstClr val="black">
                    <a:alpha val="62000"/>
                  </a:prstClr>
                </a:outerShdw>
              </a:effectLst>
              <a:latin typeface="Comic Sans MS" panose="030F0702030302020204" pitchFamily="66" charset="0"/>
              <a:cs typeface="Times New Roman" charset="0"/>
            </a:endParaRPr>
          </a:p>
        </p:txBody>
      </p:sp>
      <p:sp>
        <p:nvSpPr>
          <p:cNvPr id="7" name="Text Box 5"/>
          <p:cNvSpPr txBox="1">
            <a:spLocks noChangeArrowheads="1"/>
          </p:cNvSpPr>
          <p:nvPr/>
        </p:nvSpPr>
        <p:spPr bwMode="auto">
          <a:xfrm>
            <a:off x="4833257" y="3187338"/>
            <a:ext cx="3390474" cy="1569660"/>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algn="ctr" fontAlgn="base">
              <a:spcBef>
                <a:spcPct val="0"/>
              </a:spcBef>
              <a:spcAft>
                <a:spcPct val="0"/>
              </a:spcAft>
            </a:pPr>
            <a:r>
              <a:rPr lang="ca-ES" sz="32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a:t>
            </a:r>
            <a:r>
              <a:rPr lang="ca-ES" sz="3200" b="1" dirty="0" err="1">
                <a:solidFill>
                  <a:srgbClr val="FFFFFF"/>
                </a:solidFill>
                <a:effectLst>
                  <a:glow rad="101600">
                    <a:srgbClr val="000000">
                      <a:satMod val="175000"/>
                      <a:alpha val="40000"/>
                    </a:srgbClr>
                  </a:glow>
                </a:effectLst>
                <a:latin typeface="Comic Sans MS" panose="030F0702030302020204" pitchFamily="66" charset="0"/>
                <a:cs typeface="Times New Roman" charset="0"/>
              </a:rPr>
              <a:t>Sácianos</a:t>
            </a:r>
            <a:r>
              <a:rPr lang="ca-ES" sz="32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a:t>
            </a:r>
            <a:r>
              <a:rPr lang="ca-ES" sz="3200" b="1" dirty="0" err="1">
                <a:solidFill>
                  <a:srgbClr val="FFFFFF"/>
                </a:solidFill>
                <a:effectLst>
                  <a:glow rad="101600">
                    <a:srgbClr val="000000">
                      <a:satMod val="175000"/>
                      <a:alpha val="40000"/>
                    </a:srgbClr>
                  </a:glow>
                </a:effectLst>
                <a:latin typeface="Comic Sans MS" panose="030F0702030302020204" pitchFamily="66" charset="0"/>
                <a:cs typeface="Times New Roman" charset="0"/>
              </a:rPr>
              <a:t>Señor</a:t>
            </a:r>
            <a:r>
              <a:rPr lang="ca-ES" sz="32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de tu </a:t>
            </a:r>
            <a:r>
              <a:rPr lang="ca-ES" sz="3200" b="1" dirty="0" err="1">
                <a:solidFill>
                  <a:srgbClr val="FFFFFF"/>
                </a:solidFill>
                <a:effectLst>
                  <a:glow rad="101600">
                    <a:srgbClr val="000000">
                      <a:satMod val="175000"/>
                      <a:alpha val="40000"/>
                    </a:srgbClr>
                  </a:glow>
                </a:effectLst>
                <a:latin typeface="Comic Sans MS" panose="030F0702030302020204" pitchFamily="66" charset="0"/>
                <a:cs typeface="Times New Roman" charset="0"/>
              </a:rPr>
              <a:t>misericordia</a:t>
            </a:r>
            <a:r>
              <a:rPr lang="ca-ES" sz="3200" b="1" dirty="0">
                <a:solidFill>
                  <a:srgbClr val="FFFFFF"/>
                </a:solidFill>
                <a:effectLst>
                  <a:glow rad="101600">
                    <a:srgbClr val="000000">
                      <a:satMod val="175000"/>
                      <a:alpha val="40000"/>
                    </a:srgbClr>
                  </a:glow>
                </a:effectLst>
                <a:latin typeface="Comic Sans MS" panose="030F0702030302020204" pitchFamily="66" charset="0"/>
                <a:cs typeface="Times New Roman" charset="0"/>
              </a:rPr>
              <a:t>. </a:t>
            </a:r>
          </a:p>
        </p:txBody>
      </p:sp>
    </p:spTree>
    <p:extLst>
      <p:ext uri="{BB962C8B-B14F-4D97-AF65-F5344CB8AC3E}">
        <p14:creationId xmlns:p14="http://schemas.microsoft.com/office/powerpoint/2010/main" val="2382599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0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4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mazon.com: OERJU 5x3ft Brillante Cruz Fondo Cielo Manos Bendice la Cruz  Fotografía Antecedentes Alabanza Iglesia Cristiana Fe Imágenes Jesús Dios  bendiga Fondo de vinilo Fotoshoot Props Papel pintado : Electrónic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56168" y="587250"/>
            <a:ext cx="8024359" cy="573314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148" name="Text Box 4"/>
          <p:cNvSpPr txBox="1">
            <a:spLocks noChangeArrowheads="1"/>
          </p:cNvSpPr>
          <p:nvPr/>
        </p:nvSpPr>
        <p:spPr bwMode="auto">
          <a:xfrm>
            <a:off x="546696" y="543705"/>
            <a:ext cx="3398289" cy="3539430"/>
          </a:xfrm>
          <a:prstGeom prst="rect">
            <a:avLst/>
          </a:prstGeom>
          <a:noFill/>
          <a:ln w="9525">
            <a:noFill/>
            <a:miter lim="800000"/>
            <a:headEnd/>
            <a:tailEnd/>
          </a:ln>
          <a:effectLst/>
        </p:spPr>
        <p:txBody>
          <a:bodyPr wrap="square">
            <a:spAutoFit/>
          </a:bodyPr>
          <a:lstStyle/>
          <a:p>
            <a:pPr fontAlgn="base">
              <a:spcBef>
                <a:spcPct val="0"/>
              </a:spcBef>
              <a:spcAft>
                <a:spcPct val="0"/>
              </a:spcAft>
            </a:pPr>
            <a:r>
              <a:rPr lang="ca-ES" sz="2800" dirty="0">
                <a:ln>
                  <a:solidFill>
                    <a:srgbClr val="FFFFFF"/>
                  </a:solidFill>
                </a:ln>
                <a:solidFill>
                  <a:srgbClr val="FFFFFF"/>
                </a:solidFill>
                <a:effectLst>
                  <a:glow rad="101600">
                    <a:schemeClr val="tx1">
                      <a:lumMod val="95000"/>
                      <a:lumOff val="5000"/>
                      <a:alpha val="60000"/>
                    </a:schemeClr>
                  </a:glow>
                  <a:outerShdw blurRad="38100" dist="38100" dir="2700000" algn="tl">
                    <a:srgbClr val="000000"/>
                  </a:outerShdw>
                </a:effectLst>
                <a:latin typeface="Comic Sans MS" panose="030F0702030302020204" pitchFamily="66" charset="0"/>
                <a:cs typeface="Times New Roman" charset="0"/>
              </a:rPr>
              <a:t> </a:t>
            </a:r>
            <a:r>
              <a:rPr lang="es-ES" sz="2800" dirty="0">
                <a:ln>
                  <a:solidFill>
                    <a:srgbClr val="FFFFFF"/>
                  </a:solidFill>
                </a:ln>
                <a:solidFill>
                  <a:srgbClr val="FFFFFF"/>
                </a:solidFill>
                <a:effectLst>
                  <a:glow rad="101600">
                    <a:schemeClr val="tx1">
                      <a:lumMod val="95000"/>
                      <a:lumOff val="5000"/>
                      <a:alpha val="60000"/>
                    </a:schemeClr>
                  </a:glow>
                  <a:outerShdw blurRad="38100" dist="38100" dir="2700000" algn="tl">
                    <a:srgbClr val="000000"/>
                  </a:outerShdw>
                </a:effectLst>
                <a:latin typeface="Comic Sans MS" panose="030F0702030302020204" pitchFamily="66" charset="0"/>
                <a:cs typeface="Times New Roman" charset="0"/>
              </a:rPr>
              <a:t>Que tus siervos vean tu acción, y sus hijos tu gloria. Baje a nosotros la bondad del Señor, y haga prósperas las obras de nuestras manos.</a:t>
            </a:r>
            <a:endParaRPr lang="ca-ES" sz="2800" dirty="0">
              <a:ln>
                <a:solidFill>
                  <a:srgbClr val="FFFFFF"/>
                </a:solidFill>
              </a:ln>
              <a:solidFill>
                <a:srgbClr val="FFFFFF"/>
              </a:solidFill>
              <a:effectLst>
                <a:glow rad="101600">
                  <a:schemeClr val="tx1">
                    <a:lumMod val="95000"/>
                    <a:lumOff val="5000"/>
                    <a:alpha val="60000"/>
                  </a:schemeClr>
                </a:glow>
                <a:outerShdw blurRad="38100" dist="38100" dir="2700000" algn="tl">
                  <a:srgbClr val="000000"/>
                </a:outerShdw>
              </a:effectLst>
              <a:latin typeface="Comic Sans MS" panose="030F0702030302020204" pitchFamily="66" charset="0"/>
              <a:cs typeface="Times New Roman" charset="0"/>
            </a:endParaRPr>
          </a:p>
        </p:txBody>
      </p:sp>
      <p:sp>
        <p:nvSpPr>
          <p:cNvPr id="6" name="Text Box 5"/>
          <p:cNvSpPr txBox="1">
            <a:spLocks noChangeArrowheads="1"/>
          </p:cNvSpPr>
          <p:nvPr/>
        </p:nvSpPr>
        <p:spPr bwMode="auto">
          <a:xfrm>
            <a:off x="4781004" y="2037807"/>
            <a:ext cx="4078197" cy="1077218"/>
          </a:xfrm>
          <a:prstGeom prst="rect">
            <a:avLst/>
          </a:prstGeom>
          <a:noFill/>
          <a:ln w="9525">
            <a:noFill/>
            <a:miter lim="800000"/>
            <a:headEnd/>
            <a:tailEnd/>
          </a:ln>
          <a:effectLst>
            <a:outerShdw dist="53882" dir="2700000" algn="ctr" rotWithShape="0">
              <a:schemeClr val="tx1"/>
            </a:outerShdw>
          </a:effectLst>
        </p:spPr>
        <p:txBody>
          <a:bodyPr wrap="square">
            <a:spAutoFit/>
          </a:bodyPr>
          <a:lstStyle/>
          <a:p>
            <a:pPr fontAlgn="base">
              <a:spcBef>
                <a:spcPct val="0"/>
              </a:spcBef>
              <a:spcAft>
                <a:spcPct val="0"/>
              </a:spcAft>
            </a:pPr>
            <a:r>
              <a:rPr lang="ca-ES" sz="3200" b="1" dirty="0">
                <a:solidFill>
                  <a:schemeClr val="bg1"/>
                </a:solidFill>
                <a:effectLst>
                  <a:glow rad="101600">
                    <a:srgbClr val="000000">
                      <a:satMod val="175000"/>
                      <a:alpha val="40000"/>
                    </a:srgbClr>
                  </a:glow>
                </a:effectLst>
                <a:latin typeface="Comic Sans MS" panose="030F0702030302020204" pitchFamily="66" charset="0"/>
                <a:cs typeface="Times New Roman" charset="0"/>
              </a:rPr>
              <a:t> </a:t>
            </a:r>
            <a:r>
              <a:rPr lang="ca-ES" sz="3200" b="1" dirty="0" err="1">
                <a:solidFill>
                  <a:schemeClr val="bg1"/>
                </a:solidFill>
                <a:effectLst>
                  <a:glow rad="101600">
                    <a:srgbClr val="000000">
                      <a:satMod val="175000"/>
                      <a:alpha val="40000"/>
                    </a:srgbClr>
                  </a:glow>
                </a:effectLst>
                <a:latin typeface="Comic Sans MS" panose="030F0702030302020204" pitchFamily="66" charset="0"/>
                <a:cs typeface="Times New Roman" charset="0"/>
              </a:rPr>
              <a:t>Sácianos</a:t>
            </a:r>
            <a:r>
              <a:rPr lang="ca-ES" sz="3200" b="1" dirty="0">
                <a:solidFill>
                  <a:schemeClr val="bg1"/>
                </a:solidFill>
                <a:effectLst>
                  <a:glow rad="101600">
                    <a:srgbClr val="000000">
                      <a:satMod val="175000"/>
                      <a:alpha val="40000"/>
                    </a:srgbClr>
                  </a:glow>
                </a:effectLst>
                <a:latin typeface="Comic Sans MS" panose="030F0702030302020204" pitchFamily="66" charset="0"/>
                <a:cs typeface="Times New Roman" charset="0"/>
              </a:rPr>
              <a:t>, </a:t>
            </a:r>
            <a:r>
              <a:rPr lang="ca-ES" sz="3200" b="1" dirty="0" err="1">
                <a:solidFill>
                  <a:schemeClr val="bg1"/>
                </a:solidFill>
                <a:effectLst>
                  <a:glow rad="101600">
                    <a:srgbClr val="000000">
                      <a:satMod val="175000"/>
                      <a:alpha val="40000"/>
                    </a:srgbClr>
                  </a:glow>
                </a:effectLst>
                <a:latin typeface="Comic Sans MS" panose="030F0702030302020204" pitchFamily="66" charset="0"/>
                <a:cs typeface="Times New Roman" charset="0"/>
              </a:rPr>
              <a:t>Señor</a:t>
            </a:r>
            <a:r>
              <a:rPr lang="ca-ES" sz="3200" b="1" dirty="0">
                <a:solidFill>
                  <a:schemeClr val="bg1"/>
                </a:solidFill>
                <a:effectLst>
                  <a:glow rad="101600">
                    <a:srgbClr val="000000">
                      <a:satMod val="175000"/>
                      <a:alpha val="40000"/>
                    </a:srgbClr>
                  </a:glow>
                </a:effectLst>
                <a:latin typeface="Comic Sans MS" panose="030F0702030302020204" pitchFamily="66" charset="0"/>
                <a:cs typeface="Times New Roman" charset="0"/>
              </a:rPr>
              <a:t>, de tu </a:t>
            </a:r>
            <a:r>
              <a:rPr lang="ca-ES" sz="3200" b="1" dirty="0" err="1">
                <a:solidFill>
                  <a:schemeClr val="bg1"/>
                </a:solidFill>
                <a:effectLst>
                  <a:glow rad="101600">
                    <a:srgbClr val="000000">
                      <a:satMod val="175000"/>
                      <a:alpha val="40000"/>
                    </a:srgbClr>
                  </a:glow>
                </a:effectLst>
                <a:latin typeface="Comic Sans MS" panose="030F0702030302020204" pitchFamily="66" charset="0"/>
                <a:cs typeface="Times New Roman" charset="0"/>
              </a:rPr>
              <a:t>misericordia</a:t>
            </a:r>
            <a:r>
              <a:rPr lang="ca-ES" sz="3200" b="1" dirty="0">
                <a:solidFill>
                  <a:schemeClr val="bg1"/>
                </a:solidFill>
                <a:effectLst>
                  <a:glow rad="101600">
                    <a:srgbClr val="000000">
                      <a:satMod val="175000"/>
                      <a:alpha val="40000"/>
                    </a:srgbClr>
                  </a:glow>
                </a:effectLst>
                <a:latin typeface="Comic Sans MS" panose="030F0702030302020204" pitchFamily="66" charset="0"/>
                <a:cs typeface="Times New Roman" charset="0"/>
              </a:rPr>
              <a:t>. </a:t>
            </a:r>
          </a:p>
        </p:txBody>
      </p:sp>
    </p:spTree>
    <p:extLst>
      <p:ext uri="{BB962C8B-B14F-4D97-AF65-F5344CB8AC3E}">
        <p14:creationId xmlns:p14="http://schemas.microsoft.com/office/powerpoint/2010/main" val="3202677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calcmode="lin" valueType="num">
                                      <p:cBhvr>
                                        <p:cTn id="7" dur="1000" fill="hold"/>
                                        <p:tgtEl>
                                          <p:spTgt spid="6148"/>
                                        </p:tgtEl>
                                        <p:attrNameLst>
                                          <p:attrName>ppt_w</p:attrName>
                                        </p:attrNameLst>
                                      </p:cBhvr>
                                      <p:tavLst>
                                        <p:tav tm="0">
                                          <p:val>
                                            <p:fltVal val="0"/>
                                          </p:val>
                                        </p:tav>
                                        <p:tav tm="100000">
                                          <p:val>
                                            <p:strVal val="#ppt_w"/>
                                          </p:val>
                                        </p:tav>
                                      </p:tavLst>
                                    </p:anim>
                                    <p:anim calcmode="lin" valueType="num">
                                      <p:cBhvr>
                                        <p:cTn id="8" dur="1000" fill="hold"/>
                                        <p:tgtEl>
                                          <p:spTgt spid="6148"/>
                                        </p:tgtEl>
                                        <p:attrNameLst>
                                          <p:attrName>ppt_h</p:attrName>
                                        </p:attrNameLst>
                                      </p:cBhvr>
                                      <p:tavLst>
                                        <p:tav tm="0">
                                          <p:val>
                                            <p:fltVal val="0"/>
                                          </p:val>
                                        </p:tav>
                                        <p:tav tm="100000">
                                          <p:val>
                                            <p:strVal val="#ppt_h"/>
                                          </p:val>
                                        </p:tav>
                                      </p:tavLst>
                                    </p:anim>
                                    <p:anim calcmode="lin" valueType="num">
                                      <p:cBhvr>
                                        <p:cTn id="9" dur="1000" fill="hold"/>
                                        <p:tgtEl>
                                          <p:spTgt spid="61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14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1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9828" y="532294"/>
            <a:ext cx="8000698" cy="5772711"/>
          </a:xfrm>
          <a:prstGeom prst="rect">
            <a:avLst/>
          </a:prstGeom>
          <a:scene3d>
            <a:camera prst="orthographicFront"/>
            <a:lightRig rig="threePt" dir="t"/>
          </a:scene3d>
          <a:sp3d>
            <a:bevelT w="152400" h="50800" prst="softRound"/>
          </a:sp3d>
        </p:spPr>
      </p:pic>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768" y="532294"/>
            <a:ext cx="3732225" cy="887139"/>
          </a:xfrm>
          <a:prstGeom prst="roundRect">
            <a:avLst/>
          </a:prstGeom>
        </p:spPr>
      </p:pic>
      <p:sp>
        <p:nvSpPr>
          <p:cNvPr id="2" name="1 Rectángulo"/>
          <p:cNvSpPr/>
          <p:nvPr/>
        </p:nvSpPr>
        <p:spPr>
          <a:xfrm>
            <a:off x="4955826" y="790084"/>
            <a:ext cx="1850186" cy="461665"/>
          </a:xfrm>
          <a:prstGeom prst="rect">
            <a:avLst/>
          </a:prstGeom>
        </p:spPr>
        <p:txBody>
          <a:bodyPr wrap="none">
            <a:spAutoFit/>
          </a:bodyPr>
          <a:lstStyle/>
          <a:p>
            <a:pPr fontAlgn="base">
              <a:spcBef>
                <a:spcPct val="0"/>
              </a:spcBef>
              <a:spcAft>
                <a:spcPct val="0"/>
              </a:spcAft>
            </a:pPr>
            <a:r>
              <a:rPr lang="es-ES_tradnl" sz="2400" b="1" dirty="0">
                <a:solidFill>
                  <a:srgbClr val="FFFF00"/>
                </a:solidFill>
                <a:effectLst>
                  <a:glow rad="101600">
                    <a:srgbClr val="000000">
                      <a:satMod val="175000"/>
                      <a:alpha val="40000"/>
                    </a:srgbClr>
                  </a:glow>
                  <a:outerShdw blurRad="38100" dist="38100" dir="2700000" algn="tl">
                    <a:srgbClr val="000000">
                      <a:alpha val="43137"/>
                    </a:srgbClr>
                  </a:outerShdw>
                </a:effectLst>
                <a:latin typeface="Times New Roman" charset="0"/>
                <a:cs typeface="Times New Roman" charset="0"/>
              </a:rPr>
              <a:t>Motivación:</a:t>
            </a:r>
            <a:r>
              <a:rPr lang="es-ES_tradnl" sz="2400" dirty="0">
                <a:solidFill>
                  <a:srgbClr val="FFFF00"/>
                </a:solidFill>
                <a:effectLst>
                  <a:glow rad="101600">
                    <a:srgbClr val="000000">
                      <a:satMod val="175000"/>
                      <a:alpha val="40000"/>
                    </a:srgbClr>
                  </a:glow>
                  <a:outerShdw blurRad="38100" dist="38100" dir="2700000" algn="tl">
                    <a:srgbClr val="000000">
                      <a:alpha val="43137"/>
                    </a:srgbClr>
                  </a:outerShdw>
                </a:effectLst>
                <a:latin typeface="Times New Roman" charset="0"/>
                <a:cs typeface="Times New Roman" charset="0"/>
              </a:rPr>
              <a:t> </a:t>
            </a:r>
          </a:p>
        </p:txBody>
      </p:sp>
      <p:sp>
        <p:nvSpPr>
          <p:cNvPr id="9" name="8 Rectángulo"/>
          <p:cNvSpPr/>
          <p:nvPr/>
        </p:nvSpPr>
        <p:spPr>
          <a:xfrm>
            <a:off x="556170" y="1541212"/>
            <a:ext cx="8039191" cy="3754874"/>
          </a:xfrm>
          <a:prstGeom prst="rect">
            <a:avLst/>
          </a:prstGeom>
          <a:noFill/>
          <a:effectLst>
            <a:softEdge rad="127000"/>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ES_tradnl" sz="2000" b="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San Vicente exalta la pobreza de Jesús </a:t>
            </a:r>
            <a:r>
              <a:rPr lang="es-ES_tradnl" sz="2000" b="1"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y                                                   de todos </a:t>
            </a:r>
            <a:r>
              <a:rPr lang="es-ES_tradnl" sz="2000" b="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aquellos que quieren seguirle:</a:t>
            </a:r>
            <a:endParaRPr lang="es-PE" sz="2200" b="1" i="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endParaRPr>
          </a:p>
          <a:p>
            <a:pPr algn="ctr" fontAlgn="base">
              <a:spcBef>
                <a:spcPct val="0"/>
              </a:spcBef>
              <a:spcAft>
                <a:spcPct val="0"/>
              </a:spcAft>
            </a:pPr>
            <a:r>
              <a:rPr lang="es-PE" sz="2200" b="1" i="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“...Bienaventurados los pobres de corazón y de afecto, porque su herencia es el reino de los cielos. Esa es la primera razón que el Salvador del mundo alega para llevar a los hombres al amor de la pobreza: los pobres son bienaventurados. ¡Qué gran razón para amar la pobreza, pues es ella la que nos da la felicidad! Pero ¿en qué consiste esa bienaventuranza? Hela aquí, como una segunda razón para confirmar la primera: porque de ellos es el reino de </a:t>
            </a:r>
            <a:r>
              <a:rPr lang="es-PE" sz="2200" b="1" i="1" dirty="0" smtClean="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los </a:t>
            </a:r>
            <a:r>
              <a:rPr lang="es-PE" sz="2200" b="1" i="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rPr>
              <a:t>cielos. </a:t>
            </a:r>
            <a:endParaRPr lang="es-PE" sz="2200" b="1" dirty="0">
              <a:solidFill>
                <a:schemeClr val="bg1"/>
              </a:solidFill>
              <a:effectLst>
                <a:glow rad="101600">
                  <a:schemeClr val="tx2">
                    <a:lumMod val="95000"/>
                    <a:lumOff val="5000"/>
                    <a:alpha val="60000"/>
                  </a:schemeClr>
                </a:glow>
                <a:outerShdw blurRad="38100" dist="38100" dir="2700000" algn="tl">
                  <a:srgbClr val="000000">
                    <a:alpha val="43137"/>
                  </a:srgbClr>
                </a:outerShdw>
              </a:effectLst>
              <a:latin typeface="Comic Sans MS" panose="030F0702030302020204" pitchFamily="66" charset="0"/>
              <a:cs typeface="Times New Roman" charset="0"/>
            </a:endParaRPr>
          </a:p>
        </p:txBody>
      </p:sp>
      <p:sp>
        <p:nvSpPr>
          <p:cNvPr id="11" name="Rectángulo redondeado 10"/>
          <p:cNvSpPr>
            <a:spLocks noChangeArrowheads="1"/>
          </p:cNvSpPr>
          <p:nvPr/>
        </p:nvSpPr>
        <p:spPr bwMode="auto">
          <a:xfrm>
            <a:off x="524993" y="597676"/>
            <a:ext cx="3737167" cy="678795"/>
          </a:xfrm>
          <a:prstGeom prst="roundRect">
            <a:avLst>
              <a:gd name="adj" fmla="val 24709"/>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sz="14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charset="0"/>
              </a:rPr>
              <a:t>CONTEMPLATIO</a:t>
            </a:r>
            <a:endParaRPr lang="es-PE" sz="16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charset="0"/>
            </a:endParaRPr>
          </a:p>
          <a:p>
            <a:pPr indent="19050" algn="ctr" fontAlgn="base">
              <a:spcBef>
                <a:spcPct val="0"/>
              </a:spcBef>
              <a:spcAft>
                <a:spcPct val="0"/>
              </a:spcAft>
            </a:pPr>
            <a:r>
              <a:rPr lang="es-ES_tradnl" sz="2000" b="1" dirty="0">
                <a:solidFill>
                  <a:srgbClr val="000000">
                    <a:lumMod val="95000"/>
                    <a:lumOff val="5000"/>
                  </a:srgbClr>
                </a:solidFill>
                <a:latin typeface="Times New Roman" panose="02020603050405020304" pitchFamily="18" charset="0"/>
                <a:ea typeface="Times New Roman" panose="02020603050405020304" pitchFamily="18" charset="0"/>
                <a:cs typeface="Times New Roman" charset="0"/>
              </a:rPr>
              <a:t>¿Qué me lleva a hacer el texto?</a:t>
            </a:r>
            <a:endParaRPr lang="es-PE" sz="3200" dirty="0">
              <a:solidFill>
                <a:srgbClr val="000000">
                  <a:lumMod val="95000"/>
                  <a:lumOff val="5000"/>
                </a:srgbClr>
              </a:solidFill>
              <a:latin typeface="Times New Roman" panose="02020603050405020304" pitchFamily="18" charset="0"/>
              <a:ea typeface="Times New Roman" panose="02020603050405020304" pitchFamily="18" charset="0"/>
              <a:cs typeface="Times New Roman" charset="0"/>
            </a:endParaRPr>
          </a:p>
        </p:txBody>
      </p:sp>
    </p:spTree>
    <p:extLst>
      <p:ext uri="{BB962C8B-B14F-4D97-AF65-F5344CB8AC3E}">
        <p14:creationId xmlns:p14="http://schemas.microsoft.com/office/powerpoint/2010/main" val="329444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2293" y="515112"/>
            <a:ext cx="8022154" cy="5824728"/>
          </a:xfrm>
          <a:prstGeom prst="rect">
            <a:avLst/>
          </a:prstGeom>
          <a:scene3d>
            <a:camera prst="orthographicFront"/>
            <a:lightRig rig="threePt" dir="t"/>
          </a:scene3d>
          <a:sp3d>
            <a:bevelT w="152400" h="50800" prst="softRound"/>
          </a:sp3d>
        </p:spPr>
      </p:pic>
      <p:sp>
        <p:nvSpPr>
          <p:cNvPr id="9" name="8 Rectángulo"/>
          <p:cNvSpPr/>
          <p:nvPr/>
        </p:nvSpPr>
        <p:spPr>
          <a:xfrm>
            <a:off x="582293" y="1890228"/>
            <a:ext cx="8022154" cy="2677656"/>
          </a:xfrm>
          <a:prstGeom prst="rect">
            <a:avLst/>
          </a:prstGeom>
          <a:noFill/>
          <a:effectLst>
            <a:softEdge rad="127000"/>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PE" sz="2400" i="1" dirty="0">
                <a:solidFill>
                  <a:srgbClr val="3A0000"/>
                </a:solidFill>
                <a:effectLst>
                  <a:outerShdw blurRad="38100" dist="38100" dir="2700000" algn="tl">
                    <a:srgbClr val="000000">
                      <a:alpha val="43137"/>
                    </a:srgbClr>
                  </a:outerShdw>
                </a:effectLst>
                <a:latin typeface="Comic Sans MS" panose="030F0702030302020204" pitchFamily="66" charset="0"/>
                <a:cs typeface="Times New Roman" charset="0"/>
              </a:rPr>
              <a:t>Y después de estas razones, nos enseña lo que es la pobreza. Cuando aquel joven fue a buscar a nuestro Señor para que le dijera lo que tenía que hacer para asegurar su salvación, Jesús le dijo: véndelo todo, no te reserves nada. Así dice y explica perfectamente en qué consiste la pobreza: en una perfecta renuncia a todas las cosas de la tierra; una renuncia completa... </a:t>
            </a:r>
            <a:r>
              <a:rPr lang="es-PE" sz="2400" i="1" dirty="0" smtClean="0">
                <a:solidFill>
                  <a:srgbClr val="3A0000"/>
                </a:solidFill>
                <a:effectLst>
                  <a:outerShdw blurRad="38100" dist="38100" dir="2700000" algn="tl">
                    <a:srgbClr val="000000">
                      <a:alpha val="43137"/>
                    </a:srgbClr>
                  </a:outerShdw>
                </a:effectLst>
                <a:latin typeface="Comic Sans MS" panose="030F0702030302020204" pitchFamily="66" charset="0"/>
                <a:cs typeface="Times New Roman" charset="0"/>
              </a:rPr>
              <a:t>(XI, 171)</a:t>
            </a:r>
            <a:r>
              <a:rPr lang="es-ES_tradnl" sz="2400" i="1" dirty="0" smtClean="0">
                <a:solidFill>
                  <a:srgbClr val="3A0000"/>
                </a:solidFill>
                <a:effectLst>
                  <a:outerShdw blurRad="38100" dist="38100" dir="2700000" algn="tl">
                    <a:srgbClr val="000000">
                      <a:alpha val="43137"/>
                    </a:srgbClr>
                  </a:outerShdw>
                </a:effectLst>
                <a:latin typeface="Comic Sans MS" panose="030F0702030302020204" pitchFamily="66" charset="0"/>
                <a:cs typeface="Times New Roman" charset="0"/>
              </a:rPr>
              <a:t>             </a:t>
            </a:r>
            <a:endParaRPr lang="es-PE" sz="2400" dirty="0">
              <a:solidFill>
                <a:srgbClr val="3A0000"/>
              </a:solidFill>
              <a:effectLst>
                <a:outerShdw blurRad="38100" dist="38100" dir="2700000" algn="tl">
                  <a:srgbClr val="000000">
                    <a:alpha val="43137"/>
                  </a:srgbClr>
                </a:outerShdw>
              </a:effectLst>
              <a:latin typeface="Comic Sans MS" panose="030F0702030302020204" pitchFamily="66" charset="0"/>
              <a:cs typeface="Times New Roman" charset="0"/>
            </a:endParaRPr>
          </a:p>
        </p:txBody>
      </p:sp>
    </p:spTree>
    <p:extLst>
      <p:ext uri="{BB962C8B-B14F-4D97-AF65-F5344CB8AC3E}">
        <p14:creationId xmlns:p14="http://schemas.microsoft.com/office/powerpoint/2010/main" val="11128213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ujer Manos Sosteniendo Corazón Rojo Foto de stock y más banco de imágenes  de Símbolo en forma de corazón - iStock"/>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3475" y="557388"/>
            <a:ext cx="7948966" cy="573890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841810" y="2257681"/>
            <a:ext cx="3557384" cy="769441"/>
          </a:xfrm>
          <a:prstGeom prst="rect">
            <a:avLst/>
          </a:prstGeom>
        </p:spPr>
        <p:txBody>
          <a:bodyPr wrap="none">
            <a:spAutoFit/>
          </a:bodyPr>
          <a:lstStyle/>
          <a:p>
            <a:pPr marL="342900" indent="-342900" algn="ctr" fontAlgn="base">
              <a:spcBef>
                <a:spcPct val="20000"/>
              </a:spcBef>
              <a:spcAft>
                <a:spcPct val="0"/>
              </a:spcAft>
              <a:defRPr/>
            </a:pPr>
            <a:r>
              <a:rPr lang="es-ES_tradnl" sz="4400" b="1" kern="0" dirty="0">
                <a:ln w="18415" cmpd="sng">
                  <a:solidFill>
                    <a:srgbClr val="FFFFFF"/>
                  </a:solidFill>
                  <a:prstDash val="solid"/>
                </a:ln>
                <a:solidFill>
                  <a:schemeClr val="bg1"/>
                </a:solidFill>
                <a:effectLst>
                  <a:outerShdw blurRad="63500" dir="3600000" algn="tl" rotWithShape="0">
                    <a:srgbClr val="000000">
                      <a:alpha val="70000"/>
                    </a:srgbClr>
                  </a:outerShdw>
                </a:effectLst>
              </a:rPr>
              <a:t>Compromiso</a:t>
            </a:r>
            <a:r>
              <a:rPr lang="es-ES_tradnl" sz="2800" b="1" kern="0" dirty="0">
                <a:ln w="18415" cmpd="sng">
                  <a:solidFill>
                    <a:srgbClr val="FFFFFF"/>
                  </a:solidFill>
                  <a:prstDash val="solid"/>
                </a:ln>
                <a:solidFill>
                  <a:schemeClr val="bg1"/>
                </a:solidFill>
                <a:effectLst>
                  <a:outerShdw blurRad="63500" dir="3600000" algn="tl" rotWithShape="0">
                    <a:srgbClr val="000000">
                      <a:alpha val="70000"/>
                    </a:srgbClr>
                  </a:outerShdw>
                </a:effectLst>
              </a:rPr>
              <a:t>: </a:t>
            </a:r>
          </a:p>
        </p:txBody>
      </p:sp>
      <p:sp>
        <p:nvSpPr>
          <p:cNvPr id="5" name="2 Subtítulo"/>
          <p:cNvSpPr txBox="1">
            <a:spLocks/>
          </p:cNvSpPr>
          <p:nvPr/>
        </p:nvSpPr>
        <p:spPr>
          <a:xfrm>
            <a:off x="899593" y="4100993"/>
            <a:ext cx="7632848" cy="2195304"/>
          </a:xfrm>
          <a:prstGeom prst="rect">
            <a:avLst/>
          </a:prstGeom>
        </p:spPr>
        <p:txBody>
          <a:bodyPr/>
          <a:lstStyle/>
          <a:p>
            <a:pPr marL="342900" indent="-342900" algn="ctr" fontAlgn="base">
              <a:spcBef>
                <a:spcPct val="20000"/>
              </a:spcBef>
              <a:spcAft>
                <a:spcPct val="0"/>
              </a:spcAft>
              <a:defRPr/>
            </a:pPr>
            <a:r>
              <a:rPr lang="es-PE" sz="3200" kern="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latin typeface="Comic Sans MS" panose="030F0702030302020204" pitchFamily="66" charset="0"/>
              </a:rPr>
              <a:t>Me esforzaré esta semana por dejar alguna de esas “riquezas” que me</a:t>
            </a:r>
          </a:p>
          <a:p>
            <a:pPr marL="342900" indent="-342900" algn="ctr" fontAlgn="base">
              <a:spcBef>
                <a:spcPct val="20000"/>
              </a:spcBef>
              <a:spcAft>
                <a:spcPct val="0"/>
              </a:spcAft>
              <a:defRPr/>
            </a:pPr>
            <a:r>
              <a:rPr lang="es-PE" sz="3200" kern="0" dirty="0" smtClean="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latin typeface="Comic Sans MS" panose="030F0702030302020204" pitchFamily="66" charset="0"/>
              </a:rPr>
              <a:t>impiden </a:t>
            </a:r>
            <a:r>
              <a:rPr lang="es-PE" sz="3200" kern="0" dirty="0">
                <a:ln w="18415" cmpd="sng">
                  <a:solidFill>
                    <a:srgbClr val="FFFFFF"/>
                  </a:solidFill>
                  <a:prstDash val="solid"/>
                </a:ln>
                <a:solidFill>
                  <a:srgbClr val="FFFFFF"/>
                </a:solidFill>
                <a:effectLst>
                  <a:glow rad="101600">
                    <a:srgbClr val="000000">
                      <a:satMod val="175000"/>
                      <a:alpha val="40000"/>
                    </a:srgbClr>
                  </a:glow>
                  <a:outerShdw blurRad="63500" dir="3600000" algn="tl" rotWithShape="0">
                    <a:srgbClr val="000000">
                      <a:alpha val="70000"/>
                    </a:srgbClr>
                  </a:outerShdw>
                </a:effectLst>
                <a:latin typeface="Comic Sans MS" panose="030F0702030302020204" pitchFamily="66" charset="0"/>
              </a:rPr>
              <a:t>seguir con libertad y generosidad a Jesús. </a:t>
            </a:r>
          </a:p>
        </p:txBody>
      </p:sp>
    </p:spTree>
    <p:extLst>
      <p:ext uri="{BB962C8B-B14F-4D97-AF65-F5344CB8AC3E}">
        <p14:creationId xmlns:p14="http://schemas.microsoft.com/office/powerpoint/2010/main" val="2626079610"/>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ndos de pantalla de Jesús - FondosMil"/>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0586" y="533476"/>
            <a:ext cx="8038031" cy="577153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5 Rectángulo"/>
          <p:cNvSpPr/>
          <p:nvPr/>
        </p:nvSpPr>
        <p:spPr>
          <a:xfrm>
            <a:off x="4559602" y="446390"/>
            <a:ext cx="2177199" cy="523220"/>
          </a:xfrm>
          <a:prstGeom prst="rect">
            <a:avLst/>
          </a:prstGeom>
        </p:spPr>
        <p:txBody>
          <a:bodyPr wrap="none">
            <a:spAutoFit/>
          </a:bodyPr>
          <a:lstStyle/>
          <a:p>
            <a:pPr fontAlgn="base">
              <a:spcBef>
                <a:spcPct val="0"/>
              </a:spcBef>
              <a:spcAft>
                <a:spcPct val="0"/>
              </a:spcAft>
            </a:pPr>
            <a:r>
              <a:rPr lang="es-PE" sz="2800" dirty="0">
                <a:solidFill>
                  <a:srgbClr val="FFFFFF"/>
                </a:solidFill>
                <a:effectLst>
                  <a:glow rad="228600">
                    <a:schemeClr val="accent4">
                      <a:satMod val="175000"/>
                      <a:alpha val="40000"/>
                    </a:schemeClr>
                  </a:glow>
                </a:effectLst>
              </a:rPr>
              <a:t>Oración final </a:t>
            </a:r>
          </a:p>
        </p:txBody>
      </p:sp>
      <p:sp>
        <p:nvSpPr>
          <p:cNvPr id="2" name="Rectángulo 1"/>
          <p:cNvSpPr/>
          <p:nvPr/>
        </p:nvSpPr>
        <p:spPr>
          <a:xfrm>
            <a:off x="540586" y="969610"/>
            <a:ext cx="6243055" cy="5324535"/>
          </a:xfrm>
          <a:prstGeom prst="rect">
            <a:avLst/>
          </a:prstGeom>
        </p:spPr>
        <p:txBody>
          <a:bodyPr wrap="square">
            <a:spAutoFit/>
          </a:bodyPr>
          <a:lstStyle/>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Sólo tú, Señor de la verdad,</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conoces el fondo de nuestro corazón...</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Tú das valor a nuestras acciones</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y sólo tú puedes convertirlas</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en sabias y acertadas. </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Renuévanos en Cristo tu Hijo,</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sabiduría eterna y verdadera,</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para que elijamos la mejor parte,</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para que te busquemos siempre a Ti</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y a nuestros hermanos,</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en todo aquello que decidamos y </a:t>
            </a:r>
            <a:r>
              <a:rPr lang="es-PE" sz="2000" b="1" dirty="0" smtClean="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                                         hagamos Ilumínanos </a:t>
            </a: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con tu Palabra</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y no dejes que nuestro corazón</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se entristezca equivocado</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al escuchar tu llamada al seguimiento</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y al encuentro de tu rostro</a:t>
            </a:r>
          </a:p>
          <a:p>
            <a:pPr fontAlgn="base">
              <a:spcBef>
                <a:spcPct val="0"/>
              </a:spcBef>
            </a:pPr>
            <a:r>
              <a:rPr lang="es-PE"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en la causa de los más pobres y pequeños</a:t>
            </a:r>
            <a:r>
              <a:rPr lang="es-PE" sz="2000" b="1" dirty="0" smtClean="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rPr>
              <a:t>. AMEN</a:t>
            </a:r>
            <a:endParaRPr lang="es-ES_tradnl" sz="2000" b="1" dirty="0">
              <a:solidFill>
                <a:srgbClr val="FFFFFF"/>
              </a:solidFill>
              <a:effectLst>
                <a:glow rad="63500">
                  <a:srgbClr val="000000">
                    <a:satMod val="175000"/>
                    <a:alpha val="40000"/>
                  </a:srgbClr>
                </a:glow>
                <a:outerShdw blurRad="50800" dist="101600" dir="3000000" algn="l" rotWithShape="0">
                  <a:prstClr val="black"/>
                </a:outerShdw>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826907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portal.andina.com.pe/EDPFotografia/Thumbnail/2011%5C10%5C01%5C000166398T.jpg"/>
          <p:cNvSpPr>
            <a:spLocks noChangeAspect="1" noChangeArrowheads="1"/>
          </p:cNvSpPr>
          <p:nvPr/>
        </p:nvSpPr>
        <p:spPr bwMode="auto">
          <a:xfrm>
            <a:off x="63500" y="-136525"/>
            <a:ext cx="2762250" cy="1838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a:solidFill>
                <a:srgbClr val="000000"/>
              </a:solidFill>
              <a:latin typeface="Times New Roman" charset="0"/>
              <a:cs typeface="Times New Roman"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097" y="564115"/>
            <a:ext cx="8072846" cy="5749600"/>
          </a:xfrm>
          <a:prstGeom prst="rect">
            <a:avLst/>
          </a:prstGeom>
          <a:scene3d>
            <a:camera prst="orthographicFront"/>
            <a:lightRig rig="threePt" dir="t"/>
          </a:scene3d>
          <a:sp3d>
            <a:bevelT w="152400" h="50800" prst="softRound"/>
          </a:sp3d>
        </p:spPr>
      </p:pic>
      <p:sp>
        <p:nvSpPr>
          <p:cNvPr id="6" name="Text Box 7"/>
          <p:cNvSpPr txBox="1">
            <a:spLocks noChangeArrowheads="1"/>
          </p:cNvSpPr>
          <p:nvPr/>
        </p:nvSpPr>
        <p:spPr bwMode="auto">
          <a:xfrm>
            <a:off x="1763686" y="6243349"/>
            <a:ext cx="5667939" cy="430887"/>
          </a:xfrm>
          <a:prstGeom prst="rect">
            <a:avLst/>
          </a:prstGeom>
          <a:solidFill>
            <a:srgbClr val="047B07"/>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rgbClr val="FFFF00"/>
                </a:solidFill>
                <a:latin typeface="Poor Richard" pitchFamily="18" charset="0"/>
                <a:cs typeface="Times New Roman" charset="0"/>
              </a:rPr>
              <a:t>Texto de </a:t>
            </a:r>
            <a:r>
              <a:rPr lang="es-PE" sz="1100" dirty="0" err="1">
                <a:solidFill>
                  <a:srgbClr val="FFFF00"/>
                </a:solidFill>
                <a:latin typeface="Poor Richard" pitchFamily="18" charset="0"/>
                <a:cs typeface="Times New Roman" charset="0"/>
              </a:rPr>
              <a:t>Lectio</a:t>
            </a:r>
            <a:r>
              <a:rPr lang="es-PE" sz="1100" dirty="0">
                <a:solidFill>
                  <a:srgbClr val="FFFF00"/>
                </a:solidFill>
                <a:latin typeface="Poor Richard" pitchFamily="18" charset="0"/>
                <a:cs typeface="Times New Roman" charset="0"/>
              </a:rPr>
              <a:t> Divina:  Padre César Chávez  </a:t>
            </a:r>
            <a:r>
              <a:rPr lang="es-PE" sz="1100" dirty="0" err="1">
                <a:solidFill>
                  <a:srgbClr val="FFFF00"/>
                </a:solidFill>
                <a:latin typeface="Poor Richard" pitchFamily="18" charset="0"/>
                <a:cs typeface="Times New Roman" charset="0"/>
              </a:rPr>
              <a:t>Alva</a:t>
            </a:r>
            <a:r>
              <a:rPr lang="es-PE" sz="1100" dirty="0">
                <a:solidFill>
                  <a:srgbClr val="FFFF00"/>
                </a:solidFill>
                <a:latin typeface="Poor Richard" pitchFamily="18" charset="0"/>
                <a:cs typeface="Times New Roman" charset="0"/>
              </a:rPr>
              <a:t> (Chuno) </a:t>
            </a:r>
            <a:r>
              <a:rPr lang="es-PE" sz="1100" dirty="0" err="1">
                <a:solidFill>
                  <a:srgbClr val="FFFF00"/>
                </a:solidFill>
                <a:latin typeface="Poor Richard" pitchFamily="18" charset="0"/>
                <a:cs typeface="Times New Roman" charset="0"/>
              </a:rPr>
              <a:t>C.ongregación</a:t>
            </a:r>
            <a:r>
              <a:rPr lang="es-PE" sz="1100" dirty="0">
                <a:solidFill>
                  <a:srgbClr val="FFFF00"/>
                </a:solidFill>
                <a:latin typeface="Poor Richard" pitchFamily="18" charset="0"/>
                <a:cs typeface="Times New Roman" charset="0"/>
              </a:rPr>
              <a:t> de la Misión.</a:t>
            </a:r>
          </a:p>
          <a:p>
            <a:pPr algn="ctr" fontAlgn="base">
              <a:spcAft>
                <a:spcPct val="0"/>
              </a:spcAft>
              <a:defRPr/>
            </a:pPr>
            <a:r>
              <a:rPr lang="es-PE" sz="1100" dirty="0">
                <a:solidFill>
                  <a:srgbClr val="FFFF00"/>
                </a:solidFill>
                <a:latin typeface="Poor Richard" pitchFamily="18" charset="0"/>
                <a:cs typeface="Times New Roman" charset="0"/>
              </a:rPr>
              <a:t> </a:t>
            </a:r>
            <a:r>
              <a:rPr lang="es-PE" sz="1100" dirty="0" err="1">
                <a:solidFill>
                  <a:srgbClr val="FFFF00"/>
                </a:solidFill>
                <a:latin typeface="Poor Richard" pitchFamily="18" charset="0"/>
                <a:cs typeface="Times New Roman" charset="0"/>
              </a:rPr>
              <a:t>Power</a:t>
            </a:r>
            <a:r>
              <a:rPr lang="es-PE" sz="1100" dirty="0">
                <a:solidFill>
                  <a:srgbClr val="FFFF00"/>
                </a:solidFill>
                <a:latin typeface="Poor Richard" pitchFamily="18" charset="0"/>
                <a:cs typeface="Times New Roman" charset="0"/>
              </a:rPr>
              <a:t> Point :  Sor Pilar Caycho Vela  - Hija de la Caridad de San Vicente de Paúl</a:t>
            </a:r>
          </a:p>
        </p:txBody>
      </p:sp>
    </p:spTree>
    <p:extLst>
      <p:ext uri="{BB962C8B-B14F-4D97-AF65-F5344CB8AC3E}">
        <p14:creationId xmlns:p14="http://schemas.microsoft.com/office/powerpoint/2010/main" val="978017158"/>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i.pinimg.com/564x/b4/4f/44/b44f44a691302e0decdabcebc2d8b3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69" y="529045"/>
            <a:ext cx="8030481" cy="579337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3124307" y="529046"/>
            <a:ext cx="3047629" cy="461665"/>
          </a:xfrm>
          <a:prstGeom prst="rect">
            <a:avLst/>
          </a:prstGeom>
        </p:spPr>
        <p:txBody>
          <a:bodyPr wrap="none">
            <a:spAutoFit/>
          </a:bodyPr>
          <a:lstStyle/>
          <a:p>
            <a:pPr marL="342900" indent="-342900" fontAlgn="base">
              <a:spcBef>
                <a:spcPct val="20000"/>
              </a:spcBef>
              <a:spcAft>
                <a:spcPct val="0"/>
              </a:spcAft>
              <a:defRPr/>
            </a:pPr>
            <a:r>
              <a:rPr lang="es-ES_tradnl" sz="2400" b="1" kern="0" dirty="0">
                <a:ln w="18415" cmpd="sng">
                  <a:solidFill>
                    <a:srgbClr val="FFFFFF"/>
                  </a:solidFill>
                  <a:prstDash val="solid"/>
                </a:ln>
                <a:solidFill>
                  <a:srgbClr val="FFFFFF"/>
                </a:solidFill>
                <a:effectLst>
                  <a:glow rad="101600">
                    <a:schemeClr val="tx2">
                      <a:lumMod val="95000"/>
                      <a:lumOff val="5000"/>
                      <a:alpha val="60000"/>
                    </a:schemeClr>
                  </a:glow>
                  <a:outerShdw blurRad="63500" dir="3600000" algn="tl" rotWithShape="0">
                    <a:srgbClr val="000000">
                      <a:alpha val="70000"/>
                    </a:srgbClr>
                  </a:outerShdw>
                </a:effectLst>
                <a:latin typeface="Arial Black" panose="020B0A04020102020204" pitchFamily="34" charset="0"/>
                <a:cs typeface="Times New Roman" charset="0"/>
              </a:rPr>
              <a:t>AMBIENTACIÓN</a:t>
            </a:r>
            <a:r>
              <a:rPr lang="es-ES_tradnl" sz="24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charset="0"/>
              </a:rPr>
              <a:t>: </a:t>
            </a:r>
            <a:endParaRPr lang="es-PE" sz="2400" kern="0" dirty="0">
              <a:ln w="18415" cmpd="sng">
                <a:solidFill>
                  <a:srgbClr val="FFFFFF"/>
                </a:solidFill>
                <a:prstDash val="solid"/>
              </a:ln>
              <a:solidFill>
                <a:srgbClr val="FFFFFF"/>
              </a:solidFill>
              <a:effectLst>
                <a:outerShdw blurRad="63500" dir="3600000" algn="tl" rotWithShape="0">
                  <a:srgbClr val="000000">
                    <a:alpha val="70000"/>
                  </a:srgbClr>
                </a:outerShdw>
              </a:effectLst>
              <a:cs typeface="Times New Roman" charset="0"/>
            </a:endParaRPr>
          </a:p>
        </p:txBody>
      </p:sp>
      <p:sp>
        <p:nvSpPr>
          <p:cNvPr id="6" name="2 Marcador de contenido"/>
          <p:cNvSpPr txBox="1">
            <a:spLocks/>
          </p:cNvSpPr>
          <p:nvPr/>
        </p:nvSpPr>
        <p:spPr>
          <a:xfrm>
            <a:off x="416832" y="1451387"/>
            <a:ext cx="4651558" cy="3913860"/>
          </a:xfrm>
          <a:prstGeom prst="rect">
            <a:avLst/>
          </a:prstGeom>
        </p:spPr>
        <p:txBody>
          <a:bodyPr/>
          <a:lstStyle/>
          <a:p>
            <a:pPr marL="342900" indent="-342900" algn="ctr" fontAlgn="base">
              <a:spcBef>
                <a:spcPct val="20000"/>
              </a:spcBef>
              <a:spcAft>
                <a:spcPct val="0"/>
              </a:spcAft>
              <a:defRPr/>
            </a:pPr>
            <a:r>
              <a:rPr lang="es-ES_tradnl" sz="2800" b="1" i="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Square721 BT" panose="020B0504020202060204" pitchFamily="34" charset="0"/>
              </a:rPr>
              <a:t>   </a:t>
            </a:r>
            <a:r>
              <a:rPr lang="es-PE" sz="2800" b="1" i="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Square721 BT" panose="020B0504020202060204" pitchFamily="34" charset="0"/>
              </a:rPr>
              <a:t> El Evangelio nos propone el máximo bien al que puede aspirar el ser humano: la vida eterna</a:t>
            </a:r>
            <a:r>
              <a:rPr lang="es-PE" sz="2800" b="1" i="1" kern="0" dirty="0" smtClean="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Square721 BT" panose="020B0504020202060204" pitchFamily="34" charset="0"/>
              </a:rPr>
              <a:t>. El </a:t>
            </a:r>
            <a:r>
              <a:rPr lang="es-PE" sz="2800" b="1" i="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Square721 BT" panose="020B0504020202060204" pitchFamily="34" charset="0"/>
              </a:rPr>
              <a:t>que quiere alcanzarla descubre que merece la pena dejarlo todo y seguir los pasos de Jesús, imitando el ejemplo de los discípulos.</a:t>
            </a:r>
            <a:endParaRPr lang="es-ES_tradnl" sz="2800" b="1" i="1" kern="0" dirty="0">
              <a:ln w="6600">
                <a:solidFill>
                  <a:sysClr val="windowText" lastClr="000000"/>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Square721 BT" panose="020B0504020202060204" pitchFamily="34" charset="0"/>
            </a:endParaRPr>
          </a:p>
        </p:txBody>
      </p:sp>
    </p:spTree>
    <p:extLst>
      <p:ext uri="{BB962C8B-B14F-4D97-AF65-F5344CB8AC3E}">
        <p14:creationId xmlns:p14="http://schemas.microsoft.com/office/powerpoint/2010/main" val="13679418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mación Pastoral para Laicos: Jesús y el joven 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62" y="572907"/>
            <a:ext cx="7954772" cy="574081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614462" y="405210"/>
            <a:ext cx="2324675" cy="523220"/>
          </a:xfrm>
          <a:prstGeom prst="rect">
            <a:avLst/>
          </a:prstGeom>
        </p:spPr>
        <p:txBody>
          <a:bodyPr wrap="none">
            <a:spAutoFit/>
          </a:bodyPr>
          <a:lstStyle/>
          <a:p>
            <a:pPr algn="ctr" fontAlgn="base">
              <a:spcBef>
                <a:spcPct val="0"/>
              </a:spcBef>
              <a:spcAft>
                <a:spcPct val="0"/>
              </a:spcAft>
            </a:pPr>
            <a:r>
              <a:rPr lang="es-ES_tradnl" sz="2800" dirty="0">
                <a:ln w="18415" cmpd="sng">
                  <a:solidFill>
                    <a:srgbClr val="FFFF00"/>
                  </a:solidFill>
                  <a:prstDash val="solid"/>
                </a:ln>
                <a:solidFill>
                  <a:srgbClr val="FFFFFF"/>
                </a:solidFill>
                <a:effectLst>
                  <a:outerShdw blurRad="63500" dir="3600000" algn="tl" rotWithShape="0">
                    <a:srgbClr val="000000">
                      <a:alpha val="70000"/>
                    </a:srgbClr>
                  </a:outerShdw>
                </a:effectLst>
              </a:rPr>
              <a:t>Oración inicial</a:t>
            </a:r>
            <a:endParaRPr lang="es-PE" sz="2800" dirty="0">
              <a:ln w="18415" cmpd="sng">
                <a:solidFill>
                  <a:srgbClr val="FFFF00"/>
                </a:solidFill>
                <a:prstDash val="solid"/>
              </a:ln>
              <a:solidFill>
                <a:srgbClr val="FFFFFF"/>
              </a:solidFill>
              <a:effectLst>
                <a:outerShdw blurRad="63500" dir="3600000" algn="tl" rotWithShape="0">
                  <a:srgbClr val="000000">
                    <a:alpha val="70000"/>
                  </a:srgbClr>
                </a:outerShdw>
              </a:effectLst>
            </a:endParaRPr>
          </a:p>
        </p:txBody>
      </p:sp>
      <p:sp>
        <p:nvSpPr>
          <p:cNvPr id="8" name="6 Rectángulo"/>
          <p:cNvSpPr/>
          <p:nvPr/>
        </p:nvSpPr>
        <p:spPr>
          <a:xfrm>
            <a:off x="3157714" y="485816"/>
            <a:ext cx="5219931" cy="1200329"/>
          </a:xfrm>
          <a:prstGeom prst="rect">
            <a:avLst/>
          </a:prstGeom>
          <a:noFill/>
        </p:spPr>
        <p:txBody>
          <a:bodyPr wrap="square">
            <a:spAutoFit/>
            <a:scene3d>
              <a:camera prst="orthographicFront"/>
              <a:lightRig rig="threePt" dir="t"/>
            </a:scene3d>
            <a:sp3d contourW="31750">
              <a:contourClr>
                <a:srgbClr val="800000"/>
              </a:contourClr>
            </a:sp3d>
          </a:bodyPr>
          <a:lstStyle/>
          <a:p>
            <a:pPr algn="ctr" fontAlgn="base">
              <a:spcBef>
                <a:spcPct val="0"/>
              </a:spcBef>
              <a:spcAft>
                <a:spcPct val="0"/>
              </a:spcAft>
            </a:pPr>
            <a:r>
              <a:rPr lang="es-ES_tradnl"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Señor Jesús, un joven se te acerca reconociendo que Tú le podías ayudar a encontrar eso que buscaba, </a:t>
            </a:r>
            <a:endPar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endParaRPr>
          </a:p>
        </p:txBody>
      </p:sp>
      <p:sp>
        <p:nvSpPr>
          <p:cNvPr id="6" name="6 Rectángulo"/>
          <p:cNvSpPr/>
          <p:nvPr/>
        </p:nvSpPr>
        <p:spPr>
          <a:xfrm>
            <a:off x="391886" y="5113388"/>
            <a:ext cx="8133805" cy="1200329"/>
          </a:xfrm>
          <a:prstGeom prst="rect">
            <a:avLst/>
          </a:prstGeom>
          <a:noFill/>
        </p:spPr>
        <p:txBody>
          <a:bodyPr wrap="square">
            <a:spAutoFit/>
            <a:scene3d>
              <a:camera prst="orthographicFront"/>
              <a:lightRig rig="threePt" dir="t"/>
            </a:scene3d>
            <a:sp3d contourW="31750">
              <a:contourClr>
                <a:srgbClr val="800000"/>
              </a:contourClr>
            </a:sp3d>
          </a:bodyPr>
          <a:lstStyle/>
          <a:p>
            <a:pPr algn="ctr" fontAlgn="base">
              <a:spcBef>
                <a:spcPct val="0"/>
              </a:spcBef>
              <a:spcAft>
                <a:spcPct val="0"/>
              </a:spcAft>
            </a:pPr>
            <a:r>
              <a:rPr lang="es-PE"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y </a:t>
            </a: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así se desprendiera de todos </a:t>
            </a:r>
            <a:r>
              <a:rPr lang="es-PE"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sus </a:t>
            </a: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bienes, </a:t>
            </a:r>
            <a:r>
              <a:rPr lang="es-PE"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para </a:t>
            </a: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seguirte y </a:t>
            </a:r>
            <a:r>
              <a:rPr lang="es-PE"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estar </a:t>
            </a: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contigo, </a:t>
            </a:r>
            <a:r>
              <a:rPr lang="es-PE"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y </a:t>
            </a: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ante tu invitación de </a:t>
            </a:r>
            <a:r>
              <a:rPr lang="es-PE"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vender </a:t>
            </a: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todo </a:t>
            </a:r>
          </a:p>
          <a:p>
            <a:pPr algn="ctr" fontAlgn="base">
              <a:spcBef>
                <a:spcPct val="0"/>
              </a:spcBef>
              <a:spcAft>
                <a:spcPct val="0"/>
              </a:spcAft>
            </a:pP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y darlo a los pobres, </a:t>
            </a:r>
            <a:r>
              <a:rPr lang="es-PE"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y </a:t>
            </a:r>
            <a:r>
              <a:rPr lang="es-PE"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después seguirte, </a:t>
            </a:r>
          </a:p>
        </p:txBody>
      </p:sp>
      <p:sp>
        <p:nvSpPr>
          <p:cNvPr id="7" name="6 Rectángulo"/>
          <p:cNvSpPr/>
          <p:nvPr/>
        </p:nvSpPr>
        <p:spPr>
          <a:xfrm>
            <a:off x="3866487" y="2435732"/>
            <a:ext cx="1750542" cy="2677656"/>
          </a:xfrm>
          <a:prstGeom prst="rect">
            <a:avLst/>
          </a:prstGeom>
          <a:noFill/>
        </p:spPr>
        <p:txBody>
          <a:bodyPr wrap="square">
            <a:spAutoFit/>
            <a:scene3d>
              <a:camera prst="orthographicFront"/>
              <a:lightRig rig="threePt" dir="t"/>
            </a:scene3d>
            <a:sp3d contourW="31750">
              <a:contourClr>
                <a:srgbClr val="800000"/>
              </a:contourClr>
            </a:sp3d>
          </a:bodyPr>
          <a:lstStyle/>
          <a:p>
            <a:pPr algn="ctr" fontAlgn="base">
              <a:spcBef>
                <a:spcPct val="0"/>
              </a:spcBef>
              <a:spcAft>
                <a:spcPct val="0"/>
              </a:spcAft>
            </a:pPr>
            <a:r>
              <a:rPr lang="es-ES_tradnl"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a:t>
            </a:r>
            <a:r>
              <a:rPr lang="es-ES_tradnl"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la vida eterna, pero ahí Tú le invitaste a que diera algo más de sí</a:t>
            </a:r>
            <a:r>
              <a:rPr lang="es-ES_tradnl" sz="2400" dirty="0" smtClean="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rPr>
              <a:t>,</a:t>
            </a:r>
            <a:endParaRPr lang="es-ES_tradnl" sz="2400" dirty="0">
              <a:ln w="18415" cmpd="sng">
                <a:solidFill>
                  <a:srgbClr val="FFFFFF"/>
                </a:solidFill>
                <a:prstDash val="solid"/>
              </a:ln>
              <a:solidFill>
                <a:srgbClr val="FFFFFF"/>
              </a:solidFill>
              <a:effectLst>
                <a:outerShdw blurRad="50800" dist="101600" dir="13500000" algn="br" rotWithShape="0">
                  <a:srgbClr val="420000"/>
                </a:outerShdw>
              </a:effectLst>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4184026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98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lombia renueva la Consagración al Sagrado Corazón de Jesús - Vatican New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7952" y="546846"/>
            <a:ext cx="8047130" cy="574637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7 Rectángulo"/>
          <p:cNvSpPr/>
          <p:nvPr/>
        </p:nvSpPr>
        <p:spPr>
          <a:xfrm>
            <a:off x="550423" y="973211"/>
            <a:ext cx="2709717" cy="4893647"/>
          </a:xfrm>
          <a:prstGeom prst="rect">
            <a:avLst/>
          </a:prstGeom>
          <a:noFill/>
        </p:spPr>
        <p:txBody>
          <a:bodyPr wrap="square">
            <a:spAutoFit/>
          </a:bodyPr>
          <a:lstStyle/>
          <a:p>
            <a:pPr algn="ctr" fontAlgn="base">
              <a:spcBef>
                <a:spcPct val="0"/>
              </a:spcBef>
              <a:spcAft>
                <a:spcPct val="0"/>
              </a:spcAft>
            </a:pPr>
            <a:r>
              <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él fue incapaz de encontrar en ti </a:t>
            </a:r>
          </a:p>
          <a:p>
            <a:pPr algn="ctr" fontAlgn="base">
              <a:spcBef>
                <a:spcPct val="0"/>
              </a:spcBef>
              <a:spcAft>
                <a:spcPct val="0"/>
              </a:spcAft>
            </a:pPr>
            <a:r>
              <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su seguridad y su fortaleza, </a:t>
            </a:r>
          </a:p>
          <a:p>
            <a:pPr algn="ctr" fontAlgn="base">
              <a:spcBef>
                <a:spcPct val="0"/>
              </a:spcBef>
              <a:spcAft>
                <a:spcPct val="0"/>
              </a:spcAft>
            </a:pPr>
            <a:r>
              <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y no aceptó tu invitación.</a:t>
            </a:r>
          </a:p>
          <a:p>
            <a:pPr algn="ctr" fontAlgn="base">
              <a:spcBef>
                <a:spcPct val="0"/>
              </a:spcBef>
              <a:spcAft>
                <a:spcPct val="0"/>
              </a:spcAft>
            </a:pPr>
            <a:endPar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endParaRPr>
          </a:p>
          <a:p>
            <a:pPr algn="ctr" fontAlgn="base">
              <a:spcBef>
                <a:spcPct val="0"/>
              </a:spcBef>
              <a:spcAft>
                <a:spcPct val="0"/>
              </a:spcAft>
            </a:pPr>
            <a:r>
              <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Danos Señor, </a:t>
            </a:r>
            <a:r>
              <a:rPr lang="es-PE" sz="2400" dirty="0" smtClean="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             la </a:t>
            </a:r>
            <a:r>
              <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gracia </a:t>
            </a:r>
          </a:p>
          <a:p>
            <a:pPr algn="ctr" fontAlgn="base">
              <a:spcBef>
                <a:spcPct val="0"/>
              </a:spcBef>
              <a:spcAft>
                <a:spcPct val="0"/>
              </a:spcAft>
            </a:pPr>
            <a:r>
              <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de ser conscientes  de lo que </a:t>
            </a:r>
            <a:r>
              <a:rPr lang="es-PE" sz="2400" dirty="0" smtClean="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implica</a:t>
            </a:r>
          </a:p>
          <a:p>
            <a:pPr algn="ctr" fontAlgn="base">
              <a:spcBef>
                <a:spcPct val="0"/>
              </a:spcBef>
              <a:spcAft>
                <a:spcPct val="0"/>
              </a:spcAft>
            </a:pPr>
            <a:r>
              <a:rPr lang="es-PE" sz="2400" dirty="0" smtClean="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seguirte y estar contigo, </a:t>
            </a:r>
            <a:endPar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endParaRPr>
          </a:p>
        </p:txBody>
      </p:sp>
      <p:sp>
        <p:nvSpPr>
          <p:cNvPr id="7" name="7 Rectángulo"/>
          <p:cNvSpPr/>
          <p:nvPr/>
        </p:nvSpPr>
        <p:spPr>
          <a:xfrm>
            <a:off x="6104964" y="1062604"/>
            <a:ext cx="2420470" cy="4893647"/>
          </a:xfrm>
          <a:prstGeom prst="rect">
            <a:avLst/>
          </a:prstGeom>
          <a:noFill/>
        </p:spPr>
        <p:txBody>
          <a:bodyPr wrap="square">
            <a:spAutoFit/>
          </a:bodyPr>
          <a:lstStyle/>
          <a:p>
            <a:pPr algn="ctr" fontAlgn="base">
              <a:spcBef>
                <a:spcPct val="0"/>
              </a:spcBef>
              <a:spcAft>
                <a:spcPct val="0"/>
              </a:spcAft>
            </a:pPr>
            <a:r>
              <a:rPr lang="es-PE" sz="2400" dirty="0" smtClean="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y </a:t>
            </a:r>
            <a:r>
              <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ayúdanos a decirte Sí, </a:t>
            </a:r>
          </a:p>
          <a:p>
            <a:pPr algn="ctr" fontAlgn="base">
              <a:spcBef>
                <a:spcPct val="0"/>
              </a:spcBef>
              <a:spcAft>
                <a:spcPct val="0"/>
              </a:spcAft>
            </a:pPr>
            <a:r>
              <a:rPr lang="es-ES_tradnl"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y seguirte con todo el corazón </a:t>
            </a:r>
            <a:endPar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endParaRPr>
          </a:p>
          <a:p>
            <a:pPr algn="ctr" fontAlgn="base">
              <a:spcBef>
                <a:spcPct val="0"/>
              </a:spcBef>
              <a:spcAft>
                <a:spcPct val="0"/>
              </a:spcAft>
            </a:pPr>
            <a:r>
              <a:rPr lang="es-ES_tradnl"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siendo Tú nuestra seguridad y nuestra riqueza, </a:t>
            </a:r>
            <a:endPar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endParaRPr>
          </a:p>
          <a:p>
            <a:pPr algn="ctr" fontAlgn="base">
              <a:spcBef>
                <a:spcPct val="0"/>
              </a:spcBef>
              <a:spcAft>
                <a:spcPct val="0"/>
              </a:spcAft>
            </a:pPr>
            <a:r>
              <a:rPr lang="es-ES_tradnl"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rPr>
              <a:t>el sentido de todo lo que                    somos y tenemos.  AMÉN.</a:t>
            </a:r>
            <a:endParaRPr lang="es-PE" sz="2400" dirty="0">
              <a:ln w="18415" cmpd="sng">
                <a:solidFill>
                  <a:srgbClr val="FFFFFF"/>
                </a:solidFill>
                <a:prstDash val="solid"/>
              </a:ln>
              <a:solidFill>
                <a:srgbClr val="FFFFFF"/>
              </a:solidFill>
              <a:effectLst>
                <a:glow rad="101600">
                  <a:srgbClr val="3A1D00">
                    <a:alpha val="60000"/>
                  </a:srgbClr>
                </a:glow>
                <a:outerShdw blurRad="50800" dist="88900" dir="13500000" algn="br" rotWithShape="0">
                  <a:srgbClr val="800000"/>
                </a:outerShdw>
              </a:effectLst>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41611413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78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03/ce/6c/03ce6c34fac7f302964b84a1d5b094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08" y="548678"/>
            <a:ext cx="7987626" cy="574761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2 Marcador de contenido"/>
          <p:cNvSpPr txBox="1">
            <a:spLocks/>
          </p:cNvSpPr>
          <p:nvPr/>
        </p:nvSpPr>
        <p:spPr>
          <a:xfrm>
            <a:off x="611560" y="3911716"/>
            <a:ext cx="8083422" cy="2314912"/>
          </a:xfrm>
          <a:prstGeom prst="rect">
            <a:avLst/>
          </a:prstGeom>
          <a:scene3d>
            <a:camera prst="orthographicFront"/>
            <a:lightRig rig="threePt" dir="t"/>
          </a:scene3d>
          <a:sp3d>
            <a:bevelT w="152400" h="50800" prst="softRound"/>
          </a:sp3d>
        </p:spPr>
        <p:txBody>
          <a:bodyPr/>
          <a:lstStyle/>
          <a:p>
            <a:pPr algn="ctr" fontAlgn="base">
              <a:spcBef>
                <a:spcPct val="0"/>
              </a:spcBef>
              <a:spcAft>
                <a:spcPct val="0"/>
              </a:spcAft>
              <a:defRPr/>
            </a:pPr>
            <a:r>
              <a:rPr lang="es-ES_tradnl" sz="3000" i="1" kern="0" dirty="0" smtClean="0">
                <a:solidFill>
                  <a:srgbClr val="FFFFFF"/>
                </a:solidFill>
                <a:effectLst>
                  <a:glow rad="63500">
                    <a:srgbClr val="000000">
                      <a:satMod val="175000"/>
                      <a:alpha val="40000"/>
                    </a:srgbClr>
                  </a:glow>
                  <a:outerShdw blurRad="50800" dist="76200" dir="10800000" algn="r" rotWithShape="0">
                    <a:srgbClr val="000000"/>
                  </a:outerShdw>
                </a:effectLst>
                <a:latin typeface="Tekton Pro" panose="020F0603020208020904" pitchFamily="34" charset="0"/>
              </a:rPr>
              <a:t>Jesús </a:t>
            </a:r>
            <a:r>
              <a:rPr lang="es-ES_tradnl" sz="3000" i="1" kern="0" dirty="0">
                <a:solidFill>
                  <a:srgbClr val="FFFFFF"/>
                </a:solidFill>
                <a:effectLst>
                  <a:glow rad="63500">
                    <a:srgbClr val="000000">
                      <a:satMod val="175000"/>
                      <a:alpha val="40000"/>
                    </a:srgbClr>
                  </a:glow>
                  <a:outerShdw blurRad="50800" dist="76200" dir="10800000" algn="r" rotWithShape="0">
                    <a:srgbClr val="000000"/>
                  </a:outerShdw>
                </a:effectLst>
                <a:latin typeface="Tekton Pro" panose="020F0603020208020904" pitchFamily="34" charset="0"/>
              </a:rPr>
              <a:t>continua instruyendo a sus discípulos camino a Jerusalén. El tema central es el Reino de Dios.             Es búsqueda en el hombre rico,  exigencia de seguimiento, abandono de la riqueza, regalo de Dios,  promesa del Maestro. Escuchemos.</a:t>
            </a:r>
            <a:r>
              <a:rPr lang="es-PE" sz="3000" kern="0" dirty="0">
                <a:solidFill>
                  <a:srgbClr val="FFFFFF"/>
                </a:solidFill>
                <a:effectLst>
                  <a:glow rad="63500">
                    <a:srgbClr val="000000">
                      <a:satMod val="175000"/>
                      <a:alpha val="40000"/>
                    </a:srgbClr>
                  </a:glow>
                  <a:outerShdw blurRad="50800" dist="76200" dir="10800000" algn="r" rotWithShape="0">
                    <a:srgbClr val="000000"/>
                  </a:outerShdw>
                </a:effectLst>
                <a:latin typeface="Tekton Pro" panose="020F0603020208020904" pitchFamily="34" charset="0"/>
              </a:rPr>
              <a:t> </a:t>
            </a:r>
            <a:r>
              <a:rPr lang="es-ES_tradnl" sz="3000" kern="0" dirty="0">
                <a:solidFill>
                  <a:srgbClr val="FFFFFF"/>
                </a:solidFill>
                <a:effectLst>
                  <a:glow rad="63500">
                    <a:srgbClr val="000000">
                      <a:satMod val="175000"/>
                      <a:alpha val="40000"/>
                    </a:srgbClr>
                  </a:glow>
                  <a:outerShdw blurRad="50800" dist="76200" dir="10800000" algn="r" rotWithShape="0">
                    <a:srgbClr val="000000"/>
                  </a:outerShdw>
                </a:effectLst>
                <a:latin typeface="Tekton Pro" panose="020F0603020208020904" pitchFamily="34" charset="0"/>
                <a:ea typeface="Times New Roman"/>
                <a:cs typeface="Arial"/>
              </a:rPr>
              <a:t> </a:t>
            </a:r>
            <a:endParaRPr lang="es-PE" sz="3000" kern="0" dirty="0">
              <a:solidFill>
                <a:srgbClr val="FFFFFF"/>
              </a:solidFill>
              <a:effectLst>
                <a:glow rad="63500">
                  <a:srgbClr val="000000">
                    <a:satMod val="175000"/>
                    <a:alpha val="40000"/>
                  </a:srgbClr>
                </a:glow>
                <a:outerShdw blurRad="50800" dist="76200" dir="10800000" algn="r" rotWithShape="0">
                  <a:srgbClr val="000000"/>
                </a:outerShdw>
              </a:effectLst>
              <a:latin typeface="Tekton Pro" panose="020F0603020208020904" pitchFamily="34" charset="0"/>
              <a:ea typeface="Times New Roman"/>
            </a:endParaRPr>
          </a:p>
        </p:txBody>
      </p:sp>
      <p:sp>
        <p:nvSpPr>
          <p:cNvPr id="3" name="Rectángulo 2"/>
          <p:cNvSpPr/>
          <p:nvPr/>
        </p:nvSpPr>
        <p:spPr>
          <a:xfrm>
            <a:off x="6133583" y="683113"/>
            <a:ext cx="2161169" cy="523220"/>
          </a:xfrm>
          <a:prstGeom prst="rect">
            <a:avLst/>
          </a:prstGeom>
        </p:spPr>
        <p:txBody>
          <a:bodyPr wrap="none">
            <a:spAutoFit/>
          </a:bodyPr>
          <a:lstStyle/>
          <a:p>
            <a:r>
              <a:rPr lang="es-ES_tradnl" sz="2800" b="1" i="1" kern="0" dirty="0">
                <a:solidFill>
                  <a:srgbClr val="FFFFFF"/>
                </a:solidFill>
                <a:effectLst>
                  <a:glow rad="63500">
                    <a:srgbClr val="000000">
                      <a:satMod val="175000"/>
                      <a:alpha val="40000"/>
                    </a:srgbClr>
                  </a:glow>
                  <a:outerShdw blurRad="50800" dist="76200" dir="10800000" algn="r" rotWithShape="0">
                    <a:srgbClr val="000000"/>
                  </a:outerShdw>
                </a:effectLst>
                <a:latin typeface="Segoe UI Semibold" panose="020B0702040204020203" pitchFamily="34" charset="0"/>
                <a:cs typeface="Segoe UI Semibold" panose="020B0702040204020203" pitchFamily="34" charset="0"/>
              </a:rPr>
              <a:t>Motivación: </a:t>
            </a:r>
            <a:endParaRPr lang="en-US" sz="2800" b="1" dirty="0">
              <a:latin typeface="Segoe UI Semibold" panose="020B0702040204020203" pitchFamily="34" charset="0"/>
              <a:cs typeface="Segoe UI Semibold" panose="020B0702040204020203" pitchFamily="34" charset="0"/>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608" y="548678"/>
            <a:ext cx="4007809" cy="861391"/>
          </a:xfrm>
          <a:prstGeom prst="roundRect">
            <a:avLst/>
          </a:prstGeom>
        </p:spPr>
      </p:pic>
      <p:sp>
        <p:nvSpPr>
          <p:cNvPr id="10" name="Rectángulo redondeado 9"/>
          <p:cNvSpPr>
            <a:spLocks noChangeArrowheads="1"/>
          </p:cNvSpPr>
          <p:nvPr/>
        </p:nvSpPr>
        <p:spPr bwMode="auto">
          <a:xfrm>
            <a:off x="611560" y="548678"/>
            <a:ext cx="4104456" cy="792090"/>
          </a:xfrm>
          <a:prstGeom prst="roundRect">
            <a:avLst>
              <a:gd name="adj" fmla="val 16667"/>
            </a:avLst>
          </a:prstGeom>
          <a:no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spcAft>
                <a:spcPct val="0"/>
              </a:spcAft>
            </a:pPr>
            <a:r>
              <a:rPr lang="es-ES_tradnl" b="1" dirty="0">
                <a:solidFill>
                  <a:srgbClr val="C00000"/>
                </a:solidFill>
                <a:effectLst>
                  <a:outerShdw blurRad="38100" dist="38100" dir="2700000" algn="tl">
                    <a:srgbClr val="000000">
                      <a:alpha val="43137"/>
                    </a:srgbClr>
                  </a:outerShdw>
                </a:effectLst>
                <a:ea typeface="Times New Roman" panose="02020603050405020304" pitchFamily="18" charset="0"/>
              </a:rPr>
              <a:t>LECTIO</a:t>
            </a:r>
            <a:endParaRPr lang="es-PE" dirty="0">
              <a:solidFill>
                <a:srgbClr val="880000"/>
              </a:solidFill>
              <a:effectLst>
                <a:outerShdw blurRad="38100" dist="38100" dir="2700000" algn="tl">
                  <a:srgbClr val="000000">
                    <a:alpha val="43137"/>
                  </a:srgbClr>
                </a:outerShdw>
              </a:effectLst>
              <a:ea typeface="Times New Roman" panose="02020603050405020304" pitchFamily="18" charset="0"/>
            </a:endParaRPr>
          </a:p>
          <a:p>
            <a:pPr indent="19050" algn="ctr" fontAlgn="base">
              <a:spcBef>
                <a:spcPct val="0"/>
              </a:spcBef>
              <a:spcAft>
                <a:spcPct val="0"/>
              </a:spcAft>
            </a:pPr>
            <a:r>
              <a:rPr lang="es-ES_tradnl" b="1" dirty="0">
                <a:solidFill>
                  <a:srgbClr val="000000"/>
                </a:solidFill>
                <a:ea typeface="Times New Roman" panose="02020603050405020304" pitchFamily="18" charset="0"/>
              </a:rPr>
              <a:t>¿Qué dice el texto? Marcos 10, 17-30</a:t>
            </a:r>
            <a:endParaRPr lang="es-PE"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2221436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736" y="521878"/>
            <a:ext cx="8034528" cy="5711952"/>
          </a:xfrm>
          <a:prstGeom prst="rect">
            <a:avLst/>
          </a:prstGeom>
        </p:spPr>
      </p:pic>
      <p:sp>
        <p:nvSpPr>
          <p:cNvPr id="3074" name="Rectangle 2"/>
          <p:cNvSpPr>
            <a:spLocks noChangeArrowheads="1"/>
          </p:cNvSpPr>
          <p:nvPr/>
        </p:nvSpPr>
        <p:spPr bwMode="auto">
          <a:xfrm>
            <a:off x="413538" y="4941168"/>
            <a:ext cx="8316924" cy="1292662"/>
          </a:xfrm>
          <a:prstGeom prst="rect">
            <a:avLst/>
          </a:prstGeom>
          <a:noFill/>
          <a:ln w="38100">
            <a:solidFill>
              <a:srgbClr val="DEBF67"/>
            </a:solidFill>
            <a:miter lim="800000"/>
            <a:headEnd/>
            <a:tailEnd/>
          </a:ln>
          <a:effectLst>
            <a:softEdge rad="317500"/>
          </a:effectLst>
        </p:spPr>
        <p:txBody>
          <a:bodyPr wrap="square">
            <a:spAutoFit/>
          </a:bodyPr>
          <a:lstStyle/>
          <a:p>
            <a:pPr algn="ctr" fontAlgn="base">
              <a:spcBef>
                <a:spcPct val="0"/>
              </a:spcBef>
              <a:spcAft>
                <a:spcPct val="0"/>
              </a:spcAft>
            </a:pPr>
            <a:r>
              <a:rPr lang="es-ES" sz="2600"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En aquel tiempo, cuando salía Jesús al  camino, se le acercó uno corriendo, se arrodilló y le preguntó: «Maestro bueno, ¿qué haré para heredar la vida eterna?”</a:t>
            </a:r>
          </a:p>
        </p:txBody>
      </p:sp>
      <p:sp>
        <p:nvSpPr>
          <p:cNvPr id="4" name="3 Rectángulo"/>
          <p:cNvSpPr/>
          <p:nvPr/>
        </p:nvSpPr>
        <p:spPr>
          <a:xfrm>
            <a:off x="3570911" y="521878"/>
            <a:ext cx="3672408" cy="461665"/>
          </a:xfrm>
          <a:prstGeom prst="rect">
            <a:avLst/>
          </a:prstGeom>
        </p:spPr>
        <p:txBody>
          <a:bodyPr wrap="square">
            <a:spAutoFit/>
          </a:bodyPr>
          <a:lstStyle/>
          <a:p>
            <a:pPr fontAlgn="base">
              <a:spcBef>
                <a:spcPct val="0"/>
              </a:spcBef>
              <a:spcAft>
                <a:spcPct val="0"/>
              </a:spcAft>
            </a:pPr>
            <a:r>
              <a:rPr lang="es-PE" sz="2400" b="1" dirty="0">
                <a:solidFill>
                  <a:schemeClr val="bg1"/>
                </a:solidFill>
                <a:effectLst>
                  <a:outerShdw blurRad="38100" dist="38100" dir="2700000" algn="tl">
                    <a:srgbClr val="000000">
                      <a:alpha val="43137"/>
                    </a:srgbClr>
                  </a:outerShdw>
                </a:effectLst>
                <a:latin typeface="Tekton Pro Ext" panose="020F0605020208020904" pitchFamily="34" charset="0"/>
              </a:rPr>
              <a:t>Marcos 10, </a:t>
            </a:r>
            <a:r>
              <a:rPr lang="es-PE" sz="2400" b="1" dirty="0" smtClean="0">
                <a:solidFill>
                  <a:schemeClr val="bg1"/>
                </a:solidFill>
                <a:effectLst>
                  <a:outerShdw blurRad="38100" dist="38100" dir="2700000" algn="tl">
                    <a:srgbClr val="000000">
                      <a:alpha val="43137"/>
                    </a:srgbClr>
                  </a:outerShdw>
                </a:effectLst>
                <a:latin typeface="Tekton Pro Ext" panose="020F0605020208020904" pitchFamily="34" charset="0"/>
              </a:rPr>
              <a:t>17- 3 0</a:t>
            </a:r>
            <a:endParaRPr lang="es-PE" sz="2400" b="1" dirty="0">
              <a:solidFill>
                <a:schemeClr val="bg1"/>
              </a:solidFill>
              <a:effectLst>
                <a:outerShdw blurRad="38100" dist="38100" dir="2700000" algn="tl">
                  <a:srgbClr val="000000">
                    <a:alpha val="43137"/>
                  </a:srgbClr>
                </a:outerShdw>
              </a:effectLst>
              <a:latin typeface="Tekton Pro Ext" panose="020F0605020208020904" pitchFamily="34" charset="0"/>
            </a:endParaRPr>
          </a:p>
        </p:txBody>
      </p:sp>
    </p:spTree>
    <p:extLst>
      <p:ext uri="{BB962C8B-B14F-4D97-AF65-F5344CB8AC3E}">
        <p14:creationId xmlns:p14="http://schemas.microsoft.com/office/powerpoint/2010/main" val="32789379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3074"/>
                                        </p:tgtEl>
                                        <p:attrNameLst>
                                          <p:attrName>style.visibility</p:attrName>
                                        </p:attrNameLst>
                                      </p:cBhvr>
                                      <p:to>
                                        <p:strVal val="visible"/>
                                      </p:to>
                                    </p:set>
                                    <p:anim calcmode="lin" valueType="num">
                                      <p:cBhvr>
                                        <p:cTn id="12" dur="1750" fill="hold"/>
                                        <p:tgtEl>
                                          <p:spTgt spid="3074"/>
                                        </p:tgtEl>
                                        <p:attrNameLst>
                                          <p:attrName>ppt_w</p:attrName>
                                        </p:attrNameLst>
                                      </p:cBhvr>
                                      <p:tavLst>
                                        <p:tav tm="0">
                                          <p:val>
                                            <p:fltVal val="0"/>
                                          </p:val>
                                        </p:tav>
                                        <p:tav tm="100000">
                                          <p:val>
                                            <p:strVal val="#ppt_w"/>
                                          </p:val>
                                        </p:tav>
                                      </p:tavLst>
                                    </p:anim>
                                    <p:anim calcmode="lin" valueType="num">
                                      <p:cBhvr>
                                        <p:cTn id="13" dur="175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1540" y="539971"/>
            <a:ext cx="8052816" cy="5754624"/>
          </a:xfrm>
          <a:prstGeom prst="rect">
            <a:avLst/>
          </a:prstGeom>
        </p:spPr>
      </p:pic>
      <p:sp>
        <p:nvSpPr>
          <p:cNvPr id="4098" name="Rectangle 2"/>
          <p:cNvSpPr>
            <a:spLocks noChangeArrowheads="1"/>
          </p:cNvSpPr>
          <p:nvPr/>
        </p:nvSpPr>
        <p:spPr bwMode="auto">
          <a:xfrm>
            <a:off x="446232" y="464313"/>
            <a:ext cx="8093621" cy="830997"/>
          </a:xfrm>
          <a:prstGeom prst="rect">
            <a:avLst/>
          </a:prstGeom>
          <a:noFill/>
          <a:ln w="9525">
            <a:noFill/>
            <a:miter lim="800000"/>
            <a:headEnd/>
            <a:tailEnd/>
          </a:ln>
          <a:effectLst>
            <a:softEdge rad="63500"/>
          </a:effectLst>
        </p:spPr>
        <p:txBody>
          <a:bodyPr wrap="square">
            <a:spAutoFit/>
          </a:bodyPr>
          <a:lstStyle/>
          <a:p>
            <a:pPr algn="ctr" fontAlgn="base">
              <a:spcBef>
                <a:spcPct val="0"/>
              </a:spcBef>
              <a:spcAft>
                <a:spcPct val="0"/>
              </a:spcAft>
            </a:pPr>
            <a:r>
              <a:rPr lang="es-ES" sz="2400"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Jesús le contestó: </a:t>
            </a:r>
            <a:r>
              <a:rPr lang="es-ES" sz="2400" i="1"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«¿Por qué me llamas bueno? Sólo Dios es bueno. Ya sabes los mandamientos: no matarás, </a:t>
            </a:r>
          </a:p>
        </p:txBody>
      </p:sp>
      <p:sp>
        <p:nvSpPr>
          <p:cNvPr id="8" name="Rectangle 2"/>
          <p:cNvSpPr>
            <a:spLocks noChangeArrowheads="1"/>
          </p:cNvSpPr>
          <p:nvPr/>
        </p:nvSpPr>
        <p:spPr bwMode="auto">
          <a:xfrm>
            <a:off x="4580709" y="4187227"/>
            <a:ext cx="4104452" cy="1938992"/>
          </a:xfrm>
          <a:prstGeom prst="rect">
            <a:avLst/>
          </a:prstGeom>
          <a:noFill/>
          <a:ln w="9525">
            <a:noFill/>
            <a:miter lim="800000"/>
            <a:headEnd/>
            <a:tailEnd/>
          </a:ln>
          <a:effectLst>
            <a:softEdge rad="63500"/>
          </a:effectLst>
        </p:spPr>
        <p:txBody>
          <a:bodyPr wrap="square">
            <a:spAutoFit/>
          </a:bodyPr>
          <a:lstStyle/>
          <a:p>
            <a:pPr algn="ctr" fontAlgn="base">
              <a:spcBef>
                <a:spcPct val="0"/>
              </a:spcBef>
              <a:spcAft>
                <a:spcPct val="0"/>
              </a:spcAft>
            </a:pPr>
            <a:r>
              <a:rPr lang="es-ES" sz="2400" i="1" dirty="0" smtClean="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no </a:t>
            </a:r>
            <a:r>
              <a:rPr lang="es-ES" sz="2400" i="1"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cometerás adulterio, </a:t>
            </a:r>
            <a:r>
              <a:rPr lang="es-ES" sz="2400" i="1" dirty="0" smtClean="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             no </a:t>
            </a:r>
            <a:r>
              <a:rPr lang="es-ES" sz="2400" i="1" dirty="0">
                <a:ln w="18415" cmpd="sng">
                  <a:solidFill>
                    <a:srgbClr val="FFFFFF"/>
                  </a:solidFill>
                  <a:prstDash val="solid"/>
                </a:ln>
                <a:solidFill>
                  <a:srgbClr val="FFFFFF"/>
                </a:solidFill>
                <a:effectLst>
                  <a:glow rad="63500">
                    <a:schemeClr val="accent4">
                      <a:satMod val="175000"/>
                      <a:alpha val="40000"/>
                    </a:schemeClr>
                  </a:glow>
                  <a:outerShdw blurRad="50800" dist="63500" algn="l" rotWithShape="0">
                    <a:prstClr val="black"/>
                  </a:outerShdw>
                </a:effectLst>
                <a:latin typeface="Franklin Gothic Book" panose="020B0503020102020204" pitchFamily="34" charset="0"/>
              </a:rPr>
              <a:t>robarás, no darás falso testimonio, no estafarás, honra a tu padre y a tu madre».</a:t>
            </a:r>
          </a:p>
        </p:txBody>
      </p:sp>
    </p:spTree>
    <p:extLst>
      <p:ext uri="{BB962C8B-B14F-4D97-AF65-F5344CB8AC3E}">
        <p14:creationId xmlns:p14="http://schemas.microsoft.com/office/powerpoint/2010/main" val="3366026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750" fill="hold"/>
                                        <p:tgtEl>
                                          <p:spTgt spid="4098"/>
                                        </p:tgtEl>
                                        <p:attrNameLst>
                                          <p:attrName>ppt_w</p:attrName>
                                        </p:attrNameLst>
                                      </p:cBhvr>
                                      <p:tavLst>
                                        <p:tav tm="0">
                                          <p:val>
                                            <p:fltVal val="0"/>
                                          </p:val>
                                        </p:tav>
                                        <p:tav tm="100000">
                                          <p:val>
                                            <p:strVal val="#ppt_w"/>
                                          </p:val>
                                        </p:tav>
                                      </p:tavLst>
                                    </p:anim>
                                    <p:anim calcmode="lin" valueType="num">
                                      <p:cBhvr>
                                        <p:cTn id="8" dur="1750" fill="hold"/>
                                        <p:tgtEl>
                                          <p:spTgt spid="4098"/>
                                        </p:tgtEl>
                                        <p:attrNameLst>
                                          <p:attrName>ppt_h</p:attrName>
                                        </p:attrNameLst>
                                      </p:cBhvr>
                                      <p:tavLst>
                                        <p:tav tm="0">
                                          <p:val>
                                            <p:fltVal val="0"/>
                                          </p:val>
                                        </p:tav>
                                        <p:tav tm="100000">
                                          <p:val>
                                            <p:strVal val="#ppt_h"/>
                                          </p:val>
                                        </p:tav>
                                      </p:tavLst>
                                    </p:anim>
                                  </p:childTnLst>
                                </p:cTn>
                              </p:par>
                            </p:childTnLst>
                          </p:cTn>
                        </p:par>
                        <p:par>
                          <p:cTn id="9" fill="hold">
                            <p:stCondLst>
                              <p:cond delay="57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8"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TotalTime>
  <Words>1471</Words>
  <Application>Microsoft Office PowerPoint</Application>
  <PresentationFormat>Presentación en pantalla (4:3)</PresentationFormat>
  <Paragraphs>106</Paragraphs>
  <Slides>38</Slides>
  <Notes>3</Notes>
  <HiddenSlides>0</HiddenSlides>
  <MMClips>1</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38</vt:i4>
      </vt:variant>
    </vt:vector>
  </HeadingPairs>
  <TitlesOfParts>
    <vt:vector size="56" baseType="lpstr">
      <vt:lpstr>Arial</vt:lpstr>
      <vt:lpstr>Arial Black</vt:lpstr>
      <vt:lpstr>Arial Rounded MT Bold</vt:lpstr>
      <vt:lpstr>Calibri</vt:lpstr>
      <vt:lpstr>Comic Sans MS</vt:lpstr>
      <vt:lpstr>Franklin Gothic Book</vt:lpstr>
      <vt:lpstr>Justinian</vt:lpstr>
      <vt:lpstr>Kalinga</vt:lpstr>
      <vt:lpstr>Poor Richard</vt:lpstr>
      <vt:lpstr>Script MT Bold</vt:lpstr>
      <vt:lpstr>Segoe UI Semibold</vt:lpstr>
      <vt:lpstr>Square721 BT</vt:lpstr>
      <vt:lpstr>Square721 Cn BT</vt:lpstr>
      <vt:lpstr>Swis721 Hv BT</vt:lpstr>
      <vt:lpstr>Tekton Pro</vt:lpstr>
      <vt:lpstr>Tekton Pro Ext</vt:lpstr>
      <vt:lpstr>Times New Roman</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86</cp:revision>
  <dcterms:created xsi:type="dcterms:W3CDTF">2018-10-08T19:50:42Z</dcterms:created>
  <dcterms:modified xsi:type="dcterms:W3CDTF">2021-10-04T18:19:13Z</dcterms:modified>
</cp:coreProperties>
</file>