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  <p:sldMasterId id="2147483698" r:id="rId3"/>
    <p:sldMasterId id="2147483710" r:id="rId4"/>
    <p:sldMasterId id="2147483722" r:id="rId5"/>
    <p:sldMasterId id="2147483734" r:id="rId6"/>
    <p:sldMasterId id="2147483746" r:id="rId7"/>
    <p:sldMasterId id="2147483758" r:id="rId8"/>
    <p:sldMasterId id="2147483771" r:id="rId9"/>
  </p:sldMasterIdLst>
  <p:sldIdLst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3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E8441D-5D29-436B-959D-4168C22E557F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1730420"/>
      </p:ext>
    </p:extLst>
  </p:cSld>
  <p:clrMapOvr>
    <a:masterClrMapping/>
  </p:clrMapOvr>
  <p:transition spd="med">
    <p:comb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F0B866-44D1-4F70-8544-9919F081472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9322115"/>
      </p:ext>
    </p:extLst>
  </p:cSld>
  <p:clrMapOvr>
    <a:masterClrMapping/>
  </p:clrMapOvr>
  <p:transition spd="med">
    <p:comb dir="vert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9AF7E-6D8A-4E44-A575-A4EFDCB3D6FA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4960320"/>
      </p:ext>
    </p:extLst>
  </p:cSld>
  <p:clrMapOvr>
    <a:masterClrMapping/>
  </p:clrMapOvr>
  <p:transition spd="med">
    <p:diamond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DA29BD-DFD6-47E5-8D8E-75CE0515E981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5353538"/>
      </p:ext>
    </p:extLst>
  </p:cSld>
  <p:clrMapOvr>
    <a:masterClrMapping/>
  </p:clrMapOvr>
  <p:transition spd="med">
    <p:diamond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423EDA-2669-4265-BFF8-0986117EE8E0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0306647"/>
      </p:ext>
    </p:extLst>
  </p:cSld>
  <p:clrMapOvr>
    <a:masterClrMapping/>
  </p:clrMapOvr>
  <p:transition spd="med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A1D10-A0B9-4128-8D8A-2689954CAA4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1021629"/>
      </p:ext>
    </p:extLst>
  </p:cSld>
  <p:clrMapOvr>
    <a:masterClrMapping/>
  </p:clrMapOvr>
  <p:transition spd="med">
    <p:comb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BC6AE8-C049-4499-9BF7-CC2FA7B6DBEA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8222340"/>
      </p:ext>
    </p:extLst>
  </p:cSld>
  <p:clrMapOvr>
    <a:masterClrMapping/>
  </p:clrMapOvr>
  <p:transition spd="med">
    <p:comb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98945-1B22-41BA-8B94-3A784FDA8CE2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13908836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85C7ED-9E12-4F27-88B7-38101BB67BC6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6726203"/>
      </p:ext>
    </p:extLst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52970-B0EB-4A1F-842E-B177B881DEC3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62897236"/>
      </p:ext>
    </p:extLst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F312E9-1CA4-4895-A691-FFB14A6AFF4A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07975720"/>
      </p:ext>
    </p:extLst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C7971C-E322-4390-93C7-896E14099DD0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70538766"/>
      </p:ext>
    </p:extLst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7050EE-7B81-478D-A021-5318D48EF0A7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44550303"/>
      </p:ext>
    </p:extLst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E97FDC-B029-4BC3-9193-F5A3FF4A29C2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43375909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7277A-FF35-4CB3-9313-6F283E4719C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3098742"/>
      </p:ext>
    </p:extLst>
  </p:cSld>
  <p:clrMapOvr>
    <a:masterClrMapping/>
  </p:clrMapOvr>
  <p:transition spd="med">
    <p:comb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03A40-8B81-4938-A6BD-4902AEB900BE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55516346"/>
      </p:ext>
    </p:extLst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75D6F5-5558-4C67-A9C8-1D65EDC8696D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58444331"/>
      </p:ext>
    </p:extLst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DC6ED-44A8-472C-8FFE-FA1A4353BF9F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18666665"/>
      </p:ext>
    </p:extLst>
  </p:cSld>
  <p:clrMapOvr>
    <a:masterClrMapping/>
  </p:clrMapOvr>
  <p:transition spd="slow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60DB69-236B-464D-AE77-7F35C78B4F73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80108264"/>
      </p:ext>
    </p:extLst>
  </p:cSld>
  <p:clrMapOvr>
    <a:masterClrMapping/>
  </p:clrMapOvr>
  <p:transition spd="slow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BC6AE8-C049-4499-9BF7-CC2FA7B6DBEA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16398654"/>
      </p:ext>
    </p:extLst>
  </p:cSld>
  <p:clrMapOvr>
    <a:masterClrMapping/>
  </p:clrMapOvr>
  <p:transition spd="med">
    <p:comb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EA61B0-4D72-47C8-80B6-0F877CC1A40B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2662772"/>
      </p:ext>
    </p:extLst>
  </p:cSld>
  <p:clrMapOvr>
    <a:masterClrMapping/>
  </p:clrMapOvr>
  <p:transition advTm="1300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E65DF2-16A6-4BC0-A24C-D4D665266B36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0787657"/>
      </p:ext>
    </p:extLst>
  </p:cSld>
  <p:clrMapOvr>
    <a:masterClrMapping/>
  </p:clrMapOvr>
  <p:transition advTm="1300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5EF998-A087-4377-A681-09CF82578822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6057816"/>
      </p:ext>
    </p:extLst>
  </p:cSld>
  <p:clrMapOvr>
    <a:masterClrMapping/>
  </p:clrMapOvr>
  <p:transition advTm="1300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31E148-CAD6-43DC-8FCC-6638F9D13FB0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9634527"/>
      </p:ext>
    </p:extLst>
  </p:cSld>
  <p:clrMapOvr>
    <a:masterClrMapping/>
  </p:clrMapOvr>
  <p:transition advTm="1300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A3202D-CCF8-4E4A-972D-3E9A8686B5E6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6629907"/>
      </p:ext>
    </p:extLst>
  </p:cSld>
  <p:clrMapOvr>
    <a:masterClrMapping/>
  </p:clrMapOvr>
  <p:transition advTm="1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3B1B0D-18CE-448A-BA13-E2DA1216E262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8407609"/>
      </p:ext>
    </p:extLst>
  </p:cSld>
  <p:clrMapOvr>
    <a:masterClrMapping/>
  </p:clrMapOvr>
  <p:transition spd="med">
    <p:comb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D10A0D-964B-4B71-8640-24E278062FC3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3059873"/>
      </p:ext>
    </p:extLst>
  </p:cSld>
  <p:clrMapOvr>
    <a:masterClrMapping/>
  </p:clrMapOvr>
  <p:transition advTm="1300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39C47D-228E-46F8-9D5C-77DF6268BBA7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7339500"/>
      </p:ext>
    </p:extLst>
  </p:cSld>
  <p:clrMapOvr>
    <a:masterClrMapping/>
  </p:clrMapOvr>
  <p:transition advTm="1300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22FD1C-92F0-4F7B-B95F-B35C0C2A8809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0000542"/>
      </p:ext>
    </p:extLst>
  </p:cSld>
  <p:clrMapOvr>
    <a:masterClrMapping/>
  </p:clrMapOvr>
  <p:transition advTm="1300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D78DB4-D494-4334-83FB-08083A314E96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1497840"/>
      </p:ext>
    </p:extLst>
  </p:cSld>
  <p:clrMapOvr>
    <a:masterClrMapping/>
  </p:clrMapOvr>
  <p:transition advTm="1300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A42D10-BF62-46EF-A64C-D1438191136D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5882349"/>
      </p:ext>
    </p:extLst>
  </p:cSld>
  <p:clrMapOvr>
    <a:masterClrMapping/>
  </p:clrMapOvr>
  <p:transition advTm="1300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DED7EC-35C9-4B99-9A34-9C9972FC7FC8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322116"/>
      </p:ext>
    </p:extLst>
  </p:cSld>
  <p:clrMapOvr>
    <a:masterClrMapping/>
  </p:clrMapOvr>
  <p:transition advTm="1300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87593-A3A4-4184-BC2A-F4C7791D3BCB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3525678"/>
      </p:ext>
    </p:extLst>
  </p:cSld>
  <p:clrMapOvr>
    <a:masterClrMapping/>
  </p:clrMapOvr>
  <p:transition spd="slow"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E47768-2D50-4C83-904C-93B10CB2418A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5926290"/>
      </p:ext>
    </p:extLst>
  </p:cSld>
  <p:clrMapOvr>
    <a:masterClrMapping/>
  </p:clrMapOvr>
  <p:transition spd="slow"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45F86C-6E8F-4D93-A19F-38CDD980A6C8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7064546"/>
      </p:ext>
    </p:extLst>
  </p:cSld>
  <p:clrMapOvr>
    <a:masterClrMapping/>
  </p:clrMapOvr>
  <p:transition spd="slow"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94881B-6A88-4DB1-BB8C-5130B2014AA2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9450026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49415A-576E-4659-9246-FF444608450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7562471"/>
      </p:ext>
    </p:extLst>
  </p:cSld>
  <p:clrMapOvr>
    <a:masterClrMapping/>
  </p:clrMapOvr>
  <p:transition spd="med">
    <p:comb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58F9C1-CA19-4524-8749-918A670B1DC2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6901502"/>
      </p:ext>
    </p:extLst>
  </p:cSld>
  <p:clrMapOvr>
    <a:masterClrMapping/>
  </p:clrMapOvr>
  <p:transition spd="slow"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FAA02D-CD0B-4440-A14E-147FF6320347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641006"/>
      </p:ext>
    </p:extLst>
  </p:cSld>
  <p:clrMapOvr>
    <a:masterClrMapping/>
  </p:clrMapOvr>
  <p:transition spd="slow"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871BE6-92ED-4FD1-88AC-9C037563FBB4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3447043"/>
      </p:ext>
    </p:extLst>
  </p:cSld>
  <p:clrMapOvr>
    <a:masterClrMapping/>
  </p:clrMapOvr>
  <p:transition spd="slow"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F2B095-D5BD-4D20-89D6-CEEECAD22EEB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7767692"/>
      </p:ext>
    </p:extLst>
  </p:cSld>
  <p:clrMapOvr>
    <a:masterClrMapping/>
  </p:clrMapOvr>
  <p:transition spd="slow"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22BE3C-62DE-4858-8F14-F6D83406C8FD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1685983"/>
      </p:ext>
    </p:extLst>
  </p:cSld>
  <p:clrMapOvr>
    <a:masterClrMapping/>
  </p:clrMapOvr>
  <p:transition spd="slow"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3155C1-A327-4042-A35A-A5A22494AD3F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015528"/>
      </p:ext>
    </p:extLst>
  </p:cSld>
  <p:clrMapOvr>
    <a:masterClrMapping/>
  </p:clrMapOvr>
  <p:transition spd="slow"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B34538-89BE-43E3-B11A-48E4CB0CD266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2201929"/>
      </p:ext>
    </p:extLst>
  </p:cSld>
  <p:clrMapOvr>
    <a:masterClrMapping/>
  </p:clrMapOvr>
  <p:transition spd="slow"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0C04CF-C999-4100-A548-1BF6F222436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6754664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5C555-5F60-4E09-B535-0727353F896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0951814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71B888-0254-45C0-8DFB-B2E597135DB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581700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C7CF84-3105-4425-95EB-2368A0DDDC50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0947276"/>
      </p:ext>
    </p:extLst>
  </p:cSld>
  <p:clrMapOvr>
    <a:masterClrMapping/>
  </p:clrMapOvr>
  <p:transition spd="med">
    <p:comb dir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0B7897-901A-44CB-9ECA-F3FF81AA8BB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435568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C6BE4D-EB7E-406A-A970-85DB2455B41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7196243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829A30-6654-44D0-831F-482EF4A1DE4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2260320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DCFEB0-B146-4F21-9000-A325A7413D2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4788082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18D4B-4074-4745-9315-45D47EB9B03F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5990733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BF8B1D-F309-4497-ABD3-EEFF1315420A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9084406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05C2BF-68A0-43B0-AC88-A250016C1A5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585020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3C1F56-E1CC-4C13-ACC7-B20B8D057F85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891574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99DCFE-7AFC-4994-9AFE-F027617E8286}" type="slidenum">
              <a:rPr kumimoji="0" lang="es-ES_trad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1386321"/>
      </p:ext>
    </p:extLst>
  </p:cSld>
  <p:clrMapOvr>
    <a:masterClrMapping/>
  </p:clrMapOvr>
  <p:transition>
    <p:wheel spokes="8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09774-915F-4034-A96D-74398D96BC26}" type="slidenum">
              <a:rPr kumimoji="0" lang="es-ES_trad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5845"/>
      </p:ext>
    </p:extLst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36BD1F-5D1C-4B75-9EDE-974ADEBD1D4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5624596"/>
      </p:ext>
    </p:extLst>
  </p:cSld>
  <p:clrMapOvr>
    <a:masterClrMapping/>
  </p:clrMapOvr>
  <p:transition spd="med">
    <p:comb dir="vert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EFBCD2-19D7-4081-9C9F-ACC059A63CDE}" type="slidenum">
              <a:rPr kumimoji="0" lang="es-ES_trad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1128963"/>
      </p:ext>
    </p:extLst>
  </p:cSld>
  <p:clrMapOvr>
    <a:masterClrMapping/>
  </p:clrMapOvr>
  <p:transition>
    <p:wheel spokes="8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2BB0E1-D94F-47F6-A993-336F451EC7B2}" type="slidenum">
              <a:rPr kumimoji="0" lang="es-ES_trad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1282242"/>
      </p:ext>
    </p:extLst>
  </p:cSld>
  <p:clrMapOvr>
    <a:masterClrMapping/>
  </p:clrMapOvr>
  <p:transition>
    <p:wheel spokes="8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92CE2-3BC4-418B-8E46-2F98E642D2E3}" type="slidenum">
              <a:rPr kumimoji="0" lang="es-ES_trad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3941797"/>
      </p:ext>
    </p:extLst>
  </p:cSld>
  <p:clrMapOvr>
    <a:masterClrMapping/>
  </p:clrMapOvr>
  <p:transition>
    <p:wheel spokes="8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A4ACEB-6A74-4F4E-A28C-0C85E0C2694B}" type="slidenum">
              <a:rPr kumimoji="0" lang="es-ES_trad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5596634"/>
      </p:ext>
    </p:extLst>
  </p:cSld>
  <p:clrMapOvr>
    <a:masterClrMapping/>
  </p:clrMapOvr>
  <p:transition>
    <p:wheel spokes="8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3BB153-57D2-4AE7-8302-5C2CAAEC72AB}" type="slidenum">
              <a:rPr kumimoji="0" lang="es-ES_trad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4988087"/>
      </p:ext>
    </p:extLst>
  </p:cSld>
  <p:clrMapOvr>
    <a:masterClrMapping/>
  </p:clrMapOvr>
  <p:transition>
    <p:wheel spokes="8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CF0546-5CAB-4D6C-837A-8EFB1D6E94A1}" type="slidenum">
              <a:rPr kumimoji="0" lang="es-ES_trad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5754806"/>
      </p:ext>
    </p:extLst>
  </p:cSld>
  <p:clrMapOvr>
    <a:masterClrMapping/>
  </p:clrMapOvr>
  <p:transition>
    <p:wheel spokes="8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17497D-D70C-456E-85A5-B0757DD53A00}" type="slidenum">
              <a:rPr kumimoji="0" lang="es-ES_trad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0608762"/>
      </p:ext>
    </p:extLst>
  </p:cSld>
  <p:clrMapOvr>
    <a:masterClrMapping/>
  </p:clrMapOvr>
  <p:transition>
    <p:wheel spokes="8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997DFD-4BAB-4DC4-AAB4-587A1C699DAE}" type="slidenum">
              <a:rPr kumimoji="0" lang="es-ES_trad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9186397"/>
      </p:ext>
    </p:extLst>
  </p:cSld>
  <p:clrMapOvr>
    <a:masterClrMapping/>
  </p:clrMapOvr>
  <p:transition>
    <p:wheel spokes="8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FE8E3-6660-4E0D-B7F7-28A3A2BC6AB4}" type="slidenum">
              <a:rPr kumimoji="0" lang="es-ES_trad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8559950"/>
      </p:ext>
    </p:extLst>
  </p:cSld>
  <p:clrMapOvr>
    <a:masterClrMapping/>
  </p:clrMapOvr>
  <p:transition>
    <p:wheel spokes="8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BFF958-892D-4CC3-B2AC-3A50D59AEE4E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6351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98BC2D-1125-4B89-BE80-5E145CD61B6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3121066"/>
      </p:ext>
    </p:extLst>
  </p:cSld>
  <p:clrMapOvr>
    <a:masterClrMapping/>
  </p:clrMapOvr>
  <p:transition spd="med">
    <p:comb dir="vert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CCADAE-1093-4F3B-BA02-E29E7D32EF90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143648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3B6665-7EC3-4D8E-8F95-EB96CB99EAB6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22106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7B8FE6-ECAB-4E92-8516-CA78506AFADE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291519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3D09BB-A5EF-4B01-AE3C-E24A1E4EBF33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90180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73A01C-42AA-4942-8DF6-B96F20D4F3D9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81576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62C3F1-88D9-49F4-A34A-13D4DBAED652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211181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374FB0-99B5-4A9B-9139-9344CD540B67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198329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01B750-8F92-4F52-AA17-ED8D524D6F08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730309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0D562D-3BD4-4B39-B18E-4107340A9295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991152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ECEE94-9E09-49C6-AF0D-636B80F6F123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320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F11D85-A947-44DB-8B8E-75B60AB116C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5465743"/>
      </p:ext>
    </p:extLst>
  </p:cSld>
  <p:clrMapOvr>
    <a:masterClrMapping/>
  </p:clrMapOvr>
  <p:transition spd="med">
    <p:comb dir="vert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89F79-0D1C-401F-A951-CB66289775A1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4027621"/>
      </p:ext>
    </p:extLst>
  </p:cSld>
  <p:clrMapOvr>
    <a:masterClrMapping/>
  </p:clrMapOvr>
  <p:transition spd="med">
    <p:comb dir="vert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C51722-7F18-49CC-8D73-AA1311D456F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7884131"/>
      </p:ext>
    </p:extLst>
  </p:cSld>
  <p:clrMapOvr>
    <a:masterClrMapping/>
  </p:clrMapOvr>
  <p:transition spd="med">
    <p:comb dir="vert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89183-D8E2-488F-967D-8885DC2B8DE5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2864626"/>
      </p:ext>
    </p:extLst>
  </p:cSld>
  <p:clrMapOvr>
    <a:masterClrMapping/>
  </p:clrMapOvr>
  <p:transition spd="med">
    <p:comb dir="vert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5C25F-B184-450A-B780-E51685B59940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696549"/>
      </p:ext>
    </p:extLst>
  </p:cSld>
  <p:clrMapOvr>
    <a:masterClrMapping/>
  </p:clrMapOvr>
  <p:transition spd="med">
    <p:comb dir="vert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F14594-02FF-43EC-8B27-DCBBE87E2C4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4512856"/>
      </p:ext>
    </p:extLst>
  </p:cSld>
  <p:clrMapOvr>
    <a:masterClrMapping/>
  </p:clrMapOvr>
  <p:transition spd="med">
    <p:comb dir="vert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D1372B-9705-4BD5-9B7D-EA2A788BB69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9300730"/>
      </p:ext>
    </p:extLst>
  </p:cSld>
  <p:clrMapOvr>
    <a:masterClrMapping/>
  </p:clrMapOvr>
  <p:transition spd="med">
    <p:comb dir="vert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7C1461-8A94-4023-A096-4CBDD83CFAB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4065436"/>
      </p:ext>
    </p:extLst>
  </p:cSld>
  <p:clrMapOvr>
    <a:masterClrMapping/>
  </p:clrMapOvr>
  <p:transition spd="med">
    <p:comb dir="vert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71C24-14B9-4F56-8B49-E9AC872FAE4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7032680"/>
      </p:ext>
    </p:extLst>
  </p:cSld>
  <p:clrMapOvr>
    <a:masterClrMapping/>
  </p:clrMapOvr>
  <p:transition spd="med">
    <p:comb dir="vert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CDCAF2-18DB-436C-BC02-3D20683FEB0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0242168"/>
      </p:ext>
    </p:extLst>
  </p:cSld>
  <p:clrMapOvr>
    <a:masterClrMapping/>
  </p:clrMapOvr>
  <p:transition spd="med">
    <p:comb dir="vert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CD95A9-528D-47D8-8920-4A655A9C8FF5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8845098"/>
      </p:ext>
    </p:extLst>
  </p:cSld>
  <p:clrMapOvr>
    <a:masterClrMapping/>
  </p:clrMapOvr>
  <p:transition spd="med">
    <p:comb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4620C0-A12F-4F26-A490-35707AE4E85F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0652669"/>
      </p:ext>
    </p:extLst>
  </p:cSld>
  <p:clrMapOvr>
    <a:masterClrMapping/>
  </p:clrMapOvr>
  <p:transition spd="med">
    <p:comb dir="vert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FF03D9-5EE5-4BC0-99ED-9D3327FAAB4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2621934"/>
      </p:ext>
    </p:extLst>
  </p:cSld>
  <p:clrMapOvr>
    <a:masterClrMapping/>
  </p:clrMapOvr>
  <p:transition spd="med">
    <p:comb dir="vert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E156E7-0774-41C6-B45F-AA2BA82A1B9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034814"/>
      </p:ext>
    </p:extLst>
  </p:cSld>
  <p:clrMapOvr>
    <a:masterClrMapping/>
  </p:clrMapOvr>
  <p:transition spd="med">
    <p:comb dir="vert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7BEEC3-E65D-4EE2-AE8A-49FADBAD7E62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3733698"/>
      </p:ext>
    </p:extLst>
  </p:cSld>
  <p:clrMapOvr>
    <a:masterClrMapping/>
  </p:clrMapOvr>
  <p:transition spd="med">
    <p:diamond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19096-B4A6-4F92-B354-46FB5E3F202F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2121443"/>
      </p:ext>
    </p:extLst>
  </p:cSld>
  <p:clrMapOvr>
    <a:masterClrMapping/>
  </p:clrMapOvr>
  <p:transition spd="med">
    <p:diamond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AB1776-9453-4E62-B9A7-52137BC10B6F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1580378"/>
      </p:ext>
    </p:extLst>
  </p:cSld>
  <p:clrMapOvr>
    <a:masterClrMapping/>
  </p:clrMapOvr>
  <p:transition spd="med">
    <p:diamond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776B44-1CAD-4B5B-B45E-68B7705BC661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9124468"/>
      </p:ext>
    </p:extLst>
  </p:cSld>
  <p:clrMapOvr>
    <a:masterClrMapping/>
  </p:clrMapOvr>
  <p:transition spd="med">
    <p:diamond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EE0C4E-F499-4C71-977F-94292295030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6138633"/>
      </p:ext>
    </p:extLst>
  </p:cSld>
  <p:clrMapOvr>
    <a:masterClrMapping/>
  </p:clrMapOvr>
  <p:transition spd="med">
    <p:diamond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3CBA63-EBBA-4DC0-9275-18D63D7111F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7985760"/>
      </p:ext>
    </p:extLst>
  </p:cSld>
  <p:clrMapOvr>
    <a:masterClrMapping/>
  </p:clrMapOvr>
  <p:transition spd="med">
    <p:diamond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1C2E4-1A1A-4EE1-B82D-B86AEC800BCF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7075600"/>
      </p:ext>
    </p:extLst>
  </p:cSld>
  <p:clrMapOvr>
    <a:masterClrMapping/>
  </p:clrMapOvr>
  <p:transition spd="med">
    <p:diamond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4C7D43-769C-4E91-ADC2-DCA52CFC12B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9550690"/>
      </p:ext>
    </p:extLst>
  </p:cSld>
  <p:clrMapOvr>
    <a:masterClrMapping/>
  </p:clrMapOvr>
  <p:transition spd="med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image" Target="../media/image1.jp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+mn-ea"/>
              <a:cs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+mn-ea"/>
              <a:cs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DFFE2D-7011-4923-B99C-CB9F3A56759F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82164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 spd="med">
    <p:comb dir="vert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ADC04A-A7CE-4E99-BA86-A5472EAF3D2F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15455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ransition spd="slow"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9B2D2B-C9FE-461D-A7AE-43F93D155D04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1396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 advTm="1300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22107B-D0E7-4262-9356-129DA791C4B3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2706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181A65-A153-4A0C-8420-6AF0DDE9585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575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cambiar el estilo de título	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D48E72-8122-4757-9FA2-F7D7F1647133}" type="slidenum">
              <a:rPr kumimoji="0" lang="es-ES_trad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5300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ransition>
    <p:wheel spokes="8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Clic para editar estilo título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D1416D-0862-483E-B273-CD18A72F2419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5648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+mn-ea"/>
              <a:cs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+mn-ea"/>
              <a:cs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B1D632-6EF5-48AF-92F4-FE9D813489E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86013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</p:sldLayoutIdLst>
  <p:transition spd="med">
    <p:comb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+mn-ea"/>
              <a:cs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+mn-ea"/>
              <a:cs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314835-F09B-40D4-9312-73ADA38A3E4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906084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 spd="med">
    <p:diamond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9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9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9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9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9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75" y="477078"/>
            <a:ext cx="8090263" cy="58998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3" name="Rectángulo 12"/>
          <p:cNvSpPr/>
          <p:nvPr/>
        </p:nvSpPr>
        <p:spPr>
          <a:xfrm>
            <a:off x="641393" y="6069609"/>
            <a:ext cx="1786066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 pitchFamily="18" charset="0"/>
              </a:rPr>
              <a:t>Image</a:t>
            </a:r>
            <a:r>
              <a:rPr kumimoji="0" lang="es-ES_tradnl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 pitchFamily="18" charset="0"/>
              </a:rPr>
              <a:t> </a:t>
            </a:r>
            <a:r>
              <a:rPr kumimoji="0" lang="es-ES_tradnl" sz="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 pitchFamily="18" charset="0"/>
              </a:rPr>
              <a:t>Portadan</a:t>
            </a:r>
            <a:r>
              <a:rPr kumimoji="0" lang="es-ES_tradnl" sz="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 pitchFamily="18" charset="0"/>
              </a:rPr>
              <a:t>: P. Erick Félix, CM </a:t>
            </a:r>
            <a:endParaRPr kumimoji="0" lang="es-PE" sz="7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753" y="6169636"/>
            <a:ext cx="2365453" cy="20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75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 loop="1">
            <p:snd r:embed="rId2" name="C. Tirao-no llores por mi, argentina.wav"/>
          </p:stSnd>
        </p:sndAc>
      </p:transition>
    </mc:Choice>
    <mc:Fallback xmlns="">
      <p:transition spd="slow">
        <p:fade/>
        <p:sndAc>
          <p:stSnd loop="1">
            <p:snd r:embed="rId5" name="C. Tirao-no llores por mi, argentin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41" y="493989"/>
            <a:ext cx="8101136" cy="58549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717630" y="493989"/>
            <a:ext cx="33681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lumMod val="95000"/>
                      <a:lumOff val="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Jesús les dijo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lumMod val="95000"/>
                      <a:lumOff val="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:</a:t>
            </a:r>
            <a:endParaRPr kumimoji="0" lang="es-ES" sz="28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39700">
                  <a:srgbClr val="000000">
                    <a:lumMod val="95000"/>
                    <a:lumOff val="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Times New Roman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11641" y="2560321"/>
            <a:ext cx="4789713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– </a:t>
            </a:r>
            <a:r>
              <a:rPr kumimoji="0" lang="es-ES" sz="3200" b="1" i="0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«</a:t>
            </a:r>
            <a:r>
              <a:rPr kumimoji="0" lang="es-ES" sz="3200" b="1" i="1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Moisés  dejó escrito este precepto por lo tercos que son ustedes. Al principio de la creación </a:t>
            </a:r>
            <a:r>
              <a:rPr kumimoji="0" lang="es-ES" sz="3200" b="1" i="1" u="none" strike="noStrike" kern="1200" cap="none" spc="0" normalizeH="0" baseline="0" noProof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Dios </a:t>
            </a:r>
            <a:r>
              <a:rPr kumimoji="0" lang="es-ES" sz="3200" b="1" i="1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«los creó hombre y mujer”. </a:t>
            </a:r>
          </a:p>
        </p:txBody>
      </p:sp>
    </p:spTree>
    <p:extLst>
      <p:ext uri="{BB962C8B-B14F-4D97-AF65-F5344CB8AC3E}">
        <p14:creationId xmlns:p14="http://schemas.microsoft.com/office/powerpoint/2010/main" val="171053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.ytimg.com/vi/8khGwkn2_VQ/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17" y="485820"/>
            <a:ext cx="8091023" cy="588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747548" y="3812401"/>
            <a:ext cx="7603760" cy="224676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1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Por eso dejará el hombre a su padre y a su madre, se unirá a su mujer </a:t>
            </a:r>
            <a:r>
              <a:rPr kumimoji="0" lang="es-PE" sz="2800" b="1" i="1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y serán los dos una sola carne». De modo que ya no son dos, sino una sola carne.  </a:t>
            </a:r>
            <a:r>
              <a:rPr kumimoji="0" lang="es-PE" sz="2800" b="1" i="1" u="none" strike="noStrike" kern="1200" cap="none" spc="0" normalizeH="0" baseline="0" noProof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Lo </a:t>
            </a:r>
            <a:r>
              <a:rPr kumimoji="0" lang="es-PE" sz="2800" b="1" i="1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que Dios ha unido, que no lo separe el hombre</a:t>
            </a:r>
            <a:r>
              <a:rPr kumimoji="0" lang="es-PE" sz="2800" b="1" i="1" u="none" strike="noStrike" kern="1200" cap="none" spc="0" normalizeH="0" baseline="0" noProof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».</a:t>
            </a:r>
            <a:endParaRPr kumimoji="0" lang="es-ES" sz="2800" b="1" i="1" u="none" strike="noStrike" kern="1200" cap="none" spc="0" normalizeH="0" baseline="0" noProof="0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3333CC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Times New Roman"/>
            </a:endParaRPr>
          </a:p>
        </p:txBody>
      </p:sp>
      <p:pic>
        <p:nvPicPr>
          <p:cNvPr id="1026" name="Picture 2" descr="Página 17 | Fotos parejas casadas libres de regalías | Pxfu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44" y="485820"/>
            <a:ext cx="3301728" cy="2891152"/>
          </a:xfrm>
          <a:prstGeom prst="flowChartMagneticTape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85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.ytimg.com/vi/BSCTOMyFJGM/maxresdefaul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03" y="488499"/>
            <a:ext cx="8060473" cy="58861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908663" y="753930"/>
            <a:ext cx="327442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En casa, los discípulos volvieron a  preguntarle </a:t>
            </a:r>
            <a:r>
              <a:rPr kumimoji="0" lang="es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sobre </a:t>
            </a:r>
            <a:r>
              <a:rPr kumimoji="0" lang="es-E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lo mismo.</a:t>
            </a:r>
            <a:endParaRPr kumimoji="0" lang="es-ES" sz="32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2449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263" y="505215"/>
            <a:ext cx="8135432" cy="5878286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3960003" y="496388"/>
            <a:ext cx="2414671" cy="523220"/>
          </a:xfrm>
          <a:prstGeom prst="rect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 Él les dijo:</a:t>
            </a:r>
            <a:endParaRPr kumimoji="0" lang="es-PE" sz="28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uLnTx/>
              <a:uFillTx/>
              <a:latin typeface="Comic Sans MS" panose="030F0702030302020204" pitchFamily="66" charset="0"/>
              <a:ea typeface="+mn-ea"/>
              <a:cs typeface="Times New Roman"/>
            </a:endParaRPr>
          </a:p>
        </p:txBody>
      </p:sp>
      <p:sp>
        <p:nvSpPr>
          <p:cNvPr id="6" name="4 Rectángulo"/>
          <p:cNvSpPr/>
          <p:nvPr/>
        </p:nvSpPr>
        <p:spPr>
          <a:xfrm>
            <a:off x="470263" y="3200399"/>
            <a:ext cx="4879198" cy="3108543"/>
          </a:xfrm>
          <a:prstGeom prst="rect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– «Si uno se divorcia de su mujer y se casa con otra, comete adulterio contra la primera. Y</a:t>
            </a:r>
            <a:r>
              <a:rPr kumimoji="0" lang="es-E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 </a:t>
            </a:r>
            <a:r>
              <a:rPr kumimoji="0" lang="es-ES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si ella se divorcia de su marido y se casa con otro, comete adulterio».</a:t>
            </a:r>
            <a:endParaRPr kumimoji="0" lang="es-PE" sz="28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uLnTx/>
              <a:uFillTx/>
              <a:latin typeface="Comic Sans MS" panose="030F0702030302020204" pitchFamily="66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2321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45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80" y="505504"/>
            <a:ext cx="8097902" cy="59301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5" name="4 Rectángulo"/>
          <p:cNvSpPr/>
          <p:nvPr/>
        </p:nvSpPr>
        <p:spPr>
          <a:xfrm>
            <a:off x="533380" y="440757"/>
            <a:ext cx="7931351" cy="89255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Le acercaban  niños para que los tocara, pero los discípulos </a:t>
            </a:r>
            <a:r>
              <a:rPr kumimoji="0" lang="es-PE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les regañaban.</a:t>
            </a:r>
            <a:endParaRPr kumimoji="0" lang="es-PE" sz="2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lumMod val="95000"/>
                    <a:lumOff val="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4" name="4 Rectángulo"/>
          <p:cNvSpPr/>
          <p:nvPr/>
        </p:nvSpPr>
        <p:spPr>
          <a:xfrm>
            <a:off x="424523" y="4742863"/>
            <a:ext cx="8127294" cy="169277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Jesús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viendo esto, se enojó y les dijo: </a:t>
            </a:r>
            <a:r>
              <a:rPr kumimoji="0" lang="es-ES" sz="2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– «Dejen que los niños vengan a mí y no se lo impidan, porque el reino de Dios pertenece a los que son como </a:t>
            </a:r>
            <a:r>
              <a:rPr kumimoji="0" lang="es-ES" sz="2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ellos.</a:t>
            </a:r>
            <a:endParaRPr kumimoji="0" lang="es-PE" sz="2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lumMod val="95000"/>
                    <a:lumOff val="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902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25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o les impidáis a los niños ir a Cristo (Mateo 19:13-15) ~ Mundo Bíblico:  El Estudio de su Palab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487679"/>
            <a:ext cx="8047099" cy="588699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609598" y="452843"/>
            <a:ext cx="817734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1" u="none" strike="noStrike" kern="1200" cap="none" spc="0" normalizeH="0" baseline="0" noProof="0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Les aseguro: </a:t>
            </a:r>
            <a:r>
              <a:rPr kumimoji="0" lang="es-ES" sz="3200" b="1" i="1" u="none" strike="noStrike" kern="1200" cap="none" spc="0" normalizeH="0" baseline="0" noProof="0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el que no reciba el reino de Dios como un </a:t>
            </a:r>
            <a:r>
              <a:rPr kumimoji="0" lang="es-ES" sz="3200" b="1" i="1" u="none" strike="noStrike" kern="1200" cap="none" spc="0" normalizeH="0" baseline="0" noProof="0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niño no entrará en él” 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3936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ONJAS AGUSTINAS DESCALZAS DE MURCIA.: EN TUS BRAZOS TIERNOS Y AMOROSOS DE  PADRE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43" y="496071"/>
            <a:ext cx="8103225" cy="587860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4552455" y="496071"/>
            <a:ext cx="3960967" cy="2246769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1" u="none" strike="noStrike" kern="1200" cap="none" spc="0" normalizeH="0" baseline="30000" noProof="0" dirty="0" smtClean="0">
                <a:ln>
                  <a:noFill/>
                </a:ln>
                <a:solidFill>
                  <a:srgbClr val="6633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 </a:t>
            </a:r>
            <a:r>
              <a:rPr kumimoji="0" lang="es-E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Y tomaba en sus brazos a los niños, y los bendecía poniendo las manos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sobre ellos. </a:t>
            </a:r>
            <a:endParaRPr kumimoji="0" lang="es-PE" sz="28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FFFFFF"/>
                </a:glow>
                <a:outerShdw blurRad="38100" dist="38100" dir="2700000" algn="tl">
                  <a:srgbClr val="C0C0C0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622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87" y="476671"/>
            <a:ext cx="8068736" cy="587187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4" name="3 Rectángulo"/>
          <p:cNvSpPr/>
          <p:nvPr/>
        </p:nvSpPr>
        <p:spPr>
          <a:xfrm>
            <a:off x="1169009" y="476672"/>
            <a:ext cx="62472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114300" algn="l" rotWithShape="0">
                    <a:prstClr val="black"/>
                  </a:outerShdw>
                </a:effectLst>
                <a:uLnTx/>
                <a:uFillTx/>
                <a:latin typeface="Stencil" panose="040409050D0802020404" pitchFamily="82" charset="0"/>
                <a:ea typeface="+mn-ea"/>
                <a:cs typeface="Times New Roman"/>
              </a:rPr>
              <a:t>Preguntas para la lectura: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114300" algn="l" rotWithShape="0">
                  <a:prstClr val="black"/>
                </a:outerShdw>
              </a:effectLst>
              <a:uLnTx/>
              <a:uFillTx/>
              <a:latin typeface="Stencil" panose="040409050D0802020404" pitchFamily="82" charset="0"/>
              <a:ea typeface="+mn-ea"/>
              <a:cs typeface="Times New Roman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39386" y="3966200"/>
            <a:ext cx="6740979" cy="132343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marL="571500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PE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" pitchFamily="34" charset="0"/>
                <a:ea typeface="+mn-ea"/>
                <a:cs typeface="Times New Roman"/>
              </a:rPr>
              <a:t>¿Quiénes interpelan a Jesús? </a:t>
            </a:r>
            <a:r>
              <a:rPr kumimoji="0" lang="es-PE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" pitchFamily="34" charset="0"/>
                <a:ea typeface="+mn-ea"/>
                <a:cs typeface="Times New Roman"/>
              </a:rPr>
              <a:t>                           ¿</a:t>
            </a:r>
            <a:r>
              <a:rPr kumimoji="0" lang="es-PE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" pitchFamily="34" charset="0"/>
                <a:ea typeface="+mn-ea"/>
                <a:cs typeface="Times New Roman"/>
              </a:rPr>
              <a:t>Qué le preguntan?</a:t>
            </a:r>
            <a:endParaRPr kumimoji="0" lang="es-E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1476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61" y="485381"/>
            <a:ext cx="8136525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325189" y="3230393"/>
            <a:ext cx="4876799" cy="1820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Franklin Gothic Demi Cond" panose="020B0706030402020204" pitchFamily="34" charset="0"/>
                <a:ea typeface="+mn-ea"/>
                <a:cs typeface="Times New Roman"/>
              </a:rPr>
              <a:t> </a:t>
            </a:r>
            <a:r>
              <a:rPr kumimoji="0" lang="es-PE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Franklin Gothic Demi Cond" panose="020B0706030402020204" pitchFamily="34" charset="0"/>
                <a:ea typeface="+mn-ea"/>
                <a:cs typeface="Times New Roman"/>
              </a:rPr>
              <a:t>¿Qué dice Jesús respecto a lo que ordenó Moisés?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uLnTx/>
              <a:uFillTx/>
              <a:latin typeface="Franklin Gothic Demi Cond" panose="020B0706030402020204" pitchFamily="34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6143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70" y="473311"/>
            <a:ext cx="8108116" cy="5876544"/>
          </a:xfrm>
          <a:prstGeom prst="rect">
            <a:avLst/>
          </a:prstGeom>
        </p:spPr>
      </p:pic>
      <p:sp>
        <p:nvSpPr>
          <p:cNvPr id="8" name="6 Rectángulo"/>
          <p:cNvSpPr/>
          <p:nvPr/>
        </p:nvSpPr>
        <p:spPr>
          <a:xfrm>
            <a:off x="400157" y="4164641"/>
            <a:ext cx="8151659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PE" sz="3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" panose="020E0602020502020306" pitchFamily="34" charset="0"/>
                <a:ea typeface="+mn-ea"/>
                <a:cs typeface="Times New Roman"/>
              </a:rPr>
              <a:t>¿Qué les dice a sus discípulos sobre la misma cuestión? ¿Cuál es el proyecto original dado por Dios desde la creación? </a:t>
            </a:r>
            <a:endParaRPr kumimoji="0" lang="es-ES" sz="3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glow rad="101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erlin Sans FB" panose="020E0602020502020306" pitchFamily="34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5181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7269" y="473126"/>
            <a:ext cx="8129462" cy="58841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648486" y="473126"/>
            <a:ext cx="28504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336699">
                      <a:lumMod val="50000"/>
                      <a:alpha val="6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itchFamily="34" charset="0"/>
                <a:ea typeface="+mn-ea"/>
                <a:cs typeface="Arial"/>
              </a:rPr>
              <a:t>Marcos 10</a:t>
            </a:r>
            <a:r>
              <a:rPr kumimoji="0" lang="ca-E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336699">
                      <a:lumMod val="50000"/>
                      <a:alpha val="6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itchFamily="34" charset="0"/>
                <a:ea typeface="+mn-ea"/>
                <a:cs typeface="Arial"/>
              </a:rPr>
              <a:t>, 2-12</a:t>
            </a:r>
            <a:endParaRPr kumimoji="0" lang="ca-ES" sz="2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01600">
                  <a:srgbClr val="336699">
                    <a:lumMod val="50000"/>
                    <a:alpha val="60000"/>
                  </a:srgbClr>
                </a:glow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Black" pitchFamily="34" charset="0"/>
              <a:ea typeface="+mn-ea"/>
              <a:cs typeface="Arial"/>
            </a:endParaRPr>
          </a:p>
        </p:txBody>
      </p:sp>
      <p:sp>
        <p:nvSpPr>
          <p:cNvPr id="14" name="7 CuadroTexto"/>
          <p:cNvSpPr txBox="1"/>
          <p:nvPr/>
        </p:nvSpPr>
        <p:spPr>
          <a:xfrm>
            <a:off x="330926" y="5957147"/>
            <a:ext cx="2335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charset="0"/>
                <a:ea typeface="+mn-ea"/>
                <a:cs typeface="Arial"/>
              </a:rPr>
              <a:t>3</a:t>
            </a: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charset="0"/>
                <a:ea typeface="+mn-ea"/>
                <a:cs typeface="Arial"/>
              </a:rPr>
              <a:t>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charset="0"/>
                <a:ea typeface="+mn-ea"/>
                <a:cs typeface="Arial"/>
              </a:rPr>
              <a:t>de octubre </a:t>
            </a: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charset="0"/>
                <a:ea typeface="+mn-ea"/>
                <a:cs typeface="Arial"/>
              </a:rPr>
              <a:t>2021</a:t>
            </a:r>
            <a:endParaRPr kumimoji="0" lang="es-PE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charset="0"/>
              <a:ea typeface="+mn-ea"/>
              <a:cs typeface="Arial"/>
            </a:endParaRPr>
          </a:p>
        </p:txBody>
      </p:sp>
      <p:sp>
        <p:nvSpPr>
          <p:cNvPr id="12" name="WordArt 4" descr="sunset7t"/>
          <p:cNvSpPr>
            <a:spLocks noChangeArrowheads="1" noChangeShapeType="1" noTextEdit="1"/>
          </p:cNvSpPr>
          <p:nvPr/>
        </p:nvSpPr>
        <p:spPr bwMode="auto">
          <a:xfrm>
            <a:off x="1246894" y="4143167"/>
            <a:ext cx="6897551" cy="1440160"/>
          </a:xfrm>
          <a:prstGeom prst="rect">
            <a:avLst/>
          </a:prstGeom>
        </p:spPr>
        <p:txBody>
          <a:bodyPr wrap="none" fromWordArt="1">
            <a:prstTxWarp prst="textWave4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b="0" i="0" u="none" strike="noStrike" kern="10" cap="none" spc="0" normalizeH="1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</a:effectLst>
                <a:uLnTx/>
                <a:uFillTx/>
                <a:latin typeface="Arial Black"/>
                <a:ea typeface="+mn-ea"/>
                <a:cs typeface="Arial"/>
              </a:rPr>
              <a:t>LOS DOS SERÁN UNA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b="0" i="0" u="none" strike="noStrike" kern="10" cap="none" spc="0" normalizeH="1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</a:effectLst>
                <a:uLnTx/>
                <a:uFillTx/>
                <a:latin typeface="Arial Black"/>
                <a:ea typeface="+mn-ea"/>
                <a:cs typeface="Arial"/>
              </a:rPr>
              <a:t>SOLA CARNE</a:t>
            </a: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61" y="486507"/>
            <a:ext cx="4225290" cy="914650"/>
          </a:xfrm>
          <a:prstGeom prst="roundRect">
            <a:avLst/>
          </a:prstGeom>
        </p:spPr>
      </p:pic>
      <p:grpSp>
        <p:nvGrpSpPr>
          <p:cNvPr id="24" name="Group 162"/>
          <p:cNvGrpSpPr>
            <a:grpSpLocks/>
          </p:cNvGrpSpPr>
          <p:nvPr/>
        </p:nvGrpSpPr>
        <p:grpSpPr bwMode="auto">
          <a:xfrm>
            <a:off x="842701" y="609901"/>
            <a:ext cx="3853180" cy="667385"/>
            <a:chOff x="1173" y="-2412"/>
            <a:chExt cx="6068" cy="1051"/>
          </a:xfrm>
        </p:grpSpPr>
        <p:sp>
          <p:nvSpPr>
            <p:cNvPr id="26" name="Text Box 164"/>
            <p:cNvSpPr txBox="1">
              <a:spLocks noChangeArrowheads="1"/>
            </p:cNvSpPr>
            <p:nvPr/>
          </p:nvSpPr>
          <p:spPr bwMode="auto">
            <a:xfrm>
              <a:off x="2093" y="-2264"/>
              <a:ext cx="5148" cy="6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190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385623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Times New Roman" panose="02020603050405020304" pitchFamily="18" charset="0"/>
                  <a:cs typeface="Arial"/>
                </a:rPr>
                <a:t>LECTIO DIVINA – DOMINGO 27º TO –Ciclo B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88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</a:endParaRPr>
            </a:p>
            <a:p>
              <a:pPr marL="0" marR="0" lvl="0" indent="1905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Rounded MT Bold" panose="020F0704030504030204" pitchFamily="34" charset="0"/>
                  <a:ea typeface="Times New Roman" panose="02020603050405020304" pitchFamily="18" charset="0"/>
                  <a:cs typeface="Arial"/>
                </a:rPr>
                <a:t>LOS DOS SERÁN UNA SOLA CARNE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</a:endParaRPr>
            </a:p>
            <a:p>
              <a:pPr marL="0" marR="0" lvl="0" indent="1905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Times New Roman" panose="02020603050405020304" pitchFamily="18" charset="0"/>
                  <a:cs typeface="Arial"/>
                </a:rPr>
                <a:t> 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88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</a:endParaRPr>
            </a:p>
          </p:txBody>
        </p:sp>
        <p:pic>
          <p:nvPicPr>
            <p:cNvPr id="27" name="Picture 165" descr="lectio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3" y="-2412"/>
              <a:ext cx="874" cy="1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84894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94444E-6 2.22222E-6 C 0.14635 2.22222E-6 0.26597 0.10972 0.26597 0.24606 C 0.26545 0.38287 0.14635 0.49514 1.94444E-6 0.49514 C -0.1467 0.49514 -0.26545 0.38287 -0.26545 0.24606 C -0.26545 0.10972 -0.1467 2.22222E-6 1.94444E-6 2.22222E-6 Z " pathEditMode="relative" rAng="0" ptsTypes="fffff">
                                      <p:cBhvr>
                                        <p:cTn id="10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2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6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Niños Mirando El Cielo: imágenes, fotos de stock y vectores | Shutterstock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2625" y="470901"/>
            <a:ext cx="8091444" cy="590377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405050" y="670561"/>
            <a:ext cx="4606565" cy="19389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76200" algn="l" rotWithShape="0">
                    <a:prstClr val="black"/>
                  </a:outerShdw>
                </a:effectLst>
                <a:uLnTx/>
                <a:uFillTx/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/>
              </a:rPr>
              <a:t>¿Qué condiciones pone Jesús para entrar en el Reino de Dios?</a:t>
            </a:r>
            <a:endParaRPr kumimoji="0" lang="es-PE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76200" algn="l" rotWithShape="0">
                  <a:prstClr val="black"/>
                </a:outerShdw>
              </a:effectLst>
              <a:uLnTx/>
              <a:uFillTx/>
              <a:latin typeface="Adobe Gothic Std B" panose="020B0800000000000000" pitchFamily="34" charset="-128"/>
              <a:ea typeface="Adobe Gothic Std B" panose="020B0800000000000000" pitchFamily="34" charset="-128"/>
              <a:cs typeface="Times New Roman"/>
            </a:endParaRPr>
          </a:p>
        </p:txBody>
      </p:sp>
      <p:sp>
        <p:nvSpPr>
          <p:cNvPr id="3" name="AutoShape 2" descr="data:image/jpeg;base64,/9j/4AAQSkZJRgABAQAAAQABAAD/2wCEAAkGBhQSEBUUExQUFBUVFRUVFRQXGBYXFRUVFRUVFRQVFBQXHCYeGBkjGRYUHy8gIycpLCwsFR4xNTAqNSYrLCkBCQoKDgwOGg8PGikcHyQpKSwpKTAsKSkpLCwpKSksLCkpLCwpLCwpLCkpKSwsLCkpLCwsKSkpKSksKSwpKSwsLP/AABEIAPoAygMBIgACEQEDEQH/xAAcAAABBQEBAQAAAAAAAAAAAAADAQIEBQYABwj/xAA9EAABAwIEBAQEBAMHBQEAAAABAAIRAyEEBRIxBkFRYRMicYGRobHwBzJCwSNS0RRicoKS4fEVM0OislP/xAAZAQACAwEAAAAAAAAAAAAAAAABAwACBAX/xAAmEQADAAICAgICAQUAAAAAAAAAAQIDERIhBDEiQRNRFCMyYYHB/9oADAMBAAIRAxEAPwDyeFwXJQEoYOXLoXBABwanBqUBKgXQmlKl0JdChDgPVNIRQEoaoQEGpfDRNKUNUDoH4a7w0bQl0KbDpAPDXeGjimk0qbBpAPDXeGjaUoYjsmkR9C4tRnNSaVNk0RyuTy1IWqFRkLksLoRAMlN0p8JygAYCcFwC5AIq4JYTgxQOhQE8NSxCc2nKBbQ0BObTTwEVrFAgQ1OjsitphOAQABDE7SjR2T6dAkwAZ6C5+AUCRtCTSrmlw7iXDy0Kn+gj5lHpcH4o/wDhd76f6qEKCEuhXdfhauz81I/+p/dRn5Y8fod38pQZCsNNIWqc6gRuCPVCfS7IbIRS1MLVIdRi4umQrbCATXsRnNKYiAAQuKK5iGWqxVoEUkohTFCrRxXAJGpzQgQeAngJGhEYFGXFYxFukCIxqBBGtT2MRAyFZZLkFbE1AyizW603EAH9Tidh6IE2V4pRcD3PfoBurnKuDsXiQDTouDSY8R3kpgc/M+59gvR8s4BwmFYHVx41QXhxmmCBtpAAN53XZxxcGM0tIa0CGtaIAE/yiyvpLuhLtvqSnwvAuCw7B/aaj6lSPM1roph3PSYBIF+aNV4wo4YacOxjeWz3G213ErKZjndSo4wbE/uqueaW7/Q6cW/ZosXxnWqnzOEdAAohxziLO9ZVPrSsq3S9sdpIsn4s8ynMxhHNQ6r/ACav9U/t8lNwPDeKqtD2MhhEh7iACDsRdTlr2WS2FGY8iAes/sQhHC4epMgscdtJJHaZ2S4jIKjPzvpj/Mf6IAoXs9p++4QWaWM/j2+9EfF5A9slkPb1Bv7iyq6mHMrS0sS9vWOfOQuxGDp1h5Rpfv0Hysrqk/QmsbRkalMhM8OVZYjDEOIINjB7E7Ld8L/hK6qNeK1U2W0taQXutJmxge6uuxLevZ5l4VkGpTXuGZcA5a1pAY8EA+YVHSCPdeV8QZH4Lzpdrp20um8xsbDuqLLLrjsZ+OuPLRnSEzwyjVWoOopoliaU4NXNR6DJP3zt9+ihBaVFGFFelYD8OaeGotq4s63PaCKbB5WyA7zl19XJZ/Ncuw73DwtdM9HBpYb9RcJF54muLNOPBdzyldGZZT7IzaUXR6uGLDB+XOdiOy2vAvCIqxia96LS4NZEmo8EtO9gBc2TJ+XoRXx9jeCvw6OIa2viPLQIJDZIfUIPQRAsfWVuX42jhWFuHptpNA/TEugQC47m3VDzjOuQENEAAWAAEAAclhc5zTUY9YTXqPRn7yMm55xa4ghpMkRPusjicS5x8xnuUSqIF7lQnPSKbfs1TKXoKmkpl4T9CBcEQntZ7kkADuTATgFc8G4LxcwoNMaQ/W4dQwa/q1BkNZw3wnTo4dlWuwPqP8waZ0tDogFpsXWnbmo+c5udpgA2AgAegWn4mqwSNtvh0Xm2cYqZHdc7JTq+J1vExrjyYPFY6Teeag1MUoVSqUHxPmmzjNGTKvRaMxJ5I1PExvbuFTuqwpGHqSmqWvRkqpZueEK9Lxw6tTa86fI5wFtuvNej43MxC8Sy7EXja1itw7OC+gHcwdJ9hZDLkpR0I/jzVpkfiTNTBglYXNa+um+dxBHrIVrm+KJMdlmsxq309IPrzWbxp3WzV5GsePRWVWyo3hqTUCFC7COJQKkFrfw7yxtbMKNN+3mJNr6aboCy1Fisssxr6LxUpu0vbcHmJGn6EqMh69+JuMMNb6/vZeZ0x5l6DxHXbjMJRrtgy2Hx+h5aC4RyN/mvP6r9PL7lci1/UpM7vj6WCWiw8NtQaXX7ixHutFR4vFOjToBuhrAGap3AEF9tiTv6rOU3aWajZxtHQf8ACBXbLeq0Ycjjox+TinJ2XmYZ/qu2OY35cvkqNzp8xUHWnPxBMBam9mCUkJWxRNoQiuLbpWtQLBWjkic0MCAkc6OahY560X4auH/VKX+GrHr4bpWa8RWvB+NFLH4eobAVQ0ntU8h+qBX9np3E7PMV5fnNnH1K9a4hphwJbfb53/cLyniCmZPqVztaynY8ev6RQPPdBc5EcgkrdKMl0EY60I2EfDoUMOvKkMfcFX10K2WbXQQVqMvrzSqM6tkeo6LKVdpV9l1aHN7wPiEmp37NMUVfiF7tR9T/AEVJXfJJWgxYFNr43MgfFZx+yPjx7Yrzb21JGqFMlPcF0LWYEJSF0UGChsHNOplAB6L+FtdtVlfCvM6orMnrHhvA6GNCrsyyUtxGl2wJJ9AT/RZrKswfQqtqMcWuDmmxIkAgwY5SBZekZjj2YymK1OmaZcILXATqs4lvVsOjlssufH2rNvi53O4/ZjsZW1PjkIsnVHBrR35I78sdM8t522VbXJLz02HtZI3t9GrTS7B12cwgbKZpCFVYnq/ozVg72jqjefZAZuim7Y5oQNu6Yq2JctGq4c4Lfim+I5wZSlwm5e4tiYEbSfkp2M/DVx8tCoC5rv4hqWY1hBO4EyLbdFruHKzGZXh3NG7NhvqP/cPuZVVUxxfV1GWs1XZO4IAuPZLvIpei+PG7Rh8w4Qr0QXF1J4BOrw3jVpAN9JAtZSeD+HfHqeM4gUKNRheZ8zj+ZjGxzJi/dTA4OLm3d53NM82yLH0g/FD/AA/xRdWdhv8Ax1Q5xvBBpscQWx6D4ITkdJjMuBY2u+mbN2d0y6qwkNEgsmZgBrYn2PwXmmb4gue/VI8xifVej4/Jm02GLkcz0nmvOc5oaXH1P381ll/LTN0TPFuCjqOQ3MO4Uqoy6aKZDSTbst09GHJ7ISeCmlyeNvimCkXLmeRvcKy1QRHLSg4emCxh6C/dNxNWD8PqkV2aZ6B5tWlxPIcu6pa11Z4/c+yrnt3WmVpGDI26ZEeLJmpEqKOQriwuqBCexCRqTVUIemNvaO5O3zXq+bUBRw9Jn/50WD/MAAfTZeWZbSmrTHWoz/6C9b4nwlSpU0UxJcS0n+W+5+fwR1uWLbapaMtQx7q4LXfmg85kfZUHEZeG3+ULY4Th+jh4LfM4GddQjmIIDTylRMywWokkQbbQBK5tJb6Oxhp/ZiXWMQguN1c4rAuBNlSV6ZBtdGext6CeH+rpYhCeB8f6LqOIjdTspwH9orNoh0BxJc7+VjWy9/sAR6wmaf0Jetdml/DvM36zh3McaZ1vFQAljDAOknYTf4q4qYEl7wHBtvKXTE/5QbouGxPh1aFJkilSGiSdDNWktu3eo+SLoGdYjwq7D3IM+o+KXl1tExS96M3nmVvpUP4FQVIJFXSCKgaBvpduPgqfgzGCljqLrhuosMGB52lu62tTBFxcWl7tMPkuLnhpnzscb8rtHZY7NsreawNKk8iq1tRrWNJAuW20i12zHdNx6a1oXnTT23s9FzjMGkEA9LysFnVPVJCn5VleMs2ox7Kd/M9mp235Q1xndOz5tNjLWdsQYn4LJUua2bcNLjpIxeLsbFRatYu3PspOOde3RRxTsuhPo5tvtjAisZ0EkpaVK4VzluE0webjAHQdQhd8UMw43TLLwdNJgi+kKBjeXrHzWixVIMoyewHwVHUZqLR/elKmtjaWuiBjNz97KBVCmYt1z6n6qFUctaObT7ZFfshQiv2KYGq5UQNuUVpTXHdLTCqEsMtfFamej2H/ANgf2XuOPxBY9zhYh5Pt9yvBA6DPQA/CV7liHF/guAnxabZHOXgCfifkpS3DSKbStNgMXl/iP1sJdqgCLz2jkrSnwsHUx4xLOoF9trq4yrImURfzO6kyB6BOp1ddR5P5WHSB3gST1SIwKe69s0X5DrqfSKDNeFKTWSA7/VfbovNcyy9hDvDJOmZEXHtuvQuLeIiCWt+7LAYLEFtQvIHW8Gbk3Cy3knn8fR0MGK3j3ZTYfIK9Q+SlUdPRpAjlLnWFlq+EsrqYMvqVQadRwDKdwfKZ8R4joAI7kqRR4ofNoA6AAfRDxeLdUrtBt/ClrZgC51fRD841eO31Xop2eNiMS7w2ueQ6YAmA18DflstTxvTh4PQkx6iSrbh7wKdFppsDSRLnR5iTvLt91G4kp+LTDhuLH0j/AGVLpNFMbf5fXXoqeH80gaXG0gj1KusDmopUmUhUZIBm4/mJFge6xjqOnYqNUquGxVPyUukabwTb2z0JzTUv/aGDs1oJj3KzOZ4fCS4EOe4HdxIvzsBZUDMdU5OI9CVc5Hw9VxTrbAS4k/DdWU1T69i2pxLbfRSZjkVJ126mk3F7R0VNUywzAntC9ExvCrqZh76fYQ7l3AVfTyU6hJYfSRZaIpx03sRUTfcozODyU9CTzPJqtMty8l+p35Gjy9zsr/EYQNboaABBJI3gXcS655KmxWO0tGkmDGkdo/MUK2+xsaievYHiPHE6WDYEkhAwdGzqh2Y2TOxPRJhaQe8ucC5x67D2UziWr4OGawCHViZ/wtHX1JQ5/SF8HvbMviRafueagvUyoZb8fqoVQ2W+HtbOXknjTQJxQk9yWVYogcpzHIbVIw2HLnBrRJJAA6kz+yhCzyXIa2LqinRaSREmHENBIEvIB0i/yK+g+G8kOGw7Kb3eI5jWt1xFmtAgTymfih8K8OswWGZSaBq0t1ugAueGgEmN9jupmY48U2kk8uqs6WNbYtJ29IJjsYGMPUNP0K8wrcd+BXcTqLXmHtkWI2ITOIuLX1WljQQCOpn2hZSng5u6ffn6rm35DutnZweHwnv7LjF54x7nOAc4uMiYgTeLeqr69Ui7jvy6dh98lPynKw8m8NYJcbcuXRUObYiXXt/L0F9kqVyZqt8EWGFfLvdaLG5O11Fj58zWnbmJkCQVncppgedxtN+Y+PJarL8HWxR/hs8m2syGDrBAMpdL5fFBdalOnoo6Vaqw2Lo6dByVizNZEXbNjJ3V7g+BDVe5z6r2sbIlv6nAwQ2bAT35Kk4myllEgsdO4Ow90axUp2+gRnx3fFdjMLlzHgudMTEiQG2sTB2k/JA4io08O5jY8zmEkDaZImT7KVwrWDKjqZIc2q0AHvOmL2P5gg59lRfTEFzgwGBc1IJEtj5j1TJx9dlbyNUzNnHOJd2kj2XstADD4CkG2PhsJO0lwDj8ysDkn4e1qtEHy0g648WQ/lu0NtPqtlnGJ00adN36GtaXNu2WtANvinNfiin+zHdfmuV/ns8+z3FOe7cyCbys9UxZYbye60GbYa/lcHST397LO5uzSQ2ZMX7JOGNrs25cqlfEk0cxJEBxA2iUbDvZq/ia42ty9LrPUnEFSDjinPE/oWs0v+49HyzH4PytHksJLov6+ayLxtl1GtSFSm5pLAQHNOoRuAYMC683GNgc06hjYNiRPeypwaAlHJUmD0QD/RQXlWuJEn2VZVF1rwv4nP8AJWr2iOAkTnIaaZwVMrWfhoWf9So+I4NaNdz18N0fGVkqak4SuWPlpgjn0Viv0fT+Y5i2mJcQPXqvOuLOJxU/h0yCIIPx9FW4jjQ4ugxrnfxGxqgRJ0xPuZUDLsAXvubk/fJc3PdVTT9HX8Lx4mVb9i4ehIlwR/7LAkzHzU/E0vDcIZLBBdPTnH1T8ZT8oewEtdtFxtNhzPXos8dmvJk01oDjMUKWH0s3cJd9f3WD0lzw2C6XWAF7mwHUr0PA8NVsW0aGFreb3eVmkGPKTdy22S/h7hMOQ/R4jxB1vOqHDm0bC/Za8GGnt/Rj8jyIle9sy3CfAtSoWvxDHU6bSDoIg1IuDvLRMWhbDPM3bRaWAtaA0x6wj5hn7Gu0A30l3wleX8YZsatV2hxc06Y+Ctkqca44/f2Z8avPXLJ6+jZ43i1rcGzwi1xhocOYPP5rzzMMa+rcwNzcgfVRqNd4Zb5o2CwI/NinEUxBaxpEu5wWi4ET8UvJ8mnTNeKfxrUol8PZLia5a+izyMfPiOhrN2n9RGoRBt0XoGMzrDYV9R7XCpWfBibEgQIgQLFYHHcZVy0U6LRSpgEBrQGiIgbneFnauMrTqILu8g7bGxlWVPWpKvHt7yv/AEv+npp42YyajiHVnfpEhtNpMgExcj15rN1eKT4peIvMjcH0WK/6iSbkzz3+it8p0k6nOaALmbNYNpce9gB3S7in/cx2J4pb4ouMwy+k90tL2HeYlt57WVVS4VeSQxpf/hM99pW2yHhx1c66oeyjALf0vqXkEDkyOZ6rUnD0cOAGNawk2t5nH+7zc5WmaSE5M8b0ltniuNyB7DBp1Af7zSPrYoLcpPMH7917TnNACjrqNaTza+CdMnnyPOFmaeX4as2oWE0nsgn+XSZHOVflxfFgTVzy0eaV8C5vL3UJ1jaVqM0DRUczW3yuIBBsfkoAwDN5BKvz2F4wDJIv9wq6ufMVdYiq1jD6WCoHOk+qZjRk8hrpA6hQ5TnlMTjMgFJyfqQWp5VhZMo4st2JW84c4qovayjWboqamsbWaB5iQB5g0CDI77rzljlJp1CDvv0S7hUtMZGRw9pnuOP4MxBYdNUGxsefoovB3CtfW7x3TQBcGsk6tQcQdJ3aAR1urr8OOIDisH5jL6bix15kHzNPwIHstI6oB99UhePMNMbXl5KlwwtFrabA1oDWiwAEAKlz3iNtJpuQYMIWe58KTT1v9F5XmWcOqvkkkmefXkqZvIb+MDfF8Tl879Bcz4iqPfqDiDEeoPJV9K5+oP7J9DDz/VRsxzMU5Y3eN7JUQ0dCmn6JWKzFlKx8z+nJq1fA3DAxdN2JxMPYZ8NsmIDjqLgIFi2AOi8nrYkkkkk3W74M4/FPDHDPa7yzpIIBhxcTAO/5tuye4S+VdmS8jr4w9FnxS2i12imxoABmALxZYbFViw6mSOrZMfNaTMz4h1NcHTJ+KosflxazW4wINknDtvZrzJTC0RcPjKbz52ieoF/lC3nCVDL9IbVBLty1wdpfBO8E6onmvMC25Peyl4WuRC0Uv0Y0+XT6PfcZnDGNEG0WjaOQA5BZOtnxdiWVDMMu0Hr1A67fBef0s3czmY6SYHsp9LNw4jUTuJvEjmJ5LLapvZrw4scp/ZpOI+JnVHEGrYxDB19Nio+GrBtEiZdUjUegFwPp8VPZmGBq0DTZh2MqkWqHS6+//c3CzdSmWE7W+HspUrfvYzHvjrWtfRVZ47zTzkqPg3kzJTcyrS732QtRYL81oxz1oyZ74tsZjsTq22UUuSuchPctSXRzG9vbGym6khcmyiTYBhRVHaUVrkSiHBEY5MXSoQ0/BfEbsHimVASWHyvbMS1xAJgdN9uS9hzviNootqtJLKjQQQeUAyO4NivnqnUtHef2Ws4c4mApf2eu4NpDzMdHmY6ZjuN90nPLc/Edhcq06LLNc7dVM7X6lQ8PTuo4rUtRPiMj1/2RcY50Na0eV36rwQehKyTjULbOrz5PUg8yzSAWM9yPvss3WqS5Wrsvfq0kH1+KDUywh4se6bFIVlT1ohMZ2k9EVtATf2jcLQUsthoEG41EnuJgFVmJwccj2+wj+Rb0V/C0tlnkztTCHv1EG0/mA5AHmj4rB6wJJn+U/wC9isw8uab+09lbZdxAW2dBE8xKpUtLa7H47m/i+gNfLiDYGPZIMLAV+7M2vA2hCqUWu/KZ+CpNbHXi12ZyswobZHMhXtfL45FRKmGtYW+KbsQ4/RCbjYUunnJiDf1Kg1sPEwCuweHJft69I6yi4loqsly9EpzgPMbkyQOSg1qs3ldi3y8ibC3wgKNUN0+Z0jnZcjuuxz3oLnJxchkq4oaSmSlcUyUdAb0BCK0oQTg5QqHaU4FBDkrqkR3v6BQIQbozaiC2oO6coQlMrLRZLnVUllABlTWWMGq5ZqdpkH0LbGRZZRrlKweONN7XNMOa4Oa7u0gj5hVaT9lpty9o9f4n4UZhqPiNcS4DnETYdNl51Wzl4PmZTeOoMFXL+NHYlums52pxgH9B6S3kZVXjcscCRb22WLTm3paR18VLJj03tkihxOwtaHDTy812ezhdTTTBu5jiIkafMOs72WYqYTsE2m+qz8r3DsCY+CZ0/QNVPTJmYYJz36tMC6hvwJBi6nUM/cLVW6x/dgGFbYWtRqj+GIP8rt/j97qPkRKGZrW9nX3Tm5k4f7LS1ctbzEfNQ6mTt6BV6+0M+S6llWM8qC1nDmHfsQp2FzSm+zvK7peD6JmJyoNGyBh8GGtL3crjmVfaFbpPbJ2IpD9Ra0dSfoq7G4xjG6aRkmxd23Vdi8UXOn4drIBenTCRiyeQ66Q4lNKTUhl6uZzplI4pJTHlEgjnJi5dChRjGlcmBPChVMcCm1jEHcRB+q4J2r72ULBKdZpHdFBQgU4FQtsIuDo7pocu91AB2v8Av07qdhM1eyADYfpO3oLWCqgf+eSeKiDW/YZpz6NRRzSm+NY0nmbEKa2ix2xasc1/f6pzapGyW8cmmfKtGqflbfsKO3AAGSYAvO3whUtHNHsmJ+JKFiMa5+5PxJVfxIb/AC+vRd1eJAxummHE8nE2+aShxYR+ZjXd5us86UPVdM4IzPPe97NRU4jpu3D/AEtCqs1zPxIgaQBYc56lV5ER36ck11troqEiVmulpiSulc0JovKsJHSklNa0ldyUCcSmErnShkqAYspJXJIUK7GLpSArlYqLEn2J+icw3gG/Tr1hDM8t7rpMgxEczv7IaCgoqHVEW5lEe/zEcgJB+ijOBvsQYiURovPLSAfZDRZBnOgAjnbvqmIT3xeNrgeiBh6oD3Hfy/6XbAp08vVQg9lQAMOozDY6TsQ5SK7hqNovYdLbKGHnSBAmAN7QB9UV1WeagR4AIFz19ERlTzCf5XTHMiL/ADPxUTW6LCeQM8u4lE8Q+XbYg+8T9FCCsxXUEXIEke1oR8SzRVLCZgTq9iVWuouIEhsjmeim1a5c8uixAntCJB9DzNidnGerdo9dwmVP+PRDZLZI3Lp9RAtHsuJQAEpvhL/aTEckBciTY/X3TdSQppKhB+shN1JsriFGDYrnppSJJURGxSulJKTUjoqMldKQrkQDlwK5KEAiylBSFIoEeI6JwKGlCqTYSVxKauULDglDkNOChB4KUOTFxQIE1ppKGuRAP1JNaaVygRSU1xXJrlEVY4FcSmrgrAOhcuKQKAOJTU4piJD/2Q=="/>
          <p:cNvSpPr>
            <a:spLocks noChangeAspect="1" noChangeArrowheads="1"/>
          </p:cNvSpPr>
          <p:nvPr/>
        </p:nvSpPr>
        <p:spPr bwMode="auto">
          <a:xfrm>
            <a:off x="63500" y="-1155700"/>
            <a:ext cx="19240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0831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Jesús Que Sostiene El Mundo En Sus Manos Imagen de archivo - Imagen de  traje, continentes: 98371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51" y="450854"/>
            <a:ext cx="8107217" cy="59325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396706" y="3976833"/>
            <a:ext cx="82809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Acoger </a:t>
            </a:r>
            <a:r>
              <a:rPr kumimoji="0" lang="es-PE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la soberanía de Dios sobre todo lo creado es entender nuestra vida no desde las normas humanas </a:t>
            </a:r>
            <a:r>
              <a:rPr kumimoji="0" lang="es-PE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ni </a:t>
            </a:r>
            <a:r>
              <a:rPr kumimoji="0" lang="es-PE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desde las convenciones sociales, sino desde la ley de Dios. Esta ley no es arbitraria ni caprichosa: está fundada en su amor creador. Sólo desde este amor se puede vivir la exigencia del Reino.</a:t>
            </a:r>
          </a:p>
        </p:txBody>
      </p:sp>
      <p:sp>
        <p:nvSpPr>
          <p:cNvPr id="7" name="10 Rectángulo"/>
          <p:cNvSpPr/>
          <p:nvPr/>
        </p:nvSpPr>
        <p:spPr>
          <a:xfrm>
            <a:off x="549106" y="1520984"/>
            <a:ext cx="24933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Motivación</a:t>
            </a: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:</a:t>
            </a:r>
            <a:endParaRPr kumimoji="0" lang="es-PE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63500" algn="l" rotWithShape="0">
                  <a:prstClr val="black"/>
                </a:outerShdw>
              </a:effectLst>
              <a:uLnTx/>
              <a:uFillTx/>
              <a:latin typeface="Rockwell" panose="02060603020205020403" pitchFamily="18" charset="0"/>
              <a:ea typeface="+mn-ea"/>
              <a:cs typeface="+mn-cs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53" y="489135"/>
            <a:ext cx="3254873" cy="914650"/>
          </a:xfrm>
          <a:prstGeom prst="roundRect">
            <a:avLst/>
          </a:prstGeom>
        </p:spPr>
      </p:pic>
      <p:sp>
        <p:nvSpPr>
          <p:cNvPr id="8" name="Rectángulo redondeado 7"/>
          <p:cNvSpPr>
            <a:spLocks noChangeArrowheads="1"/>
          </p:cNvSpPr>
          <p:nvPr/>
        </p:nvSpPr>
        <p:spPr bwMode="auto">
          <a:xfrm>
            <a:off x="615291" y="496550"/>
            <a:ext cx="3072879" cy="643890"/>
          </a:xfrm>
          <a:prstGeom prst="roundRect">
            <a:avLst>
              <a:gd name="adj" fmla="val 16667"/>
            </a:avLst>
          </a:prstGeom>
          <a:noFill/>
          <a:ln>
            <a:noFill/>
            <a:headEnd/>
            <a:tailE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190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</a:effectLst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MEDITATIO</a:t>
            </a:r>
            <a:endParaRPr kumimoji="0" lang="es-PE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lumMod val="95000"/>
                    <a:lumOff val="5000"/>
                    <a:alpha val="60000"/>
                  </a:srgbClr>
                </a:glow>
              </a:effectLst>
              <a:uLnTx/>
              <a:uFillTx/>
              <a:latin typeface="Arial Narrow" panose="020B060602020203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190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</a:effectLst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¿Qué ME dice el texto?</a:t>
            </a:r>
            <a:endParaRPr kumimoji="0" lang="es-PE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lumMod val="95000"/>
                    <a:lumOff val="5000"/>
                    <a:alpha val="60000"/>
                  </a:srgbClr>
                </a:glow>
              </a:effectLst>
              <a:uLnTx/>
              <a:uFillTx/>
              <a:latin typeface="Arial Narrow" panose="020B0606020202030204" pitchFamily="34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5727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979" y="450006"/>
            <a:ext cx="8119469" cy="588983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496787" y="450006"/>
            <a:ext cx="82089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¿Cuál es la intención original de Dios, su proyecto de amor para el matrimonio, cuando dijo que: “el hombre dejará a su padre y a su madre, para unirse con su esposa y serán los dos una sola carne”? </a:t>
            </a:r>
          </a:p>
        </p:txBody>
      </p:sp>
      <p:sp>
        <p:nvSpPr>
          <p:cNvPr id="8" name="Rectángulo 7"/>
          <p:cNvSpPr/>
          <p:nvPr/>
        </p:nvSpPr>
        <p:spPr>
          <a:xfrm>
            <a:off x="484979" y="2758048"/>
            <a:ext cx="26642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¿Qué pretende, </a:t>
            </a: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   qué </a:t>
            </a: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busca con eso?, 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5605197" y="4694644"/>
            <a:ext cx="25202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¿cuál es el valor que transmite? 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741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9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7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/>
      <p:bldP spid="8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8138574" cy="589723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10790" y="4656786"/>
            <a:ext cx="770469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PE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¿Qué implica para una pareja ser “una sola carne”?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s-PE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¿Qué importancia tiene esto para la vida familiar? 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457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1" y="441913"/>
            <a:ext cx="8088088" cy="5915344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126716" y="2156217"/>
            <a:ext cx="428279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wrap="square"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Siguiendo la comparación, ¿Cuáles son nuestras infidelidades del corazón? 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911753" y="5340766"/>
            <a:ext cx="301007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¿Qué nos lleva a ser infieles?.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2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4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31" y="496387"/>
            <a:ext cx="8051512" cy="586957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557356" y="496387"/>
            <a:ext cx="815993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•  ¿Cuál es la actitud y la disposición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que pide el </a:t>
            </a:r>
            <a:r>
              <a:rPr kumimoji="0" lang="es-P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Señor </a:t>
            </a:r>
            <a:r>
              <a:rPr kumimoji="0" lang="es-PE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al decir: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lumMod val="95000"/>
                    <a:lumOff val="5000"/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809904" y="4709418"/>
            <a:ext cx="765483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“el Reino de Dios es de los que se parecen a los niños</a:t>
            </a:r>
            <a:r>
              <a:rPr kumimoji="0" lang="es-PE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”; ser </a:t>
            </a:r>
            <a:r>
              <a:rPr kumimoji="0" lang="es-PE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como niños, </a:t>
            </a:r>
            <a:r>
              <a:rPr kumimoji="0" lang="es-PE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¿</a:t>
            </a:r>
            <a:r>
              <a:rPr kumimoji="0" lang="es-PE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en qué, cómo, de qué manera, </a:t>
            </a:r>
            <a:r>
              <a:rPr kumimoji="0" lang="es-PE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con </a:t>
            </a:r>
            <a:r>
              <a:rPr kumimoji="0" lang="es-PE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qué actitudes? </a:t>
            </a:r>
            <a:endParaRPr kumimoji="0" lang="es-ES" sz="28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47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2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8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nversando con Dios - Posts | Facebook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3547" y="477202"/>
            <a:ext cx="8105346" cy="589747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593215" y="2284675"/>
            <a:ext cx="21325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uLnTx/>
                <a:uFillTx/>
                <a:latin typeface="Berlin Sans FB" panose="020E0602020502020306" pitchFamily="34" charset="0"/>
                <a:ea typeface="+mn-ea"/>
                <a:cs typeface="Times New Roman"/>
              </a:rPr>
              <a:t>Motivación</a:t>
            </a:r>
            <a:r>
              <a:rPr kumimoji="0" lang="es-ES_tradnl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uLnTx/>
                <a:uFillTx/>
                <a:latin typeface="Berlin Sans FB" panose="020E0602020502020306" pitchFamily="34" charset="0"/>
                <a:ea typeface="+mn-ea"/>
                <a:cs typeface="Times New Roman"/>
              </a:rPr>
              <a:t>:</a:t>
            </a:r>
            <a:endParaRPr kumimoji="0" lang="es-ES_tradnl" sz="2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63500" algn="l" rotWithShape="0">
                  <a:prstClr val="black"/>
                </a:outerShdw>
              </a:effectLst>
              <a:uLnTx/>
              <a:uFillTx/>
              <a:latin typeface="Berlin Sans FB" panose="020E0602020502020306" pitchFamily="34" charset="0"/>
              <a:ea typeface="+mn-ea"/>
              <a:cs typeface="Times New Roman"/>
            </a:endParaRPr>
          </a:p>
        </p:txBody>
      </p:sp>
      <p:sp>
        <p:nvSpPr>
          <p:cNvPr id="5" name="5 CuadroTexto"/>
          <p:cNvSpPr txBox="1"/>
          <p:nvPr/>
        </p:nvSpPr>
        <p:spPr>
          <a:xfrm>
            <a:off x="484961" y="3425938"/>
            <a:ext cx="814393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uLnTx/>
                <a:uFillTx/>
                <a:latin typeface="Berlin Sans FB" panose="020E0602020502020306" pitchFamily="34" charset="0"/>
                <a:ea typeface="+mn-ea"/>
                <a:cs typeface="Times New Roman"/>
              </a:rPr>
              <a:t>En </a:t>
            </a:r>
            <a:r>
              <a:rPr kumimoji="0" lang="es-ES_tradnl" sz="2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uLnTx/>
                <a:uFillTx/>
                <a:latin typeface="Berlin Sans FB" panose="020E0602020502020306" pitchFamily="34" charset="0"/>
                <a:ea typeface="+mn-ea"/>
                <a:cs typeface="Times New Roman"/>
              </a:rPr>
              <a:t>el diálogo con Dios comprendemos lo mucho que nos falta para llegar a ser como niños, para vivir completamente entregados en su amor. Su fidelidad y su ternura son bendición para nuestra vida y modelo de nuestras relaciones. También traemos hoy a nuestra oración a los esposos: que su amor sea reflejo del amor de Dios a su pueblo.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45" y="477099"/>
            <a:ext cx="3993631" cy="1311944"/>
          </a:xfrm>
          <a:prstGeom prst="roundRect">
            <a:avLst/>
          </a:prstGeom>
        </p:spPr>
      </p:pic>
      <p:sp>
        <p:nvSpPr>
          <p:cNvPr id="7" name="Rectángulo redondeado 6"/>
          <p:cNvSpPr>
            <a:spLocks noChangeArrowheads="1"/>
          </p:cNvSpPr>
          <p:nvPr/>
        </p:nvSpPr>
        <p:spPr bwMode="auto">
          <a:xfrm>
            <a:off x="484961" y="609693"/>
            <a:ext cx="3939124" cy="951444"/>
          </a:xfrm>
          <a:prstGeom prst="roundRect">
            <a:avLst>
              <a:gd name="adj" fmla="val 16667"/>
            </a:avLst>
          </a:prstGeom>
          <a:noFill/>
          <a:ln>
            <a:noFill/>
            <a:headEnd/>
            <a:tailE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190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808080">
                      <a:lumMod val="50000"/>
                      <a:alpha val="60000"/>
                    </a:srgbClr>
                  </a:glow>
                </a:effectLst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/>
              </a:rPr>
              <a:t>ORATIO</a:t>
            </a:r>
            <a:endParaRPr kumimoji="0" lang="es-PE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808080">
                    <a:lumMod val="50000"/>
                    <a:alpha val="60000"/>
                  </a:srgbClr>
                </a:glow>
              </a:effectLst>
              <a:uLnTx/>
              <a:uFillTx/>
              <a:latin typeface="Arial Narrow" panose="020B0606020202030204" pitchFamily="34" charset="0"/>
              <a:ea typeface="Times New Roman" panose="02020603050405020304" pitchFamily="18" charset="0"/>
              <a:cs typeface="Times New Roman"/>
            </a:endParaRPr>
          </a:p>
          <a:p>
            <a:pPr marL="0" marR="0" lvl="0" indent="190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808080">
                      <a:lumMod val="50000"/>
                      <a:alpha val="60000"/>
                    </a:srgbClr>
                  </a:glow>
                </a:effectLst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/>
              </a:rPr>
              <a:t>¿Qué le digo al Señor motivado por su Palabra?</a:t>
            </a:r>
            <a:endParaRPr kumimoji="0" lang="es-PE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808080">
                    <a:lumMod val="50000"/>
                    <a:alpha val="60000"/>
                  </a:srgbClr>
                </a:glow>
              </a:effectLst>
              <a:uLnTx/>
              <a:uFillTx/>
              <a:latin typeface="Arial Narrow" panose="020B0606020202030204" pitchFamily="34" charset="0"/>
              <a:ea typeface="Times New Roman" panose="02020603050405020304" pitchFamily="18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95776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8208912" cy="59046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4" name="3 CuadroTexto"/>
          <p:cNvSpPr txBox="1"/>
          <p:nvPr/>
        </p:nvSpPr>
        <p:spPr>
          <a:xfrm>
            <a:off x="3419872" y="476672"/>
            <a:ext cx="5112568" cy="193899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1200" cap="none" spc="0" normalizeH="0" baseline="0" noProof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• Luego </a:t>
            </a:r>
            <a:r>
              <a:rPr kumimoji="0" lang="es-PE" sz="2400" b="1" i="0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de un tiempo de oración personal, podemos compartir en voz alta nuestra oración. Se puede recitar el salmo responsorial que corresponde a este domingo (salmo 127). </a:t>
            </a:r>
            <a:endParaRPr kumimoji="0" lang="es-ES" sz="2400" b="1" i="0" u="none" strike="noStrike" kern="1200" cap="none" spc="0" normalizeH="0" baseline="0" noProof="0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3333CC"/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689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e puede perder peso caminando? - A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1" y="491580"/>
            <a:ext cx="8171816" cy="588309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683568" y="0"/>
            <a:ext cx="248497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ca-E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Salmo</a:t>
            </a:r>
            <a:r>
              <a:rPr kumimoji="0" lang="ca-ES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ca-ES" sz="105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ca-ES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127</a:t>
            </a:r>
            <a:r>
              <a:rPr kumimoji="0" lang="ca-ES" sz="6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endParaRPr kumimoji="0" lang="ca-ES" sz="66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478971" y="1345839"/>
            <a:ext cx="535762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s-ES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charset="0"/>
              </a:rPr>
              <a:t>Dichoso el que teme al Señor y sigue sus caminos. Comerás del fruto de tu trabajo, serás dichoso, </a:t>
            </a:r>
            <a:r>
              <a:rPr kumimoji="0" lang="es-E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charset="0"/>
              </a:rPr>
              <a:t>              te </a:t>
            </a:r>
            <a:r>
              <a:rPr kumimoji="0" lang="es-ES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charset="0"/>
              </a:rPr>
              <a:t>irá bien.</a:t>
            </a:r>
            <a:endParaRPr kumimoji="0" lang="ca-ES" sz="28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78971" y="4887533"/>
            <a:ext cx="556802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Que el </a:t>
            </a:r>
            <a:r>
              <a:rPr kumimoji="0" lang="ca-E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Señor</a:t>
            </a:r>
            <a:r>
              <a:rPr kumimoji="0" lang="ca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te </a:t>
            </a:r>
            <a:r>
              <a:rPr kumimoji="0" lang="ca-E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bendiga</a:t>
            </a:r>
            <a:r>
              <a:rPr kumimoji="0" lang="ca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br>
              <a:rPr kumimoji="0" lang="ca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</a:br>
            <a:r>
              <a:rPr kumimoji="0" lang="ca-E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desde</a:t>
            </a:r>
            <a:r>
              <a:rPr kumimoji="0" lang="ca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ca-E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Sión</a:t>
            </a:r>
            <a:r>
              <a:rPr kumimoji="0" lang="ca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111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otos gratis : horizonte, silueta, persona, puesta de sol, Mañana, romance,  familia, niños, ilustración, emoción 3363x2378 - - 735935 - Imagenes gratis  - PxHe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16" y="480695"/>
            <a:ext cx="8134986" cy="586785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424989" y="384908"/>
            <a:ext cx="4130580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200" b="1" i="1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s-ES" sz="2800" b="1" i="1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charset="0"/>
              </a:rPr>
              <a:t>Tu mujer, como parra fecunda, en medio de tu casa; </a:t>
            </a:r>
            <a:r>
              <a:rPr kumimoji="0" lang="es-ES" sz="2800" b="1" i="1" u="none" strike="noStrike" kern="1200" cap="none" spc="0" normalizeH="0" baseline="0" noProof="0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charset="0"/>
              </a:rPr>
              <a:t>           tus </a:t>
            </a:r>
            <a:r>
              <a:rPr kumimoji="0" lang="es-ES" sz="2800" b="1" i="1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charset="0"/>
              </a:rPr>
              <a:t>hijos, como brotes de olivo, alrededor de tu mesa.</a:t>
            </a:r>
            <a:endParaRPr kumimoji="0" lang="ca-ES" sz="2800" b="1" i="1" u="none" strike="noStrike" kern="1200" cap="none" spc="0" normalizeH="0" baseline="0" noProof="0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333399"/>
                </a:outerShdw>
              </a:effectLst>
              <a:uLnTx/>
              <a:uFillTx/>
              <a:latin typeface="Comic Sans MS" pitchFamily="66" charset="0"/>
              <a:ea typeface="+mn-ea"/>
              <a:cs typeface="Times New Roman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610945" y="5589240"/>
            <a:ext cx="77780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200" b="1" i="1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Que el </a:t>
            </a:r>
            <a:r>
              <a:rPr kumimoji="0" lang="ca-ES" sz="3200" b="1" i="1" u="none" strike="noStrike" kern="1200" cap="none" spc="0" normalizeH="0" baseline="0" noProof="0" dirty="0" err="1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Señor</a:t>
            </a:r>
            <a:r>
              <a:rPr kumimoji="0" lang="ca-ES" sz="3200" b="1" i="1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te </a:t>
            </a:r>
            <a:r>
              <a:rPr kumimoji="0" lang="ca-ES" sz="3200" b="1" i="1" u="none" strike="noStrike" kern="1200" cap="none" spc="0" normalizeH="0" baseline="0" noProof="0" dirty="0" err="1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bendiga</a:t>
            </a:r>
            <a:r>
              <a:rPr kumimoji="0" lang="ca-ES" sz="3200" b="1" i="1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ca-ES" sz="3200" b="1" i="1" u="none" strike="noStrike" kern="1200" cap="none" spc="0" normalizeH="0" baseline="0" noProof="0" dirty="0" err="1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desde</a:t>
            </a:r>
            <a:r>
              <a:rPr kumimoji="0" lang="ca-ES" sz="3200" b="1" i="1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ca-ES" sz="3200" b="1" i="1" u="none" strike="noStrike" kern="1200" cap="none" spc="0" normalizeH="0" baseline="0" noProof="0" dirty="0" err="1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Sión</a:t>
            </a:r>
            <a:r>
              <a:rPr kumimoji="0" lang="ca-ES" sz="3200" b="1" i="1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940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7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17" y="520826"/>
            <a:ext cx="8065777" cy="58634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4" name="2 Marcador de texto"/>
          <p:cNvSpPr txBox="1">
            <a:spLocks/>
          </p:cNvSpPr>
          <p:nvPr/>
        </p:nvSpPr>
        <p:spPr bwMode="auto">
          <a:xfrm>
            <a:off x="442280" y="371086"/>
            <a:ext cx="8259042" cy="1181276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/>
              </a:rPr>
              <a:t>Ambientación: Al centro la Biblia, un Cirio grande, dos pequeños a cada lado y dos anillos matrimoniales como expresión de la mutua fidelidad.</a:t>
            </a:r>
            <a:endParaRPr kumimoji="0" lang="es-PE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Times New Roman"/>
            </a:endParaRPr>
          </a:p>
        </p:txBody>
      </p:sp>
      <p:sp>
        <p:nvSpPr>
          <p:cNvPr id="15" name="7 Rectángulo"/>
          <p:cNvSpPr/>
          <p:nvPr/>
        </p:nvSpPr>
        <p:spPr>
          <a:xfrm>
            <a:off x="564418" y="5984122"/>
            <a:ext cx="8136904" cy="400110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dir="18900000" sx="101000" sy="101000" algn="bl" rotWithShape="0">
                    <a:prstClr val="black"/>
                  </a:outerShdw>
                </a:effectLst>
                <a:uLnTx/>
                <a:uFillTx/>
                <a:latin typeface="Miriam" panose="020B0502050101010101" pitchFamily="34" charset="-79"/>
                <a:ea typeface="+mn-ea"/>
                <a:cs typeface="Miriam" panose="020B0502050101010101" pitchFamily="34" charset="-79"/>
              </a:rPr>
              <a:t>Cantos sugeridos: Amar es entregarse;  Si yo no tengo amor</a:t>
            </a:r>
            <a:endParaRPr kumimoji="0" lang="es-PE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dir="18900000" sx="101000" sy="101000" algn="bl" rotWithShape="0">
                  <a:prstClr val="black"/>
                </a:outerShdw>
              </a:effectLst>
              <a:uLnTx/>
              <a:uFillTx/>
              <a:latin typeface="Miriam" panose="020B0502050101010101" pitchFamily="34" charset="-79"/>
              <a:ea typeface="+mn-ea"/>
              <a:cs typeface="Miriam" panose="020B050205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82748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675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92" y="480793"/>
            <a:ext cx="8103793" cy="590258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5510441" y="3587931"/>
            <a:ext cx="283444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200" b="1" i="1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Que el </a:t>
            </a:r>
            <a:r>
              <a:rPr kumimoji="0" lang="ca-ES" sz="3200" b="1" i="1" u="none" strike="noStrike" kern="1200" cap="none" spc="0" normalizeH="0" baseline="0" noProof="0" dirty="0" err="1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Señor</a:t>
            </a:r>
            <a:r>
              <a:rPr kumimoji="0" lang="ca-ES" sz="3200" b="1" i="1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te </a:t>
            </a:r>
            <a:r>
              <a:rPr kumimoji="0" lang="ca-ES" sz="3200" b="1" i="1" u="none" strike="noStrike" kern="1200" cap="none" spc="0" normalizeH="0" baseline="0" noProof="0" dirty="0" err="1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bendiga</a:t>
            </a:r>
            <a:r>
              <a:rPr kumimoji="0" lang="ca-ES" sz="3200" b="1" i="1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ca-ES" sz="3200" b="1" i="1" u="none" strike="noStrike" kern="1200" cap="none" spc="0" normalizeH="0" baseline="0" noProof="0" dirty="0" err="1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desde</a:t>
            </a:r>
            <a:r>
              <a:rPr kumimoji="0" lang="ca-ES" sz="3200" b="1" i="1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ca-ES" sz="3200" b="1" i="1" u="none" strike="noStrike" kern="1200" cap="none" spc="0" normalizeH="0" baseline="0" noProof="0" dirty="0" err="1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Sión</a:t>
            </a:r>
            <a:endParaRPr kumimoji="0" lang="ca-ES" sz="3200" b="1" i="1" u="none" strike="noStrike" kern="1200" cap="none" spc="0" normalizeH="0" baseline="0" noProof="0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333399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78361" y="2627907"/>
            <a:ext cx="395851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800" b="1" i="1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s-ES" sz="2800" b="1" i="1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charset="0"/>
              </a:rPr>
              <a:t>Ésta es la bendición del hombre que teme al Señor. Qué el Señor te bendiga desde Sión, que veas la prosperidad de Jerusalén todos los días de tu vida.</a:t>
            </a:r>
            <a:r>
              <a:rPr kumimoji="0" lang="es-ES" sz="2800" b="1" i="1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endParaRPr kumimoji="0" lang="ca-ES" sz="2800" b="1" i="1" u="none" strike="noStrike" kern="1200" cap="none" spc="0" normalizeH="0" baseline="0" noProof="0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333399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781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10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28" y="476672"/>
            <a:ext cx="8185728" cy="5889294"/>
          </a:xfrm>
          <a:prstGeom prst="rect">
            <a:avLst/>
          </a:prstGeom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5496" y="5589240"/>
            <a:ext cx="86409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200" b="1" i="1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Que el </a:t>
            </a:r>
            <a:r>
              <a:rPr kumimoji="0" lang="ca-ES" sz="3200" b="1" i="1" u="none" strike="noStrike" kern="1200" cap="none" spc="0" normalizeH="0" baseline="0" noProof="0" dirty="0" err="1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Señor</a:t>
            </a:r>
            <a:r>
              <a:rPr kumimoji="0" lang="ca-ES" sz="3200" b="1" i="1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te </a:t>
            </a:r>
            <a:r>
              <a:rPr kumimoji="0" lang="ca-ES" sz="3200" b="1" i="1" u="none" strike="noStrike" kern="1200" cap="none" spc="0" normalizeH="0" baseline="0" noProof="0" dirty="0" err="1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bendiga</a:t>
            </a:r>
            <a:r>
              <a:rPr kumimoji="0" lang="ca-ES" sz="3200" b="1" i="1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ca-ES" sz="3200" b="1" i="1" u="none" strike="noStrike" kern="1200" cap="none" spc="0" normalizeH="0" baseline="0" noProof="0" dirty="0" err="1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desde</a:t>
            </a:r>
            <a:r>
              <a:rPr kumimoji="0" lang="ca-ES" sz="3200" b="1" i="1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ca-ES" sz="3200" b="1" i="1" u="none" strike="noStrike" kern="1200" cap="none" spc="0" normalizeH="0" baseline="0" noProof="0" dirty="0" err="1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Sión</a:t>
            </a:r>
            <a:endParaRPr kumimoji="0" lang="ca-ES" sz="3200" b="1" i="1" u="none" strike="noStrike" kern="1200" cap="none" spc="0" normalizeH="0" baseline="0" noProof="0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333399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908301" y="607301"/>
            <a:ext cx="7200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200" b="1" i="1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s-ES" sz="3200" b="1" i="1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charset="0"/>
              </a:rPr>
              <a:t>Que veas a los hijos de tus hijos.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1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charset="0"/>
              </a:rPr>
              <a:t>¡Paz a Israel!</a:t>
            </a:r>
            <a:endParaRPr kumimoji="0" lang="ca-ES" sz="3200" b="1" i="1" u="none" strike="noStrike" kern="1200" cap="none" spc="0" normalizeH="0" baseline="0" noProof="0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333399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2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10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ergamino Para Caratula - Imagu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3" y="478161"/>
            <a:ext cx="8082736" cy="584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992774" y="1407439"/>
            <a:ext cx="6844938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300" b="1" i="0" u="sng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50800" dist="76200" dir="10800000" algn="r" rotWithShape="0">
                    <a:srgbClr val="FFFFFF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Motivación</a:t>
            </a:r>
            <a:r>
              <a:rPr kumimoji="0" lang="es-ES_tradnl" sz="23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50800" dist="76200" dir="10800000" algn="r" rotWithShape="0">
                    <a:srgbClr val="FFFFFF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: </a:t>
            </a:r>
            <a:r>
              <a:rPr kumimoji="0" lang="es-PE" sz="23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50800" dist="76200" dir="10800000" algn="r" rotWithShape="0">
                    <a:srgbClr val="FFFFFF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 San Vicente  </a:t>
            </a:r>
            <a:r>
              <a:rPr kumimoji="0" lang="es-PE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50800" dist="76200" dir="10800000" algn="r" rotWithShape="0">
                    <a:srgbClr val="FFFFFF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habla </a:t>
            </a:r>
            <a:r>
              <a:rPr kumimoji="0" lang="es-PE" sz="23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50800" dist="76200" dir="10800000" algn="r" rotWithShape="0">
                    <a:srgbClr val="FFFFFF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a las hermanas </a:t>
            </a:r>
            <a:r>
              <a:rPr kumimoji="0" lang="es-PE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50800" dist="76200" dir="10800000" algn="r" rotWithShape="0">
                    <a:srgbClr val="FFFFFF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                                          sobre </a:t>
            </a:r>
            <a:r>
              <a:rPr kumimoji="0" lang="es-PE" sz="23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50800" dist="76200" dir="10800000" algn="r" rotWithShape="0">
                    <a:srgbClr val="FFFFFF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la fidelidad comparándola con el amor </a:t>
            </a:r>
            <a:r>
              <a:rPr kumimoji="0" lang="es-PE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50800" dist="76200" dir="10800000" algn="r" rotWithShape="0">
                    <a:srgbClr val="FFFFFF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esponsal</a:t>
            </a:r>
            <a:r>
              <a:rPr kumimoji="0" lang="es-PE" sz="23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50800" dist="76200" dir="10800000" algn="r" rotWithShape="0">
                    <a:srgbClr val="FFFFFF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: </a:t>
            </a:r>
            <a:r>
              <a:rPr kumimoji="0" lang="es-PE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50800" dist="76200" dir="10800000" algn="r" rotWithShape="0">
                    <a:srgbClr val="FFFFFF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                                        “...</a:t>
            </a:r>
            <a:r>
              <a:rPr kumimoji="0" lang="es-PE" sz="23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50800" dist="76200" dir="10800000" algn="r" rotWithShape="0">
                    <a:srgbClr val="FFFFFF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Y como el matrimonio no es sino </a:t>
            </a:r>
            <a:r>
              <a:rPr kumimoji="0" lang="es-PE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50800" dist="76200" dir="10800000" algn="r" rotWithShape="0">
                    <a:srgbClr val="FFFFFF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una  </a:t>
            </a:r>
            <a:r>
              <a:rPr kumimoji="0" lang="es-PE" sz="23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50800" dist="76200" dir="10800000" algn="r" rotWithShape="0">
                    <a:srgbClr val="FFFFFF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donación que la mujer hace de sí misma </a:t>
            </a:r>
            <a:r>
              <a:rPr kumimoji="0" lang="es-PE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50800" dist="76200" dir="10800000" algn="r" rotWithShape="0">
                    <a:srgbClr val="FFFFFF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a </a:t>
            </a:r>
            <a:r>
              <a:rPr kumimoji="0" lang="es-PE" sz="23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50800" dist="76200" dir="10800000" algn="r" rotWithShape="0">
                    <a:srgbClr val="FFFFFF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su marido, también el matrimonio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3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50800" dist="76200" dir="10800000" algn="r" rotWithShape="0">
                    <a:srgbClr val="FFFFFF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espiritual que habéis contraído con </a:t>
            </a:r>
            <a:r>
              <a:rPr kumimoji="0" lang="es-PE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50800" dist="76200" dir="10800000" algn="r" rotWithShape="0">
                    <a:srgbClr val="FFFFFF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Nuestro </a:t>
            </a:r>
            <a:r>
              <a:rPr kumimoji="0" lang="es-PE" sz="23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50800" dist="76200" dir="10800000" algn="r" rotWithShape="0">
                    <a:srgbClr val="FFFFFF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Señor </a:t>
            </a:r>
            <a:r>
              <a:rPr kumimoji="0" lang="es-PE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50800" dist="76200" dir="10800000" algn="r" rotWithShape="0">
                    <a:srgbClr val="FFFFFF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                                                   no </a:t>
            </a:r>
            <a:r>
              <a:rPr kumimoji="0" lang="es-PE" sz="23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50800" dist="76200" dir="10800000" algn="r" rotWithShape="0">
                    <a:srgbClr val="FFFFFF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es más que la entrega </a:t>
            </a:r>
            <a:r>
              <a:rPr kumimoji="0" lang="es-PE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50800" dist="76200" dir="10800000" algn="r" rotWithShape="0">
                    <a:srgbClr val="FFFFFF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que </a:t>
            </a:r>
            <a:r>
              <a:rPr kumimoji="0" lang="es-PE" sz="23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50800" dist="76200" dir="10800000" algn="r" rotWithShape="0">
                    <a:srgbClr val="FFFFFF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le han hecho de ustedes mismas; </a:t>
            </a:r>
            <a:r>
              <a:rPr kumimoji="0" lang="es-PE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50800" dist="76200" dir="10800000" algn="r" rotWithShape="0">
                    <a:srgbClr val="FFFFFF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igualmente él </a:t>
            </a:r>
            <a:r>
              <a:rPr kumimoji="0" lang="es-PE" sz="23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50800" dist="76200" dir="10800000" algn="r" rotWithShape="0">
                    <a:srgbClr val="FFFFFF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se ha entregado a ustedes, ya que se entrega a las almas que se dan a él por un contrato irrevocable, que nunca jamás romperá; de modo que, </a:t>
            </a:r>
            <a:r>
              <a:rPr kumimoji="0" lang="es-PE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50800" dist="76200" dir="10800000" algn="r" rotWithShape="0">
                    <a:srgbClr val="FFFFFF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                                          por </a:t>
            </a:r>
            <a:r>
              <a:rPr kumimoji="0" lang="es-PE" sz="23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50800" dist="76200" dir="10800000" algn="r" rotWithShape="0">
                    <a:srgbClr val="FFFFFF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la gracia de Dios, pueden decir que su Esposo                        está en el cielo. </a:t>
            </a:r>
            <a:r>
              <a:rPr kumimoji="0" lang="es-PE" sz="2300" b="1" i="1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50800" dist="76200" dir="10800000" algn="r" rotWithShape="0">
                    <a:srgbClr val="FFFFFF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. </a:t>
            </a:r>
            <a:endParaRPr kumimoji="0" lang="es-PE" sz="2300" b="1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>
                <a:glow rad="101600">
                  <a:srgbClr val="FFFFFF">
                    <a:alpha val="60000"/>
                  </a:srgbClr>
                </a:glow>
                <a:outerShdw blurRad="50800" dist="76200" dir="10800000" algn="r" rotWithShape="0">
                  <a:srgbClr val="FFFFFF"/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Arial"/>
            </a:endParaRPr>
          </a:p>
        </p:txBody>
      </p:sp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467544" y="586727"/>
            <a:ext cx="30163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itchFamily="18" charset="0"/>
                <a:ea typeface="+mn-ea"/>
                <a:cs typeface="Arial"/>
              </a:rPr>
              <a:t>	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itchFamily="18" charset="0"/>
              <a:ea typeface="+mn-ea"/>
              <a:cs typeface="Arial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33" y="488086"/>
            <a:ext cx="3993631" cy="919353"/>
          </a:xfrm>
          <a:prstGeom prst="roundRect">
            <a:avLst/>
          </a:prstGeom>
        </p:spPr>
      </p:pic>
      <p:sp>
        <p:nvSpPr>
          <p:cNvPr id="10" name="Rectángulo redondeado 9"/>
          <p:cNvSpPr>
            <a:spLocks noChangeArrowheads="1"/>
          </p:cNvSpPr>
          <p:nvPr/>
        </p:nvSpPr>
        <p:spPr bwMode="auto">
          <a:xfrm>
            <a:off x="570588" y="532640"/>
            <a:ext cx="3737167" cy="678795"/>
          </a:xfrm>
          <a:prstGeom prst="roundRect">
            <a:avLst>
              <a:gd name="adj" fmla="val 24709"/>
            </a:avLst>
          </a:prstGeom>
          <a:noFill/>
          <a:ln>
            <a:noFill/>
            <a:headEnd/>
            <a:tailE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190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</a:rPr>
              <a:t>CONTEMPLATIO</a:t>
            </a:r>
            <a:endParaRPr kumimoji="0" lang="es-PE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lumMod val="95000"/>
                    <a:lumOff val="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  <a:p>
            <a:pPr marL="0" marR="0" lvl="0" indent="190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</a:rPr>
              <a:t>¿Qué me lleva a hacer el texto?</a:t>
            </a:r>
            <a:endParaRPr kumimoji="0" lang="es-PE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lumMod val="95000"/>
                    <a:lumOff val="5000"/>
                    <a:alpha val="60000"/>
                  </a:srgbClr>
                </a:glow>
              </a:effectLs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4689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ergamino Para Caratula - Imagui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0041" y="461554"/>
            <a:ext cx="8082736" cy="590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1087437" y="1080272"/>
            <a:ext cx="6592388" cy="5186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0" cap="none" spc="0" normalizeH="0" baseline="0" noProof="0" dirty="0">
                <a:ln>
                  <a:noFill/>
                </a:ln>
                <a:solidFill>
                  <a:srgbClr val="336699">
                    <a:lumMod val="50000"/>
                  </a:srgbClr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Pues bien, lo mismo que una mujer prudente                                                 no mira a ningún otro hombre más que a su marido,                                       o se convierte en adúltera, así también una hija de la Caridad que tiene la dicha de ser esposa del Hijo de Dios, pero que se apega a alguna cosa, es una                                 adúltera por preferir una criatura a Dios. ¡Qué pena para un esposo ver a su esposa faltar a la fidelidad que le debe! Hijas mías, no hay dolor semejante a ese. </a:t>
            </a:r>
            <a:r>
              <a:rPr kumimoji="0" lang="es-P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6699">
                    <a:lumMod val="50000"/>
                  </a:srgbClr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Y </a:t>
            </a:r>
            <a:r>
              <a:rPr kumimoji="0" lang="es-PE" sz="2400" b="1" i="0" u="none" strike="noStrike" kern="0" cap="none" spc="0" normalizeH="0" baseline="0" noProof="0" dirty="0">
                <a:ln>
                  <a:noFill/>
                </a:ln>
                <a:solidFill>
                  <a:srgbClr val="336699">
                    <a:lumMod val="50000"/>
                  </a:srgbClr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también ¡qué motivo de aflicción para una miserable criatura que, de esposa de Nuestro Señor que era, pasa a un estado de adulterio, cuando se apega a las criaturas</a:t>
            </a:r>
            <a:r>
              <a:rPr kumimoji="0" lang="es-P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6699">
                    <a:lumMod val="50000"/>
                  </a:srgbClr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336699">
                    <a:lumMod val="50000"/>
                  </a:srgbClr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(</a:t>
            </a:r>
            <a:r>
              <a:rPr kumimoji="0" lang="es-PE" sz="2000" b="1" i="1" u="none" strike="noStrike" kern="0" cap="none" spc="0" normalizeH="0" baseline="0" noProof="0" dirty="0">
                <a:ln>
                  <a:noFill/>
                </a:ln>
                <a:solidFill>
                  <a:srgbClr val="336699">
                    <a:lumMod val="50000"/>
                  </a:srgbClr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San Vicente de Paúl IX,784-785)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300" b="1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>
                <a:glow rad="101600">
                  <a:srgbClr val="FFFFFF">
                    <a:alpha val="60000"/>
                  </a:srgbClr>
                </a:glow>
                <a:outerShdw blurRad="50800" dist="76200" dir="10800000" algn="r" rotWithShape="0">
                  <a:srgbClr val="FFFFFF"/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Arial"/>
            </a:endParaRPr>
          </a:p>
        </p:txBody>
      </p:sp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467544" y="586727"/>
            <a:ext cx="30163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itchFamily="18" charset="0"/>
                <a:ea typeface="+mn-ea"/>
                <a:cs typeface="Arial"/>
              </a:rPr>
              <a:t>	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itchFamily="18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558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3" y="507355"/>
            <a:ext cx="8090263" cy="5816277"/>
          </a:xfrm>
          <a:prstGeom prst="rect">
            <a:avLst/>
          </a:prstGeom>
        </p:spPr>
      </p:pic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522513" y="507355"/>
            <a:ext cx="3833038" cy="614354"/>
          </a:xfrm>
        </p:spPr>
        <p:txBody>
          <a:bodyPr/>
          <a:lstStyle/>
          <a:p>
            <a:pPr>
              <a:buNone/>
            </a:pPr>
            <a:r>
              <a:rPr lang="es-ES_tradnl" sz="3600" b="1" dirty="0" smtClean="0"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anose="02070A03080606020203" pitchFamily="18" charset="0"/>
              </a:rPr>
              <a:t>Compromiso: </a:t>
            </a:r>
          </a:p>
          <a:p>
            <a:endParaRPr lang="es-PE" sz="3600" b="1" dirty="0">
              <a:effectLst>
                <a:glow rad="101600">
                  <a:schemeClr val="bg2">
                    <a:lumMod val="5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anose="02070A03080606020203" pitchFamily="18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18307" y="4355489"/>
            <a:ext cx="78986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uLnTx/>
                <a:uFillTx/>
                <a:latin typeface="Berlin Sans FB" panose="020E0602020502020306" pitchFamily="34" charset="0"/>
                <a:ea typeface="+mn-ea"/>
                <a:cs typeface="Arial"/>
              </a:rPr>
              <a:t>Promover desde nuestra familia y comunidad los valores de la unión matrimonial </a:t>
            </a:r>
            <a:r>
              <a:rPr kumimoji="0" lang="es-ES_tradnl" sz="3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uLnTx/>
                <a:uFillTx/>
                <a:latin typeface="Berlin Sans FB" panose="020E0602020502020306" pitchFamily="34" charset="0"/>
                <a:ea typeface="+mn-ea"/>
                <a:cs typeface="Arial"/>
              </a:rPr>
              <a:t> según </a:t>
            </a:r>
            <a:r>
              <a:rPr kumimoji="0" lang="es-ES_tradnl" sz="3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uLnTx/>
                <a:uFillTx/>
                <a:latin typeface="Berlin Sans FB" panose="020E0602020502020306" pitchFamily="34" charset="0"/>
                <a:ea typeface="+mn-ea"/>
                <a:cs typeface="Arial"/>
              </a:rPr>
              <a:t>lo expresa Jesús en el Evangelio.</a:t>
            </a:r>
            <a:endParaRPr kumimoji="0" lang="es-PE" sz="3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uLnTx/>
              <a:uFillTx/>
              <a:latin typeface="Berlin Sans FB" panose="020E0602020502020306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582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i.pinimg.com/564x/84/c2/e9/84c2e93981ef800ee357bfbfd5867d5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8199" y="472441"/>
            <a:ext cx="8136407" cy="592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2 Marcador de contenido"/>
          <p:cNvSpPr>
            <a:spLocks noGrp="1"/>
          </p:cNvSpPr>
          <p:nvPr>
            <p:ph idx="1"/>
          </p:nvPr>
        </p:nvSpPr>
        <p:spPr bwMode="auto">
          <a:xfrm>
            <a:off x="476370" y="3229970"/>
            <a:ext cx="8049321" cy="2657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101600">
                    <a:srgbClr val="000050">
                      <a:alpha val="60000"/>
                    </a:srgbClr>
                  </a:glow>
                  <a:outerShdw blurRad="50800" dist="50800" dir="10800000" algn="r" rotWithShape="0">
                    <a:prstClr val="black"/>
                  </a:outerShdw>
                </a:effectLst>
                <a:latin typeface="Century Gothic" panose="020B0502020202020204" pitchFamily="34" charset="0"/>
                <a:cs typeface="Calibri" pitchFamily="34" charset="0"/>
              </a:rPr>
              <a:t>Dios de amor y de ternura, </a:t>
            </a:r>
            <a:r>
              <a:rPr lang="es-PE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101600">
                    <a:srgbClr val="000050">
                      <a:alpha val="60000"/>
                    </a:srgbClr>
                  </a:glow>
                  <a:outerShdw blurRad="50800" dist="50800" dir="10800000" algn="r" rotWithShape="0">
                    <a:prstClr val="black"/>
                  </a:outerShdw>
                </a:effectLst>
                <a:latin typeface="Century Gothic" panose="020B0502020202020204" pitchFamily="34" charset="0"/>
                <a:cs typeface="Calibri" pitchFamily="34" charset="0"/>
              </a:rPr>
              <a:t>Tú </a:t>
            </a:r>
            <a:r>
              <a:rPr lang="es-PE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101600">
                    <a:srgbClr val="000050">
                      <a:alpha val="60000"/>
                    </a:srgbClr>
                  </a:glow>
                  <a:outerShdw blurRad="50800" dist="50800" dir="10800000" algn="r" rotWithShape="0">
                    <a:prstClr val="black"/>
                  </a:outerShdw>
                </a:effectLst>
                <a:latin typeface="Century Gothic" panose="020B0502020202020204" pitchFamily="34" charset="0"/>
                <a:cs typeface="Calibri" pitchFamily="34" charset="0"/>
              </a:rPr>
              <a:t>que nos haces partícipes de tu amor </a:t>
            </a:r>
            <a:r>
              <a:rPr lang="es-PE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101600">
                    <a:srgbClr val="000050">
                      <a:alpha val="60000"/>
                    </a:srgbClr>
                  </a:glow>
                  <a:outerShdw blurRad="50800" dist="50800" dir="10800000" algn="r" rotWithShape="0">
                    <a:prstClr val="black"/>
                  </a:outerShdw>
                </a:effectLst>
                <a:latin typeface="Century Gothic" panose="020B0502020202020204" pitchFamily="34" charset="0"/>
                <a:cs typeface="Calibri" pitchFamily="34" charset="0"/>
              </a:rPr>
              <a:t>dándonos </a:t>
            </a:r>
            <a:r>
              <a:rPr lang="es-PE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101600">
                    <a:srgbClr val="000050">
                      <a:alpha val="60000"/>
                    </a:srgbClr>
                  </a:glow>
                  <a:outerShdw blurRad="50800" dist="50800" dir="10800000" algn="r" rotWithShape="0">
                    <a:prstClr val="black"/>
                  </a:outerShdw>
                </a:effectLst>
                <a:latin typeface="Century Gothic" panose="020B0502020202020204" pitchFamily="34" charset="0"/>
                <a:cs typeface="Calibri" pitchFamily="34" charset="0"/>
              </a:rPr>
              <a:t>tus mismos </a:t>
            </a:r>
            <a:r>
              <a:rPr lang="es-PE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101600">
                    <a:srgbClr val="000050">
                      <a:alpha val="60000"/>
                    </a:srgbClr>
                  </a:glow>
                  <a:outerShdw blurRad="50800" dist="50800" dir="10800000" algn="r" rotWithShape="0">
                    <a:prstClr val="black"/>
                  </a:outerShdw>
                </a:effectLst>
                <a:latin typeface="Century Gothic" panose="020B0502020202020204" pitchFamily="34" charset="0"/>
                <a:cs typeface="Calibri" pitchFamily="34" charset="0"/>
              </a:rPr>
              <a:t>sentimientos haciéndonos </a:t>
            </a:r>
            <a:r>
              <a:rPr lang="es-PE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101600">
                    <a:srgbClr val="000050">
                      <a:alpha val="60000"/>
                    </a:srgbClr>
                  </a:glow>
                  <a:outerShdw blurRad="50800" dist="50800" dir="10800000" algn="r" rotWithShape="0">
                    <a:prstClr val="black"/>
                  </a:outerShdw>
                </a:effectLst>
                <a:latin typeface="Century Gothic" panose="020B0502020202020204" pitchFamily="34" charset="0"/>
                <a:cs typeface="Calibri" pitchFamily="34" charset="0"/>
              </a:rPr>
              <a:t>fecundos en la entrega </a:t>
            </a:r>
            <a:r>
              <a:rPr lang="es-PE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101600">
                    <a:srgbClr val="000050">
                      <a:alpha val="60000"/>
                    </a:srgbClr>
                  </a:glow>
                  <a:outerShdw blurRad="50800" dist="50800" dir="10800000" algn="r" rotWithShape="0">
                    <a:prstClr val="black"/>
                  </a:outerShdw>
                </a:effectLst>
                <a:latin typeface="Century Gothic" panose="020B0502020202020204" pitchFamily="34" charset="0"/>
                <a:cs typeface="Calibri" pitchFamily="34" charset="0"/>
              </a:rPr>
              <a:t>mutua en </a:t>
            </a:r>
            <a:r>
              <a:rPr lang="es-PE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101600">
                    <a:srgbClr val="000050">
                      <a:alpha val="60000"/>
                    </a:srgbClr>
                  </a:glow>
                  <a:outerShdw blurRad="50800" dist="50800" dir="10800000" algn="r" rotWithShape="0">
                    <a:prstClr val="black"/>
                  </a:outerShdw>
                </a:effectLst>
                <a:latin typeface="Century Gothic" panose="020B0502020202020204" pitchFamily="34" charset="0"/>
                <a:cs typeface="Calibri" pitchFamily="34" charset="0"/>
              </a:rPr>
              <a:t>la donación total al otro,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101600">
                    <a:srgbClr val="000050">
                      <a:alpha val="60000"/>
                    </a:srgbClr>
                  </a:glow>
                  <a:outerShdw blurRad="50800" dist="50800" dir="10800000" algn="r" rotWithShape="0">
                    <a:prstClr val="black"/>
                  </a:outerShdw>
                </a:effectLst>
                <a:latin typeface="Century Gothic" panose="020B0502020202020204" pitchFamily="34" charset="0"/>
                <a:cs typeface="Calibri" pitchFamily="34" charset="0"/>
              </a:rPr>
              <a:t>te pedimos que nos ayudes a </a:t>
            </a:r>
            <a:r>
              <a:rPr lang="es-PE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101600">
                    <a:srgbClr val="000050">
                      <a:alpha val="60000"/>
                    </a:srgbClr>
                  </a:glow>
                  <a:outerShdw blurRad="50800" dist="50800" dir="10800000" algn="r" rotWithShape="0">
                    <a:prstClr val="black"/>
                  </a:outerShdw>
                </a:effectLst>
                <a:latin typeface="Century Gothic" panose="020B0502020202020204" pitchFamily="34" charset="0"/>
                <a:cs typeface="Calibri" pitchFamily="34" charset="0"/>
              </a:rPr>
              <a:t>renovarnos cada </a:t>
            </a:r>
            <a:r>
              <a:rPr lang="es-PE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101600">
                    <a:srgbClr val="000050">
                      <a:alpha val="60000"/>
                    </a:srgbClr>
                  </a:glow>
                  <a:outerShdw blurRad="50800" dist="50800" dir="10800000" algn="r" rotWithShape="0">
                    <a:prstClr val="black"/>
                  </a:outerShdw>
                </a:effectLst>
                <a:latin typeface="Century Gothic" panose="020B0502020202020204" pitchFamily="34" charset="0"/>
                <a:cs typeface="Calibri" pitchFamily="34" charset="0"/>
              </a:rPr>
              <a:t>vez más, </a:t>
            </a:r>
            <a:r>
              <a:rPr lang="es-PE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101600">
                    <a:srgbClr val="000050">
                      <a:alpha val="60000"/>
                    </a:srgbClr>
                  </a:glow>
                  <a:outerShdw blurRad="50800" dist="50800" dir="10800000" algn="r" rotWithShape="0">
                    <a:prstClr val="black"/>
                  </a:outerShdw>
                </a:effectLst>
                <a:latin typeface="Century Gothic" panose="020B0502020202020204" pitchFamily="34" charset="0"/>
                <a:cs typeface="Calibri" pitchFamily="34" charset="0"/>
              </a:rPr>
              <a:t>en </a:t>
            </a:r>
            <a:r>
              <a:rPr lang="es-PE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101600">
                    <a:srgbClr val="000050">
                      <a:alpha val="60000"/>
                    </a:srgbClr>
                  </a:glow>
                  <a:outerShdw blurRad="50800" dist="50800" dir="10800000" algn="r" rotWithShape="0">
                    <a:prstClr val="black"/>
                  </a:outerShdw>
                </a:effectLst>
                <a:latin typeface="Century Gothic" panose="020B0502020202020204" pitchFamily="34" charset="0"/>
                <a:cs typeface="Calibri" pitchFamily="34" charset="0"/>
              </a:rPr>
              <a:t>nuestro amor, en nuestra entrega, </a:t>
            </a:r>
            <a:r>
              <a:rPr lang="es-PE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101600">
                    <a:srgbClr val="000050">
                      <a:alpha val="60000"/>
                    </a:srgbClr>
                  </a:glow>
                  <a:outerShdw blurRad="50800" dist="50800" dir="10800000" algn="r" rotWithShape="0">
                    <a:prstClr val="black"/>
                  </a:outerShdw>
                </a:effectLst>
                <a:latin typeface="Century Gothic" panose="020B0502020202020204" pitchFamily="34" charset="0"/>
                <a:cs typeface="Calibri" pitchFamily="34" charset="0"/>
              </a:rPr>
              <a:t>en </a:t>
            </a:r>
            <a:r>
              <a:rPr lang="es-PE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101600">
                    <a:srgbClr val="000050">
                      <a:alpha val="60000"/>
                    </a:srgbClr>
                  </a:glow>
                  <a:outerShdw blurRad="50800" dist="50800" dir="10800000" algn="r" rotWithShape="0">
                    <a:prstClr val="black"/>
                  </a:outerShdw>
                </a:effectLst>
                <a:latin typeface="Century Gothic" panose="020B0502020202020204" pitchFamily="34" charset="0"/>
                <a:cs typeface="Calibri" pitchFamily="34" charset="0"/>
              </a:rPr>
              <a:t>nuestro darnos al otro,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476370" y="671138"/>
            <a:ext cx="31180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0" cap="none" spc="0" normalizeH="0" baseline="0" noProof="0" dirty="0">
                <a:ln w="12700">
                  <a:solidFill>
                    <a:srgbClr val="E3EBF1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5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risten ITC" panose="03050502040202030202" pitchFamily="66" charset="0"/>
                <a:ea typeface="+mn-ea"/>
                <a:cs typeface="Calibri" pitchFamily="34" charset="0"/>
              </a:rPr>
              <a:t>Oración final </a:t>
            </a:r>
            <a:endParaRPr kumimoji="0" lang="es-PE" sz="2400" b="1" i="0" u="none" strike="noStrike" kern="0" cap="none" spc="0" normalizeH="0" baseline="0" noProof="0" dirty="0">
              <a:ln w="12700">
                <a:solidFill>
                  <a:srgbClr val="E3EBF1">
                    <a:satMod val="155000"/>
                  </a:srgbClr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005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Kristen ITC" panose="03050502040202030202" pitchFamily="66" charset="0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84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s://i.pinimg.com/564x/b5/db/49/b5db492bd18c220e55cbc14b42b53c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25" y="470839"/>
            <a:ext cx="8091444" cy="593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2 Marcador de contenido"/>
          <p:cNvSpPr>
            <a:spLocks noGrp="1"/>
          </p:cNvSpPr>
          <p:nvPr>
            <p:ph idx="1"/>
          </p:nvPr>
        </p:nvSpPr>
        <p:spPr bwMode="auto">
          <a:xfrm>
            <a:off x="512625" y="732210"/>
            <a:ext cx="4860564" cy="5267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101600">
                    <a:srgbClr val="000050">
                      <a:alpha val="60000"/>
                    </a:srgbClr>
                  </a:glow>
                  <a:outerShdw blurRad="50800" dist="50800" dir="10800000" algn="r" rotWithShape="0">
                    <a:prstClr val="black"/>
                  </a:outerShdw>
                </a:effectLst>
                <a:latin typeface="Century Gothic" panose="020B0502020202020204" pitchFamily="34" charset="0"/>
                <a:cs typeface="Calibri" pitchFamily="34" charset="0"/>
              </a:rPr>
              <a:t>para </a:t>
            </a:r>
            <a:r>
              <a:rPr lang="es-PE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101600">
                    <a:srgbClr val="000050">
                      <a:alpha val="60000"/>
                    </a:srgbClr>
                  </a:glow>
                  <a:outerShdw blurRad="50800" dist="50800" dir="10800000" algn="r" rotWithShape="0">
                    <a:prstClr val="black"/>
                  </a:outerShdw>
                </a:effectLst>
                <a:latin typeface="Century Gothic" panose="020B0502020202020204" pitchFamily="34" charset="0"/>
                <a:cs typeface="Calibri" pitchFamily="34" charset="0"/>
              </a:rPr>
              <a:t>que imitando el amor que nos tienes </a:t>
            </a:r>
            <a:r>
              <a:rPr lang="es-PE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101600">
                    <a:srgbClr val="000050">
                      <a:alpha val="60000"/>
                    </a:srgbClr>
                  </a:glow>
                  <a:outerShdw blurRad="50800" dist="50800" dir="10800000" algn="r" rotWithShape="0">
                    <a:prstClr val="black"/>
                  </a:outerShdw>
                </a:effectLst>
                <a:latin typeface="Century Gothic" panose="020B0502020202020204" pitchFamily="34" charset="0"/>
                <a:cs typeface="Calibri" pitchFamily="34" charset="0"/>
              </a:rPr>
              <a:t>cada </a:t>
            </a:r>
            <a:r>
              <a:rPr lang="es-PE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101600">
                    <a:srgbClr val="000050">
                      <a:alpha val="60000"/>
                    </a:srgbClr>
                  </a:glow>
                  <a:outerShdw blurRad="50800" dist="50800" dir="10800000" algn="r" rotWithShape="0">
                    <a:prstClr val="black"/>
                  </a:outerShdw>
                </a:effectLst>
                <a:latin typeface="Century Gothic" panose="020B0502020202020204" pitchFamily="34" charset="0"/>
                <a:cs typeface="Calibri" pitchFamily="34" charset="0"/>
              </a:rPr>
              <a:t>vez más nuestro sí </a:t>
            </a:r>
            <a:r>
              <a:rPr lang="es-PE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101600">
                    <a:srgbClr val="000050">
                      <a:alpha val="60000"/>
                    </a:srgbClr>
                  </a:glow>
                  <a:outerShdw blurRad="50800" dist="50800" dir="10800000" algn="r" rotWithShape="0">
                    <a:prstClr val="black"/>
                  </a:outerShdw>
                </a:effectLst>
                <a:latin typeface="Century Gothic" panose="020B0502020202020204" pitchFamily="34" charset="0"/>
                <a:cs typeface="Calibri" pitchFamily="34" charset="0"/>
              </a:rPr>
              <a:t>mutuo se </a:t>
            </a:r>
            <a:r>
              <a:rPr lang="es-PE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101600">
                    <a:srgbClr val="000050">
                      <a:alpha val="60000"/>
                    </a:srgbClr>
                  </a:glow>
                  <a:outerShdw blurRad="50800" dist="50800" dir="10800000" algn="r" rotWithShape="0">
                    <a:prstClr val="black"/>
                  </a:outerShdw>
                </a:effectLst>
                <a:latin typeface="Century Gothic" panose="020B0502020202020204" pitchFamily="34" charset="0"/>
                <a:cs typeface="Calibri" pitchFamily="34" charset="0"/>
              </a:rPr>
              <a:t>exprese en actitudes y gestos de amor,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101600">
                    <a:srgbClr val="000050">
                      <a:alpha val="60000"/>
                    </a:srgbClr>
                  </a:glow>
                  <a:outerShdw blurRad="50800" dist="50800" dir="10800000" algn="r" rotWithShape="0">
                    <a:prstClr val="black"/>
                  </a:outerShdw>
                </a:effectLst>
                <a:latin typeface="Century Gothic" panose="020B0502020202020204" pitchFamily="34" charset="0"/>
                <a:cs typeface="Calibri" pitchFamily="34" charset="0"/>
              </a:rPr>
              <a:t>de comprensión, de cariño y </a:t>
            </a:r>
            <a:r>
              <a:rPr lang="es-PE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101600">
                    <a:srgbClr val="000050">
                      <a:alpha val="60000"/>
                    </a:srgbClr>
                  </a:glow>
                  <a:outerShdw blurRad="50800" dist="50800" dir="10800000" algn="r" rotWithShape="0">
                    <a:prstClr val="black"/>
                  </a:outerShdw>
                </a:effectLst>
                <a:latin typeface="Century Gothic" panose="020B0502020202020204" pitchFamily="34" charset="0"/>
                <a:cs typeface="Calibri" pitchFamily="34" charset="0"/>
              </a:rPr>
              <a:t>ternura buscando </a:t>
            </a:r>
            <a:r>
              <a:rPr lang="es-PE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101600">
                    <a:srgbClr val="000050">
                      <a:alpha val="60000"/>
                    </a:srgbClr>
                  </a:glow>
                  <a:outerShdw blurRad="50800" dist="50800" dir="10800000" algn="r" rotWithShape="0">
                    <a:prstClr val="black"/>
                  </a:outerShdw>
                </a:effectLst>
                <a:latin typeface="Century Gothic" panose="020B0502020202020204" pitchFamily="34" charset="0"/>
                <a:cs typeface="Calibri" pitchFamily="34" charset="0"/>
              </a:rPr>
              <a:t>que el amor que nos tenemos </a:t>
            </a:r>
            <a:r>
              <a:rPr lang="es-PE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101600">
                    <a:srgbClr val="000050">
                      <a:alpha val="60000"/>
                    </a:srgbClr>
                  </a:glow>
                  <a:outerShdw blurRad="50800" dist="50800" dir="10800000" algn="r" rotWithShape="0">
                    <a:prstClr val="black"/>
                  </a:outerShdw>
                </a:effectLst>
                <a:latin typeface="Century Gothic" panose="020B0502020202020204" pitchFamily="34" charset="0"/>
                <a:cs typeface="Calibri" pitchFamily="34" charset="0"/>
              </a:rPr>
              <a:t>nos </a:t>
            </a:r>
            <a:r>
              <a:rPr lang="es-PE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101600">
                    <a:srgbClr val="000050">
                      <a:alpha val="60000"/>
                    </a:srgbClr>
                  </a:glow>
                  <a:outerShdw blurRad="50800" dist="50800" dir="10800000" algn="r" rotWithShape="0">
                    <a:prstClr val="black"/>
                  </a:outerShdw>
                </a:effectLst>
                <a:latin typeface="Century Gothic" panose="020B0502020202020204" pitchFamily="34" charset="0"/>
                <a:cs typeface="Calibri" pitchFamily="34" charset="0"/>
              </a:rPr>
              <a:t>ayude a vivir más plenamente nuestra fe en ti,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101600">
                    <a:srgbClr val="000050">
                      <a:alpha val="60000"/>
                    </a:srgbClr>
                  </a:glow>
                  <a:outerShdw blurRad="50800" dist="50800" dir="10800000" algn="r" rotWithShape="0">
                    <a:prstClr val="black"/>
                  </a:outerShdw>
                </a:effectLst>
                <a:latin typeface="Century Gothic" panose="020B0502020202020204" pitchFamily="34" charset="0"/>
                <a:cs typeface="Calibri" pitchFamily="34" charset="0"/>
              </a:rPr>
              <a:t>siendo presencia tuya </a:t>
            </a:r>
            <a:r>
              <a:rPr lang="es-PE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101600">
                    <a:srgbClr val="000050">
                      <a:alpha val="60000"/>
                    </a:srgbClr>
                  </a:glow>
                  <a:outerShdw blurRad="50800" dist="50800" dir="10800000" algn="r" rotWithShape="0">
                    <a:prstClr val="black"/>
                  </a:outerShdw>
                </a:effectLst>
                <a:latin typeface="Century Gothic" panose="020B0502020202020204" pitchFamily="34" charset="0"/>
                <a:cs typeface="Calibri" pitchFamily="34" charset="0"/>
              </a:rPr>
              <a:t>                                para </a:t>
            </a:r>
            <a:r>
              <a:rPr lang="es-PE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101600">
                    <a:srgbClr val="000050">
                      <a:alpha val="60000"/>
                    </a:srgbClr>
                  </a:glow>
                  <a:outerShdw blurRad="50800" dist="50800" dir="10800000" algn="r" rotWithShape="0">
                    <a:prstClr val="black"/>
                  </a:outerShdw>
                </a:effectLst>
                <a:latin typeface="Century Gothic" panose="020B0502020202020204" pitchFamily="34" charset="0"/>
                <a:cs typeface="Calibri" pitchFamily="34" charset="0"/>
              </a:rPr>
              <a:t>los demás, </a:t>
            </a:r>
            <a:r>
              <a:rPr lang="es-PE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101600">
                    <a:srgbClr val="000050">
                      <a:alpha val="60000"/>
                    </a:srgbClr>
                  </a:glow>
                  <a:outerShdw blurRad="50800" dist="50800" dir="10800000" algn="r" rotWithShape="0">
                    <a:prstClr val="black"/>
                  </a:outerShdw>
                </a:effectLst>
                <a:latin typeface="Century Gothic" panose="020B0502020202020204" pitchFamily="34" charset="0"/>
                <a:cs typeface="Calibri" pitchFamily="34" charset="0"/>
              </a:rPr>
              <a:t>                         transmitiendo </a:t>
            </a:r>
            <a:r>
              <a:rPr lang="es-PE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101600">
                    <a:srgbClr val="000050">
                      <a:alpha val="60000"/>
                    </a:srgbClr>
                  </a:glow>
                  <a:outerShdw blurRad="50800" dist="50800" dir="10800000" algn="r" rotWithShape="0">
                    <a:prstClr val="black"/>
                  </a:outerShdw>
                </a:effectLst>
                <a:latin typeface="Century Gothic" panose="020B0502020202020204" pitchFamily="34" charset="0"/>
                <a:cs typeface="Calibri" pitchFamily="34" charset="0"/>
              </a:rPr>
              <a:t>y </a:t>
            </a:r>
            <a:r>
              <a:rPr lang="es-PE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101600">
                    <a:srgbClr val="000050">
                      <a:alpha val="60000"/>
                    </a:srgbClr>
                  </a:glow>
                  <a:outerShdw blurRad="50800" dist="50800" dir="10800000" algn="r" rotWithShape="0">
                    <a:prstClr val="black"/>
                  </a:outerShdw>
                </a:effectLst>
                <a:latin typeface="Century Gothic" panose="020B0502020202020204" pitchFamily="34" charset="0"/>
                <a:cs typeface="Calibri" pitchFamily="34" charset="0"/>
              </a:rPr>
              <a:t>                         contagiando el                                             amor </a:t>
            </a:r>
            <a:r>
              <a:rPr lang="es-PE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101600">
                    <a:srgbClr val="000050">
                      <a:alpha val="60000"/>
                    </a:srgbClr>
                  </a:glow>
                  <a:outerShdw blurRad="50800" dist="50800" dir="10800000" algn="r" rotWithShape="0">
                    <a:prstClr val="black"/>
                  </a:outerShdw>
                </a:effectLst>
                <a:latin typeface="Century Gothic" panose="020B0502020202020204" pitchFamily="34" charset="0"/>
                <a:cs typeface="Calibri" pitchFamily="34" charset="0"/>
              </a:rPr>
              <a:t>que Tú nos tienes. </a:t>
            </a:r>
            <a:r>
              <a:rPr lang="es-PE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101600">
                    <a:srgbClr val="000050">
                      <a:alpha val="60000"/>
                    </a:srgbClr>
                  </a:glow>
                  <a:outerShdw blurRad="50800" dist="50800" dir="10800000" algn="r" rotWithShape="0">
                    <a:prstClr val="black"/>
                  </a:outerShdw>
                </a:effectLst>
                <a:latin typeface="Century Gothic" panose="020B0502020202020204" pitchFamily="34" charset="0"/>
                <a:cs typeface="Calibri" pitchFamily="34" charset="0"/>
              </a:rPr>
              <a:t>Amén</a:t>
            </a:r>
            <a:endParaRPr kumimoji="0" lang="es-PE" sz="2400" i="0" u="none" strike="noStrike" kern="0" normalizeH="0" baseline="0" noProof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glow rad="101600">
                  <a:srgbClr val="000050">
                    <a:alpha val="60000"/>
                  </a:srgbClr>
                </a:glow>
                <a:outerShdw blurRad="50800" dist="50800" dir="10800000" algn="r" rotWithShape="0">
                  <a:prstClr val="black"/>
                </a:outerShdw>
              </a:effectLst>
              <a:uLnTx/>
              <a:uFillTx/>
              <a:latin typeface="Century Gothic" panose="020B0502020202020204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5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08" y="435864"/>
            <a:ext cx="8253984" cy="5986272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55882" y="735497"/>
            <a:ext cx="22867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0" cap="none" spc="0" normalizeH="0" baseline="0" noProof="0" dirty="0" smtClean="0">
                <a:ln w="12700">
                  <a:solidFill>
                    <a:srgbClr val="E3EBF1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5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risten ITC" panose="03050502040202030202" pitchFamily="66" charset="0"/>
                <a:ea typeface="+mn-ea"/>
                <a:cs typeface="Calibri" pitchFamily="34" charset="0"/>
              </a:rPr>
              <a:t>Octubre                        Mes                     Misionero</a:t>
            </a:r>
            <a:endParaRPr kumimoji="0" lang="es-PE" sz="2400" b="1" i="0" u="none" strike="noStrike" kern="0" cap="none" spc="0" normalizeH="0" baseline="0" noProof="0" dirty="0">
              <a:ln w="12700">
                <a:solidFill>
                  <a:srgbClr val="E3EBF1">
                    <a:satMod val="155000"/>
                  </a:srgbClr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005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Kristen ITC" panose="03050502040202030202" pitchFamily="66" charset="0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970012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55" y="458942"/>
            <a:ext cx="8114648" cy="59070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911771" y="6301299"/>
            <a:ext cx="5339616" cy="430887"/>
          </a:xfrm>
          <a:prstGeom prst="rect">
            <a:avLst/>
          </a:prstGeom>
          <a:solidFill>
            <a:srgbClr val="1B4502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oor Richard" pitchFamily="18" charset="0"/>
                <a:ea typeface="+mn-ea"/>
                <a:cs typeface="Arial"/>
              </a:rPr>
              <a:t>Texto de </a:t>
            </a:r>
            <a:r>
              <a:rPr kumimoji="0" lang="es-P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oor Richard" pitchFamily="18" charset="0"/>
                <a:ea typeface="+mn-ea"/>
                <a:cs typeface="Arial"/>
              </a:rPr>
              <a:t>Lectio</a:t>
            </a: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oor Richard" pitchFamily="18" charset="0"/>
                <a:ea typeface="+mn-ea"/>
                <a:cs typeface="Arial"/>
              </a:rPr>
              <a:t> Divina:  Padre César Chávez  </a:t>
            </a:r>
            <a:r>
              <a:rPr kumimoji="0" lang="es-P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oor Richard" pitchFamily="18" charset="0"/>
                <a:ea typeface="+mn-ea"/>
                <a:cs typeface="Arial"/>
              </a:rPr>
              <a:t>Alva</a:t>
            </a: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oor Richard" pitchFamily="18" charset="0"/>
                <a:ea typeface="+mn-ea"/>
                <a:cs typeface="Arial"/>
              </a:rPr>
              <a:t> (Chuno) </a:t>
            </a:r>
            <a:r>
              <a:rPr kumimoji="0" lang="es-P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oor Richard" pitchFamily="18" charset="0"/>
                <a:ea typeface="+mn-ea"/>
                <a:cs typeface="Arial"/>
              </a:rPr>
              <a:t>C.ongregación</a:t>
            </a: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oor Richard" pitchFamily="18" charset="0"/>
                <a:ea typeface="+mn-ea"/>
                <a:cs typeface="Arial"/>
              </a:rPr>
              <a:t> de la Misión.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oor Richard" pitchFamily="18" charset="0"/>
                <a:ea typeface="+mn-ea"/>
                <a:cs typeface="Arial"/>
              </a:rPr>
              <a:t> </a:t>
            </a:r>
            <a:r>
              <a:rPr kumimoji="0" lang="es-P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oor Richard" pitchFamily="18" charset="0"/>
                <a:ea typeface="+mn-ea"/>
                <a:cs typeface="Arial"/>
              </a:rPr>
              <a:t>Power</a:t>
            </a: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oor Richard" pitchFamily="18" charset="0"/>
                <a:ea typeface="+mn-ea"/>
                <a:cs typeface="Arial"/>
              </a:rPr>
              <a:t> Point :  Sor Pilar Caycho Vela  - Hija de la Caridad de San Vicente de Paúl</a:t>
            </a:r>
          </a:p>
        </p:txBody>
      </p:sp>
    </p:spTree>
    <p:extLst>
      <p:ext uri="{BB962C8B-B14F-4D97-AF65-F5344CB8AC3E}">
        <p14:creationId xmlns:p14="http://schemas.microsoft.com/office/powerpoint/2010/main" val="181293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pinimg.com/564x/8f/a1/7d/8fa17d5746ffcf63e91746e084ca962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59" y="499491"/>
            <a:ext cx="8125218" cy="588389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2 Subtítulo"/>
          <p:cNvSpPr txBox="1">
            <a:spLocks/>
          </p:cNvSpPr>
          <p:nvPr/>
        </p:nvSpPr>
        <p:spPr>
          <a:xfrm>
            <a:off x="683568" y="555482"/>
            <a:ext cx="2592288" cy="43046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doni MT Black" panose="02070A03080606020203" pitchFamily="18" charset="0"/>
                <a:ea typeface="+mn-ea"/>
                <a:cs typeface="Times New Roman"/>
              </a:rPr>
              <a:t>AMBIENTACIÓN: </a:t>
            </a:r>
            <a:endParaRPr kumimoji="0" lang="es-PE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doni MT Black" panose="02070A03080606020203" pitchFamily="18" charset="0"/>
              <a:ea typeface="+mn-ea"/>
              <a:cs typeface="Times New Roman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doni MT Black" panose="02070A03080606020203" pitchFamily="18" charset="0"/>
              <a:ea typeface="+mn-ea"/>
              <a:cs typeface="Times New Roman"/>
            </a:endParaRPr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487559" y="1054464"/>
            <a:ext cx="7959755" cy="1871615"/>
          </a:xfrm>
          <a:prstGeom prst="rect">
            <a:avLst/>
          </a:prstGeom>
          <a:noFill/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/>
              </a:rPr>
              <a:t>Las palabras de Jesús que hoy vamos a escuchar: “Lo que Dios ha unido no lo separe el hombre”, nos están hablando de una fidelidad sostenida por el amor, no por contratos ni por la ley.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/>
              </a:rPr>
              <a:t> </a:t>
            </a:r>
            <a:endParaRPr kumimoji="0" lang="es-PE" sz="2400" b="1" i="1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Times New Roman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/>
              </a:rPr>
              <a:t> </a:t>
            </a:r>
            <a:endParaRPr kumimoji="0" lang="es-PE" sz="2400" b="1" i="1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Times New Roman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1" i="1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Times New Roman"/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271535" y="1414505"/>
            <a:ext cx="8533612" cy="1942487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endParaRPr kumimoji="0" lang="es-PE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251520" y="3501008"/>
            <a:ext cx="4444481" cy="165618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 </a:t>
            </a:r>
            <a:endParaRPr kumimoji="0" lang="es-PE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487559" y="5225707"/>
            <a:ext cx="8317588" cy="1656184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9" name="2 Subtítulo"/>
          <p:cNvSpPr txBox="1">
            <a:spLocks/>
          </p:cNvSpPr>
          <p:nvPr/>
        </p:nvSpPr>
        <p:spPr>
          <a:xfrm>
            <a:off x="558463" y="4372032"/>
            <a:ext cx="7959755" cy="1963805"/>
          </a:xfrm>
          <a:prstGeom prst="rect">
            <a:avLst/>
          </a:prstGeom>
          <a:noFill/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1" u="none" strike="noStrike" kern="0" cap="none" spc="0" normalizeH="0" baseline="0" noProof="0" dirty="0" smtClean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/>
              </a:rPr>
              <a:t>La </a:t>
            </a:r>
            <a:r>
              <a:rPr kumimoji="0" lang="es-PE" sz="2400" b="1" i="1" u="none" strike="noStrike" kern="0" cap="none" spc="0" normalizeH="0" baseline="0" noProof="0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/>
              </a:rPr>
              <a:t>base de toda comunidad humana es la familia y por eso la Iglesia exhorta a los matrimonios a la fidelidad. Muchas veces esto es difícil, pero Jesús, por su pasión y muerte, nos da la fuerza necesaria.</a:t>
            </a:r>
            <a:r>
              <a:rPr kumimoji="0" lang="es-ES" sz="2400" b="1" i="1" u="none" strike="noStrike" kern="0" cap="none" spc="0" normalizeH="0" baseline="0" noProof="0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/>
              </a:rPr>
              <a:t> </a:t>
            </a:r>
            <a:endParaRPr kumimoji="0" lang="es-PE" sz="2400" b="1" i="1" u="none" strike="noStrike" kern="0" cap="none" spc="0" normalizeH="0" baseline="0" noProof="0" dirty="0">
              <a:ln w="6600">
                <a:solidFill>
                  <a:srgbClr val="3333CC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C00000">
                    <a:alpha val="60000"/>
                  </a:srgbClr>
                </a:glow>
                <a:outerShdw dist="38100" dir="2700000" algn="tl" rotWithShape="0">
                  <a:srgbClr val="3333CC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Times New Roman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1" i="1" u="none" strike="noStrike" kern="0" cap="none" spc="0" normalizeH="0" baseline="0" noProof="0" dirty="0">
              <a:ln w="6600">
                <a:solidFill>
                  <a:srgbClr val="3333CC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C00000">
                    <a:alpha val="60000"/>
                  </a:srgbClr>
                </a:glow>
                <a:outerShdw dist="38100" dir="2700000" algn="tl" rotWithShape="0">
                  <a:srgbClr val="3333CC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Times New Roman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1" i="1" u="none" strike="noStrike" kern="0" cap="none" spc="0" normalizeH="0" baseline="0" noProof="0" dirty="0">
              <a:ln w="6600">
                <a:solidFill>
                  <a:srgbClr val="3333CC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C00000">
                    <a:alpha val="60000"/>
                  </a:srgbClr>
                </a:glow>
                <a:outerShdw dist="38100" dir="2700000" algn="tl" rotWithShape="0">
                  <a:srgbClr val="3333CC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Times New Roman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1" u="none" strike="noStrike" kern="0" cap="none" spc="0" normalizeH="0" baseline="0" noProof="0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/>
              </a:rPr>
              <a:t> </a:t>
            </a:r>
            <a:endParaRPr kumimoji="0" lang="es-PE" sz="2400" b="1" i="1" u="none" strike="noStrike" kern="0" cap="none" spc="0" normalizeH="0" baseline="0" noProof="0" dirty="0">
              <a:ln w="6600">
                <a:solidFill>
                  <a:srgbClr val="3333CC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C00000">
                    <a:alpha val="60000"/>
                  </a:srgbClr>
                </a:glow>
                <a:outerShdw dist="38100" dir="2700000" algn="tl" rotWithShape="0">
                  <a:srgbClr val="3333CC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Times New Roman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1" u="none" strike="noStrike" kern="0" cap="none" spc="0" normalizeH="0" baseline="0" noProof="0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/>
              </a:rPr>
              <a:t> </a:t>
            </a:r>
            <a:endParaRPr kumimoji="0" lang="es-PE" sz="2400" b="1" i="1" u="none" strike="noStrike" kern="0" cap="none" spc="0" normalizeH="0" baseline="0" noProof="0" dirty="0">
              <a:ln w="6600">
                <a:solidFill>
                  <a:srgbClr val="3333CC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C00000">
                    <a:alpha val="60000"/>
                  </a:srgbClr>
                </a:glow>
                <a:outerShdw dist="38100" dir="2700000" algn="tl" rotWithShape="0">
                  <a:srgbClr val="3333CC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Times New Roman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1" i="1" u="none" strike="noStrike" kern="0" cap="none" spc="0" normalizeH="0" baseline="0" noProof="0" dirty="0">
              <a:ln w="6600">
                <a:solidFill>
                  <a:srgbClr val="3333CC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C00000">
                    <a:alpha val="60000"/>
                  </a:srgbClr>
                </a:glow>
                <a:outerShdw dist="38100" dir="2700000" algn="tl" rotWithShape="0">
                  <a:srgbClr val="3333CC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9797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1925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53" y="447185"/>
            <a:ext cx="8203475" cy="5971032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4978572" y="447185"/>
            <a:ext cx="2890535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0" cap="none" spc="50" normalizeH="0" baseline="0" noProof="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charset="0"/>
                <a:ea typeface="+mn-ea"/>
                <a:cs typeface="Arial"/>
              </a:rPr>
              <a:t>Oración inicial</a:t>
            </a:r>
            <a:endParaRPr kumimoji="0" lang="es-PE" sz="3200" b="1" i="0" u="none" strike="noStrike" kern="0" cap="none" spc="50" normalizeH="0" baseline="0" noProof="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 charset="0"/>
              <a:ea typeface="+mn-ea"/>
              <a:cs typeface="Arial"/>
            </a:endParaRPr>
          </a:p>
        </p:txBody>
      </p:sp>
      <p:sp>
        <p:nvSpPr>
          <p:cNvPr id="5" name="2 Marcador de texto"/>
          <p:cNvSpPr txBox="1">
            <a:spLocks/>
          </p:cNvSpPr>
          <p:nvPr/>
        </p:nvSpPr>
        <p:spPr bwMode="auto">
          <a:xfrm>
            <a:off x="681077" y="447185"/>
            <a:ext cx="4927244" cy="5456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Contemplando tu obra de vida,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te alabamos agradecidos,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oh Dios, Padre de toda familia humana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Recrea en nuestros corazones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la capacidad de amar con entrega.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Haz de a relación de los esposos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un signo vivo de tu Reino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y una llamada a la fe del mundo.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Tú que creaste y bendijiste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la unión del hombre y la mujer,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protege a nuestras familias de todo mal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y por ellas prolonga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la vida humana en el mundo.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0" i="0" u="none" strike="noStrike" kern="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0" i="0" u="none" strike="noStrike" kern="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0" i="0" u="none" strike="noStrike" kern="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683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75" y="482453"/>
            <a:ext cx="8139902" cy="5909637"/>
          </a:xfrm>
          <a:prstGeom prst="rect">
            <a:avLst/>
          </a:prstGeom>
        </p:spPr>
      </p:pic>
      <p:sp>
        <p:nvSpPr>
          <p:cNvPr id="5" name="2 Marcador de texto"/>
          <p:cNvSpPr txBox="1">
            <a:spLocks/>
          </p:cNvSpPr>
          <p:nvPr/>
        </p:nvSpPr>
        <p:spPr bwMode="auto">
          <a:xfrm>
            <a:off x="3047999" y="3924951"/>
            <a:ext cx="5457257" cy="214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200" b="1" i="0" u="none" strike="noStrike" kern="0" cap="none" spc="0" normalizeH="0" baseline="0" noProof="0" dirty="0">
                <a:ln w="12700">
                  <a:solidFill>
                    <a:srgbClr val="E3EBF1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76200" algn="l" rotWithShape="0">
                    <a:prstClr val="black"/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Arial"/>
              </a:rPr>
              <a:t>Tú, que desde el principio </a:t>
            </a:r>
            <a:r>
              <a:rPr kumimoji="0" lang="es-PE" sz="2200" b="1" i="0" u="none" strike="noStrike" kern="0" cap="none" spc="0" normalizeH="0" baseline="0" noProof="0" dirty="0" smtClean="0">
                <a:ln w="12700">
                  <a:solidFill>
                    <a:srgbClr val="E3EBF1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76200" algn="l" rotWithShape="0">
                    <a:prstClr val="black"/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Arial"/>
              </a:rPr>
              <a:t>                          cuando </a:t>
            </a:r>
            <a:r>
              <a:rPr kumimoji="0" lang="es-PE" sz="2200" b="1" i="0" u="none" strike="noStrike" kern="0" cap="none" spc="0" normalizeH="0" baseline="0" noProof="0" dirty="0">
                <a:ln w="12700">
                  <a:solidFill>
                    <a:srgbClr val="E3EBF1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76200" algn="l" rotWithShape="0">
                    <a:prstClr val="black"/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Arial"/>
              </a:rPr>
              <a:t>ordenabas todas las cosas, diste a nuestra fe la misión </a:t>
            </a:r>
            <a:r>
              <a:rPr kumimoji="0" lang="es-PE" sz="2200" b="1" i="0" u="none" strike="noStrike" kern="0" cap="none" spc="0" normalizeH="0" baseline="0" noProof="0" dirty="0" smtClean="0">
                <a:ln w="12700">
                  <a:solidFill>
                    <a:srgbClr val="E3EBF1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76200" algn="l" rotWithShape="0">
                    <a:prstClr val="black"/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Arial"/>
              </a:rPr>
              <a:t>                                  de </a:t>
            </a:r>
            <a:r>
              <a:rPr kumimoji="0" lang="es-PE" sz="2200" b="1" i="0" u="none" strike="noStrike" kern="0" cap="none" spc="0" normalizeH="0" baseline="0" noProof="0" dirty="0">
                <a:ln w="12700">
                  <a:solidFill>
                    <a:srgbClr val="E3EBF1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76200" algn="l" rotWithShape="0">
                    <a:prstClr val="black"/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Arial"/>
              </a:rPr>
              <a:t>llevar a toda pareja humana </a:t>
            </a:r>
            <a:r>
              <a:rPr kumimoji="0" lang="es-PE" sz="2200" b="1" i="0" u="none" strike="noStrike" kern="0" cap="none" spc="0" normalizeH="0" baseline="0" noProof="0" dirty="0" smtClean="0">
                <a:ln w="12700">
                  <a:solidFill>
                    <a:srgbClr val="E3EBF1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76200" algn="l" rotWithShape="0">
                    <a:prstClr val="black"/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Arial"/>
              </a:rPr>
              <a:t>hacia </a:t>
            </a:r>
            <a:r>
              <a:rPr kumimoji="0" lang="es-PE" sz="2200" b="1" i="0" u="none" strike="noStrike" kern="0" cap="none" spc="0" normalizeH="0" baseline="0" noProof="0" dirty="0">
                <a:ln w="12700">
                  <a:solidFill>
                    <a:srgbClr val="E3EBF1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76200" algn="l" rotWithShape="0">
                    <a:prstClr val="black"/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Arial"/>
              </a:rPr>
              <a:t>Cristo, esposo de la Iglesia.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200" b="1" i="0" u="none" strike="noStrike" kern="0" cap="none" spc="0" normalizeH="0" baseline="0" noProof="0" dirty="0">
                <a:ln w="12700">
                  <a:solidFill>
                    <a:srgbClr val="E3EBF1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76200" algn="l" rotWithShape="0">
                    <a:prstClr val="black"/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Arial"/>
              </a:rPr>
              <a:t>Que así sea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200" b="1" i="0" u="none" strike="noStrike" kern="0" cap="none" spc="0" normalizeH="0" baseline="0" noProof="0" dirty="0">
              <a:ln w="12700">
                <a:solidFill>
                  <a:srgbClr val="E3EBF1">
                    <a:satMod val="155000"/>
                  </a:srgbClr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50800" dist="76200" algn="l" rotWithShape="0">
                  <a:prstClr val="black"/>
                </a:outerShdw>
              </a:effectLst>
              <a:uLnTx/>
              <a:uFillTx/>
              <a:latin typeface="Century Gothic" panose="020B0502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13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nillos De Bodas Y Cruz De Madera Fotos - Libres de Derechos y Gratuitas de  Dreamsti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" y="468403"/>
            <a:ext cx="8120063" cy="59002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838200" y="4267200"/>
            <a:ext cx="77771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teamer" pitchFamily="2" charset="0"/>
              <a:ea typeface="+mn-ea"/>
              <a:cs typeface="Times New Roman"/>
            </a:endParaRP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762000" y="5486400"/>
            <a:ext cx="708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231183" y="1469697"/>
            <a:ext cx="3156451" cy="63310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600" b="0" i="0" u="none" strike="noStrike" kern="0" cap="none" spc="0" normalizeH="0" baseline="0" noProof="0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glow rad="1524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Berlin Sans FB" panose="020E0602020502020306" pitchFamily="34" charset="0"/>
                <a:ea typeface="+mn-ea"/>
                <a:cs typeface="Times New Roman"/>
              </a:rPr>
              <a:t>    </a:t>
            </a:r>
            <a:r>
              <a:rPr kumimoji="0" lang="es-PE" sz="2600" b="0" i="0" u="sng" strike="noStrike" kern="0" cap="none" spc="0" normalizeH="0" baseline="0" noProof="0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glow rad="1524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Berlin Sans FB" panose="020E0602020502020306" pitchFamily="34" charset="0"/>
                <a:ea typeface="+mn-ea"/>
                <a:cs typeface="Times New Roman"/>
              </a:rPr>
              <a:t>Motivación</a:t>
            </a:r>
            <a:r>
              <a:rPr kumimoji="0" lang="es-PE" sz="2600" b="0" i="0" u="none" strike="noStrike" kern="0" cap="none" spc="0" normalizeH="0" baseline="0" noProof="0" dirty="0" smtClean="0">
                <a:ln>
                  <a:solidFill>
                    <a:srgbClr val="FFFFFF"/>
                  </a:solidFill>
                </a:ln>
                <a:solidFill>
                  <a:srgbClr val="FFFF00"/>
                </a:solidFill>
                <a:effectLst>
                  <a:glow rad="1524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Berlin Sans FB" panose="020E0602020502020306" pitchFamily="34" charset="0"/>
                <a:ea typeface="+mn-ea"/>
                <a:cs typeface="Times New Roman"/>
              </a:rPr>
              <a:t>:</a:t>
            </a:r>
            <a:endParaRPr kumimoji="0" lang="es-ES_tradnl" sz="2600" b="0" i="0" u="none" strike="noStrike" kern="0" cap="none" spc="0" normalizeH="0" baseline="0" noProof="0" dirty="0">
              <a:ln>
                <a:solidFill>
                  <a:srgbClr val="FFFFFF"/>
                </a:solidFill>
              </a:ln>
              <a:solidFill>
                <a:srgbClr val="FFFFFF"/>
              </a:solidFill>
              <a:effectLst>
                <a:glow rad="1524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Berlin Sans FB" panose="020E0602020502020306" pitchFamily="34" charset="0"/>
              <a:ea typeface="+mn-ea"/>
              <a:cs typeface="Times New Roman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19" y="548391"/>
            <a:ext cx="4427221" cy="914650"/>
          </a:xfrm>
          <a:prstGeom prst="roundRect">
            <a:avLst/>
          </a:prstGeom>
        </p:spPr>
      </p:pic>
      <p:sp>
        <p:nvSpPr>
          <p:cNvPr id="9" name="Rectángulo redondeado 8"/>
          <p:cNvSpPr>
            <a:spLocks noChangeArrowheads="1"/>
          </p:cNvSpPr>
          <p:nvPr/>
        </p:nvSpPr>
        <p:spPr bwMode="auto">
          <a:xfrm>
            <a:off x="762000" y="555047"/>
            <a:ext cx="4193177" cy="907993"/>
          </a:xfrm>
          <a:prstGeom prst="roundRect">
            <a:avLst>
              <a:gd name="adj" fmla="val 16667"/>
            </a:avLst>
          </a:prstGeom>
          <a:noFill/>
          <a:ln>
            <a:noFill/>
            <a:headEnd/>
            <a:tailE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190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Times New Roman" panose="02020603050405020304" pitchFamily="18" charset="0"/>
                <a:cs typeface="Times New Roman"/>
              </a:rPr>
              <a:t>LECTIO</a:t>
            </a:r>
            <a:endParaRPr kumimoji="0" lang="es-PE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lumMod val="95000"/>
                    <a:lumOff val="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Times New Roman" panose="02020603050405020304" pitchFamily="18" charset="0"/>
              <a:cs typeface="Times New Roman"/>
            </a:endParaRPr>
          </a:p>
          <a:p>
            <a:pPr marL="0" marR="0" lvl="0" indent="190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</a:effectLst>
                <a:uLnTx/>
                <a:uFillTx/>
                <a:latin typeface="Times New Roman"/>
                <a:ea typeface="Times New Roman" panose="02020603050405020304" pitchFamily="18" charset="0"/>
                <a:cs typeface="Times New Roman"/>
              </a:rPr>
              <a:t>¿Qué dice el texto</a:t>
            </a:r>
            <a:r>
              <a:rPr kumimoji="0" lang="es-ES_tradn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</a:effectLst>
                <a:uLnTx/>
                <a:uFillTx/>
                <a:latin typeface="Times New Roman"/>
                <a:ea typeface="Times New Roman" panose="02020603050405020304" pitchFamily="18" charset="0"/>
                <a:cs typeface="Times New Roman"/>
              </a:rPr>
              <a:t>? Marcos 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</a:effectLst>
                <a:uLnTx/>
                <a:uFillTx/>
                <a:latin typeface="Times New Roman"/>
                <a:ea typeface="Times New Roman" panose="02020603050405020304" pitchFamily="18" charset="0"/>
                <a:cs typeface="Times New Roman"/>
              </a:rPr>
              <a:t>10, 2-16</a:t>
            </a:r>
            <a:endParaRPr kumimoji="0" lang="es-PE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lumMod val="95000"/>
                    <a:lumOff val="5000"/>
                    <a:alpha val="60000"/>
                  </a:srgbClr>
                </a:glow>
              </a:effectLst>
              <a:uLnTx/>
              <a:uFillTx/>
              <a:latin typeface="Times New Roman"/>
              <a:ea typeface="Times New Roman" panose="02020603050405020304" pitchFamily="18" charset="0"/>
              <a:cs typeface="Times New Roman"/>
            </a:endParaRPr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>
          <a:xfrm>
            <a:off x="304322" y="2087371"/>
            <a:ext cx="4816318" cy="399960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1" u="none" strike="noStrike" kern="0" cap="none" spc="0" normalizeH="0" baseline="0" noProof="0" dirty="0" smtClean="0">
                <a:ln>
                  <a:solidFill>
                    <a:srgbClr val="FFFFFF"/>
                  </a:solidFill>
                </a:ln>
                <a:solidFill>
                  <a:srgbClr val="FFFF00"/>
                </a:solidFill>
                <a:effectLst>
                  <a:glow rad="1524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La </a:t>
            </a:r>
            <a:r>
              <a:rPr kumimoji="0" lang="es-PE" sz="2400" b="0" i="1" u="none" strike="noStrike" kern="0" cap="none" spc="0" normalizeH="0" baseline="0" noProof="0" dirty="0">
                <a:ln>
                  <a:solidFill>
                    <a:srgbClr val="FFFFFF"/>
                  </a:solidFill>
                </a:ln>
                <a:solidFill>
                  <a:srgbClr val="FFFF00"/>
                </a:solidFill>
                <a:effectLst>
                  <a:glow rad="1524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unión matrimonial no es signo encerrado en sí mismo en la búsqueda egoísta de la propia felicidad, sino que Jesús lo hace signo del Reino de Dios, signo de entrega y de donación. La felicidad plena del ser humano está en cumplir la voluntad de Dios. </a:t>
            </a:r>
            <a:endParaRPr kumimoji="0" lang="es-PE" sz="2400" b="0" i="1" u="none" strike="noStrike" kern="0" cap="none" spc="0" normalizeH="0" baseline="0" noProof="0" dirty="0" smtClean="0">
              <a:ln>
                <a:solidFill>
                  <a:srgbClr val="FFFFFF"/>
                </a:solidFill>
              </a:ln>
              <a:solidFill>
                <a:srgbClr val="FFFF00"/>
              </a:solidFill>
              <a:effectLst>
                <a:glow rad="1524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1" u="none" strike="noStrike" kern="0" cap="none" spc="0" normalizeH="0" baseline="0" noProof="0" dirty="0">
                <a:ln>
                  <a:solidFill>
                    <a:srgbClr val="FFFFFF"/>
                  </a:solidFill>
                </a:ln>
                <a:solidFill>
                  <a:srgbClr val="FFFF00"/>
                </a:solidFill>
                <a:effectLst>
                  <a:glow rad="1524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PE" sz="2400" b="0" i="1" u="none" strike="noStrike" kern="0" cap="none" spc="0" normalizeH="0" baseline="0" noProof="0" dirty="0" smtClean="0">
                <a:ln>
                  <a:solidFill>
                    <a:srgbClr val="FFFFFF"/>
                  </a:solidFill>
                </a:ln>
                <a:solidFill>
                  <a:srgbClr val="FFFF00"/>
                </a:solidFill>
                <a:effectLst>
                  <a:glow rad="1524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</a:t>
            </a:r>
            <a:r>
              <a:rPr kumimoji="0" lang="es-PE" sz="2400" b="0" i="1" u="none" strike="noStrike" kern="0" cap="none" spc="0" normalizeH="0" baseline="0" noProof="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glow rad="1524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Escuchemos</a:t>
            </a:r>
            <a:r>
              <a:rPr kumimoji="0" lang="es-PE" sz="2400" b="0" i="1" u="none" strike="noStrike" kern="0" cap="none" spc="0" normalizeH="0" baseline="0" noProof="0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glow rad="1524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es-ES_tradnl" sz="2400" b="0" i="1" u="none" strike="noStrike" kern="0" cap="none" spc="0" normalizeH="0" baseline="0" noProof="0" dirty="0">
              <a:ln>
                <a:solidFill>
                  <a:srgbClr val="FFFFFF"/>
                </a:solidFill>
              </a:ln>
              <a:solidFill>
                <a:srgbClr val="FFFFFF"/>
              </a:solidFill>
              <a:effectLst>
                <a:glow rad="1524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813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51" y="525369"/>
            <a:ext cx="8048925" cy="5858013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30689" y="4351334"/>
            <a:ext cx="805007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30000" noProof="0" dirty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blurRad="50800" dist="38100" dir="13500000" algn="b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   </a:t>
            </a:r>
            <a:r>
              <a:rPr kumimoji="0" lang="es-ES" sz="28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blurRad="50800" dist="38100" dir="13500000" algn="b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En aquel tiempo,</a:t>
            </a:r>
            <a:r>
              <a:rPr kumimoji="0" lang="es-ES" sz="2800" b="1" i="0" u="none" strike="noStrike" kern="1200" cap="none" spc="0" normalizeH="0" baseline="30000" noProof="0" dirty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blurRad="50800" dist="38100" dir="13500000" algn="b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  </a:t>
            </a:r>
            <a:r>
              <a:rPr kumimoji="0" lang="es-ES" sz="2800" b="1" i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blurRad="50800" dist="38100" dir="13500000" algn="b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se </a:t>
            </a:r>
            <a:r>
              <a:rPr kumimoji="0" lang="es-ES" sz="28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blurRad="50800" dist="38100" dir="13500000" algn="b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acercaron unos fariseos y  le preguntaron  a Jesús, para ponerlo a prueba: - «¿Le es lícito a un hombre divorciarse de su mujer?».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752602" y="621053"/>
            <a:ext cx="25635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Marcos </a:t>
            </a:r>
            <a:r>
              <a:rPr kumimoji="0" lang="es-ES" sz="2400" b="1" i="0" u="none" strike="noStrike" kern="1200" cap="none" spc="0" normalizeH="0" baseline="0" noProof="0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10, 2-16 </a:t>
            </a:r>
            <a:endParaRPr kumimoji="0" lang="es-PE" sz="2400" b="1" i="0" u="none" strike="noStrike" kern="1200" cap="none" spc="0" normalizeH="0" baseline="0" noProof="0" dirty="0">
              <a:ln w="6600">
                <a:solidFill>
                  <a:srgbClr val="3333CC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dist="38100" dir="2700000" algn="tl" rotWithShape="0">
                  <a:srgbClr val="3333CC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64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79" y="481836"/>
            <a:ext cx="8092989" cy="5875421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426720" y="642932"/>
            <a:ext cx="8177348" cy="523220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Él les replicó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: </a:t>
            </a:r>
            <a:r>
              <a:rPr kumimoji="0" lang="fr-FR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-«¿</a:t>
            </a:r>
            <a:r>
              <a:rPr kumimoji="0" lang="fr-FR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Qué les mandó Moisés</a:t>
            </a:r>
            <a:r>
              <a:rPr kumimoji="0" lang="fr-FR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? » 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123728" y="2366481"/>
            <a:ext cx="4963862" cy="523220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76200" dir="10800000" algn="r" rotWithShape="0">
                    <a:prstClr val="black"/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Times New Roman"/>
              </a:rPr>
              <a:t> 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76200" dir="10800000" algn="r" rotWithShape="0">
                  <a:prstClr val="black"/>
                </a:outerShdw>
              </a:effectLst>
              <a:uLnTx/>
              <a:uFillTx/>
              <a:latin typeface="Century Gothic" panose="020B0502020202020204" pitchFamily="34" charset="0"/>
              <a:ea typeface="+mn-ea"/>
              <a:cs typeface="Times New Roman"/>
            </a:endParaRPr>
          </a:p>
        </p:txBody>
      </p:sp>
      <p:sp>
        <p:nvSpPr>
          <p:cNvPr id="5" name="3 Rectángulo"/>
          <p:cNvSpPr/>
          <p:nvPr/>
        </p:nvSpPr>
        <p:spPr>
          <a:xfrm>
            <a:off x="756282" y="2628091"/>
            <a:ext cx="3685090" cy="2246769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Contestaron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: 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                       –”</a:t>
            </a:r>
            <a:r>
              <a:rPr kumimoji="0" lang="es-E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Moisés </a:t>
            </a:r>
            <a:r>
              <a:rPr kumimoji="0" lang="es-ES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permitió escribir el acta de  divorcio y repudiarla». </a:t>
            </a:r>
          </a:p>
        </p:txBody>
      </p:sp>
    </p:spTree>
    <p:extLst>
      <p:ext uri="{BB962C8B-B14F-4D97-AF65-F5344CB8AC3E}">
        <p14:creationId xmlns:p14="http://schemas.microsoft.com/office/powerpoint/2010/main" val="114127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5" grpId="0"/>
    </p:bldLst>
  </p:timing>
</p:sld>
</file>

<file path=ppt/theme/theme1.xml><?xml version="1.0" encoding="utf-8"?>
<a:theme xmlns:a="http://schemas.openxmlformats.org/drawingml/2006/main" name="1_Default Design">
  <a:themeElements>
    <a:clrScheme name="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FFFFFF"/>
      </a:hlink>
      <a:folHlink>
        <a:srgbClr val="F0E5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0066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0033CC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FF0000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3333CC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ara_T___mi_amigo">
  <a:themeElements>
    <a:clrScheme name="Para_T___mi_amig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ra_T___mi_amig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ara_T___mi_amig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a_T___mi_amig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a_T___mi_amig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a_T___mi_amig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a_T___mi_amig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a_T___mi_amig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a_T___mi_amig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iseño predeterminado">
  <a:themeElements>
    <a:clrScheme name="2_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Default Design">
  <a:themeElements>
    <a:clrScheme name="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000066"/>
      </a:hlink>
      <a:folHlink>
        <a:srgbClr val="F0E5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0066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0033CC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FF0000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3333CC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</TotalTime>
  <Words>1619</Words>
  <Application>Microsoft Office PowerPoint</Application>
  <PresentationFormat>Presentación en pantalla (4:3)</PresentationFormat>
  <Paragraphs>111</Paragraphs>
  <Slides>38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20</vt:i4>
      </vt:variant>
      <vt:variant>
        <vt:lpstr>Tema</vt:lpstr>
      </vt:variant>
      <vt:variant>
        <vt:i4>9</vt:i4>
      </vt:variant>
      <vt:variant>
        <vt:lpstr>Títulos de diapositiva</vt:lpstr>
      </vt:variant>
      <vt:variant>
        <vt:i4>38</vt:i4>
      </vt:variant>
    </vt:vector>
  </HeadingPairs>
  <TitlesOfParts>
    <vt:vector size="67" baseType="lpstr">
      <vt:lpstr>Adobe Gothic Std B</vt:lpstr>
      <vt:lpstr>Arial</vt:lpstr>
      <vt:lpstr>Arial Black</vt:lpstr>
      <vt:lpstr>Arial Narrow</vt:lpstr>
      <vt:lpstr>Arial Rounded MT Bold</vt:lpstr>
      <vt:lpstr>Arial Unicode MS</vt:lpstr>
      <vt:lpstr>Berlin Sans FB</vt:lpstr>
      <vt:lpstr>Bodoni MT Black</vt:lpstr>
      <vt:lpstr>Calibri</vt:lpstr>
      <vt:lpstr>Century Gothic</vt:lpstr>
      <vt:lpstr>Comic Sans MS</vt:lpstr>
      <vt:lpstr>Franklin Gothic Demi Cond</vt:lpstr>
      <vt:lpstr>Kristen ITC</vt:lpstr>
      <vt:lpstr>Miriam</vt:lpstr>
      <vt:lpstr>Poor Richard</vt:lpstr>
      <vt:lpstr>Rockwell</vt:lpstr>
      <vt:lpstr>Steamer</vt:lpstr>
      <vt:lpstr>Stencil</vt:lpstr>
      <vt:lpstr>Times</vt:lpstr>
      <vt:lpstr>Times New Roman</vt:lpstr>
      <vt:lpstr>1_Default Design</vt:lpstr>
      <vt:lpstr>Diseño predeterminado</vt:lpstr>
      <vt:lpstr>Para_T___mi_amigo</vt:lpstr>
      <vt:lpstr>2_Diseño predeterminado</vt:lpstr>
      <vt:lpstr>Default Design</vt:lpstr>
      <vt:lpstr>4_Diseño predeterminado</vt:lpstr>
      <vt:lpstr>En blanco</vt:lpstr>
      <vt:lpstr>2_Default Design</vt:lpstr>
      <vt:lpstr>3_Default Design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HP</cp:lastModifiedBy>
  <cp:revision>5</cp:revision>
  <dcterms:created xsi:type="dcterms:W3CDTF">2021-09-27T15:57:11Z</dcterms:created>
  <dcterms:modified xsi:type="dcterms:W3CDTF">2021-09-27T16:55:57Z</dcterms:modified>
</cp:coreProperties>
</file>