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3.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4.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 id="2147483721" r:id="rId5"/>
    <p:sldMasterId id="2147483733" r:id="rId6"/>
    <p:sldMasterId id="2147483745" r:id="rId7"/>
    <p:sldMasterId id="2147483757" r:id="rId8"/>
    <p:sldMasterId id="2147483769" r:id="rId9"/>
    <p:sldMasterId id="2147483781" r:id="rId10"/>
    <p:sldMasterId id="2147483793" r:id="rId11"/>
    <p:sldMasterId id="2147483805" r:id="rId12"/>
    <p:sldMasterId id="2147483817" r:id="rId13"/>
    <p:sldMasterId id="2147483829" r:id="rId14"/>
    <p:sldMasterId id="2147483841" r:id="rId15"/>
  </p:sldMasterIdLst>
  <p:sldIdLst>
    <p:sldId id="297" r:id="rId16"/>
    <p:sldId id="303" r:id="rId17"/>
    <p:sldId id="302" r:id="rId18"/>
    <p:sldId id="259" r:id="rId19"/>
    <p:sldId id="260" r:id="rId20"/>
    <p:sldId id="296" r:id="rId21"/>
    <p:sldId id="261" r:id="rId22"/>
    <p:sldId id="262" r:id="rId23"/>
    <p:sldId id="263" r:id="rId24"/>
    <p:sldId id="264" r:id="rId25"/>
    <p:sldId id="265" r:id="rId26"/>
    <p:sldId id="266" r:id="rId27"/>
    <p:sldId id="267" r:id="rId28"/>
    <p:sldId id="268" r:id="rId29"/>
    <p:sldId id="269" r:id="rId30"/>
    <p:sldId id="270" r:id="rId31"/>
    <p:sldId id="272" r:id="rId32"/>
    <p:sldId id="273" r:id="rId33"/>
    <p:sldId id="274" r:id="rId34"/>
    <p:sldId id="275" r:id="rId35"/>
    <p:sldId id="276" r:id="rId36"/>
    <p:sldId id="277" r:id="rId37"/>
    <p:sldId id="278" r:id="rId38"/>
    <p:sldId id="279" r:id="rId39"/>
    <p:sldId id="280" r:id="rId40"/>
    <p:sldId id="281" r:id="rId41"/>
    <p:sldId id="283" r:id="rId42"/>
    <p:sldId id="282" r:id="rId43"/>
    <p:sldId id="285" r:id="rId44"/>
    <p:sldId id="286" r:id="rId45"/>
    <p:sldId id="287" r:id="rId46"/>
    <p:sldId id="288" r:id="rId47"/>
    <p:sldId id="289" r:id="rId48"/>
    <p:sldId id="298" r:id="rId49"/>
    <p:sldId id="292" r:id="rId50"/>
    <p:sldId id="301" r:id="rId51"/>
    <p:sldId id="295" r:id="rId52"/>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4EE34"/>
    <a:srgbClr val="78CA1E"/>
    <a:srgbClr val="97E974"/>
    <a:srgbClr val="000000"/>
    <a:srgbClr val="08E662"/>
    <a:srgbClr val="07AE14"/>
    <a:srgbClr val="680000"/>
    <a:srgbClr val="68E241"/>
    <a:srgbClr val="FFFF9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9" autoAdjust="0"/>
    <p:restoredTop sz="95332" autoAdjust="0"/>
  </p:normalViewPr>
  <p:slideViewPr>
    <p:cSldViewPr snapToGrid="0">
      <p:cViewPr varScale="1">
        <p:scale>
          <a:sx n="88" d="100"/>
          <a:sy n="88" d="100"/>
        </p:scale>
        <p:origin x="1253"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DD38AC-A91E-4F67-B480-10D8E8D7208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746243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1F4A91-3F0C-4989-8237-B7AE5C248EA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951799434"/>
      </p:ext>
    </p:extLst>
  </p:cSld>
  <p:clrMapOvr>
    <a:masterClrMapping/>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02A396-DA1A-425B-970B-257C56023E9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641268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185C2F-5A7A-4C86-AF8C-A38DF3BCC17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307630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B78318-7D88-498E-9B83-F1489D7A0F3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1081499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660984-A8E4-45AF-84A1-D6BCA8B3206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132556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C814D17-F54D-49EC-AB47-7F68821864F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490765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2F77A26-3C29-49DE-9B7A-69BBB5A3054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774834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40BF7EC-DED4-4390-B830-EA00EE6C03D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4334914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596E9C6-36F8-41E2-9476-BE693309905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549216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5E615F8-FFDC-4609-9B60-AF525C1ECE5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475118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ED6F54-47B8-4DE2-82CD-D0B5A45B17E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32499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C578E2-0E94-4D2E-9774-63C5BB5C3F3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967458501"/>
      </p:ext>
    </p:extLst>
  </p:cSld>
  <p:clrMapOvr>
    <a:masterClrMapping/>
  </p:clrMapOvr>
  <p:transition>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CB7DBD-1740-4CD6-B7E1-DDDBBDF42AE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659364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FA9493-D350-4AAF-A303-A4FFC760651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0232802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a:defRPr/>
            </a:pPr>
            <a:fld id="{68915C45-4BC9-4E32-AF5B-1877D71A7CEC}" type="datetimeFigureOut">
              <a:rPr lang="es-PE">
                <a:solidFill>
                  <a:prstClr val="black">
                    <a:tint val="75000"/>
                  </a:prstClr>
                </a:solidFill>
              </a:rPr>
              <a:pPr>
                <a:defRPr/>
              </a:pPr>
              <a:t>6/09/2021</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F86172E6-EE41-425F-948F-BF1CBADE0496}"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131934320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F22CF249-8686-4C5D-86D7-A77A88E4927F}" type="datetimeFigureOut">
              <a:rPr lang="es-PE">
                <a:solidFill>
                  <a:prstClr val="black">
                    <a:tint val="75000"/>
                  </a:prstClr>
                </a:solidFill>
              </a:rPr>
              <a:pPr>
                <a:defRPr/>
              </a:pPr>
              <a:t>6/09/2021</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22CD7DD-C4A0-4782-AEDD-C4B4A8F561A5}"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273755805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0ACC83CD-CDC7-4DF4-B0D5-D036B3193DDC}" type="datetimeFigureOut">
              <a:rPr lang="es-PE">
                <a:solidFill>
                  <a:prstClr val="black">
                    <a:tint val="75000"/>
                  </a:prstClr>
                </a:solidFill>
              </a:rPr>
              <a:pPr>
                <a:defRPr/>
              </a:pPr>
              <a:t>6/09/2021</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EF66133F-E65F-4257-B63C-E291D3C239F9}"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40702565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3 Marcador de fecha"/>
          <p:cNvSpPr>
            <a:spLocks noGrp="1"/>
          </p:cNvSpPr>
          <p:nvPr>
            <p:ph type="dt" sz="half" idx="10"/>
          </p:nvPr>
        </p:nvSpPr>
        <p:spPr/>
        <p:txBody>
          <a:bodyPr/>
          <a:lstStyle>
            <a:lvl1pPr>
              <a:defRPr/>
            </a:lvl1pPr>
          </a:lstStyle>
          <a:p>
            <a:pPr>
              <a:defRPr/>
            </a:pPr>
            <a:fld id="{2A37571D-5B89-420A-86D0-5D51B77E851E}" type="datetimeFigureOut">
              <a:rPr lang="es-PE">
                <a:solidFill>
                  <a:prstClr val="black">
                    <a:tint val="75000"/>
                  </a:prstClr>
                </a:solidFill>
              </a:rPr>
              <a:pPr>
                <a:defRPr/>
              </a:pPr>
              <a:t>6/09/2021</a:t>
            </a:fld>
            <a:endParaRPr lang="es-PE">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40B8D6C5-21F0-45BE-81FF-CE102D4D2026}"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361809019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3 Marcador de fecha"/>
          <p:cNvSpPr>
            <a:spLocks noGrp="1"/>
          </p:cNvSpPr>
          <p:nvPr>
            <p:ph type="dt" sz="half" idx="10"/>
          </p:nvPr>
        </p:nvSpPr>
        <p:spPr/>
        <p:txBody>
          <a:bodyPr/>
          <a:lstStyle>
            <a:lvl1pPr>
              <a:defRPr/>
            </a:lvl1pPr>
          </a:lstStyle>
          <a:p>
            <a:pPr>
              <a:defRPr/>
            </a:pPr>
            <a:fld id="{9F06DFD3-DBBE-4A26-8802-7FCF67A2E722}" type="datetimeFigureOut">
              <a:rPr lang="es-PE">
                <a:solidFill>
                  <a:prstClr val="black">
                    <a:tint val="75000"/>
                  </a:prstClr>
                </a:solidFill>
              </a:rPr>
              <a:pPr>
                <a:defRPr/>
              </a:pPr>
              <a:t>6/09/2021</a:t>
            </a:fld>
            <a:endParaRPr lang="es-PE">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a:defRPr/>
            </a:pPr>
            <a:fld id="{50E32855-7EF0-4DE6-9794-0C0D8FF7CE4F}"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23200631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3 Marcador de fecha"/>
          <p:cNvSpPr>
            <a:spLocks noGrp="1"/>
          </p:cNvSpPr>
          <p:nvPr>
            <p:ph type="dt" sz="half" idx="10"/>
          </p:nvPr>
        </p:nvSpPr>
        <p:spPr/>
        <p:txBody>
          <a:bodyPr/>
          <a:lstStyle>
            <a:lvl1pPr>
              <a:defRPr/>
            </a:lvl1pPr>
          </a:lstStyle>
          <a:p>
            <a:pPr>
              <a:defRPr/>
            </a:pPr>
            <a:fld id="{A2589375-21B7-453E-8EE1-7662D4D9A4C5}" type="datetimeFigureOut">
              <a:rPr lang="es-PE">
                <a:solidFill>
                  <a:prstClr val="black">
                    <a:tint val="75000"/>
                  </a:prstClr>
                </a:solidFill>
              </a:rPr>
              <a:pPr>
                <a:defRPr/>
              </a:pPr>
              <a:t>6/09/2021</a:t>
            </a:fld>
            <a:endParaRPr lang="es-PE">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a:defRPr/>
            </a:pPr>
            <a:fld id="{41FA3AF2-D44E-421A-BF00-71FE0E044F67}"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10838028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7F766079-1F74-4B35-B91F-329B1CA70A88}" type="datetimeFigureOut">
              <a:rPr lang="es-PE">
                <a:solidFill>
                  <a:prstClr val="black">
                    <a:tint val="75000"/>
                  </a:prstClr>
                </a:solidFill>
              </a:rPr>
              <a:pPr>
                <a:defRPr/>
              </a:pPr>
              <a:t>6/09/2021</a:t>
            </a:fld>
            <a:endParaRPr lang="es-PE">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a:defRPr/>
            </a:pPr>
            <a:fld id="{1F670254-7326-4DD9-BC5E-5B3F6DA62A52}"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10760250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C23C1352-35F8-40DE-8762-D53D4C6BA7B2}" type="datetimeFigureOut">
              <a:rPr lang="es-PE">
                <a:solidFill>
                  <a:prstClr val="black">
                    <a:tint val="75000"/>
                  </a:prstClr>
                </a:solidFill>
              </a:rPr>
              <a:pPr>
                <a:defRPr/>
              </a:pPr>
              <a:t>6/09/2021</a:t>
            </a:fld>
            <a:endParaRPr lang="es-PE">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F0CA6835-AEB0-4E7B-A2A0-5F0DB98BD02F}"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661261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F30FD2-0F75-47E4-962A-5B9C50598D6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9895831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3CD883D9-D2A6-4B53-9E4B-4E71211A023A}" type="datetimeFigureOut">
              <a:rPr lang="es-PE">
                <a:solidFill>
                  <a:prstClr val="black">
                    <a:tint val="75000"/>
                  </a:prstClr>
                </a:solidFill>
              </a:rPr>
              <a:pPr>
                <a:defRPr/>
              </a:pPr>
              <a:t>6/09/2021</a:t>
            </a:fld>
            <a:endParaRPr lang="es-PE">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a:defRPr/>
            </a:pPr>
            <a:fld id="{827D1E98-8508-49CF-80F1-B83CDAEF6F65}"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360280751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B448FC41-B6C4-45B8-AF97-65F8524D3C18}" type="datetimeFigureOut">
              <a:rPr lang="es-PE">
                <a:solidFill>
                  <a:prstClr val="black">
                    <a:tint val="75000"/>
                  </a:prstClr>
                </a:solidFill>
              </a:rPr>
              <a:pPr>
                <a:defRPr/>
              </a:pPr>
              <a:t>6/09/2021</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3F72A1DD-31A5-409E-B10E-F34FA681B0B0}"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247097812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a:defRPr/>
            </a:pPr>
            <a:fld id="{164B6217-C9A1-489F-A060-FDB5562ADC2B}" type="datetimeFigureOut">
              <a:rPr lang="es-PE">
                <a:solidFill>
                  <a:prstClr val="black">
                    <a:tint val="75000"/>
                  </a:prstClr>
                </a:solidFill>
              </a:rPr>
              <a:pPr>
                <a:defRPr/>
              </a:pPr>
              <a:t>6/09/2021</a:t>
            </a:fld>
            <a:endParaRPr lang="es-PE">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PE">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a:defRPr/>
            </a:pPr>
            <a:fld id="{A4E11DB4-F00F-45CC-9B60-C7D0E06511AC}" type="slidenum">
              <a:rPr lang="es-PE">
                <a:solidFill>
                  <a:prstClr val="black">
                    <a:tint val="75000"/>
                  </a:prstClr>
                </a:solidFill>
              </a:rPr>
              <a:pPr>
                <a:defRPr/>
              </a:pPr>
              <a:t>‹Nº›</a:t>
            </a:fld>
            <a:endParaRPr lang="es-PE">
              <a:solidFill>
                <a:prstClr val="black">
                  <a:tint val="75000"/>
                </a:prstClr>
              </a:solidFill>
            </a:endParaRPr>
          </a:p>
        </p:txBody>
      </p:sp>
    </p:spTree>
    <p:extLst>
      <p:ext uri="{BB962C8B-B14F-4D97-AF65-F5344CB8AC3E}">
        <p14:creationId xmlns:p14="http://schemas.microsoft.com/office/powerpoint/2010/main" val="56672198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58AC82-DBC4-4674-BA95-ACDCC49E6CA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4182516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DE3E15-D920-4586-B0A9-7128AABAB12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888723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508F5C-3F1C-49AB-A46F-9CD555E4148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78013754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9DA10A5-19BC-4122-97C7-31D7E84F13C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5444703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AB2B865-3842-4518-AEA8-E5525DA10DD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9208385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7DC364F-2F4F-4E1C-8EE6-6C5FBEDAEF2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3065571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423E871-EADB-4FDE-8013-8111087E139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619367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9E2D53-FA43-42BA-8269-C156F42DAE3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1400424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596ABD-3B77-4974-884A-789096FC5B6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6589139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1E333C-CDA3-4E28-A87C-A667411EE83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26932033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5349A6-1B38-4929-B4C4-B8F18A46359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4257982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940910-EAE5-439D-B94C-ACDD68E19E24}"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2874890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C842DBE-CD79-454F-ABBB-18E914363818}"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05613449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8D53E37-8338-4BE5-B11A-EDDF967F63A0}"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729003806"/>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D85AD6-E9EB-4623-AE0E-89569D833DF1}"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1006789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81473F-02BB-46D2-9BCB-776E26D555BD}"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2186059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6A76B07-4400-4482-B6AE-F3C6EFF75B0E}"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16900435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2725FE0-70CD-42CF-BF7F-0AD693CD864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248708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78DB2-2835-42A6-9B30-8302179D42C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335877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F0FE788-8C5B-4997-BCA1-9FC39156D85C}"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02202098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6AA24F-041A-4990-A097-A38FEA3AE4C7}"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828838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7AD381-E876-43A6-B308-EFFF6DE70874}"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421311780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CAFA4DB-655F-472A-BCDC-F94A6DD1064A}"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8910943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ca-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ca-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DC671B-6440-4694-8F75-6467776E5205}" type="slidenum">
              <a:rPr lang="ca-ES">
                <a:solidFill>
                  <a:srgbClr val="000000"/>
                </a:solidFill>
              </a:rPr>
              <a:pPr>
                <a:defRPr/>
              </a:pPr>
              <a:t>‹Nº›</a:t>
            </a:fld>
            <a:endParaRPr lang="ca-ES">
              <a:solidFill>
                <a:srgbClr val="000000"/>
              </a:solidFill>
            </a:endParaRPr>
          </a:p>
        </p:txBody>
      </p:sp>
    </p:spTree>
    <p:extLst>
      <p:ext uri="{BB962C8B-B14F-4D97-AF65-F5344CB8AC3E}">
        <p14:creationId xmlns:p14="http://schemas.microsoft.com/office/powerpoint/2010/main" val="373834151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5FA53-58B9-4D16-BDAF-5A1F896C7D2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966862442"/>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047011B-C98C-44E3-803D-EE1BCDA8420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389199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AC9E753-9982-41F4-8C0E-4F683D9B526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5883812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60B8478-B346-4F45-905D-B5AA076B9D4E}"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27983250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AD5C938-3214-42FD-AF12-D10DE39B22B6}"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362567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ECED71-4325-4815-8879-3C091DE2277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69379147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C51116-1687-4ED4-8D75-2D8782A7BD1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82465457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EBCE865-1D38-4FD9-9E02-6240EA8D042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42682684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4DD9620-56A0-4699-88F6-673834B3F2EF}"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60964623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0D82D0E-9730-47E1-A282-F3E12EBEC8B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2642516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CCFE634-E9D9-498A-B2AB-30282453DF43}"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6156704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AF9B434-6D5C-4C44-93C8-533F57810AA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03487318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68375B-ADE7-4853-A919-9E1D8E8A1A2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74895162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17979D0-6F10-433A-A0CA-6643AC012CA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619988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7FE05F-BC15-44F0-9F5D-57E0508DD64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8934921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CAEF7C-335B-47A5-9F55-1F9988941DE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9984918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F7C06CA5-022A-4D63-BD60-304999977A5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6449055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2E80D98-C1F8-47BB-96F1-3937C2AD399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828014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E0DBD59-5546-4754-B228-FDCA0F801328}"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5770540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A34AE1C-CB74-4577-A76F-2A2CD137CAA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43680251"/>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EF57E0-132E-4AA5-9C53-1E7A8AA5109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227090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BA6904A-D71A-4B91-9E1C-CE3A1DB02A0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8771959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104CE7-A03E-40E1-8B61-CA31C5E5987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42044859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CE9BD9-AEBC-4735-85AF-0AC1932FA9A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00843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24B166-3BC7-4C56-9475-8E4460E0CC41}"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0873869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B906A3-EC75-4A6D-ACEF-D2F2282E5E1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9920847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C780D43-BD22-4FE4-94C4-18FE96466656}"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321254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04BD40-D057-4967-AEA6-8EE2C038A2C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19687198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0EB759E-E0DA-4AE7-AB96-D379CBD1869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494947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BD5EF0-81A7-4528-AF28-903E804E978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510239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0B404E4-0DFB-47E4-9C93-19C85250256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9304692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E3BA64-3D52-4AC1-B0FB-39D3B0E57BB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108368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7702374-FF77-45C7-997F-3D1495986F73}"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441840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31DB463-1233-4FE4-BD3D-364E9AFAC970}"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5423150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914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1054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630F8BC-3A8A-40CE-850D-74F6155121ED}"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919712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A6A37B3-9244-474E-98ED-EF6C383306D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210634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9EBE2C0-78FB-4817-848C-B1983DBB16E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0846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0914560-6471-4C0B-AC7D-06CAD6481CE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15025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1AF331-5786-45B0-90D1-0922D194D6D3}"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542391620"/>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39DE43-88EB-4EF3-875A-819CFA6877D4}"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5724337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25AC7EE-F6C4-4643-9445-E7BC816B2C8A}"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4745607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BB07EE6-58C3-4573-82EB-BD928CC66AC9}"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209953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200900" y="76200"/>
            <a:ext cx="2095500" cy="6049963"/>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914400" y="76200"/>
            <a:ext cx="6134100" cy="60499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BD6ECD-4C87-467D-8B6F-A2B1FDCB949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3951269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11266" name="Rectangle 2"/>
          <p:cNvSpPr>
            <a:spLocks noGrp="1" noChangeArrowheads="1"/>
          </p:cNvSpPr>
          <p:nvPr>
            <p:ph type="ctrTitle"/>
          </p:nvPr>
        </p:nvSpPr>
        <p:spPr>
          <a:xfrm>
            <a:off x="3124200" y="2667000"/>
            <a:ext cx="6019800" cy="609600"/>
          </a:xfrm>
        </p:spPr>
        <p:txBody>
          <a:bodyPr/>
          <a:lstStyle>
            <a:lvl1pPr>
              <a:defRPr sz="4800">
                <a:solidFill>
                  <a:srgbClr val="292929"/>
                </a:solidFill>
              </a:defRPr>
            </a:lvl1pPr>
          </a:lstStyle>
          <a:p>
            <a:r>
              <a:rPr lang="en-US"/>
              <a:t>Click to edit Master title style</a:t>
            </a:r>
          </a:p>
        </p:txBody>
      </p:sp>
      <p:sp>
        <p:nvSpPr>
          <p:cNvPr id="11267" name="Rectangle 3"/>
          <p:cNvSpPr>
            <a:spLocks noGrp="1" noChangeArrowheads="1"/>
          </p:cNvSpPr>
          <p:nvPr>
            <p:ph type="subTitle" idx="1"/>
          </p:nvPr>
        </p:nvSpPr>
        <p:spPr>
          <a:xfrm>
            <a:off x="3124200" y="3276600"/>
            <a:ext cx="4572000" cy="304800"/>
          </a:xfrm>
        </p:spPr>
        <p:txBody>
          <a:bodyPr/>
          <a:lstStyle>
            <a:lvl1pPr marL="0" indent="0">
              <a:defRPr sz="1800"/>
            </a:lvl1pPr>
          </a:lstStyle>
          <a:p>
            <a:r>
              <a:rPr lang="en-US"/>
              <a:t>Click to edit Master subtitle style</a:t>
            </a:r>
          </a:p>
        </p:txBody>
      </p:sp>
      <p:sp>
        <p:nvSpPr>
          <p:cNvPr id="11268" name="Rectangle 4"/>
          <p:cNvSpPr>
            <a:spLocks noGrp="1" noChangeArrowheads="1"/>
          </p:cNvSpPr>
          <p:nvPr>
            <p:ph type="dt" sz="half" idx="2"/>
          </p:nvPr>
        </p:nvSpPr>
        <p:spPr>
          <a:xfrm>
            <a:off x="0" y="6689725"/>
            <a:ext cx="2133600" cy="168275"/>
          </a:xfrm>
        </p:spPr>
        <p:txBody>
          <a:bodyPr/>
          <a:lstStyle>
            <a:lvl1pPr>
              <a:defRPr b="0">
                <a:latin typeface="Arial Black" pitchFamily="34" charset="0"/>
              </a:defRPr>
            </a:lvl1pPr>
          </a:lstStyle>
          <a:p>
            <a:endParaRPr lang="en-US">
              <a:solidFill>
                <a:srgbClr val="000000"/>
              </a:solidFill>
            </a:endParaRPr>
          </a:p>
        </p:txBody>
      </p:sp>
      <p:sp>
        <p:nvSpPr>
          <p:cNvPr id="11269" name="Rectangle 5"/>
          <p:cNvSpPr>
            <a:spLocks noGrp="1" noChangeArrowheads="1"/>
          </p:cNvSpPr>
          <p:nvPr>
            <p:ph type="ftr" sz="quarter" idx="3"/>
          </p:nvPr>
        </p:nvSpPr>
        <p:spPr/>
        <p:txBody>
          <a:bodyPr/>
          <a:lstStyle>
            <a:lvl1pPr>
              <a:defRPr b="0">
                <a:latin typeface="Arial Black" pitchFamily="34" charset="0"/>
              </a:defRPr>
            </a:lvl1pPr>
          </a:lstStyle>
          <a:p>
            <a:endParaRPr lang="en-US">
              <a:solidFill>
                <a:srgbClr val="000000"/>
              </a:solidFill>
            </a:endParaRPr>
          </a:p>
        </p:txBody>
      </p:sp>
      <p:sp>
        <p:nvSpPr>
          <p:cNvPr id="11270" name="Rectangle 6"/>
          <p:cNvSpPr>
            <a:spLocks noGrp="1" noChangeArrowheads="1"/>
          </p:cNvSpPr>
          <p:nvPr>
            <p:ph type="sldNum" sz="quarter" idx="4"/>
          </p:nvPr>
        </p:nvSpPr>
        <p:spPr>
          <a:xfrm>
            <a:off x="7010400" y="6689725"/>
            <a:ext cx="2133600" cy="168275"/>
          </a:xfrm>
        </p:spPr>
        <p:txBody>
          <a:bodyPr/>
          <a:lstStyle>
            <a:lvl1pPr>
              <a:defRPr b="0">
                <a:latin typeface="Arial Black" pitchFamily="34" charset="0"/>
              </a:defRPr>
            </a:lvl1pPr>
          </a:lstStyle>
          <a:p>
            <a:fld id="{A1DA8208-DA7E-4568-A6AB-6CF23B732C6E}"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85635200"/>
      </p:ext>
    </p:extLst>
  </p:cSld>
  <p:clrMapOvr>
    <a:masterClrMapping/>
  </p:clrMapOvr>
  <p:transition spd="med">
    <p:fade thruBlk="1"/>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FBB5262-B184-499D-AAD0-FCCD8AB1AAD1}"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1182611733"/>
      </p:ext>
    </p:extLst>
  </p:cSld>
  <p:clrMapOvr>
    <a:masterClrMapping/>
  </p:clrMapOvr>
  <p:transition spd="med">
    <p:fade thruBlk="1"/>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C8D60211-F085-44D8-9C5D-FC50FEE2AB0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34877612"/>
      </p:ext>
    </p:extLst>
  </p:cSld>
  <p:clrMapOvr>
    <a:masterClrMapping/>
  </p:clrMapOvr>
  <p:transition spd="med">
    <p:fade thruBlk="1"/>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0" y="685800"/>
            <a:ext cx="4495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685800"/>
            <a:ext cx="44958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A5CD5369-F0E0-4C8D-B75B-FF6666CC55A2}"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97703329"/>
      </p:ext>
    </p:extLst>
  </p:cSld>
  <p:clrMapOvr>
    <a:masterClrMapping/>
  </p:clrMapOvr>
  <p:transition spd="med">
    <p:fade thruBlk="1"/>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solidFill>
                <a:srgbClr val="000000"/>
              </a:solidFill>
            </a:endParaRPr>
          </a:p>
        </p:txBody>
      </p:sp>
      <p:sp>
        <p:nvSpPr>
          <p:cNvPr id="8" name="7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9" name="8 Marcador de número de diapositiva"/>
          <p:cNvSpPr>
            <a:spLocks noGrp="1"/>
          </p:cNvSpPr>
          <p:nvPr>
            <p:ph type="sldNum" sz="quarter" idx="12"/>
          </p:nvPr>
        </p:nvSpPr>
        <p:spPr/>
        <p:txBody>
          <a:bodyPr/>
          <a:lstStyle>
            <a:lvl1pPr>
              <a:defRPr/>
            </a:lvl1pPr>
          </a:lstStyle>
          <a:p>
            <a:fld id="{860F6D76-4980-425C-B33E-EC3BB313906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487864640"/>
      </p:ext>
    </p:extLst>
  </p:cSld>
  <p:clrMapOvr>
    <a:masterClrMapping/>
  </p:clrMapOvr>
  <p:transition spd="med">
    <p:fade thruBlk="1"/>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solidFill>
                <a:srgbClr val="000000"/>
              </a:solidFill>
            </a:endParaRPr>
          </a:p>
        </p:txBody>
      </p:sp>
      <p:sp>
        <p:nvSpPr>
          <p:cNvPr id="4" name="3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5" name="4 Marcador de número de diapositiva"/>
          <p:cNvSpPr>
            <a:spLocks noGrp="1"/>
          </p:cNvSpPr>
          <p:nvPr>
            <p:ph type="sldNum" sz="quarter" idx="12"/>
          </p:nvPr>
        </p:nvSpPr>
        <p:spPr/>
        <p:txBody>
          <a:bodyPr/>
          <a:lstStyle>
            <a:lvl1pPr>
              <a:defRPr/>
            </a:lvl1pPr>
          </a:lstStyle>
          <a:p>
            <a:fld id="{F92929BA-DD91-4479-9585-4DA0E7ECAFC3}"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222561479"/>
      </p:ext>
    </p:extLst>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FD06640-0B1E-4A98-9C34-D275501EA1E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0454237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solidFill>
                <a:srgbClr val="000000"/>
              </a:solidFill>
            </a:endParaRPr>
          </a:p>
        </p:txBody>
      </p:sp>
      <p:sp>
        <p:nvSpPr>
          <p:cNvPr id="3" name="2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4" name="3 Marcador de número de diapositiva"/>
          <p:cNvSpPr>
            <a:spLocks noGrp="1"/>
          </p:cNvSpPr>
          <p:nvPr>
            <p:ph type="sldNum" sz="quarter" idx="12"/>
          </p:nvPr>
        </p:nvSpPr>
        <p:spPr/>
        <p:txBody>
          <a:bodyPr/>
          <a:lstStyle>
            <a:lvl1pPr>
              <a:defRPr/>
            </a:lvl1pPr>
          </a:lstStyle>
          <a:p>
            <a:fld id="{E435FD62-3EF8-4923-8D71-04B39A503D8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550522897"/>
      </p:ext>
    </p:extLst>
  </p:cSld>
  <p:clrMapOvr>
    <a:masterClrMapping/>
  </p:clrMapOvr>
  <p:transition spd="med">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DA7446C9-9CCF-46B3-9EFD-1322FF38FDED}"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005088572"/>
      </p:ext>
    </p:extLst>
  </p:cSld>
  <p:clrMapOvr>
    <a:masterClrMapping/>
  </p:clrMapOvr>
  <p:transition spd="med">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p:txBody>
          <a:bodyPr/>
          <a:lstStyle>
            <a:lvl1pPr>
              <a:defRPr/>
            </a:lvl1pPr>
          </a:lstStyle>
          <a:p>
            <a:fld id="{BDC4ECAF-48E4-4508-A4FA-9B543B4BB899}"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479489062"/>
      </p:ext>
    </p:extLst>
  </p:cSld>
  <p:clrMapOvr>
    <a:masterClrMapping/>
  </p:clrMapOvr>
  <p:transition spd="med">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F46B6847-CC96-4E62-9567-8EF4A510F904}"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504532471"/>
      </p:ext>
    </p:extLst>
  </p:cSld>
  <p:clrMapOvr>
    <a:masterClrMapping/>
  </p:clrMapOvr>
  <p:transition spd="med">
    <p:fade thruBlk="1"/>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58000" y="76200"/>
            <a:ext cx="2286000" cy="60198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0" y="76200"/>
            <a:ext cx="6705600" cy="60198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solidFill>
                <a:srgbClr val="000000"/>
              </a:solidFill>
            </a:endParaRPr>
          </a:p>
        </p:txBody>
      </p:sp>
      <p:sp>
        <p:nvSpPr>
          <p:cNvPr id="5" name="4 Marcador de pie de página"/>
          <p:cNvSpPr>
            <a:spLocks noGrp="1"/>
          </p:cNvSpPr>
          <p:nvPr>
            <p:ph type="ftr" sz="quarter" idx="11"/>
          </p:nvPr>
        </p:nvSpPr>
        <p:spPr/>
        <p:txBody>
          <a:bodyPr/>
          <a:lstStyle>
            <a:lvl1pPr>
              <a:defRPr/>
            </a:lvl1pPr>
          </a:lstStyle>
          <a:p>
            <a:endParaRPr lang="en-US">
              <a:solidFill>
                <a:srgbClr val="000000"/>
              </a:solidFill>
            </a:endParaRPr>
          </a:p>
        </p:txBody>
      </p:sp>
      <p:sp>
        <p:nvSpPr>
          <p:cNvPr id="6" name="5 Marcador de número de diapositiva"/>
          <p:cNvSpPr>
            <a:spLocks noGrp="1"/>
          </p:cNvSpPr>
          <p:nvPr>
            <p:ph type="sldNum" sz="quarter" idx="12"/>
          </p:nvPr>
        </p:nvSpPr>
        <p:spPr/>
        <p:txBody>
          <a:bodyPr/>
          <a:lstStyle>
            <a:lvl1pPr>
              <a:defRPr/>
            </a:lvl1pPr>
          </a:lstStyle>
          <a:p>
            <a:fld id="{84D7BA77-6505-4AAD-B534-545A32768B98}"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2279755572"/>
      </p:ext>
    </p:extLst>
  </p:cSld>
  <p:clrMapOvr>
    <a:masterClrMapping/>
  </p:clrMapOvr>
  <p:transition spd="med">
    <p:fade thruBlk="1"/>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0" y="76200"/>
            <a:ext cx="9144000" cy="609600"/>
          </a:xfrm>
        </p:spPr>
        <p:txBody>
          <a:bodyPr/>
          <a:lstStyle/>
          <a:p>
            <a:r>
              <a:rPr lang="es-ES" smtClean="0"/>
              <a:t>Haga clic para modificar el estilo de título del patrón</a:t>
            </a:r>
            <a:endParaRPr lang="es-PE"/>
          </a:p>
        </p:txBody>
      </p:sp>
      <p:sp>
        <p:nvSpPr>
          <p:cNvPr id="3" name="2 Marcador de texto"/>
          <p:cNvSpPr>
            <a:spLocks noGrp="1"/>
          </p:cNvSpPr>
          <p:nvPr>
            <p:ph type="body" sz="half" idx="1"/>
          </p:nvPr>
        </p:nvSpPr>
        <p:spPr>
          <a:xfrm>
            <a:off x="0" y="685800"/>
            <a:ext cx="4495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685800"/>
            <a:ext cx="4495800" cy="5410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a:xfrm>
            <a:off x="0" y="6661150"/>
            <a:ext cx="2133600" cy="196850"/>
          </a:xfrm>
        </p:spPr>
        <p:txBody>
          <a:bodyPr/>
          <a:lstStyle>
            <a:lvl1pPr>
              <a:defRPr/>
            </a:lvl1pPr>
          </a:lstStyle>
          <a:p>
            <a:endParaRPr lang="en-US">
              <a:solidFill>
                <a:srgbClr val="000000"/>
              </a:solidFill>
            </a:endParaRPr>
          </a:p>
        </p:txBody>
      </p:sp>
      <p:sp>
        <p:nvSpPr>
          <p:cNvPr id="6" name="5 Marcador de pie de página"/>
          <p:cNvSpPr>
            <a:spLocks noGrp="1"/>
          </p:cNvSpPr>
          <p:nvPr>
            <p:ph type="ftr" sz="quarter" idx="11"/>
          </p:nvPr>
        </p:nvSpPr>
        <p:spPr>
          <a:xfrm>
            <a:off x="3124200" y="6689725"/>
            <a:ext cx="2895600" cy="168275"/>
          </a:xfrm>
        </p:spPr>
        <p:txBody>
          <a:bodyPr/>
          <a:lstStyle>
            <a:lvl1pPr>
              <a:defRPr/>
            </a:lvl1pPr>
          </a:lstStyle>
          <a:p>
            <a:endParaRPr lang="en-US">
              <a:solidFill>
                <a:srgbClr val="000000"/>
              </a:solidFill>
            </a:endParaRPr>
          </a:p>
        </p:txBody>
      </p:sp>
      <p:sp>
        <p:nvSpPr>
          <p:cNvPr id="7" name="6 Marcador de número de diapositiva"/>
          <p:cNvSpPr>
            <a:spLocks noGrp="1"/>
          </p:cNvSpPr>
          <p:nvPr>
            <p:ph type="sldNum" sz="quarter" idx="12"/>
          </p:nvPr>
        </p:nvSpPr>
        <p:spPr>
          <a:xfrm>
            <a:off x="7010400" y="6689725"/>
            <a:ext cx="2133600" cy="136525"/>
          </a:xfrm>
        </p:spPr>
        <p:txBody>
          <a:bodyPr/>
          <a:lstStyle>
            <a:lvl1pPr>
              <a:defRPr/>
            </a:lvl1pPr>
          </a:lstStyle>
          <a:p>
            <a:fld id="{62CF60E0-0938-4BC5-9B0D-F43DF7C39D1A}" type="slidenum">
              <a:rPr lang="en-US">
                <a:solidFill>
                  <a:srgbClr val="000000"/>
                </a:solidFill>
              </a:rPr>
              <a:pPr/>
              <a:t>‹Nº›</a:t>
            </a:fld>
            <a:endParaRPr lang="en-US">
              <a:solidFill>
                <a:srgbClr val="000000"/>
              </a:solidFill>
            </a:endParaRPr>
          </a:p>
        </p:txBody>
      </p:sp>
    </p:spTree>
    <p:extLst>
      <p:ext uri="{BB962C8B-B14F-4D97-AF65-F5344CB8AC3E}">
        <p14:creationId xmlns:p14="http://schemas.microsoft.com/office/powerpoint/2010/main" val="3343189300"/>
      </p:ext>
    </p:extLst>
  </p:cSld>
  <p:clrMapOvr>
    <a:masterClrMapping/>
  </p:clrMapOvr>
  <p:transition spd="med">
    <p:fade thruBlk="1"/>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AB10913-3EDF-4A92-A9BB-ACF0A675CA2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164517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E93D97-9B7F-4434-884E-604C946D403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822311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4B513D1-E713-4437-B74C-F1CD2E008EE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88600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6CAEA85-A25F-48CA-9932-7EB97BC3565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91393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DB49732-13DC-46FD-AB75-A0EA544C54D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5623631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74CAAB6-7937-4F63-AD39-2F241866A7A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31254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3E2EB3B-0B0A-4A4C-9D6B-F95085943FE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157775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4FC769A-9973-4B44-97CE-8787178B290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3181431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809EB3A-5476-4415-80D6-D66067F89A2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0088181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897D8A-6769-46CD-8219-0D2021B2565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281371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370016-F67B-493A-9674-359E0F5F997D}"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916326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E8CA3D-5419-41C4-A7BC-6CE77338284E}"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1828133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7F4199-5A0A-48CE-BBA0-C4B29F55FFE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877278814"/>
      </p:ext>
    </p:extLst>
  </p:cSld>
  <p:clrMapOvr>
    <a:masterClrMapping/>
  </p:clrMapOvr>
  <p:transition spd="slow">
    <p:random/>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CFF01A1-A8C2-4B4B-9FE5-4F86A9F493B6}"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95682629"/>
      </p:ext>
    </p:extLst>
  </p:cSld>
  <p:clrMapOvr>
    <a:masterClrMapping/>
  </p:clrMapOvr>
  <p:transition spd="slow">
    <p:random/>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BFA23A7-01FB-48E1-950B-781192A2EEAE}"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796163727"/>
      </p:ext>
    </p:extLst>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39F63C1-A00E-4356-8A32-32B91CE8631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67655309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17B4DFB-9371-4D13-8C6C-2A34E8857F8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941904107"/>
      </p:ext>
    </p:extLst>
  </p:cSld>
  <p:clrMapOvr>
    <a:masterClrMapping/>
  </p:clrMapOvr>
  <p:transition spd="slow">
    <p:random/>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4B31C60-914C-4851-A1A7-EA18DEB2B82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2238853076"/>
      </p:ext>
    </p:extLst>
  </p:cSld>
  <p:clrMapOvr>
    <a:masterClrMapping/>
  </p:clrMapOvr>
  <p:transition spd="slow">
    <p:random/>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847800C-6231-4E98-86FD-D24071BD8F13}"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280940179"/>
      </p:ext>
    </p:extLst>
  </p:cSld>
  <p:clrMapOvr>
    <a:masterClrMapping/>
  </p:clrMapOvr>
  <p:transition spd="slow">
    <p:random/>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428C721-1808-45B3-BA34-1F808FD3F7F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350183626"/>
      </p:ext>
    </p:extLst>
  </p:cSld>
  <p:clrMapOvr>
    <a:masterClrMapping/>
  </p:clrMapOvr>
  <p:transition spd="slow">
    <p:random/>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1F5DB75-575E-4431-9047-261A6B95EC75}"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229199944"/>
      </p:ext>
    </p:extLst>
  </p:cSld>
  <p:clrMapOvr>
    <a:masterClrMapping/>
  </p:clrMapOvr>
  <p:transition spd="slow">
    <p:random/>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09D1B27-E47D-4E01-9373-76AE9A2536C7}"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998538695"/>
      </p:ext>
    </p:extLst>
  </p:cSld>
  <p:clrMapOvr>
    <a:masterClrMapping/>
  </p:clrMapOvr>
  <p:transition spd="slow">
    <p:random/>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9307330-D85B-42C3-B140-F292CE3FBF48}"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1922295333"/>
      </p:ext>
    </p:extLst>
  </p:cSld>
  <p:clrMapOvr>
    <a:masterClrMapping/>
  </p:clrMapOvr>
  <p:transition spd="slow">
    <p:random/>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2A34710-34AD-46B8-AD29-0A1B65156E89}"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774827827"/>
      </p:ext>
    </p:extLst>
  </p:cSld>
  <p:clrMapOvr>
    <a:masterClrMapping/>
  </p:clrMapOvr>
  <p:transition spd="slow">
    <p:random/>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24FA4D-2EFA-497D-90BF-BCF6111FECE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9166548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04FD4A-1963-4149-A100-0FADD6E0F607}"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695650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59FEC28-8036-4C45-8EFC-D14519945B0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080350973"/>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21AC3-8609-4900-A7B8-ECBDD614060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151459717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570DB59-45F4-474A-A62C-68876ECD619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1504004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AAD4F11-32FF-4BB1-B748-0DCABD63FE7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0817930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35A88EB-2B9A-41C0-A87B-72D975D83FE2}"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34311259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CE52E1C-1D55-4ADE-A984-C920A50BCDE7}"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15076125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3D72EF9-C7F9-4F41-9FCA-36E1112C512D}"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44281854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16563CF-D6A7-46A6-A1DE-DCF8A9DB8455}"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28495388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4FC7F5-182F-404E-80F4-C6795A4BC17B}"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773075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6BBEC6-117B-44ED-A451-89E6516F9E98}" type="slidenum">
              <a:rPr lang="en-US">
                <a:solidFill>
                  <a:srgbClr val="FFFFFF"/>
                </a:solidFill>
              </a:rPr>
              <a:pPr>
                <a:defRPr/>
              </a:pPr>
              <a:t>‹Nº›</a:t>
            </a:fld>
            <a:endParaRPr lang="en-US">
              <a:solidFill>
                <a:srgbClr val="FFFFFF"/>
              </a:solidFill>
            </a:endParaRPr>
          </a:p>
        </p:txBody>
      </p:sp>
    </p:spTree>
    <p:extLst>
      <p:ext uri="{BB962C8B-B14F-4D97-AF65-F5344CB8AC3E}">
        <p14:creationId xmlns:p14="http://schemas.microsoft.com/office/powerpoint/2010/main" val="35389099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62000"/>
            <a:ext cx="7620000" cy="1143000"/>
          </a:xfrm>
        </p:spPr>
        <p:txBody>
          <a:bodyPr/>
          <a:lstStyle>
            <a:lvl1pPr>
              <a:defRPr b="1"/>
            </a:lvl1pPr>
          </a:lstStyle>
          <a:p>
            <a:r>
              <a:rPr lang="en-US"/>
              <a:t>Click to edit Master title style</a:t>
            </a:r>
          </a:p>
        </p:txBody>
      </p:sp>
      <p:sp>
        <p:nvSpPr>
          <p:cNvPr id="2051" name="Rectangle 3"/>
          <p:cNvSpPr>
            <a:spLocks noGrp="1" noChangeArrowheads="1"/>
          </p:cNvSpPr>
          <p:nvPr>
            <p:ph type="subTitle" idx="1"/>
          </p:nvPr>
        </p:nvSpPr>
        <p:spPr>
          <a:xfrm>
            <a:off x="1295400" y="2133600"/>
            <a:ext cx="6400800" cy="3352800"/>
          </a:xfrm>
        </p:spPr>
        <p:txBody>
          <a:bodyPr/>
          <a:lstStyle>
            <a:lvl1pPr marL="0" indent="0" algn="ctr">
              <a:buFontTx/>
              <a:buNone/>
              <a:defRPr/>
            </a:lvl1pPr>
          </a:lstStyle>
          <a:p>
            <a:r>
              <a:rPr lang="en-US"/>
              <a:t>Click to edit Master subtitle style</a:t>
            </a:r>
          </a:p>
        </p:txBody>
      </p:sp>
      <p:pic>
        <p:nvPicPr>
          <p:cNvPr id="2085" name="Picture 37" descr="Z:\newtek\_backgrounds_1.02\Ryan\PP Template 9\fall_tree.jpg"/>
          <p:cNvPicPr>
            <a:picLocks noChangeAspect="1" noChangeArrowheads="1"/>
          </p:cNvPicPr>
          <p:nvPr/>
        </p:nvPicPr>
        <p:blipFill>
          <a:blip r:embed="rId2" cstate="print"/>
          <a:srcRect/>
          <a:stretch>
            <a:fillRect/>
          </a:stretch>
        </p:blipFill>
        <p:spPr bwMode="auto">
          <a:xfrm>
            <a:off x="3810000" y="5568950"/>
            <a:ext cx="1447800" cy="1289050"/>
          </a:xfrm>
          <a:prstGeom prst="rect">
            <a:avLst/>
          </a:prstGeom>
          <a:noFill/>
          <a:ln w="15875">
            <a:solidFill>
              <a:schemeClr val="tx1"/>
            </a:solidFill>
            <a:miter lim="800000"/>
            <a:headEnd/>
            <a:tailEnd/>
          </a:ln>
        </p:spPr>
      </p:pic>
      <p:sp>
        <p:nvSpPr>
          <p:cNvPr id="2180" name="AutoShape 132"/>
          <p:cNvSpPr>
            <a:spLocks noChangeArrowheads="1"/>
          </p:cNvSpPr>
          <p:nvPr userDrawn="1"/>
        </p:nvSpPr>
        <p:spPr bwMode="auto">
          <a:xfrm>
            <a:off x="5334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81" name="AutoShape 133"/>
          <p:cNvSpPr>
            <a:spLocks noChangeArrowheads="1"/>
          </p:cNvSpPr>
          <p:nvPr userDrawn="1"/>
        </p:nvSpPr>
        <p:spPr bwMode="auto">
          <a:xfrm>
            <a:off x="10668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82" name="AutoShape 134"/>
          <p:cNvSpPr>
            <a:spLocks noChangeArrowheads="1"/>
          </p:cNvSpPr>
          <p:nvPr userDrawn="1"/>
        </p:nvSpPr>
        <p:spPr bwMode="auto">
          <a:xfrm>
            <a:off x="16002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83" name="AutoShape 135"/>
          <p:cNvSpPr>
            <a:spLocks noChangeArrowheads="1"/>
          </p:cNvSpPr>
          <p:nvPr userDrawn="1"/>
        </p:nvSpPr>
        <p:spPr bwMode="auto">
          <a:xfrm>
            <a:off x="21336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84" name="AutoShape 136"/>
          <p:cNvSpPr>
            <a:spLocks noChangeArrowheads="1"/>
          </p:cNvSpPr>
          <p:nvPr userDrawn="1"/>
        </p:nvSpPr>
        <p:spPr bwMode="auto">
          <a:xfrm>
            <a:off x="26670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85" name="AutoShape 137"/>
          <p:cNvSpPr>
            <a:spLocks noChangeArrowheads="1"/>
          </p:cNvSpPr>
          <p:nvPr userDrawn="1"/>
        </p:nvSpPr>
        <p:spPr bwMode="auto">
          <a:xfrm>
            <a:off x="32004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86" name="AutoShape 138"/>
          <p:cNvSpPr>
            <a:spLocks noChangeArrowheads="1"/>
          </p:cNvSpPr>
          <p:nvPr userDrawn="1"/>
        </p:nvSpPr>
        <p:spPr bwMode="auto">
          <a:xfrm>
            <a:off x="54102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87" name="AutoShape 139"/>
          <p:cNvSpPr>
            <a:spLocks noChangeArrowheads="1"/>
          </p:cNvSpPr>
          <p:nvPr userDrawn="1"/>
        </p:nvSpPr>
        <p:spPr bwMode="auto">
          <a:xfrm>
            <a:off x="59436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88" name="AutoShape 140"/>
          <p:cNvSpPr>
            <a:spLocks noChangeArrowheads="1"/>
          </p:cNvSpPr>
          <p:nvPr userDrawn="1"/>
        </p:nvSpPr>
        <p:spPr bwMode="auto">
          <a:xfrm>
            <a:off x="64770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89" name="AutoShape 141"/>
          <p:cNvSpPr>
            <a:spLocks noChangeArrowheads="1"/>
          </p:cNvSpPr>
          <p:nvPr userDrawn="1"/>
        </p:nvSpPr>
        <p:spPr bwMode="auto">
          <a:xfrm>
            <a:off x="70104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90" name="AutoShape 142"/>
          <p:cNvSpPr>
            <a:spLocks noChangeArrowheads="1"/>
          </p:cNvSpPr>
          <p:nvPr userDrawn="1"/>
        </p:nvSpPr>
        <p:spPr bwMode="auto">
          <a:xfrm>
            <a:off x="75438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sp>
        <p:nvSpPr>
          <p:cNvPr id="2191" name="AutoShape 143"/>
          <p:cNvSpPr>
            <a:spLocks noChangeArrowheads="1"/>
          </p:cNvSpPr>
          <p:nvPr userDrawn="1"/>
        </p:nvSpPr>
        <p:spPr bwMode="auto">
          <a:xfrm>
            <a:off x="8077200" y="6400800"/>
            <a:ext cx="457200" cy="1066800"/>
          </a:xfrm>
          <a:prstGeom prst="cube">
            <a:avLst>
              <a:gd name="adj" fmla="val 25000"/>
            </a:avLst>
          </a:prstGeom>
          <a:solidFill>
            <a:srgbClr val="663300">
              <a:alpha val="50000"/>
            </a:srgbClr>
          </a:solidFill>
          <a:ln w="15875">
            <a:solidFill>
              <a:schemeClr val="tx1"/>
            </a:solidFill>
            <a:miter lim="800000"/>
            <a:headEnd/>
            <a:tailEnd/>
          </a:ln>
          <a:effectLst/>
        </p:spPr>
        <p:txBody>
          <a:bodyPr wrap="none" anchor="ctr"/>
          <a:lstStyle/>
          <a:p>
            <a:pPr algn="ctr" fontAlgn="base">
              <a:spcBef>
                <a:spcPct val="0"/>
              </a:spcBef>
              <a:spcAft>
                <a:spcPct val="0"/>
              </a:spcAft>
            </a:pPr>
            <a:endParaRPr lang="es-PE" sz="2400">
              <a:solidFill>
                <a:srgbClr val="000000"/>
              </a:solidFill>
              <a:latin typeface="Times New Roman" pitchFamily="18" charset="0"/>
            </a:endParaRPr>
          </a:p>
        </p:txBody>
      </p:sp>
      <p:pic>
        <p:nvPicPr>
          <p:cNvPr id="2192" name="Picture 144" descr="Z:\newtek\_backgrounds_1.02\Ryan\PP Template 9\leaf_thingy.gif"/>
          <p:cNvPicPr>
            <a:picLocks noChangeAspect="1" noChangeArrowheads="1"/>
          </p:cNvPicPr>
          <p:nvPr userDrawn="1"/>
        </p:nvPicPr>
        <p:blipFill>
          <a:blip r:embed="rId3" cstate="print"/>
          <a:srcRect/>
          <a:stretch>
            <a:fillRect/>
          </a:stretch>
        </p:blipFill>
        <p:spPr bwMode="auto">
          <a:xfrm>
            <a:off x="1362075" y="228600"/>
            <a:ext cx="744538" cy="692150"/>
          </a:xfrm>
          <a:prstGeom prst="rect">
            <a:avLst/>
          </a:prstGeom>
          <a:noFill/>
        </p:spPr>
      </p:pic>
      <p:pic>
        <p:nvPicPr>
          <p:cNvPr id="2202" name="Picture 154" descr="Z:\newtek\_backgrounds_1.02\Ryan\PP Template 9\leaf_thingy.gif"/>
          <p:cNvPicPr>
            <a:picLocks noChangeAspect="1" noChangeArrowheads="1"/>
          </p:cNvPicPr>
          <p:nvPr userDrawn="1"/>
        </p:nvPicPr>
        <p:blipFill>
          <a:blip r:embed="rId3" cstate="print"/>
          <a:srcRect/>
          <a:stretch>
            <a:fillRect/>
          </a:stretch>
        </p:blipFill>
        <p:spPr bwMode="auto">
          <a:xfrm>
            <a:off x="2276475" y="228600"/>
            <a:ext cx="744538" cy="692150"/>
          </a:xfrm>
          <a:prstGeom prst="rect">
            <a:avLst/>
          </a:prstGeom>
          <a:noFill/>
        </p:spPr>
      </p:pic>
      <p:pic>
        <p:nvPicPr>
          <p:cNvPr id="2203" name="Picture 155" descr="Z:\newtek\_backgrounds_1.02\Ryan\PP Template 9\leaf_thingy.gif"/>
          <p:cNvPicPr>
            <a:picLocks noChangeAspect="1" noChangeArrowheads="1"/>
          </p:cNvPicPr>
          <p:nvPr userDrawn="1"/>
        </p:nvPicPr>
        <p:blipFill>
          <a:blip r:embed="rId3" cstate="print"/>
          <a:srcRect/>
          <a:stretch>
            <a:fillRect/>
          </a:stretch>
        </p:blipFill>
        <p:spPr bwMode="auto">
          <a:xfrm>
            <a:off x="3190875" y="228600"/>
            <a:ext cx="744538" cy="692150"/>
          </a:xfrm>
          <a:prstGeom prst="rect">
            <a:avLst/>
          </a:prstGeom>
          <a:noFill/>
        </p:spPr>
      </p:pic>
      <p:pic>
        <p:nvPicPr>
          <p:cNvPr id="2204" name="Picture 156" descr="Z:\newtek\_backgrounds_1.02\Ryan\PP Template 9\leaf_thingy.gif"/>
          <p:cNvPicPr>
            <a:picLocks noChangeAspect="1" noChangeArrowheads="1"/>
          </p:cNvPicPr>
          <p:nvPr userDrawn="1"/>
        </p:nvPicPr>
        <p:blipFill>
          <a:blip r:embed="rId3" cstate="print"/>
          <a:srcRect/>
          <a:stretch>
            <a:fillRect/>
          </a:stretch>
        </p:blipFill>
        <p:spPr bwMode="auto">
          <a:xfrm>
            <a:off x="4105275" y="228600"/>
            <a:ext cx="744538" cy="692150"/>
          </a:xfrm>
          <a:prstGeom prst="rect">
            <a:avLst/>
          </a:prstGeom>
          <a:noFill/>
        </p:spPr>
      </p:pic>
      <p:pic>
        <p:nvPicPr>
          <p:cNvPr id="2205" name="Picture 157" descr="Z:\newtek\_backgrounds_1.02\Ryan\PP Template 9\leaf_thingy.gif"/>
          <p:cNvPicPr>
            <a:picLocks noChangeAspect="1" noChangeArrowheads="1"/>
          </p:cNvPicPr>
          <p:nvPr userDrawn="1"/>
        </p:nvPicPr>
        <p:blipFill>
          <a:blip r:embed="rId3" cstate="print"/>
          <a:srcRect/>
          <a:stretch>
            <a:fillRect/>
          </a:stretch>
        </p:blipFill>
        <p:spPr bwMode="auto">
          <a:xfrm>
            <a:off x="5019675" y="228600"/>
            <a:ext cx="744538" cy="692150"/>
          </a:xfrm>
          <a:prstGeom prst="rect">
            <a:avLst/>
          </a:prstGeom>
          <a:noFill/>
        </p:spPr>
      </p:pic>
      <p:pic>
        <p:nvPicPr>
          <p:cNvPr id="2206" name="Picture 158" descr="Z:\newtek\_backgrounds_1.02\Ryan\PP Template 9\leaf_thingy.gif"/>
          <p:cNvPicPr>
            <a:picLocks noChangeAspect="1" noChangeArrowheads="1"/>
          </p:cNvPicPr>
          <p:nvPr userDrawn="1"/>
        </p:nvPicPr>
        <p:blipFill>
          <a:blip r:embed="rId3" cstate="print"/>
          <a:srcRect/>
          <a:stretch>
            <a:fillRect/>
          </a:stretch>
        </p:blipFill>
        <p:spPr bwMode="auto">
          <a:xfrm>
            <a:off x="5934075" y="228600"/>
            <a:ext cx="744538" cy="692150"/>
          </a:xfrm>
          <a:prstGeom prst="rect">
            <a:avLst/>
          </a:prstGeom>
          <a:noFill/>
        </p:spPr>
      </p:pic>
      <p:pic>
        <p:nvPicPr>
          <p:cNvPr id="2207" name="Picture 159" descr="Z:\newtek\_backgrounds_1.02\Ryan\PP Template 9\leaf_thingy.gif"/>
          <p:cNvPicPr>
            <a:picLocks noChangeAspect="1" noChangeArrowheads="1"/>
          </p:cNvPicPr>
          <p:nvPr userDrawn="1"/>
        </p:nvPicPr>
        <p:blipFill>
          <a:blip r:embed="rId3" cstate="print"/>
          <a:srcRect/>
          <a:stretch>
            <a:fillRect/>
          </a:stretch>
        </p:blipFill>
        <p:spPr bwMode="auto">
          <a:xfrm>
            <a:off x="6848475" y="228600"/>
            <a:ext cx="744538" cy="692150"/>
          </a:xfrm>
          <a:prstGeom prst="rect">
            <a:avLst/>
          </a:prstGeom>
          <a:noFill/>
        </p:spPr>
      </p:pic>
    </p:spTree>
    <p:extLst>
      <p:ext uri="{BB962C8B-B14F-4D97-AF65-F5344CB8AC3E}">
        <p14:creationId xmlns:p14="http://schemas.microsoft.com/office/powerpoint/2010/main" val="706987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2EA0CF2-3F7B-4858-AFDE-29A3010EE66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876001957"/>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287310049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5924748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24692819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2502812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Tree>
    <p:extLst>
      <p:ext uri="{BB962C8B-B14F-4D97-AF65-F5344CB8AC3E}">
        <p14:creationId xmlns:p14="http://schemas.microsoft.com/office/powerpoint/2010/main" val="196703877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582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4384847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69737127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24846922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Tree>
    <p:extLst>
      <p:ext uri="{BB962C8B-B14F-4D97-AF65-F5344CB8AC3E}">
        <p14:creationId xmlns:p14="http://schemas.microsoft.com/office/powerpoint/2010/main" val="486712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9DD0DE6-2EB8-428B-88D7-B18D865B673A}"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651006974"/>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756BDE-49A0-45EC-8E6B-0FCD2F6FEBF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4642985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194A172-8B87-41EE-BDC7-44CA0CDEBDF7}"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20953747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4F944D-E4C7-4B36-A988-80FF9BFD02BB}"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7764335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1A8055-3F9A-4B33-9424-D9AD56050D7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6797230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352D2058-91E9-4435-A641-854B49B8DC2F}"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69726945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F6B0988-33D4-4759-9B77-1CC99F6C3589}"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57934505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37D1C3C-4AB0-4208-81E1-39C3586D9492}"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45563093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0ECB084-809E-4769-8735-76502A2B542C}"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82005450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s-ES" noProof="0" smtClean="0"/>
              <a:t>Haga clic en el icono para agregar una imagen</a:t>
            </a:r>
            <a:endParaRPr lang="es-PE"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9D0590-EFC1-4B69-9CBB-EFF493DEFCA5}"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174148433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7E963C6-C398-4A22-BA32-D75B7A454BA0}" type="slidenum">
              <a:rPr lang="en-US">
                <a:solidFill>
                  <a:srgbClr val="000000"/>
                </a:solidFill>
              </a:rPr>
              <a:pPr>
                <a:defRPr/>
              </a:pPr>
              <a:t>‹Nº›</a:t>
            </a:fld>
            <a:endParaRPr lang="en-US">
              <a:solidFill>
                <a:srgbClr val="000000"/>
              </a:solidFill>
            </a:endParaRPr>
          </a:p>
        </p:txBody>
      </p:sp>
    </p:spTree>
    <p:extLst>
      <p:ext uri="{BB962C8B-B14F-4D97-AF65-F5344CB8AC3E}">
        <p14:creationId xmlns:p14="http://schemas.microsoft.com/office/powerpoint/2010/main" val="39094269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image" Target="../media/image1.jpg"/><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3.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1.jpg"/><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theme" Target="../theme/theme14.xml"/><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image" Target="../media/image1.jpg"/><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theme" Target="../theme/theme15.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C81AE66-17AE-4637-9099-B4D75FE98332}" type="slidenum">
              <a:rPr lang="en-US">
                <a:solidFill>
                  <a:srgbClr val="000000"/>
                </a:solidFill>
              </a:rPr>
              <a:pPr fontAlgn="base">
                <a:spcBef>
                  <a:spcPct val="0"/>
                </a:spcBef>
                <a:spcAft>
                  <a:spcPct val="0"/>
                </a:spcAft>
                <a:defRPr/>
              </a:pPr>
              <a:t>‹Nº›</a:t>
            </a:fld>
            <a:endParaRPr lang="en-US">
              <a:solidFill>
                <a:srgbClr val="000000"/>
              </a:solidFill>
            </a:endParaRPr>
          </a:p>
        </p:txBody>
      </p:sp>
    </p:spTree>
    <p:extLst>
      <p:ext uri="{BB962C8B-B14F-4D97-AF65-F5344CB8AC3E}">
        <p14:creationId xmlns:p14="http://schemas.microsoft.com/office/powerpoint/2010/main" val="11884619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EFA3AB08-ABE4-4B00-8CC4-560880FA0F5F}" type="slidenum">
              <a:rPr lang="en-US">
                <a:solidFill>
                  <a:srgbClr val="000000"/>
                </a:solidFill>
                <a:latin typeface="Times New Roman" pitchFamily="18" charset="0"/>
              </a:rPr>
              <a:pPr fontAlgn="base">
                <a:spcBef>
                  <a:spcPct val="0"/>
                </a:spcBef>
                <a:spcAft>
                  <a:spcPct val="0"/>
                </a:spcAft>
                <a:defRPr/>
              </a:pPr>
              <a:t>‹Nº›</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4119846741"/>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638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PE" smtClean="0"/>
          </a:p>
        </p:txBody>
      </p:sp>
      <p:sp>
        <p:nvSpPr>
          <p:cNvPr id="1638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fontAlgn="base">
              <a:spcBef>
                <a:spcPct val="0"/>
              </a:spcBef>
              <a:spcAft>
                <a:spcPct val="0"/>
              </a:spcAft>
              <a:defRPr/>
            </a:pPr>
            <a:fld id="{7E7D3EC1-CEBB-4D4A-8612-F097B3B89B38}" type="datetimeFigureOut">
              <a:rPr lang="es-PE">
                <a:solidFill>
                  <a:prstClr val="black">
                    <a:tint val="75000"/>
                  </a:prstClr>
                </a:solidFill>
                <a:latin typeface="Times New Roman" pitchFamily="18" charset="0"/>
              </a:rPr>
              <a:pPr fontAlgn="base">
                <a:spcBef>
                  <a:spcPct val="0"/>
                </a:spcBef>
                <a:spcAft>
                  <a:spcPct val="0"/>
                </a:spcAft>
                <a:defRPr/>
              </a:pPr>
              <a:t>6/09/2021</a:t>
            </a:fld>
            <a:endParaRPr lang="es-PE">
              <a:solidFill>
                <a:prstClr val="black">
                  <a:tint val="75000"/>
                </a:prstClr>
              </a:solidFill>
              <a:latin typeface="Times New Roman" pitchFamily="18" charset="0"/>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s-PE">
              <a:solidFill>
                <a:prstClr val="black">
                  <a:tint val="75000"/>
                </a:prstClr>
              </a:solidFill>
              <a:latin typeface="Times New Roman" pitchFamily="18" charset="0"/>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defRPr>
            </a:lvl1pPr>
          </a:lstStyle>
          <a:p>
            <a:pPr fontAlgn="base">
              <a:spcBef>
                <a:spcPct val="0"/>
              </a:spcBef>
              <a:spcAft>
                <a:spcPct val="0"/>
              </a:spcAft>
              <a:defRPr/>
            </a:pPr>
            <a:fld id="{4C958E60-F988-40A4-AB40-1B5CC88E09AE}" type="slidenum">
              <a:rPr lang="es-PE">
                <a:solidFill>
                  <a:prstClr val="black">
                    <a:tint val="75000"/>
                  </a:prstClr>
                </a:solidFill>
                <a:latin typeface="Times New Roman" pitchFamily="18" charset="0"/>
              </a:rPr>
              <a:pPr fontAlgn="base">
                <a:spcBef>
                  <a:spcPct val="0"/>
                </a:spcBef>
                <a:spcAft>
                  <a:spcPct val="0"/>
                </a:spcAft>
                <a:defRPr/>
              </a:pPr>
              <a:t>‹Nº›</a:t>
            </a:fld>
            <a:endParaRPr lang="es-PE">
              <a:solidFill>
                <a:prstClr val="black">
                  <a:tint val="75000"/>
                </a:prstClr>
              </a:solidFill>
              <a:latin typeface="Times New Roman" pitchFamily="18" charset="0"/>
            </a:endParaRPr>
          </a:p>
        </p:txBody>
      </p:sp>
    </p:spTree>
    <p:extLst>
      <p:ext uri="{BB962C8B-B14F-4D97-AF65-F5344CB8AC3E}">
        <p14:creationId xmlns:p14="http://schemas.microsoft.com/office/powerpoint/2010/main" val="996411144"/>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921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E2C0EF16-9788-46BF-BAE2-9FEA7185F092}" type="slidenum">
              <a:rPr lang="en-US">
                <a:solidFill>
                  <a:srgbClr val="000000"/>
                </a:solidFill>
                <a:latin typeface="Times New Roman" pitchFamily="18" charset="0"/>
              </a:rPr>
              <a:pPr fontAlgn="base">
                <a:spcBef>
                  <a:spcPct val="0"/>
                </a:spcBef>
                <a:spcAft>
                  <a:spcPct val="0"/>
                </a:spcAft>
                <a:defRPr/>
              </a:pPr>
              <a:t>‹Nº›</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3092742215"/>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pPr algn="ctr" fontAlgn="base">
              <a:spcBef>
                <a:spcPct val="0"/>
              </a:spcBef>
              <a:spcAft>
                <a:spcPct val="0"/>
              </a:spcAft>
              <a:defRPr/>
            </a:pPr>
            <a:endParaRPr lang="ca-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ffectLst/>
                <a:latin typeface="+mn-lt"/>
              </a:defRPr>
            </a:lvl1pPr>
          </a:lstStyle>
          <a:p>
            <a:pPr fontAlgn="base">
              <a:spcBef>
                <a:spcPct val="0"/>
              </a:spcBef>
              <a:spcAft>
                <a:spcPct val="0"/>
              </a:spcAft>
              <a:defRPr/>
            </a:pPr>
            <a:endParaRPr lang="ca-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pPr fontAlgn="base">
              <a:spcBef>
                <a:spcPct val="0"/>
              </a:spcBef>
              <a:spcAft>
                <a:spcPct val="0"/>
              </a:spcAft>
              <a:defRPr/>
            </a:pPr>
            <a:fld id="{EC8F05CA-9F96-4E01-AC29-F31232FB9DA8}" type="slidenum">
              <a:rPr lang="ca-ES">
                <a:solidFill>
                  <a:srgbClr val="000000"/>
                </a:solidFill>
              </a:rPr>
              <a:pPr fontAlgn="base">
                <a:spcBef>
                  <a:spcPct val="0"/>
                </a:spcBef>
                <a:spcAft>
                  <a:spcPct val="0"/>
                </a:spcAft>
                <a:defRPr/>
              </a:pPr>
              <a:t>‹Nº›</a:t>
            </a:fld>
            <a:endParaRPr lang="ca-ES">
              <a:solidFill>
                <a:srgbClr val="000000"/>
              </a:solidFill>
            </a:endParaRPr>
          </a:p>
        </p:txBody>
      </p:sp>
    </p:spTree>
    <p:extLst>
      <p:ext uri="{BB962C8B-B14F-4D97-AF65-F5344CB8AC3E}">
        <p14:creationId xmlns:p14="http://schemas.microsoft.com/office/powerpoint/2010/main" val="395327669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6147"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FFFFFF"/>
              </a:solidFill>
              <a:latin typeface="Times New Roman" pitchFamily="18"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FFFFFF"/>
              </a:solidFill>
              <a:latin typeface="Times New Roman" pitchFamily="18"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12E04904-63DB-4DFC-937F-34CFAFC3A174}" type="slidenum">
              <a:rPr lang="en-US">
                <a:solidFill>
                  <a:srgbClr val="FFFFFF"/>
                </a:solidFill>
                <a:latin typeface="Times New Roman" pitchFamily="18" charset="0"/>
              </a:rPr>
              <a:pPr fontAlgn="base">
                <a:spcBef>
                  <a:spcPct val="0"/>
                </a:spcBef>
                <a:spcAft>
                  <a:spcPct val="0"/>
                </a:spcAft>
                <a:defRPr/>
              </a:pPr>
              <a:t>‹Nº›</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536441608"/>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229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40688A1-4543-44A6-8C17-210F55937D1D}" type="slidenum">
              <a:rPr lang="en-US">
                <a:solidFill>
                  <a:srgbClr val="000000"/>
                </a:solidFill>
                <a:latin typeface="Times New Roman" pitchFamily="18" charset="0"/>
              </a:rPr>
              <a:pPr fontAlgn="base">
                <a:spcBef>
                  <a:spcPct val="0"/>
                </a:spcBef>
                <a:spcAft>
                  <a:spcPct val="0"/>
                </a:spcAft>
                <a:defRPr/>
              </a:pPr>
              <a:t>‹Nº›</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780534768"/>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016336E-B142-4452-A19B-4DD4E7EA22FD}" type="slidenum">
              <a:rPr lang="en-US">
                <a:solidFill>
                  <a:srgbClr val="000000"/>
                </a:solidFill>
                <a:latin typeface="Times New Roman" pitchFamily="18" charset="0"/>
              </a:rPr>
              <a:pPr fontAlgn="base">
                <a:spcBef>
                  <a:spcPct val="0"/>
                </a:spcBef>
                <a:spcAft>
                  <a:spcPct val="0"/>
                </a:spcAft>
                <a:defRPr/>
              </a:pPr>
              <a:t>‹Nº›</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52471613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1066800" y="76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15363" name="Rectangle 3"/>
          <p:cNvSpPr>
            <a:spLocks noGrp="1" noChangeArrowheads="1"/>
          </p:cNvSpPr>
          <p:nvPr>
            <p:ph type="body" idx="1"/>
          </p:nvPr>
        </p:nvSpPr>
        <p:spPr bwMode="auto">
          <a:xfrm>
            <a:off x="9144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FF546AA-D29A-4583-8CD4-8A603ADBAB11}" type="slidenum">
              <a:rPr lang="en-US">
                <a:solidFill>
                  <a:srgbClr val="FFFFFF"/>
                </a:solidFill>
                <a:latin typeface="Times New Roman" pitchFamily="18" charset="0"/>
              </a:rPr>
              <a:pPr fontAlgn="base">
                <a:spcBef>
                  <a:spcPct val="0"/>
                </a:spcBef>
                <a:spcAft>
                  <a:spcPct val="0"/>
                </a:spcAft>
                <a:defRPr/>
              </a:pPr>
              <a:t>‹Nº›</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2939087203"/>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76200"/>
            <a:ext cx="91440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0" y="685800"/>
            <a:ext cx="9144000" cy="541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0" y="6661150"/>
            <a:ext cx="2133600"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latin typeface="+mn-lt"/>
              </a:defRPr>
            </a:lvl1pPr>
          </a:lstStyle>
          <a:p>
            <a:pPr algn="ct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689725"/>
            <a:ext cx="2895600" cy="168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mn-lt"/>
              </a:defRPr>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7010400" y="6689725"/>
            <a:ext cx="2133600" cy="136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latin typeface="+mn-lt"/>
              </a:defRPr>
            </a:lvl1pPr>
          </a:lstStyle>
          <a:p>
            <a:pPr fontAlgn="base">
              <a:spcBef>
                <a:spcPct val="0"/>
              </a:spcBef>
              <a:spcAft>
                <a:spcPct val="0"/>
              </a:spcAft>
            </a:pPr>
            <a:fld id="{4AE1C960-1CF5-4207-9C4E-608A0A515E4C}" type="slidenum">
              <a:rPr lang="en-US">
                <a:solidFill>
                  <a:srgbClr val="000000"/>
                </a:solidFill>
              </a:rPr>
              <a:pPr fontAlgn="base">
                <a:spcBef>
                  <a:spcPct val="0"/>
                </a:spcBef>
                <a:spcAft>
                  <a:spcPct val="0"/>
                </a:spcAft>
              </a:pPr>
              <a:t>‹Nº›</a:t>
            </a:fld>
            <a:endParaRPr lang="en-US">
              <a:solidFill>
                <a:srgbClr val="000000"/>
              </a:solidFill>
            </a:endParaRPr>
          </a:p>
        </p:txBody>
      </p:sp>
    </p:spTree>
    <p:extLst>
      <p:ext uri="{BB962C8B-B14F-4D97-AF65-F5344CB8AC3E}">
        <p14:creationId xmlns:p14="http://schemas.microsoft.com/office/powerpoint/2010/main" val="153257984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med">
    <p:fade thruBlk="1"/>
  </p:transition>
  <p:txStyles>
    <p:titleStyle>
      <a:lvl1pPr algn="l" rtl="0" fontAlgn="base">
        <a:spcBef>
          <a:spcPct val="0"/>
        </a:spcBef>
        <a:spcAft>
          <a:spcPct val="0"/>
        </a:spcAft>
        <a:defRPr sz="3600">
          <a:solidFill>
            <a:schemeClr val="tx1"/>
          </a:solidFill>
          <a:latin typeface="+mj-lt"/>
          <a:ea typeface="+mj-ea"/>
          <a:cs typeface="+mj-cs"/>
        </a:defRPr>
      </a:lvl1pPr>
      <a:lvl2pPr algn="l" rtl="0" fontAlgn="base">
        <a:spcBef>
          <a:spcPct val="0"/>
        </a:spcBef>
        <a:spcAft>
          <a:spcPct val="0"/>
        </a:spcAft>
        <a:defRPr sz="3600">
          <a:solidFill>
            <a:schemeClr val="tx1"/>
          </a:solidFill>
          <a:latin typeface="Impact" pitchFamily="34" charset="0"/>
        </a:defRPr>
      </a:lvl2pPr>
      <a:lvl3pPr algn="l" rtl="0" fontAlgn="base">
        <a:spcBef>
          <a:spcPct val="0"/>
        </a:spcBef>
        <a:spcAft>
          <a:spcPct val="0"/>
        </a:spcAft>
        <a:defRPr sz="3600">
          <a:solidFill>
            <a:schemeClr val="tx1"/>
          </a:solidFill>
          <a:latin typeface="Impact" pitchFamily="34" charset="0"/>
        </a:defRPr>
      </a:lvl3pPr>
      <a:lvl4pPr algn="l" rtl="0" fontAlgn="base">
        <a:spcBef>
          <a:spcPct val="0"/>
        </a:spcBef>
        <a:spcAft>
          <a:spcPct val="0"/>
        </a:spcAft>
        <a:defRPr sz="3600">
          <a:solidFill>
            <a:schemeClr val="tx1"/>
          </a:solidFill>
          <a:latin typeface="Impact" pitchFamily="34" charset="0"/>
        </a:defRPr>
      </a:lvl4pPr>
      <a:lvl5pPr algn="l" rtl="0" fontAlgn="base">
        <a:spcBef>
          <a:spcPct val="0"/>
        </a:spcBef>
        <a:spcAft>
          <a:spcPct val="0"/>
        </a:spcAft>
        <a:defRPr sz="3600">
          <a:solidFill>
            <a:schemeClr val="tx1"/>
          </a:solidFill>
          <a:latin typeface="Impact" pitchFamily="34" charset="0"/>
        </a:defRPr>
      </a:lvl5pPr>
      <a:lvl6pPr marL="457200" algn="l" rtl="0" fontAlgn="base">
        <a:spcBef>
          <a:spcPct val="0"/>
        </a:spcBef>
        <a:spcAft>
          <a:spcPct val="0"/>
        </a:spcAft>
        <a:defRPr sz="3600">
          <a:solidFill>
            <a:schemeClr val="tx1"/>
          </a:solidFill>
          <a:latin typeface="Impact" pitchFamily="34" charset="0"/>
        </a:defRPr>
      </a:lvl6pPr>
      <a:lvl7pPr marL="914400" algn="l" rtl="0" fontAlgn="base">
        <a:spcBef>
          <a:spcPct val="0"/>
        </a:spcBef>
        <a:spcAft>
          <a:spcPct val="0"/>
        </a:spcAft>
        <a:defRPr sz="3600">
          <a:solidFill>
            <a:schemeClr val="tx1"/>
          </a:solidFill>
          <a:latin typeface="Impact" pitchFamily="34" charset="0"/>
        </a:defRPr>
      </a:lvl7pPr>
      <a:lvl8pPr marL="1371600" algn="l" rtl="0" fontAlgn="base">
        <a:spcBef>
          <a:spcPct val="0"/>
        </a:spcBef>
        <a:spcAft>
          <a:spcPct val="0"/>
        </a:spcAft>
        <a:defRPr sz="3600">
          <a:solidFill>
            <a:schemeClr val="tx1"/>
          </a:solidFill>
          <a:latin typeface="Impact" pitchFamily="34" charset="0"/>
        </a:defRPr>
      </a:lvl8pPr>
      <a:lvl9pPr marL="1828800" algn="l" rtl="0" fontAlgn="base">
        <a:spcBef>
          <a:spcPct val="0"/>
        </a:spcBef>
        <a:spcAft>
          <a:spcPct val="0"/>
        </a:spcAft>
        <a:defRPr sz="3600">
          <a:solidFill>
            <a:schemeClr val="tx1"/>
          </a:solidFill>
          <a:latin typeface="Impact" pitchFamily="34" charset="0"/>
        </a:defRPr>
      </a:lvl9pPr>
    </p:titleStyle>
    <p:bodyStyle>
      <a:lvl1pPr marL="342900" indent="-342900" algn="l" rtl="0" fontAlgn="base">
        <a:spcBef>
          <a:spcPct val="20000"/>
        </a:spcBef>
        <a:spcAft>
          <a:spcPct val="0"/>
        </a:spcAft>
        <a:buSzPct val="200000"/>
        <a:defRPr sz="2000" b="1">
          <a:solidFill>
            <a:schemeClr val="tx1"/>
          </a:solidFill>
          <a:latin typeface="+mn-lt"/>
          <a:ea typeface="+mn-ea"/>
          <a:cs typeface="+mn-cs"/>
        </a:defRPr>
      </a:lvl1pPr>
      <a:lvl2pPr marL="742950" indent="-285750" algn="l" rtl="0" fontAlgn="base">
        <a:spcBef>
          <a:spcPct val="20000"/>
        </a:spcBef>
        <a:spcAft>
          <a:spcPct val="0"/>
        </a:spcAft>
        <a:buSzPct val="200000"/>
        <a:defRPr b="1">
          <a:solidFill>
            <a:schemeClr val="tx1"/>
          </a:solidFill>
          <a:latin typeface="+mn-lt"/>
        </a:defRPr>
      </a:lvl2pPr>
      <a:lvl3pPr marL="1143000" indent="-228600" algn="l" rtl="0" fontAlgn="base">
        <a:spcBef>
          <a:spcPct val="20000"/>
        </a:spcBef>
        <a:spcAft>
          <a:spcPct val="0"/>
        </a:spcAft>
        <a:buSzPct val="200000"/>
        <a:defRPr sz="1600" b="1">
          <a:solidFill>
            <a:schemeClr val="tx1"/>
          </a:solidFill>
          <a:latin typeface="+mn-lt"/>
        </a:defRPr>
      </a:lvl3pPr>
      <a:lvl4pPr marL="1600200" indent="-228600" algn="l" rtl="0" fontAlgn="base">
        <a:spcBef>
          <a:spcPct val="20000"/>
        </a:spcBef>
        <a:spcAft>
          <a:spcPct val="0"/>
        </a:spcAft>
        <a:buSzPct val="200000"/>
        <a:defRPr sz="1400" b="1">
          <a:solidFill>
            <a:schemeClr val="tx1"/>
          </a:solidFill>
          <a:latin typeface="+mn-lt"/>
        </a:defRPr>
      </a:lvl4pPr>
      <a:lvl5pPr marL="2057400" indent="-228600" algn="l" rtl="0" fontAlgn="base">
        <a:spcBef>
          <a:spcPct val="20000"/>
        </a:spcBef>
        <a:spcAft>
          <a:spcPct val="0"/>
        </a:spcAft>
        <a:buSzPct val="200000"/>
        <a:defRPr sz="1400" b="1">
          <a:solidFill>
            <a:schemeClr val="tx1"/>
          </a:solidFill>
          <a:latin typeface="+mn-lt"/>
        </a:defRPr>
      </a:lvl5pPr>
      <a:lvl6pPr marL="2514600" indent="-228600" algn="l" rtl="0" fontAlgn="base">
        <a:spcBef>
          <a:spcPct val="20000"/>
        </a:spcBef>
        <a:spcAft>
          <a:spcPct val="0"/>
        </a:spcAft>
        <a:buSzPct val="200000"/>
        <a:defRPr sz="1400" b="1">
          <a:solidFill>
            <a:schemeClr val="tx1"/>
          </a:solidFill>
          <a:latin typeface="+mn-lt"/>
        </a:defRPr>
      </a:lvl6pPr>
      <a:lvl7pPr marL="2971800" indent="-228600" algn="l" rtl="0" fontAlgn="base">
        <a:spcBef>
          <a:spcPct val="20000"/>
        </a:spcBef>
        <a:spcAft>
          <a:spcPct val="0"/>
        </a:spcAft>
        <a:buSzPct val="200000"/>
        <a:defRPr sz="1400" b="1">
          <a:solidFill>
            <a:schemeClr val="tx1"/>
          </a:solidFill>
          <a:latin typeface="+mn-lt"/>
        </a:defRPr>
      </a:lvl7pPr>
      <a:lvl8pPr marL="3429000" indent="-228600" algn="l" rtl="0" fontAlgn="base">
        <a:spcBef>
          <a:spcPct val="20000"/>
        </a:spcBef>
        <a:spcAft>
          <a:spcPct val="0"/>
        </a:spcAft>
        <a:buSzPct val="200000"/>
        <a:defRPr sz="1400" b="1">
          <a:solidFill>
            <a:schemeClr val="tx1"/>
          </a:solidFill>
          <a:latin typeface="+mn-lt"/>
        </a:defRPr>
      </a:lvl8pPr>
      <a:lvl9pPr marL="3886200" indent="-228600" algn="l" rtl="0" fontAlgn="base">
        <a:spcBef>
          <a:spcPct val="20000"/>
        </a:spcBef>
        <a:spcAft>
          <a:spcPct val="0"/>
        </a:spcAft>
        <a:buSzPct val="200000"/>
        <a:defRPr sz="1400" b="1">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5ED5F334-6182-42F1-A630-A695FDE632BE}" type="slidenum">
              <a:rPr lang="en-US">
                <a:solidFill>
                  <a:srgbClr val="000000"/>
                </a:solidFill>
                <a:latin typeface="Times New Roman" pitchFamily="18" charset="0"/>
              </a:rPr>
              <a:pPr fontAlgn="base">
                <a:spcBef>
                  <a:spcPct val="0"/>
                </a:spcBef>
                <a:spcAft>
                  <a:spcPct val="0"/>
                </a:spcAft>
                <a:defRPr/>
              </a:pPr>
              <a:t>‹Nº›</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272875439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CA80E14-730F-4D81-A4F6-705F8DD5DAD7}" type="slidenum">
              <a:rPr lang="es-ES">
                <a:solidFill>
                  <a:srgbClr val="000000"/>
                </a:solidFill>
              </a:rPr>
              <a:pPr fontAlgn="base">
                <a:spcBef>
                  <a:spcPct val="0"/>
                </a:spcBef>
                <a:spcAft>
                  <a:spcPct val="0"/>
                </a:spcAft>
                <a:defRPr/>
              </a:pPr>
              <a:t>‹Nº›</a:t>
            </a:fld>
            <a:endParaRPr lang="es-ES">
              <a:solidFill>
                <a:srgbClr val="000000"/>
              </a:solidFill>
            </a:endParaRPr>
          </a:p>
        </p:txBody>
      </p:sp>
    </p:spTree>
    <p:extLst>
      <p:ext uri="{BB962C8B-B14F-4D97-AF65-F5344CB8AC3E}">
        <p14:creationId xmlns:p14="http://schemas.microsoft.com/office/powerpoint/2010/main" val="237307847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ransition spd="slow">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FFFFFF"/>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B28B5D4E-643D-452C-AEB7-B434D1EDBC4E}" type="slidenum">
              <a:rPr lang="en-US">
                <a:solidFill>
                  <a:srgbClr val="FFFFFF"/>
                </a:solidFill>
                <a:latin typeface="Times New Roman" pitchFamily="18" charset="0"/>
              </a:rPr>
              <a:pPr fontAlgn="base">
                <a:spcBef>
                  <a:spcPct val="0"/>
                </a:spcBef>
                <a:spcAft>
                  <a:spcPct val="0"/>
                </a:spcAft>
                <a:defRPr/>
              </a:pPr>
              <a:t>‹Nº›</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1934737169"/>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043747740"/>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rtl="0" fontAlgn="base">
        <a:spcBef>
          <a:spcPct val="0"/>
        </a:spcBef>
        <a:spcAft>
          <a:spcPct val="0"/>
        </a:spcAft>
        <a:defRPr sz="4400">
          <a:solidFill>
            <a:srgbClr val="663300"/>
          </a:solidFill>
          <a:latin typeface="+mj-lt"/>
          <a:ea typeface="+mj-ea"/>
          <a:cs typeface="+mj-cs"/>
        </a:defRPr>
      </a:lvl1pPr>
      <a:lvl2pPr algn="ctr" rtl="0" fontAlgn="base">
        <a:spcBef>
          <a:spcPct val="0"/>
        </a:spcBef>
        <a:spcAft>
          <a:spcPct val="0"/>
        </a:spcAft>
        <a:defRPr sz="4400">
          <a:solidFill>
            <a:srgbClr val="663300"/>
          </a:solidFill>
          <a:latin typeface="Delta Hey Max Nine" pitchFamily="2" charset="0"/>
        </a:defRPr>
      </a:lvl2pPr>
      <a:lvl3pPr algn="ctr" rtl="0" fontAlgn="base">
        <a:spcBef>
          <a:spcPct val="0"/>
        </a:spcBef>
        <a:spcAft>
          <a:spcPct val="0"/>
        </a:spcAft>
        <a:defRPr sz="4400">
          <a:solidFill>
            <a:srgbClr val="663300"/>
          </a:solidFill>
          <a:latin typeface="Delta Hey Max Nine" pitchFamily="2" charset="0"/>
        </a:defRPr>
      </a:lvl3pPr>
      <a:lvl4pPr algn="ctr" rtl="0" fontAlgn="base">
        <a:spcBef>
          <a:spcPct val="0"/>
        </a:spcBef>
        <a:spcAft>
          <a:spcPct val="0"/>
        </a:spcAft>
        <a:defRPr sz="4400">
          <a:solidFill>
            <a:srgbClr val="663300"/>
          </a:solidFill>
          <a:latin typeface="Delta Hey Max Nine" pitchFamily="2" charset="0"/>
        </a:defRPr>
      </a:lvl4pPr>
      <a:lvl5pPr algn="ctr" rtl="0" fontAlgn="base">
        <a:spcBef>
          <a:spcPct val="0"/>
        </a:spcBef>
        <a:spcAft>
          <a:spcPct val="0"/>
        </a:spcAft>
        <a:defRPr sz="4400">
          <a:solidFill>
            <a:srgbClr val="663300"/>
          </a:solidFill>
          <a:latin typeface="Delta Hey Max Nine" pitchFamily="2" charset="0"/>
        </a:defRPr>
      </a:lvl5pPr>
      <a:lvl6pPr marL="457200" algn="ctr" rtl="0" fontAlgn="base">
        <a:spcBef>
          <a:spcPct val="0"/>
        </a:spcBef>
        <a:spcAft>
          <a:spcPct val="0"/>
        </a:spcAft>
        <a:defRPr sz="4400">
          <a:solidFill>
            <a:srgbClr val="663300"/>
          </a:solidFill>
          <a:latin typeface="Delta Hey Max Nine" pitchFamily="2" charset="0"/>
        </a:defRPr>
      </a:lvl6pPr>
      <a:lvl7pPr marL="914400" algn="ctr" rtl="0" fontAlgn="base">
        <a:spcBef>
          <a:spcPct val="0"/>
        </a:spcBef>
        <a:spcAft>
          <a:spcPct val="0"/>
        </a:spcAft>
        <a:defRPr sz="4400">
          <a:solidFill>
            <a:srgbClr val="663300"/>
          </a:solidFill>
          <a:latin typeface="Delta Hey Max Nine" pitchFamily="2" charset="0"/>
        </a:defRPr>
      </a:lvl7pPr>
      <a:lvl8pPr marL="1371600" algn="ctr" rtl="0" fontAlgn="base">
        <a:spcBef>
          <a:spcPct val="0"/>
        </a:spcBef>
        <a:spcAft>
          <a:spcPct val="0"/>
        </a:spcAft>
        <a:defRPr sz="4400">
          <a:solidFill>
            <a:srgbClr val="663300"/>
          </a:solidFill>
          <a:latin typeface="Delta Hey Max Nine" pitchFamily="2" charset="0"/>
        </a:defRPr>
      </a:lvl8pPr>
      <a:lvl9pPr marL="1828800" algn="ctr" rtl="0" fontAlgn="base">
        <a:spcBef>
          <a:spcPct val="0"/>
        </a:spcBef>
        <a:spcAft>
          <a:spcPct val="0"/>
        </a:spcAft>
        <a:defRPr sz="4400">
          <a:solidFill>
            <a:srgbClr val="663300"/>
          </a:solidFill>
          <a:latin typeface="Delta Hey Max Nine" pitchFamily="2" charset="0"/>
        </a:defRPr>
      </a:lvl9pPr>
    </p:titleStyle>
    <p:bodyStyle>
      <a:lvl1pPr marL="342900" indent="-342900" algn="l" rtl="0" fontAlgn="base">
        <a:spcBef>
          <a:spcPct val="20000"/>
        </a:spcBef>
        <a:spcAft>
          <a:spcPct val="0"/>
        </a:spcAft>
        <a:buBlip>
          <a:blip r:embed="rId14"/>
        </a:buBlip>
        <a:defRPr sz="3200">
          <a:solidFill>
            <a:srgbClr val="663300"/>
          </a:solidFill>
          <a:latin typeface="+mn-lt"/>
          <a:ea typeface="+mn-ea"/>
          <a:cs typeface="+mn-cs"/>
        </a:defRPr>
      </a:lvl1pPr>
      <a:lvl2pPr marL="742950" indent="-285750" algn="l" rtl="0" fontAlgn="base">
        <a:spcBef>
          <a:spcPct val="20000"/>
        </a:spcBef>
        <a:spcAft>
          <a:spcPct val="0"/>
        </a:spcAft>
        <a:buBlip>
          <a:blip r:embed="rId14"/>
        </a:buBlip>
        <a:defRPr sz="2800">
          <a:solidFill>
            <a:srgbClr val="663300"/>
          </a:solidFill>
          <a:latin typeface="+mn-lt"/>
        </a:defRPr>
      </a:lvl2pPr>
      <a:lvl3pPr marL="1143000" indent="-228600" algn="l" rtl="0" fontAlgn="base">
        <a:spcBef>
          <a:spcPct val="20000"/>
        </a:spcBef>
        <a:spcAft>
          <a:spcPct val="0"/>
        </a:spcAft>
        <a:buBlip>
          <a:blip r:embed="rId14"/>
        </a:buBlip>
        <a:defRPr sz="2400">
          <a:solidFill>
            <a:srgbClr val="663300"/>
          </a:solidFill>
          <a:latin typeface="+mn-lt"/>
        </a:defRPr>
      </a:lvl3pPr>
      <a:lvl4pPr marL="1600200" indent="-228600" algn="l" rtl="0" fontAlgn="base">
        <a:spcBef>
          <a:spcPct val="20000"/>
        </a:spcBef>
        <a:spcAft>
          <a:spcPct val="0"/>
        </a:spcAft>
        <a:buBlip>
          <a:blip r:embed="rId14"/>
        </a:buBlip>
        <a:defRPr sz="2000">
          <a:solidFill>
            <a:srgbClr val="663300"/>
          </a:solidFill>
          <a:latin typeface="+mn-lt"/>
        </a:defRPr>
      </a:lvl4pPr>
      <a:lvl5pPr marL="2057400" indent="-228600" algn="l" rtl="0" fontAlgn="base">
        <a:spcBef>
          <a:spcPct val="20000"/>
        </a:spcBef>
        <a:spcAft>
          <a:spcPct val="0"/>
        </a:spcAft>
        <a:buBlip>
          <a:blip r:embed="rId14"/>
        </a:buBlip>
        <a:defRPr sz="2000">
          <a:solidFill>
            <a:srgbClr val="663300"/>
          </a:solidFill>
          <a:latin typeface="+mn-lt"/>
        </a:defRPr>
      </a:lvl5pPr>
      <a:lvl6pPr marL="2514600" indent="-228600" algn="l" rtl="0" fontAlgn="base">
        <a:spcBef>
          <a:spcPct val="20000"/>
        </a:spcBef>
        <a:spcAft>
          <a:spcPct val="0"/>
        </a:spcAft>
        <a:buBlip>
          <a:blip r:embed="rId14"/>
        </a:buBlip>
        <a:defRPr sz="2000">
          <a:solidFill>
            <a:srgbClr val="663300"/>
          </a:solidFill>
          <a:latin typeface="+mn-lt"/>
        </a:defRPr>
      </a:lvl6pPr>
      <a:lvl7pPr marL="2971800" indent="-228600" algn="l" rtl="0" fontAlgn="base">
        <a:spcBef>
          <a:spcPct val="20000"/>
        </a:spcBef>
        <a:spcAft>
          <a:spcPct val="0"/>
        </a:spcAft>
        <a:buBlip>
          <a:blip r:embed="rId14"/>
        </a:buBlip>
        <a:defRPr sz="2000">
          <a:solidFill>
            <a:srgbClr val="663300"/>
          </a:solidFill>
          <a:latin typeface="+mn-lt"/>
        </a:defRPr>
      </a:lvl7pPr>
      <a:lvl8pPr marL="3429000" indent="-228600" algn="l" rtl="0" fontAlgn="base">
        <a:spcBef>
          <a:spcPct val="20000"/>
        </a:spcBef>
        <a:spcAft>
          <a:spcPct val="0"/>
        </a:spcAft>
        <a:buBlip>
          <a:blip r:embed="rId14"/>
        </a:buBlip>
        <a:defRPr sz="2000">
          <a:solidFill>
            <a:srgbClr val="663300"/>
          </a:solidFill>
          <a:latin typeface="+mn-lt"/>
        </a:defRPr>
      </a:lvl8pPr>
      <a:lvl9pPr marL="3886200" indent="-228600" algn="l" rtl="0" fontAlgn="base">
        <a:spcBef>
          <a:spcPct val="20000"/>
        </a:spcBef>
        <a:spcAft>
          <a:spcPct val="0"/>
        </a:spcAft>
        <a:buBlip>
          <a:blip r:embed="rId14"/>
        </a:buBlip>
        <a:defRPr sz="2000">
          <a:solidFill>
            <a:srgbClr val="663300"/>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lgn="ctr" fontAlgn="base">
              <a:spcBef>
                <a:spcPct val="0"/>
              </a:spcBef>
              <a:spcAft>
                <a:spcPct val="0"/>
              </a:spcAft>
              <a:defRPr/>
            </a:pPr>
            <a:endParaRPr lang="en-US">
              <a:solidFill>
                <a:srgbClr val="000000"/>
              </a:solidFill>
              <a:latin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fontAlgn="base">
              <a:spcBef>
                <a:spcPct val="0"/>
              </a:spcBef>
              <a:spcAft>
                <a:spcPct val="0"/>
              </a:spcAft>
              <a:defRPr/>
            </a:pPr>
            <a:endParaRPr lang="en-US">
              <a:solidFill>
                <a:srgbClr val="000000"/>
              </a:solidFill>
              <a:latin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fontAlgn="base">
              <a:spcBef>
                <a:spcPct val="0"/>
              </a:spcBef>
              <a:spcAft>
                <a:spcPct val="0"/>
              </a:spcAft>
              <a:defRPr/>
            </a:pPr>
            <a:fld id="{C95D4684-3D5B-4476-86DA-CD177F3C7EC1}" type="slidenum">
              <a:rPr lang="en-US">
                <a:solidFill>
                  <a:srgbClr val="000000"/>
                </a:solidFill>
                <a:latin typeface="Times New Roman" pitchFamily="18" charset="0"/>
              </a:rPr>
              <a:pPr fontAlgn="base">
                <a:spcBef>
                  <a:spcPct val="0"/>
                </a:spcBef>
                <a:spcAft>
                  <a:spcPct val="0"/>
                </a:spcAft>
                <a:defRPr/>
              </a:pPr>
              <a:t>‹Nº›</a:t>
            </a:fld>
            <a:endParaRPr lang="en-US">
              <a:solidFill>
                <a:srgbClr val="000000"/>
              </a:solidFill>
              <a:latin typeface="Times New Roman" pitchFamily="18" charset="0"/>
            </a:endParaRPr>
          </a:p>
        </p:txBody>
      </p:sp>
    </p:spTree>
    <p:extLst>
      <p:ext uri="{BB962C8B-B14F-4D97-AF65-F5344CB8AC3E}">
        <p14:creationId xmlns:p14="http://schemas.microsoft.com/office/powerpoint/2010/main" val="1618573309"/>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90.xml"/></Relationships>
</file>

<file path=ppt/slides/_rels/slide2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01.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01.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1.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3.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23.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13.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40.xml"/></Relationships>
</file>

<file path=ppt/slides/_rels/slide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40.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40.xml"/></Relationships>
</file>

<file path=ppt/slides/_rels/slide3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40.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45.xml"/></Relationships>
</file>

<file path=ppt/slides/_rels/slide3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45.xml"/></Relationships>
</file>

<file path=ppt/slides/_rels/slide3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56.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40.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13. Estoy pensando en Dio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pic>
        <p:nvPicPr>
          <p:cNvPr id="9" name="Imagen 8"/>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566058" y="583474"/>
            <a:ext cx="8029302" cy="5701502"/>
          </a:xfrm>
          <a:prstGeom prst="rect">
            <a:avLst/>
          </a:prstGeom>
        </p:spPr>
      </p:pic>
      <p:sp>
        <p:nvSpPr>
          <p:cNvPr id="5" name="Rectángulo 4"/>
          <p:cNvSpPr/>
          <p:nvPr/>
        </p:nvSpPr>
        <p:spPr>
          <a:xfrm>
            <a:off x="725839" y="6128383"/>
            <a:ext cx="1242648" cy="184666"/>
          </a:xfrm>
          <a:prstGeom prst="rect">
            <a:avLst/>
          </a:prstGeom>
        </p:spPr>
        <p:txBody>
          <a:bodyPr wrap="none">
            <a:spAutoFit/>
          </a:bodyPr>
          <a:lstStyle/>
          <a:p>
            <a:r>
              <a:rPr lang="es-ES_tradnl" sz="600" b="1" dirty="0">
                <a:solidFill>
                  <a:schemeClr val="bg1"/>
                </a:solidFill>
                <a:effectLst>
                  <a:outerShdw blurRad="38100" dist="38100" dir="2700000" algn="tl">
                    <a:srgbClr val="000000">
                      <a:alpha val="43137"/>
                    </a:srgbClr>
                  </a:outerShdw>
                </a:effectLst>
                <a:latin typeface="Comic Sans MS" panose="030F0702030302020204" pitchFamily="66" charset="0"/>
              </a:rPr>
              <a:t>Imagen: P. Erick Félix, CM </a:t>
            </a:r>
            <a:endParaRPr lang="es-PE" sz="600" b="1" dirty="0">
              <a:solidFill>
                <a:schemeClr val="bg1"/>
              </a:solidFill>
              <a:effectLst>
                <a:outerShdw blurRad="38100" dist="38100" dir="2700000" algn="tl">
                  <a:srgbClr val="000000">
                    <a:alpha val="43137"/>
                  </a:srgbClr>
                </a:outerShdw>
              </a:effectLst>
            </a:endParaRPr>
          </a:p>
        </p:txBody>
      </p:sp>
      <p:pic>
        <p:nvPicPr>
          <p:cNvPr id="1026" name="Picture 2" descr="Lexus Editores Guatemala – Todos los libros que desees, compralos en líne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661" y="185057"/>
            <a:ext cx="8657500" cy="6477000"/>
          </a:xfrm>
          <a:prstGeom prst="frame">
            <a:avLst>
              <a:gd name="adj1" fmla="val 4432"/>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395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66057" y="655993"/>
            <a:ext cx="8020594" cy="5666430"/>
          </a:xfrm>
          <a:prstGeom prst="rect">
            <a:avLst/>
          </a:prstGeom>
        </p:spPr>
      </p:pic>
      <p:sp>
        <p:nvSpPr>
          <p:cNvPr id="6147" name="Rectangle 3"/>
          <p:cNvSpPr>
            <a:spLocks noChangeArrowheads="1"/>
          </p:cNvSpPr>
          <p:nvPr/>
        </p:nvSpPr>
        <p:spPr bwMode="auto">
          <a:xfrm>
            <a:off x="2884506" y="3429323"/>
            <a:ext cx="3509478"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El les preguntó: </a:t>
            </a:r>
            <a:r>
              <a:rPr lang="es-ES" sz="2800" b="1" dirty="0" smtClean="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   </a:t>
            </a:r>
            <a:r>
              <a:rPr lang="es-ES" sz="2800" b="1" dirty="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a:t>
            </a:r>
            <a:r>
              <a:rPr lang="es-ES" sz="2800" b="1" i="1" dirty="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Y ustedes,  ¿quién dicen que soy </a:t>
            </a:r>
            <a:r>
              <a:rPr lang="es-ES" sz="2800" b="1" i="1" dirty="0" smtClean="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a:t>
            </a:r>
            <a:endParaRPr lang="es-ES" sz="2800" b="1" i="1" dirty="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36512" y="5448126"/>
            <a:ext cx="8721352" cy="10772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b="1" dirty="0">
                <a:solidFill>
                  <a:srgbClr val="FFFF00"/>
                </a:solidFill>
                <a:effectLst>
                  <a:outerShdw blurRad="38100" dist="38100" dir="2700000" algn="tl">
                    <a:srgbClr val="000000">
                      <a:alpha val="43137"/>
                    </a:srgbClr>
                  </a:outerShdw>
                </a:effectLst>
                <a:latin typeface="Georgia" pitchFamily="18" charset="0"/>
              </a:rPr>
              <a:t/>
            </a:r>
            <a:br>
              <a:rPr lang="es-ES" sz="3200" b="1" dirty="0">
                <a:solidFill>
                  <a:srgbClr val="FFFF00"/>
                </a:solidFill>
                <a:effectLst>
                  <a:outerShdw blurRad="38100" dist="38100" dir="2700000" algn="tl">
                    <a:srgbClr val="000000">
                      <a:alpha val="43137"/>
                    </a:srgbClr>
                  </a:outerShdw>
                </a:effectLst>
                <a:latin typeface="Georgia" pitchFamily="18" charset="0"/>
              </a:rPr>
            </a:br>
            <a:endParaRPr lang="es-ES" sz="3200" b="1" i="1" dirty="0">
              <a:solidFill>
                <a:srgbClr val="FFFF00"/>
              </a:solidFill>
              <a:effectLst>
                <a:outerShdw blurRad="38100" dist="38100" dir="2700000" algn="tl">
                  <a:srgbClr val="000000">
                    <a:alpha val="43137"/>
                  </a:srgbClr>
                </a:outerShdw>
              </a:effectLst>
              <a:latin typeface="Georgia" pitchFamily="18" charset="0"/>
            </a:endParaRPr>
          </a:p>
        </p:txBody>
      </p:sp>
    </p:spTree>
    <p:extLst>
      <p:ext uri="{BB962C8B-B14F-4D97-AF65-F5344CB8AC3E}">
        <p14:creationId xmlns:p14="http://schemas.microsoft.com/office/powerpoint/2010/main" val="2751324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6*min(max(#ppt_w*#ppt_h,.3),1)-7.4)/-.7*#ppt_w"/>
                                          </p:val>
                                        </p:tav>
                                        <p:tav tm="100000">
                                          <p:val>
                                            <p:strVal val="#ppt_w"/>
                                          </p:val>
                                        </p:tav>
                                      </p:tavLst>
                                    </p:anim>
                                    <p:anim calcmode="lin" valueType="num">
                                      <p:cBhvr>
                                        <p:cTn id="8" dur="500" fill="hold"/>
                                        <p:tgtEl>
                                          <p:spTgt spid="4"/>
                                        </p:tgtEl>
                                        <p:attrNameLst>
                                          <p:attrName>ppt_h</p:attrName>
                                        </p:attrNameLst>
                                      </p:cBhvr>
                                      <p:tavLst>
                                        <p:tav tm="0">
                                          <p:val>
                                            <p:strVal val="(6*min(max(#ppt_w*#ppt_h,.3),1)-7.4)/-.7*#ppt_h"/>
                                          </p:val>
                                        </p:tav>
                                        <p:tav tm="100000">
                                          <p:val>
                                            <p:strVal val="#ppt_h"/>
                                          </p:val>
                                        </p:tav>
                                      </p:tavLst>
                                    </p:anim>
                                    <p:anim calcmode="lin" valueType="num">
                                      <p:cBhvr>
                                        <p:cTn id="9" dur="500" fill="hold"/>
                                        <p:tgtEl>
                                          <p:spTgt spid="4"/>
                                        </p:tgtEl>
                                        <p:attrNameLst>
                                          <p:attrName>ppt_x</p:attrName>
                                        </p:attrNameLst>
                                      </p:cBhvr>
                                      <p:tavLst>
                                        <p:tav tm="0">
                                          <p:val>
                                            <p:fltVal val="0.5"/>
                                          </p:val>
                                        </p:tav>
                                        <p:tav tm="100000">
                                          <p:val>
                                            <p:strVal val="#ppt_x"/>
                                          </p:val>
                                        </p:tav>
                                      </p:tavLst>
                                    </p:anim>
                                    <p:anim calcmode="lin" valueType="num">
                                      <p:cBhvr>
                                        <p:cTn id="10" dur="500" fill="hold"/>
                                        <p:tgtEl>
                                          <p:spTgt spid="4"/>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15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147"/>
                                        </p:tgtEl>
                                        <p:attrNameLst>
                                          <p:attrName>style.visibility</p:attrName>
                                        </p:attrNameLst>
                                      </p:cBhvr>
                                      <p:to>
                                        <p:strVal val="visible"/>
                                      </p:to>
                                    </p:set>
                                    <p:anim calcmode="lin" valueType="num">
                                      <p:cBhvr>
                                        <p:cTn id="14" dur="1000" fill="hold"/>
                                        <p:tgtEl>
                                          <p:spTgt spid="6147"/>
                                        </p:tgtEl>
                                        <p:attrNameLst>
                                          <p:attrName>ppt_w</p:attrName>
                                        </p:attrNameLst>
                                      </p:cBhvr>
                                      <p:tavLst>
                                        <p:tav tm="0">
                                          <p:val>
                                            <p:fltVal val="0"/>
                                          </p:val>
                                        </p:tav>
                                        <p:tav tm="100000">
                                          <p:val>
                                            <p:strVal val="#ppt_w"/>
                                          </p:val>
                                        </p:tav>
                                      </p:tavLst>
                                    </p:anim>
                                    <p:anim calcmode="lin" valueType="num">
                                      <p:cBhvr>
                                        <p:cTn id="15" dur="1000" fill="hold"/>
                                        <p:tgtEl>
                                          <p:spTgt spid="6147"/>
                                        </p:tgtEl>
                                        <p:attrNameLst>
                                          <p:attrName>ppt_h</p:attrName>
                                        </p:attrNameLst>
                                      </p:cBhvr>
                                      <p:tavLst>
                                        <p:tav tm="0">
                                          <p:val>
                                            <p:fltVal val="0"/>
                                          </p:val>
                                        </p:tav>
                                        <p:tav tm="100000">
                                          <p:val>
                                            <p:strVal val="#ppt_h"/>
                                          </p:val>
                                        </p:tav>
                                      </p:tavLst>
                                    </p:anim>
                                    <p:anim calcmode="lin" valueType="num">
                                      <p:cBhvr>
                                        <p:cTn id="16" dur="1000" fill="hold"/>
                                        <p:tgtEl>
                                          <p:spTgt spid="614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1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04" y="623648"/>
            <a:ext cx="7960505" cy="5681358"/>
          </a:xfrm>
          <a:prstGeom prst="rect">
            <a:avLst/>
          </a:prstGeom>
          <a:scene3d>
            <a:camera prst="orthographicFront"/>
            <a:lightRig rig="threePt" dir="t"/>
          </a:scene3d>
          <a:sp3d>
            <a:bevelT w="152400" h="50800" prst="softRound"/>
          </a:sp3d>
        </p:spPr>
      </p:pic>
      <p:sp>
        <p:nvSpPr>
          <p:cNvPr id="5" name="Rectangle 3"/>
          <p:cNvSpPr>
            <a:spLocks noChangeArrowheads="1"/>
          </p:cNvSpPr>
          <p:nvPr/>
        </p:nvSpPr>
        <p:spPr bwMode="auto">
          <a:xfrm>
            <a:off x="582604" y="3053339"/>
            <a:ext cx="3614927" cy="523220"/>
          </a:xfrm>
          <a:prstGeom prst="rect">
            <a:avLst/>
          </a:prstGeom>
          <a:noFill/>
          <a:ln w="9525">
            <a:noFill/>
            <a:miter lim="800000"/>
            <a:headEnd/>
            <a:tailEnd/>
          </a:ln>
          <a:scene3d>
            <a:camera prst="orthographicFront"/>
            <a:lightRig rig="threePt" dir="t"/>
          </a:scene3d>
          <a:sp3d>
            <a:bevelT w="152400" h="50800" prst="softRound"/>
          </a:sp3d>
        </p:spPr>
        <p:txBody>
          <a:bodyPr wrap="square">
            <a:spAutoFit/>
          </a:bodyPr>
          <a:lstStyle/>
          <a:p>
            <a:pPr fontAlgn="base">
              <a:spcBef>
                <a:spcPct val="50000"/>
              </a:spcBef>
              <a:spcAft>
                <a:spcPct val="0"/>
              </a:spcAft>
            </a:pPr>
            <a:r>
              <a:rPr lang="es-PE" sz="2800" b="1" dirty="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Pedro le contestó</a:t>
            </a:r>
            <a:r>
              <a:rPr lang="es-PE" sz="2800" b="1" dirty="0" smtClean="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 </a:t>
            </a:r>
            <a:endParaRPr lang="es-ES" sz="2800" b="1" dirty="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p:txBody>
      </p:sp>
      <p:sp>
        <p:nvSpPr>
          <p:cNvPr id="6" name="Rectangle 3"/>
          <p:cNvSpPr>
            <a:spLocks noChangeArrowheads="1"/>
          </p:cNvSpPr>
          <p:nvPr/>
        </p:nvSpPr>
        <p:spPr bwMode="auto">
          <a:xfrm>
            <a:off x="404758" y="3919630"/>
            <a:ext cx="5303899" cy="2031325"/>
          </a:xfrm>
          <a:prstGeom prst="rect">
            <a:avLst/>
          </a:prstGeom>
          <a:no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Bef>
                <a:spcPct val="50000"/>
              </a:spcBef>
              <a:spcAft>
                <a:spcPct val="0"/>
              </a:spcAft>
            </a:pPr>
            <a:r>
              <a:rPr lang="es-PE"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a:t>
            </a:r>
            <a:r>
              <a:rPr lang="es-PE" sz="2800" b="1" i="1" dirty="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Tú eres el Mesías». </a:t>
            </a:r>
            <a:endParaRPr lang="es-PE" sz="2800" b="1" i="1" dirty="0" smtClean="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a:p>
            <a:pPr algn="ctr" fontAlgn="base">
              <a:spcBef>
                <a:spcPct val="50000"/>
              </a:spcBef>
              <a:spcAft>
                <a:spcPct val="0"/>
              </a:spcAft>
            </a:pPr>
            <a:r>
              <a:rPr lang="es-PE" sz="2800" b="1" dirty="0" smtClean="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É</a:t>
            </a:r>
            <a:r>
              <a:rPr lang="es-ES" sz="2800" b="1" dirty="0" smtClean="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l </a:t>
            </a:r>
            <a:r>
              <a:rPr lang="es-ES" sz="2800" b="1" dirty="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les prohibió terminantemente </a:t>
            </a:r>
            <a:br>
              <a:rPr lang="es-ES" sz="2800" b="1" dirty="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br>
            <a:r>
              <a:rPr lang="es-ES" sz="2800" b="1" dirty="0">
                <a:solidFill>
                  <a:srgbClr val="FFFFFF"/>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decírselo a nadie.   </a:t>
            </a:r>
          </a:p>
        </p:txBody>
      </p:sp>
      <p:sp>
        <p:nvSpPr>
          <p:cNvPr id="2" name="Rectángulo 1"/>
          <p:cNvSpPr/>
          <p:nvPr/>
        </p:nvSpPr>
        <p:spPr>
          <a:xfrm>
            <a:off x="4377075" y="3244334"/>
            <a:ext cx="235962" cy="369332"/>
          </a:xfrm>
          <a:prstGeom prst="rect">
            <a:avLst/>
          </a:prstGeom>
        </p:spPr>
        <p:txBody>
          <a:bodyPr wrap="none">
            <a:spAutoFit/>
          </a:bodyPr>
          <a:lstStyle/>
          <a:p>
            <a:r>
              <a:rPr lang="es-ES_tradnl" dirty="0" smtClean="0">
                <a:latin typeface="Arial" panose="020B0604020202020204" pitchFamily="34" charset="0"/>
                <a:ea typeface="Times New Roman" panose="02020603050405020304" pitchFamily="18" charset="0"/>
              </a:rPr>
              <a:t>l</a:t>
            </a:r>
            <a:endParaRPr lang="en-US" dirty="0"/>
          </a:p>
        </p:txBody>
      </p:sp>
    </p:spTree>
    <p:extLst>
      <p:ext uri="{BB962C8B-B14F-4D97-AF65-F5344CB8AC3E}">
        <p14:creationId xmlns:p14="http://schemas.microsoft.com/office/powerpoint/2010/main" val="22997585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25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1733" y="626145"/>
            <a:ext cx="7997952" cy="5696277"/>
          </a:xfrm>
          <a:prstGeom prst="rect">
            <a:avLst/>
          </a:prstGeom>
          <a:scene3d>
            <a:camera prst="orthographicFront"/>
            <a:lightRig rig="threePt" dir="t"/>
          </a:scene3d>
          <a:sp3d>
            <a:bevelT w="152400" h="50800" prst="softRound"/>
          </a:sp3d>
        </p:spPr>
      </p:pic>
      <p:sp>
        <p:nvSpPr>
          <p:cNvPr id="8195" name="Rectangle 3"/>
          <p:cNvSpPr>
            <a:spLocks noChangeArrowheads="1"/>
          </p:cNvSpPr>
          <p:nvPr/>
        </p:nvSpPr>
        <p:spPr bwMode="auto">
          <a:xfrm>
            <a:off x="581733" y="3587956"/>
            <a:ext cx="7997952" cy="2677656"/>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800" dirty="0">
                <a:solidFill>
                  <a:srgbClr val="FFFFFF"/>
                </a:solidFill>
                <a:effectLst>
                  <a:glow rad="63500">
                    <a:schemeClr val="tx2">
                      <a:lumMod val="95000"/>
                      <a:lumOff val="5000"/>
                      <a:alpha val="40000"/>
                    </a:schemeClr>
                  </a:glow>
                  <a:outerShdw blurRad="50800" dist="63500" algn="l" rotWithShape="0">
                    <a:prstClr val="black"/>
                  </a:outerShdw>
                </a:effectLst>
                <a:latin typeface="Arial" panose="020B0604020202020204" pitchFamily="34" charset="0"/>
                <a:cs typeface="Arial" panose="020B0604020202020204" pitchFamily="34" charset="0"/>
              </a:rPr>
              <a:t> Y empezó a instruirlos: </a:t>
            </a:r>
          </a:p>
          <a:p>
            <a:pPr algn="ctr" fontAlgn="base">
              <a:spcBef>
                <a:spcPct val="0"/>
              </a:spcBef>
              <a:spcAft>
                <a:spcPct val="0"/>
              </a:spcAft>
            </a:pPr>
            <a:r>
              <a:rPr lang="es-ES" sz="2800" dirty="0">
                <a:solidFill>
                  <a:srgbClr val="FFFFFF"/>
                </a:solidFill>
                <a:effectLst>
                  <a:glow rad="63500">
                    <a:schemeClr val="tx2">
                      <a:lumMod val="95000"/>
                      <a:lumOff val="5000"/>
                      <a:alpha val="40000"/>
                    </a:schemeClr>
                  </a:glow>
                  <a:outerShdw blurRad="50800" dist="63500" algn="l" rotWithShape="0">
                    <a:prstClr val="black"/>
                  </a:outerShdw>
                </a:effectLst>
                <a:latin typeface="Arial" panose="020B0604020202020204" pitchFamily="34" charset="0"/>
                <a:cs typeface="Arial" panose="020B0604020202020204" pitchFamily="34" charset="0"/>
              </a:rPr>
              <a:t>« </a:t>
            </a:r>
            <a:r>
              <a:rPr lang="es-ES" sz="2800" i="1" dirty="0">
                <a:solidFill>
                  <a:srgbClr val="FFFFFF"/>
                </a:solidFill>
                <a:effectLst>
                  <a:glow rad="63500">
                    <a:schemeClr val="tx2">
                      <a:lumMod val="95000"/>
                      <a:lumOff val="5000"/>
                      <a:alpha val="40000"/>
                    </a:schemeClr>
                  </a:glow>
                  <a:outerShdw blurRad="50800" dist="63500" algn="l" rotWithShape="0">
                    <a:prstClr val="black"/>
                  </a:outerShdw>
                </a:effectLst>
                <a:latin typeface="Arial" panose="020B0604020202020204" pitchFamily="34" charset="0"/>
                <a:cs typeface="Arial" panose="020B0604020202020204" pitchFamily="34" charset="0"/>
              </a:rPr>
              <a:t>El Hijo del hombre tiene que padecer mucho, tiene que ser condenado por los ancianos, sumos sacerdotes y escribas, ser ejecutado y resucitar a los tres días.»</a:t>
            </a:r>
            <a:r>
              <a:rPr lang="es-ES" sz="2800" dirty="0">
                <a:solidFill>
                  <a:srgbClr val="FFFFFF"/>
                </a:solidFill>
                <a:effectLst>
                  <a:glow rad="63500">
                    <a:schemeClr val="tx2">
                      <a:lumMod val="95000"/>
                      <a:lumOff val="5000"/>
                      <a:alpha val="40000"/>
                    </a:schemeClr>
                  </a:glow>
                  <a:outerShdw blurRad="50800" dist="63500" algn="l" rotWithShape="0">
                    <a:prstClr val="black"/>
                  </a:outerShdw>
                </a:effectLst>
                <a:latin typeface="Arial" panose="020B0604020202020204" pitchFamily="34" charset="0"/>
                <a:cs typeface="Arial" panose="020B0604020202020204" pitchFamily="34" charset="0"/>
              </a:rPr>
              <a:t> </a:t>
            </a:r>
            <a:r>
              <a:rPr lang="es-PE" sz="2800" dirty="0">
                <a:solidFill>
                  <a:srgbClr val="FFFFFF"/>
                </a:solidFill>
                <a:effectLst>
                  <a:glow rad="63500">
                    <a:schemeClr val="tx2">
                      <a:lumMod val="95000"/>
                      <a:lumOff val="5000"/>
                      <a:alpha val="40000"/>
                    </a:schemeClr>
                  </a:glow>
                  <a:outerShdw blurRad="50800" dist="63500" algn="l" rotWithShape="0">
                    <a:prstClr val="black"/>
                  </a:outerShdw>
                </a:effectLst>
                <a:latin typeface="Arial" panose="020B0604020202020204" pitchFamily="34" charset="0"/>
                <a:cs typeface="Arial" panose="020B0604020202020204" pitchFamily="34" charset="0"/>
              </a:rPr>
              <a:t>Se lo explicaba con toda claridad.</a:t>
            </a:r>
            <a:endParaRPr lang="es-ES" sz="2800" dirty="0">
              <a:solidFill>
                <a:srgbClr val="FFFFFF"/>
              </a:solidFill>
              <a:effectLst>
                <a:glow rad="63500">
                  <a:schemeClr val="tx2">
                    <a:lumMod val="95000"/>
                    <a:lumOff val="5000"/>
                    <a:alpha val="40000"/>
                  </a:schemeClr>
                </a:glow>
                <a:outerShdw blurRad="50800" dist="635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38285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anim calcmode="lin" valueType="num">
                                      <p:cBhvr>
                                        <p:cTn id="9" dur="1000" fill="hold"/>
                                        <p:tgtEl>
                                          <p:spTgt spid="819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1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66057" y="557348"/>
            <a:ext cx="7968343" cy="5747658"/>
          </a:xfrm>
          <a:prstGeom prst="rect">
            <a:avLst/>
          </a:prstGeom>
          <a:scene3d>
            <a:camera prst="orthographicFront"/>
            <a:lightRig rig="threePt" dir="t"/>
          </a:scene3d>
          <a:sp3d>
            <a:bevelT prst="convex"/>
          </a:sp3d>
        </p:spPr>
      </p:pic>
      <p:sp>
        <p:nvSpPr>
          <p:cNvPr id="6" name="Rectangle 4"/>
          <p:cNvSpPr>
            <a:spLocks noChangeArrowheads="1"/>
          </p:cNvSpPr>
          <p:nvPr/>
        </p:nvSpPr>
        <p:spPr bwMode="auto">
          <a:xfrm>
            <a:off x="1068701" y="3157015"/>
            <a:ext cx="3137539" cy="2554545"/>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3200" b="1" dirty="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Entonces Pedro lo llevó  </a:t>
            </a:r>
            <a:r>
              <a:rPr lang="es-ES" sz="3200" b="1" dirty="0" smtClean="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aparte y            se </a:t>
            </a:r>
            <a:r>
              <a:rPr lang="es-ES" sz="3200" b="1" dirty="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rPr>
              <a:t>puso a increparlo.</a:t>
            </a:r>
            <a:endParaRPr lang="es-ES" sz="3200" b="1" i="1" dirty="0">
              <a:solidFill>
                <a:schemeClr val="bg1"/>
              </a:solidFill>
              <a:effectLst>
                <a:glow rad="63500">
                  <a:schemeClr val="accent4">
                    <a:satMod val="175000"/>
                    <a:alpha val="40000"/>
                  </a:schemeClr>
                </a:glow>
                <a:outerShdw blurRad="50800" dist="381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18128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45924" y="635725"/>
            <a:ext cx="7888476" cy="5651864"/>
          </a:xfrm>
          <a:prstGeom prst="rect">
            <a:avLst/>
          </a:prstGeom>
          <a:scene3d>
            <a:camera prst="orthographicFront"/>
            <a:lightRig rig="threePt" dir="t"/>
          </a:scene3d>
          <a:sp3d>
            <a:bevelT w="152400" h="50800" prst="softRound"/>
          </a:sp3d>
        </p:spPr>
      </p:pic>
      <p:sp>
        <p:nvSpPr>
          <p:cNvPr id="7" name="Rectangle 4"/>
          <p:cNvSpPr>
            <a:spLocks noChangeArrowheads="1"/>
          </p:cNvSpPr>
          <p:nvPr/>
        </p:nvSpPr>
        <p:spPr bwMode="auto">
          <a:xfrm>
            <a:off x="558292" y="543446"/>
            <a:ext cx="8143932" cy="954107"/>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2800" b="1" dirty="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t>Jesús se volvió y, de cara a los discípulos, </a:t>
            </a:r>
            <a:br>
              <a:rPr lang="es-ES" sz="2800" b="1" dirty="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br>
            <a:r>
              <a:rPr lang="es-ES" sz="2800" b="1" dirty="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t>increpó a Pedro</a:t>
            </a:r>
            <a:r>
              <a:rPr lang="es-ES" sz="2800" b="1" dirty="0" smtClean="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t>:</a:t>
            </a:r>
            <a:endParaRPr lang="es-ES" sz="2800" b="1" i="1" dirty="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endParaRPr>
          </a:p>
        </p:txBody>
      </p:sp>
      <p:sp>
        <p:nvSpPr>
          <p:cNvPr id="6" name="Rectangle 4"/>
          <p:cNvSpPr>
            <a:spLocks noChangeArrowheads="1"/>
          </p:cNvSpPr>
          <p:nvPr/>
        </p:nvSpPr>
        <p:spPr bwMode="auto">
          <a:xfrm>
            <a:off x="2641434" y="3857571"/>
            <a:ext cx="4368966" cy="1815882"/>
          </a:xfrm>
          <a:prstGeom prst="rect">
            <a:avLst/>
          </a:prstGeom>
          <a:noFill/>
          <a:ln w="9525">
            <a:noFill/>
            <a:miter lim="800000"/>
            <a:headEnd/>
            <a:tailEnd/>
          </a:ln>
          <a:effectLst/>
        </p:spPr>
        <p:txBody>
          <a:bodyPr wrap="square">
            <a:spAutoFit/>
          </a:bodyPr>
          <a:lstStyle/>
          <a:p>
            <a:pPr algn="ctr" fontAlgn="base">
              <a:spcBef>
                <a:spcPct val="50000"/>
              </a:spcBef>
              <a:spcAft>
                <a:spcPct val="0"/>
              </a:spcAft>
              <a:defRPr/>
            </a:pPr>
            <a:r>
              <a:rPr lang="es-ES" sz="2800" b="1" i="1" dirty="0" smtClean="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t>– </a:t>
            </a:r>
            <a:r>
              <a:rPr lang="es-ES" sz="2800" b="1" i="1" dirty="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t>«¡Quítate de mi vista Satanás</a:t>
            </a:r>
            <a:r>
              <a:rPr lang="es-ES" sz="2800" b="1" i="1" dirty="0" smtClean="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t>!, ¡Tú </a:t>
            </a:r>
            <a:r>
              <a:rPr lang="es-ES" sz="2800" b="1" i="1" dirty="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t>piensas como  los hombres, </a:t>
            </a:r>
            <a:r>
              <a:rPr lang="es-ES" sz="2800" b="1" i="1" dirty="0" smtClean="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t>              no </a:t>
            </a:r>
            <a:r>
              <a:rPr lang="es-ES" sz="2800" b="1" i="1" dirty="0">
                <a:solidFill>
                  <a:srgbClr val="FFFFFF"/>
                </a:solidFill>
                <a:effectLst>
                  <a:glow rad="63500">
                    <a:srgbClr val="000000">
                      <a:satMod val="175000"/>
                      <a:alpha val="40000"/>
                    </a:srgbClr>
                  </a:glow>
                  <a:outerShdw blurRad="50800" dist="38100" dir="10800000" algn="r" rotWithShape="0">
                    <a:prstClr val="black"/>
                  </a:outerShdw>
                </a:effectLst>
                <a:latin typeface="Arial" panose="020B0604020202020204" pitchFamily="34" charset="0"/>
                <a:cs typeface="Arial" panose="020B0604020202020204" pitchFamily="34" charset="0"/>
              </a:rPr>
              <a:t>como Dios!».</a:t>
            </a:r>
          </a:p>
        </p:txBody>
      </p:sp>
    </p:spTree>
    <p:extLst>
      <p:ext uri="{BB962C8B-B14F-4D97-AF65-F5344CB8AC3E}">
        <p14:creationId xmlns:p14="http://schemas.microsoft.com/office/powerpoint/2010/main" val="10068485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9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3907" y="596971"/>
            <a:ext cx="7976619" cy="5751578"/>
          </a:xfrm>
          <a:prstGeom prst="rect">
            <a:avLst/>
          </a:prstGeom>
          <a:scene3d>
            <a:camera prst="orthographicFront"/>
            <a:lightRig rig="threePt" dir="t"/>
          </a:scene3d>
          <a:sp3d>
            <a:bevelT w="152400" h="50800" prst="softRound"/>
          </a:sp3d>
        </p:spPr>
      </p:pic>
      <p:sp>
        <p:nvSpPr>
          <p:cNvPr id="10244" name="Rectangle 4"/>
          <p:cNvSpPr>
            <a:spLocks noChangeArrowheads="1"/>
          </p:cNvSpPr>
          <p:nvPr/>
        </p:nvSpPr>
        <p:spPr bwMode="auto">
          <a:xfrm>
            <a:off x="696306" y="483918"/>
            <a:ext cx="2899107" cy="1815882"/>
          </a:xfrm>
          <a:prstGeom prst="rect">
            <a:avLst/>
          </a:prstGeom>
          <a:noFill/>
          <a:ln w="9525">
            <a:noFill/>
            <a:miter lim="800000"/>
            <a:headEnd/>
            <a:tailEnd/>
          </a:ln>
        </p:spPr>
        <p:txBody>
          <a:bodyPr wrap="square">
            <a:spAutoFit/>
          </a:bodyPr>
          <a:lstStyle/>
          <a:p>
            <a:pPr fontAlgn="base">
              <a:spcBef>
                <a:spcPct val="0"/>
              </a:spcBef>
              <a:spcAft>
                <a:spcPct val="0"/>
              </a:spcAft>
            </a:pPr>
            <a:r>
              <a:rPr lang="es-ES" sz="2800" b="1" dirty="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Después  llamó a la gente y a sus discípulos, y les dijo</a:t>
            </a:r>
            <a:r>
              <a:rPr lang="es-ES" sz="2800" b="1" dirty="0" smtClean="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 </a:t>
            </a:r>
            <a:endParaRPr lang="es-ES" sz="2800" b="1" i="1" dirty="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endParaRPr>
          </a:p>
        </p:txBody>
      </p:sp>
      <p:sp>
        <p:nvSpPr>
          <p:cNvPr id="4" name="Rectangle 4"/>
          <p:cNvSpPr>
            <a:spLocks noChangeArrowheads="1"/>
          </p:cNvSpPr>
          <p:nvPr/>
        </p:nvSpPr>
        <p:spPr bwMode="auto">
          <a:xfrm>
            <a:off x="1608772" y="4615582"/>
            <a:ext cx="6089605"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800" b="1" dirty="0" smtClean="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 </a:t>
            </a:r>
            <a:r>
              <a:rPr lang="es-ES" sz="2800" b="1" i="1" dirty="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«¡El que quiera seguirme,  </a:t>
            </a:r>
            <a:r>
              <a:rPr lang="es-ES" sz="2800" b="1" i="1" dirty="0" smtClean="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                  que </a:t>
            </a:r>
            <a:r>
              <a:rPr lang="es-ES" sz="2800" b="1" i="1" dirty="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renuncie a sí mismo, </a:t>
            </a:r>
            <a:r>
              <a:rPr lang="es-ES" sz="2800" b="1" i="1" dirty="0" smtClean="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                   que </a:t>
            </a:r>
            <a:r>
              <a:rPr lang="es-ES" sz="2800" b="1" i="1" dirty="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cargue con su cruz y me </a:t>
            </a:r>
            <a:r>
              <a:rPr lang="es-ES" sz="2800" b="1" i="1" dirty="0" smtClean="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rPr>
              <a:t>siga. </a:t>
            </a:r>
            <a:endParaRPr lang="es-ES" sz="2800" b="1" i="1" dirty="0">
              <a:solidFill>
                <a:schemeClr val="bg1"/>
              </a:solidFill>
              <a:effectLst>
                <a:glow rad="63500">
                  <a:schemeClr val="accent4">
                    <a:satMod val="175000"/>
                    <a:alpha val="40000"/>
                  </a:schemeClr>
                </a:glow>
                <a:outerShdw blurRad="50800" dist="63500" algn="l" rotWithShape="0">
                  <a:prstClr val="black"/>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781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10244"/>
                                        </p:tgtEl>
                                        <p:attrNameLst>
                                          <p:attrName>style.visibility</p:attrName>
                                        </p:attrNameLst>
                                      </p:cBhvr>
                                      <p:to>
                                        <p:strVal val="visible"/>
                                      </p:to>
                                    </p:set>
                                    <p:anim calcmode="lin" valueType="num">
                                      <p:cBhvr>
                                        <p:cTn id="7" dur="1000" fill="hold"/>
                                        <p:tgtEl>
                                          <p:spTgt spid="10244"/>
                                        </p:tgtEl>
                                        <p:attrNameLst>
                                          <p:attrName>ppt_w</p:attrName>
                                        </p:attrNameLst>
                                      </p:cBhvr>
                                      <p:tavLst>
                                        <p:tav tm="0">
                                          <p:val>
                                            <p:fltVal val="0"/>
                                          </p:val>
                                        </p:tav>
                                        <p:tav tm="100000">
                                          <p:val>
                                            <p:strVal val="#ppt_w"/>
                                          </p:val>
                                        </p:tav>
                                      </p:tavLst>
                                    </p:anim>
                                    <p:anim calcmode="lin" valueType="num">
                                      <p:cBhvr>
                                        <p:cTn id="8" dur="1000" fill="hold"/>
                                        <p:tgtEl>
                                          <p:spTgt spid="10244"/>
                                        </p:tgtEl>
                                        <p:attrNameLst>
                                          <p:attrName>ppt_h</p:attrName>
                                        </p:attrNameLst>
                                      </p:cBhvr>
                                      <p:tavLst>
                                        <p:tav tm="0">
                                          <p:val>
                                            <p:fltVal val="0"/>
                                          </p:val>
                                        </p:tav>
                                        <p:tav tm="100000">
                                          <p:val>
                                            <p:strVal val="#ppt_h"/>
                                          </p:val>
                                        </p:tav>
                                      </p:tavLst>
                                    </p:anim>
                                    <p:anim calcmode="lin" valueType="num">
                                      <p:cBhvr>
                                        <p:cTn id="9" dur="1000" fill="hold"/>
                                        <p:tgtEl>
                                          <p:spTgt spid="1024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4"/>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54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2183" y="635726"/>
            <a:ext cx="7959634" cy="5677989"/>
          </a:xfrm>
          <a:prstGeom prst="rect">
            <a:avLst/>
          </a:prstGeom>
          <a:scene3d>
            <a:camera prst="orthographicFront"/>
            <a:lightRig rig="threePt" dir="t"/>
          </a:scene3d>
          <a:sp3d>
            <a:bevelT prst="convex"/>
          </a:sp3d>
        </p:spPr>
      </p:pic>
      <p:sp>
        <p:nvSpPr>
          <p:cNvPr id="4" name="Rectangle 3"/>
          <p:cNvSpPr>
            <a:spLocks noChangeArrowheads="1"/>
          </p:cNvSpPr>
          <p:nvPr/>
        </p:nvSpPr>
        <p:spPr bwMode="auto">
          <a:xfrm>
            <a:off x="862148" y="4175932"/>
            <a:ext cx="7232715" cy="1384995"/>
          </a:xfrm>
          <a:prstGeom prst="rect">
            <a:avLst/>
          </a:prstGeom>
          <a:noFill/>
          <a:ln w="9525">
            <a:noFill/>
            <a:miter lim="800000"/>
            <a:headEnd/>
            <a:tailEnd/>
          </a:ln>
        </p:spPr>
        <p:txBody>
          <a:bodyPr wrap="square">
            <a:spAutoFit/>
          </a:bodyPr>
          <a:lstStyle/>
          <a:p>
            <a:pPr algn="ctr" fontAlgn="base">
              <a:spcBef>
                <a:spcPct val="0"/>
              </a:spcBef>
              <a:spcAft>
                <a:spcPct val="0"/>
              </a:spcAft>
            </a:pPr>
            <a:r>
              <a:rPr lang="es-ES" sz="2800" b="1" i="1" dirty="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Porque, el que quiera salvar su vida la perderá; pero el que pierda su vida por mí y por el </a:t>
            </a:r>
            <a:r>
              <a:rPr lang="es-ES" sz="2800" b="1" i="1" dirty="0" smtClean="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Evangelio</a:t>
            </a:r>
            <a:r>
              <a:rPr lang="es-ES" sz="2800" b="1" i="1" dirty="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 </a:t>
            </a:r>
            <a:r>
              <a:rPr lang="es-ES" sz="2800" b="1" i="1" dirty="0" smtClean="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la </a:t>
            </a:r>
            <a:r>
              <a:rPr lang="es-ES" sz="2800" b="1" i="1" dirty="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salvará»</a:t>
            </a:r>
            <a:r>
              <a:rPr lang="es-ES" sz="2800" b="1" dirty="0">
                <a:solidFill>
                  <a:schemeClr val="bg1"/>
                </a:solidFill>
                <a:effectLst>
                  <a:glow rad="63500">
                    <a:schemeClr val="accent4">
                      <a:satMod val="175000"/>
                      <a:alpha val="40000"/>
                    </a:schemeClr>
                  </a:glow>
                  <a:outerShdw blurRad="50800" dist="50800" algn="l" rotWithShape="0">
                    <a:prstClr val="black"/>
                  </a:outerShdw>
                </a:effectLst>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9276598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0885" y="594795"/>
            <a:ext cx="7989641" cy="5736336"/>
          </a:xfrm>
          <a:prstGeom prst="rect">
            <a:avLst/>
          </a:prstGeom>
          <a:scene3d>
            <a:camera prst="orthographicFront"/>
            <a:lightRig rig="threePt" dir="t"/>
          </a:scene3d>
          <a:sp3d>
            <a:bevelT prst="relaxedInset"/>
          </a:sp3d>
        </p:spPr>
      </p:pic>
      <p:sp>
        <p:nvSpPr>
          <p:cNvPr id="5" name="4 Rectángulo"/>
          <p:cNvSpPr/>
          <p:nvPr/>
        </p:nvSpPr>
        <p:spPr>
          <a:xfrm>
            <a:off x="1429464" y="449937"/>
            <a:ext cx="6744155" cy="830997"/>
          </a:xfrm>
          <a:prstGeom prst="rect">
            <a:avLst/>
          </a:prstGeom>
          <a:noFill/>
          <a:ln/>
          <a:scene3d>
            <a:camera prst="orthographicFront">
              <a:rot lat="0" lon="0" rev="0"/>
            </a:camera>
            <a:lightRig rig="threePt" dir="t">
              <a:rot lat="0" lon="0" rev="1200000"/>
            </a:lightRig>
          </a:scene3d>
          <a:sp3d>
            <a:bevelT w="63500" h="25400" prst="softRound"/>
          </a:sp3d>
        </p:spPr>
        <p:style>
          <a:lnRef idx="0">
            <a:schemeClr val="accent1"/>
          </a:lnRef>
          <a:fillRef idx="3">
            <a:schemeClr val="accent1"/>
          </a:fillRef>
          <a:effectRef idx="3">
            <a:schemeClr val="accent1"/>
          </a:effectRef>
          <a:fontRef idx="minor">
            <a:schemeClr val="lt1"/>
          </a:fontRef>
        </p:style>
        <p:txBody>
          <a:bodyPr wrap="none">
            <a:spAutoFit/>
          </a:bodyPr>
          <a:lstStyle/>
          <a:p>
            <a:pPr marL="342900" indent="-342900" algn="ctr">
              <a:spcBef>
                <a:spcPct val="20000"/>
              </a:spcBef>
              <a:defRPr/>
            </a:pPr>
            <a:r>
              <a:rPr lang="es-ES_tradnl" sz="4800" b="1" kern="0" dirty="0">
                <a:ln w="18000">
                  <a:solidFill>
                    <a:srgbClr val="C0504D">
                      <a:satMod val="140000"/>
                    </a:srgbClr>
                  </a:solidFill>
                  <a:prstDash val="solid"/>
                  <a:miter lim="800000"/>
                </a:ln>
                <a:solidFill>
                  <a:srgbClr val="FFFFFF"/>
                </a:solidFill>
                <a:effectLst>
                  <a:outerShdw blurRad="25500" dist="23000" dir="7020000" algn="tl">
                    <a:srgbClr val="000000">
                      <a:alpha val="50000"/>
                    </a:srgbClr>
                  </a:outerShdw>
                </a:effectLst>
                <a:latin typeface="Calibri"/>
              </a:rPr>
              <a:t>Preguntas para la lectura:</a:t>
            </a:r>
            <a:endParaRPr lang="es-PE" sz="4800" b="1" kern="0" dirty="0">
              <a:ln w="18000">
                <a:solidFill>
                  <a:srgbClr val="C0504D">
                    <a:satMod val="140000"/>
                  </a:srgbClr>
                </a:solidFill>
                <a:prstDash val="solid"/>
                <a:miter lim="800000"/>
              </a:ln>
              <a:solidFill>
                <a:srgbClr val="FFFFFF"/>
              </a:solidFill>
              <a:effectLst>
                <a:outerShdw blurRad="25500" dist="23000" dir="7020000" algn="tl">
                  <a:srgbClr val="000000">
                    <a:alpha val="50000"/>
                  </a:srgbClr>
                </a:outerShdw>
              </a:effectLst>
              <a:latin typeface="Calibri"/>
            </a:endParaRPr>
          </a:p>
        </p:txBody>
      </p:sp>
      <p:sp>
        <p:nvSpPr>
          <p:cNvPr id="6" name="5 Rectángulo"/>
          <p:cNvSpPr/>
          <p:nvPr/>
        </p:nvSpPr>
        <p:spPr>
          <a:xfrm>
            <a:off x="718938" y="4941333"/>
            <a:ext cx="7569345" cy="1200329"/>
          </a:xfrm>
          <a:prstGeom prst="rect">
            <a:avLst/>
          </a:prstGeom>
          <a:noFill/>
          <a:scene3d>
            <a:camera prst="orthographicFront"/>
            <a:lightRig rig="threePt" dir="t"/>
          </a:scene3d>
          <a:sp3d>
            <a:bevelT prst="relaxedInset"/>
          </a:sp3d>
        </p:spPr>
        <p:txBody>
          <a:bodyPr wrap="square" lIns="91440" tIns="45720" rIns="91440" bIns="45720">
            <a:spAutoFit/>
          </a:bodyPr>
          <a:lstStyle/>
          <a:p>
            <a:pPr marL="571500" indent="-571500" algn="ctr" fontAlgn="base">
              <a:spcBef>
                <a:spcPct val="0"/>
              </a:spcBef>
              <a:spcAft>
                <a:spcPct val="0"/>
              </a:spcAft>
              <a:buFont typeface="Wingdings" panose="05000000000000000000" pitchFamily="2" charset="2"/>
              <a:buChar char="§"/>
            </a:pPr>
            <a:r>
              <a:rPr lang="es-CO" sz="3600" b="1" dirty="0">
                <a:ln w="1905"/>
                <a:effectLst>
                  <a:glow rad="63500">
                    <a:srgbClr val="040200">
                      <a:alpha val="40000"/>
                    </a:srgbClr>
                  </a:glow>
                  <a:outerShdw blurRad="50800" dist="38100" algn="l" rotWithShape="0">
                    <a:prstClr val="black"/>
                  </a:outerShdw>
                </a:effectLst>
                <a:ea typeface="Times New Roman" pitchFamily="18" charset="0"/>
                <a:cs typeface="Arial" pitchFamily="34" charset="0"/>
              </a:rPr>
              <a:t>¿Qué pregunta Jesús a los discípulos? ¿Qué responden?</a:t>
            </a:r>
            <a:endParaRPr lang="es-PE" sz="3600" b="1" dirty="0">
              <a:ln w="1905"/>
              <a:effectLst>
                <a:glow rad="63500">
                  <a:srgbClr val="040200">
                    <a:alpha val="40000"/>
                  </a:srgbClr>
                </a:glow>
                <a:outerShdw blurRad="50800" dist="38100" algn="l" rotWithShape="0">
                  <a:prstClr val="black"/>
                </a:outerShdw>
              </a:effectLst>
              <a:latin typeface="Times New Roman" pitchFamily="18" charset="0"/>
            </a:endParaRPr>
          </a:p>
        </p:txBody>
      </p:sp>
    </p:spTree>
    <p:extLst>
      <p:ext uri="{BB962C8B-B14F-4D97-AF65-F5344CB8AC3E}">
        <p14:creationId xmlns:p14="http://schemas.microsoft.com/office/powerpoint/2010/main" val="4100777708"/>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1750" fill="hold"/>
                                        <p:tgtEl>
                                          <p:spTgt spid="6"/>
                                        </p:tgtEl>
                                        <p:attrNameLst>
                                          <p:attrName>ppt_w</p:attrName>
                                        </p:attrNameLst>
                                      </p:cBhvr>
                                      <p:tavLst>
                                        <p:tav tm="0">
                                          <p:val>
                                            <p:fltVal val="0"/>
                                          </p:val>
                                        </p:tav>
                                        <p:tav tm="100000">
                                          <p:val>
                                            <p:strVal val="#ppt_w"/>
                                          </p:val>
                                        </p:tav>
                                      </p:tavLst>
                                    </p:anim>
                                    <p:anim calcmode="lin" valueType="num">
                                      <p:cBhvr>
                                        <p:cTn id="8" dur="1750" fill="hold"/>
                                        <p:tgtEl>
                                          <p:spTgt spid="6"/>
                                        </p:tgtEl>
                                        <p:attrNameLst>
                                          <p:attrName>ppt_h</p:attrName>
                                        </p:attrNameLst>
                                      </p:cBhvr>
                                      <p:tavLst>
                                        <p:tav tm="0">
                                          <p:val>
                                            <p:fltVal val="0"/>
                                          </p:val>
                                        </p:tav>
                                        <p:tav tm="100000">
                                          <p:val>
                                            <p:strVal val="#ppt_h"/>
                                          </p:val>
                                        </p:tav>
                                      </p:tavLst>
                                    </p:anim>
                                    <p:anim calcmode="lin" valueType="num">
                                      <p:cBhvr>
                                        <p:cTn id="9" dur="1750" fill="hold"/>
                                        <p:tgtEl>
                                          <p:spTgt spid="6"/>
                                        </p:tgtEl>
                                        <p:attrNameLst>
                                          <p:attrName>ppt_x</p:attrName>
                                        </p:attrNameLst>
                                      </p:cBhvr>
                                      <p:tavLst>
                                        <p:tav tm="0">
                                          <p:val>
                                            <p:fltVal val="0.5"/>
                                          </p:val>
                                        </p:tav>
                                        <p:tav tm="100000">
                                          <p:val>
                                            <p:strVal val="#ppt_x"/>
                                          </p:val>
                                        </p:tav>
                                      </p:tavLst>
                                    </p:anim>
                                    <p:anim calcmode="lin" valueType="num">
                                      <p:cBhvr>
                                        <p:cTn id="10"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2634" y="592618"/>
            <a:ext cx="7940476" cy="5738513"/>
          </a:xfrm>
          <a:prstGeom prst="rect">
            <a:avLst/>
          </a:prstGeom>
          <a:scene3d>
            <a:camera prst="orthographicFront"/>
            <a:lightRig rig="threePt" dir="t"/>
          </a:scene3d>
          <a:sp3d>
            <a:bevelT w="152400" h="50800" prst="softRound"/>
          </a:sp3d>
        </p:spPr>
      </p:pic>
      <p:sp>
        <p:nvSpPr>
          <p:cNvPr id="8" name="7 Rectángulo"/>
          <p:cNvSpPr/>
          <p:nvPr/>
        </p:nvSpPr>
        <p:spPr>
          <a:xfrm>
            <a:off x="602634" y="4876464"/>
            <a:ext cx="7670510" cy="1384995"/>
          </a:xfrm>
          <a:prstGeom prst="rect">
            <a:avLst/>
          </a:prstGeom>
          <a:no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marL="457200" indent="-457200" algn="ctr" fontAlgn="base">
              <a:spcBef>
                <a:spcPct val="0"/>
              </a:spcBef>
              <a:spcAft>
                <a:spcPct val="0"/>
              </a:spcAft>
              <a:buFont typeface="Wingdings" panose="05000000000000000000" pitchFamily="2" charset="2"/>
              <a:buChar char="§"/>
            </a:pPr>
            <a:r>
              <a:rPr lang="es-CO" sz="2800" b="1" dirty="0">
                <a:solidFill>
                  <a:srgbClr val="FFFFFF"/>
                </a:solidFill>
                <a:effectLst>
                  <a:glow rad="63500">
                    <a:srgbClr val="040200">
                      <a:alpha val="40000"/>
                    </a:srgbClr>
                  </a:glow>
                  <a:outerShdw blurRad="50800" dist="63500" algn="l" rotWithShape="0">
                    <a:prstClr val="black"/>
                  </a:outerShdw>
                </a:effectLst>
                <a:latin typeface="Swis721 Lt BT" pitchFamily="34" charset="0"/>
                <a:ea typeface="Times New Roman" pitchFamily="18" charset="0"/>
                <a:cs typeface="Arial" pitchFamily="34" charset="0"/>
              </a:rPr>
              <a:t>¿Cuál fue la respuesta de Pedro?</a:t>
            </a:r>
            <a:r>
              <a:rPr lang="es-PE" sz="2800" b="1" dirty="0">
                <a:solidFill>
                  <a:srgbClr val="FFFFFF"/>
                </a:solidFill>
                <a:effectLst>
                  <a:glow rad="63500">
                    <a:srgbClr val="040200">
                      <a:alpha val="40000"/>
                    </a:srgbClr>
                  </a:glow>
                  <a:outerShdw blurRad="50800" dist="63500" algn="l" rotWithShape="0">
                    <a:prstClr val="black"/>
                  </a:outerShdw>
                </a:effectLst>
                <a:latin typeface="Swis721 Lt BT" pitchFamily="34" charset="0"/>
                <a:ea typeface="Times New Roman" pitchFamily="18" charset="0"/>
                <a:cs typeface="Arial" pitchFamily="34" charset="0"/>
              </a:rPr>
              <a:t> </a:t>
            </a:r>
            <a:r>
              <a:rPr lang="es-PE" sz="2800" b="1" dirty="0" smtClean="0">
                <a:solidFill>
                  <a:srgbClr val="FFFFFF"/>
                </a:solidFill>
                <a:effectLst>
                  <a:glow rad="63500">
                    <a:srgbClr val="040200">
                      <a:alpha val="40000"/>
                    </a:srgbClr>
                  </a:glow>
                  <a:outerShdw blurRad="50800" dist="63500" algn="l" rotWithShape="0">
                    <a:prstClr val="black"/>
                  </a:outerShdw>
                </a:effectLst>
                <a:latin typeface="Swis721 Lt BT" pitchFamily="34" charset="0"/>
                <a:ea typeface="Times New Roman" pitchFamily="18" charset="0"/>
                <a:cs typeface="Arial" pitchFamily="34" charset="0"/>
              </a:rPr>
              <a:t>      ¿</a:t>
            </a:r>
            <a:r>
              <a:rPr lang="es-PE" sz="2800" b="1" dirty="0">
                <a:solidFill>
                  <a:srgbClr val="FFFFFF"/>
                </a:solidFill>
                <a:effectLst>
                  <a:glow rad="63500">
                    <a:srgbClr val="040200">
                      <a:alpha val="40000"/>
                    </a:srgbClr>
                  </a:glow>
                  <a:outerShdw blurRad="50800" dist="63500" algn="l" rotWithShape="0">
                    <a:prstClr val="black"/>
                  </a:outerShdw>
                </a:effectLst>
                <a:latin typeface="Swis721 Lt BT" pitchFamily="34" charset="0"/>
                <a:ea typeface="Times New Roman" pitchFamily="18" charset="0"/>
                <a:cs typeface="Arial" pitchFamily="34" charset="0"/>
              </a:rPr>
              <a:t>Cómo reacciona Jesús ante la confesión de fe de Pedro?</a:t>
            </a:r>
            <a:r>
              <a:rPr lang="es-CO" sz="2800" b="1" dirty="0">
                <a:solidFill>
                  <a:srgbClr val="FFFFFF"/>
                </a:solidFill>
                <a:effectLst>
                  <a:glow rad="63500">
                    <a:srgbClr val="040200">
                      <a:alpha val="40000"/>
                    </a:srgbClr>
                  </a:glow>
                  <a:outerShdw blurRad="50800" dist="63500" algn="l" rotWithShape="0">
                    <a:prstClr val="black"/>
                  </a:outerShdw>
                </a:effectLst>
                <a:latin typeface="Swis721 Lt BT" pitchFamily="34" charset="0"/>
                <a:ea typeface="Times New Roman" pitchFamily="18" charset="0"/>
                <a:cs typeface="Arial" pitchFamily="34" charset="0"/>
              </a:rPr>
              <a:t> </a:t>
            </a:r>
            <a:endParaRPr lang="es-PE" sz="2800" b="1" dirty="0">
              <a:solidFill>
                <a:srgbClr val="FFFFFF"/>
              </a:solidFill>
              <a:effectLst>
                <a:glow rad="63500">
                  <a:srgbClr val="040200">
                    <a:alpha val="40000"/>
                  </a:srgbClr>
                </a:glow>
                <a:outerShdw blurRad="50800" dist="63500" algn="l" rotWithShape="0">
                  <a:prstClr val="black"/>
                </a:outerShdw>
              </a:effectLst>
              <a:latin typeface="Swis721 Lt BT" pitchFamily="34" charset="0"/>
            </a:endParaRPr>
          </a:p>
        </p:txBody>
      </p:sp>
    </p:spTree>
    <p:extLst>
      <p:ext uri="{BB962C8B-B14F-4D97-AF65-F5344CB8AC3E}">
        <p14:creationId xmlns:p14="http://schemas.microsoft.com/office/powerpoint/2010/main" val="330967772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1750" fill="hold"/>
                                        <p:tgtEl>
                                          <p:spTgt spid="8"/>
                                        </p:tgtEl>
                                        <p:attrNameLst>
                                          <p:attrName>ppt_w</p:attrName>
                                        </p:attrNameLst>
                                      </p:cBhvr>
                                      <p:tavLst>
                                        <p:tav tm="0">
                                          <p:val>
                                            <p:fltVal val="0"/>
                                          </p:val>
                                        </p:tav>
                                        <p:tav tm="100000">
                                          <p:val>
                                            <p:strVal val="#ppt_w"/>
                                          </p:val>
                                        </p:tav>
                                      </p:tavLst>
                                    </p:anim>
                                    <p:anim calcmode="lin" valueType="num">
                                      <p:cBhvr>
                                        <p:cTn id="8" dur="1750" fill="hold"/>
                                        <p:tgtEl>
                                          <p:spTgt spid="8"/>
                                        </p:tgtEl>
                                        <p:attrNameLst>
                                          <p:attrName>ppt_h</p:attrName>
                                        </p:attrNameLst>
                                      </p:cBhvr>
                                      <p:tavLst>
                                        <p:tav tm="0">
                                          <p:val>
                                            <p:fltVal val="0"/>
                                          </p:val>
                                        </p:tav>
                                        <p:tav tm="100000">
                                          <p:val>
                                            <p:strVal val="#ppt_h"/>
                                          </p:val>
                                        </p:tav>
                                      </p:tavLst>
                                    </p:anim>
                                    <p:anim calcmode="lin" valueType="num">
                                      <p:cBhvr>
                                        <p:cTn id="9" dur="1750" fill="hold"/>
                                        <p:tgtEl>
                                          <p:spTgt spid="8"/>
                                        </p:tgtEl>
                                        <p:attrNameLst>
                                          <p:attrName>ppt_x</p:attrName>
                                        </p:attrNameLst>
                                      </p:cBhvr>
                                      <p:tavLst>
                                        <p:tav tm="0">
                                          <p:val>
                                            <p:fltVal val="0.5"/>
                                          </p:val>
                                        </p:tav>
                                        <p:tav tm="100000">
                                          <p:val>
                                            <p:strVal val="#ppt_x"/>
                                          </p:val>
                                        </p:tav>
                                      </p:tavLst>
                                    </p:anim>
                                    <p:anim calcmode="lin" valueType="num">
                                      <p:cBhvr>
                                        <p:cTn id="10" dur="1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9511" y="532670"/>
            <a:ext cx="8098100" cy="5824587"/>
          </a:xfrm>
          <a:prstGeom prst="rect">
            <a:avLst/>
          </a:prstGeom>
          <a:scene3d>
            <a:camera prst="orthographicFront"/>
            <a:lightRig rig="threePt" dir="t"/>
          </a:scene3d>
          <a:sp3d>
            <a:bevelT prst="convex"/>
          </a:sp3d>
        </p:spPr>
      </p:pic>
      <p:sp>
        <p:nvSpPr>
          <p:cNvPr id="23" name="22 Rectángulo"/>
          <p:cNvSpPr/>
          <p:nvPr/>
        </p:nvSpPr>
        <p:spPr>
          <a:xfrm>
            <a:off x="1648973" y="1046476"/>
            <a:ext cx="5568250" cy="1077218"/>
          </a:xfrm>
          <a:prstGeom prst="rect">
            <a:avLst/>
          </a:prstGeom>
          <a:no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marL="457200" indent="-457200" algn="ctr" fontAlgn="base">
              <a:spcBef>
                <a:spcPct val="0"/>
              </a:spcBef>
              <a:spcAft>
                <a:spcPct val="0"/>
              </a:spcAft>
              <a:buFont typeface="Wingdings" panose="05000000000000000000" pitchFamily="2" charset="2"/>
              <a:buChar char="§"/>
            </a:pPr>
            <a:r>
              <a:rPr lang="es-CO" sz="3200" b="1" dirty="0">
                <a:ln w="900" cmpd="sng">
                  <a:solidFill>
                    <a:srgbClr val="00CC99">
                      <a:satMod val="190000"/>
                      <a:alpha val="55000"/>
                    </a:srgbClr>
                  </a:solidFill>
                  <a:prstDash val="solid"/>
                </a:ln>
                <a:solidFill>
                  <a:srgbClr val="00CC99">
                    <a:satMod val="200000"/>
                    <a:tint val="3000"/>
                  </a:srgbClr>
                </a:solidFill>
                <a:effectLst>
                  <a:glow rad="76200">
                    <a:schemeClr val="accent4">
                      <a:satMod val="175000"/>
                      <a:alpha val="40000"/>
                    </a:schemeClr>
                  </a:glow>
                  <a:outerShdw blurRad="50800" dist="76200" algn="l" rotWithShape="0">
                    <a:prstClr val="black"/>
                  </a:outerShdw>
                </a:effectLst>
                <a:latin typeface="Arial" pitchFamily="34" charset="0"/>
                <a:ea typeface="Times New Roman" pitchFamily="18" charset="0"/>
                <a:cs typeface="Arial" pitchFamily="34" charset="0"/>
              </a:rPr>
              <a:t>La respuesta provoca una enseñanza. </a:t>
            </a:r>
          </a:p>
        </p:txBody>
      </p:sp>
      <p:sp>
        <p:nvSpPr>
          <p:cNvPr id="9" name="22 Rectángulo"/>
          <p:cNvSpPr/>
          <p:nvPr/>
        </p:nvSpPr>
        <p:spPr>
          <a:xfrm>
            <a:off x="1193075" y="4525549"/>
            <a:ext cx="6801394" cy="1077218"/>
          </a:xfrm>
          <a:prstGeom prst="rect">
            <a:avLst/>
          </a:prstGeom>
          <a:no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algn="ctr" fontAlgn="base">
              <a:spcBef>
                <a:spcPct val="0"/>
              </a:spcBef>
              <a:spcAft>
                <a:spcPct val="0"/>
              </a:spcAft>
            </a:pPr>
            <a:r>
              <a:rPr lang="es-CO" sz="3200" b="1" dirty="0" smtClean="0">
                <a:ln w="900" cmpd="sng">
                  <a:solidFill>
                    <a:srgbClr val="00CC99">
                      <a:satMod val="190000"/>
                      <a:alpha val="55000"/>
                    </a:srgbClr>
                  </a:solidFill>
                  <a:prstDash val="solid"/>
                </a:ln>
                <a:solidFill>
                  <a:srgbClr val="00CC99">
                    <a:satMod val="200000"/>
                    <a:tint val="3000"/>
                  </a:srgbClr>
                </a:solidFill>
                <a:effectLst>
                  <a:glow rad="76200">
                    <a:schemeClr val="accent4">
                      <a:satMod val="175000"/>
                      <a:alpha val="40000"/>
                    </a:schemeClr>
                  </a:glow>
                  <a:outerShdw blurRad="50800" dist="76200" algn="l" rotWithShape="0">
                    <a:prstClr val="black"/>
                  </a:outerShdw>
                </a:effectLst>
                <a:latin typeface="Arial" pitchFamily="34" charset="0"/>
                <a:ea typeface="Times New Roman" pitchFamily="18" charset="0"/>
                <a:cs typeface="Arial" pitchFamily="34" charset="0"/>
              </a:rPr>
              <a:t>¿</a:t>
            </a:r>
            <a:r>
              <a:rPr lang="es-CO" sz="3200" b="1" dirty="0">
                <a:ln w="900" cmpd="sng">
                  <a:solidFill>
                    <a:srgbClr val="00CC99">
                      <a:satMod val="190000"/>
                      <a:alpha val="55000"/>
                    </a:srgbClr>
                  </a:solidFill>
                  <a:prstDash val="solid"/>
                </a:ln>
                <a:solidFill>
                  <a:srgbClr val="00CC99">
                    <a:satMod val="200000"/>
                    <a:tint val="3000"/>
                  </a:srgbClr>
                </a:solidFill>
                <a:effectLst>
                  <a:glow rad="76200">
                    <a:schemeClr val="accent4">
                      <a:satMod val="175000"/>
                      <a:alpha val="40000"/>
                    </a:schemeClr>
                  </a:glow>
                  <a:outerShdw blurRad="50800" dist="76200" algn="l" rotWithShape="0">
                    <a:prstClr val="black"/>
                  </a:outerShdw>
                </a:effectLst>
                <a:latin typeface="Arial" pitchFamily="34" charset="0"/>
                <a:ea typeface="Times New Roman" pitchFamily="18" charset="0"/>
                <a:cs typeface="Arial" pitchFamily="34" charset="0"/>
              </a:rPr>
              <a:t>Cuál es la enseñanza de Jesús?</a:t>
            </a:r>
            <a:r>
              <a:rPr lang="es-CO" sz="3200" b="1" dirty="0">
                <a:ln w="10541" cmpd="sng">
                  <a:solidFill>
                    <a:srgbClr val="00CC99">
                      <a:shade val="88000"/>
                      <a:satMod val="110000"/>
                    </a:srgbClr>
                  </a:solidFill>
                  <a:prstDash val="solid"/>
                </a:ln>
                <a:solidFill>
                  <a:srgbClr val="FFFFFF"/>
                </a:solidFill>
                <a:effectLst>
                  <a:glow rad="76200">
                    <a:schemeClr val="accent4">
                      <a:satMod val="175000"/>
                      <a:alpha val="40000"/>
                    </a:schemeClr>
                  </a:glow>
                  <a:outerShdw blurRad="50800" dist="76200" algn="l" rotWithShape="0">
                    <a:prstClr val="black"/>
                  </a:outerShdw>
                </a:effectLst>
                <a:latin typeface="Arial" pitchFamily="34" charset="0"/>
                <a:ea typeface="Times New Roman" pitchFamily="18" charset="0"/>
                <a:cs typeface="Arial" pitchFamily="34" charset="0"/>
              </a:rPr>
              <a:t> ¿Qué novedad aporta?</a:t>
            </a:r>
            <a:r>
              <a:rPr lang="es-CO" sz="3200" b="1" dirty="0">
                <a:ln w="900" cmpd="sng">
                  <a:solidFill>
                    <a:srgbClr val="00CC99">
                      <a:satMod val="190000"/>
                      <a:alpha val="55000"/>
                    </a:srgbClr>
                  </a:solidFill>
                  <a:prstDash val="solid"/>
                </a:ln>
                <a:solidFill>
                  <a:srgbClr val="00CC99">
                    <a:satMod val="200000"/>
                    <a:tint val="3000"/>
                  </a:srgbClr>
                </a:solidFill>
                <a:effectLst>
                  <a:glow rad="76200">
                    <a:schemeClr val="accent4">
                      <a:satMod val="175000"/>
                      <a:alpha val="40000"/>
                    </a:schemeClr>
                  </a:glow>
                  <a:outerShdw blurRad="50800" dist="76200" algn="l" rotWithShape="0">
                    <a:prstClr val="black"/>
                  </a:outerShdw>
                </a:effectLst>
                <a:latin typeface="Arial" pitchFamily="34" charset="0"/>
                <a:ea typeface="Times New Roman" pitchFamily="18" charset="0"/>
                <a:cs typeface="Arial" pitchFamily="34" charset="0"/>
              </a:rPr>
              <a:t> </a:t>
            </a:r>
            <a:endParaRPr lang="es-PE" sz="3200" b="1" dirty="0">
              <a:ln w="900" cmpd="sng">
                <a:solidFill>
                  <a:srgbClr val="00CC99">
                    <a:satMod val="190000"/>
                    <a:alpha val="55000"/>
                  </a:srgbClr>
                </a:solidFill>
                <a:prstDash val="solid"/>
              </a:ln>
              <a:solidFill>
                <a:srgbClr val="00CC99">
                  <a:satMod val="200000"/>
                  <a:tint val="3000"/>
                </a:srgbClr>
              </a:solidFill>
              <a:effectLst>
                <a:glow rad="76200">
                  <a:schemeClr val="accent4">
                    <a:satMod val="175000"/>
                    <a:alpha val="40000"/>
                  </a:schemeClr>
                </a:glow>
                <a:outerShdw blurRad="50800" dist="76200" algn="l" rotWithShape="0">
                  <a:prstClr val="black"/>
                </a:outerShdw>
              </a:effectLst>
            </a:endParaRPr>
          </a:p>
        </p:txBody>
      </p:sp>
    </p:spTree>
    <p:extLst>
      <p:ext uri="{BB962C8B-B14F-4D97-AF65-F5344CB8AC3E}">
        <p14:creationId xmlns:p14="http://schemas.microsoft.com/office/powerpoint/2010/main" val="445449856"/>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3"/>
                                        </p:tgtEl>
                                        <p:attrNameLst>
                                          <p:attrName>style.visibility</p:attrName>
                                        </p:attrNameLst>
                                      </p:cBhvr>
                                      <p:to>
                                        <p:strVal val="visible"/>
                                      </p:to>
                                    </p:set>
                                    <p:anim calcmode="lin" valueType="num">
                                      <p:cBhvr>
                                        <p:cTn id="7" dur="1750" fill="hold"/>
                                        <p:tgtEl>
                                          <p:spTgt spid="23"/>
                                        </p:tgtEl>
                                        <p:attrNameLst>
                                          <p:attrName>ppt_w</p:attrName>
                                        </p:attrNameLst>
                                      </p:cBhvr>
                                      <p:tavLst>
                                        <p:tav tm="0">
                                          <p:val>
                                            <p:fltVal val="0"/>
                                          </p:val>
                                        </p:tav>
                                        <p:tav tm="100000">
                                          <p:val>
                                            <p:strVal val="#ppt_w"/>
                                          </p:val>
                                        </p:tav>
                                      </p:tavLst>
                                    </p:anim>
                                    <p:anim calcmode="lin" valueType="num">
                                      <p:cBhvr>
                                        <p:cTn id="8" dur="1750" fill="hold"/>
                                        <p:tgtEl>
                                          <p:spTgt spid="23"/>
                                        </p:tgtEl>
                                        <p:attrNameLst>
                                          <p:attrName>ppt_h</p:attrName>
                                        </p:attrNameLst>
                                      </p:cBhvr>
                                      <p:tavLst>
                                        <p:tav tm="0">
                                          <p:val>
                                            <p:fltVal val="0"/>
                                          </p:val>
                                        </p:tav>
                                        <p:tav tm="100000">
                                          <p:val>
                                            <p:strVal val="#ppt_h"/>
                                          </p:val>
                                        </p:tav>
                                      </p:tavLst>
                                    </p:anim>
                                    <p:anim calcmode="lin" valueType="num">
                                      <p:cBhvr>
                                        <p:cTn id="9" dur="1750" fill="hold"/>
                                        <p:tgtEl>
                                          <p:spTgt spid="23"/>
                                        </p:tgtEl>
                                        <p:attrNameLst>
                                          <p:attrName>ppt_x</p:attrName>
                                        </p:attrNameLst>
                                      </p:cBhvr>
                                      <p:tavLst>
                                        <p:tav tm="0">
                                          <p:val>
                                            <p:fltVal val="0.5"/>
                                          </p:val>
                                        </p:tav>
                                        <p:tav tm="100000">
                                          <p:val>
                                            <p:strVal val="#ppt_x"/>
                                          </p:val>
                                        </p:tav>
                                      </p:tavLst>
                                    </p:anim>
                                    <p:anim calcmode="lin" valueType="num">
                                      <p:cBhvr>
                                        <p:cTn id="10" dur="1750" fill="hold"/>
                                        <p:tgtEl>
                                          <p:spTgt spid="23"/>
                                        </p:tgtEl>
                                        <p:attrNameLst>
                                          <p:attrName>ppt_y</p:attrName>
                                        </p:attrNameLst>
                                      </p:cBhvr>
                                      <p:tavLst>
                                        <p:tav tm="0">
                                          <p:val>
                                            <p:fltVal val="0.5"/>
                                          </p:val>
                                        </p:tav>
                                        <p:tav tm="100000">
                                          <p:val>
                                            <p:strVal val="#ppt_y"/>
                                          </p:val>
                                        </p:tav>
                                      </p:tavLst>
                                    </p:anim>
                                  </p:childTnLst>
                                </p:cTn>
                              </p:par>
                            </p:childTnLst>
                          </p:cTn>
                        </p:par>
                        <p:par>
                          <p:cTn id="11" fill="hold">
                            <p:stCondLst>
                              <p:cond delay="26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9"/>
                                        </p:tgtEl>
                                        <p:attrNameLst>
                                          <p:attrName>style.visibility</p:attrName>
                                        </p:attrNameLst>
                                      </p:cBhvr>
                                      <p:to>
                                        <p:strVal val="visible"/>
                                      </p:to>
                                    </p:set>
                                    <p:anim calcmode="lin" valueType="num">
                                      <p:cBhvr>
                                        <p:cTn id="14" dur="1750" fill="hold"/>
                                        <p:tgtEl>
                                          <p:spTgt spid="9"/>
                                        </p:tgtEl>
                                        <p:attrNameLst>
                                          <p:attrName>ppt_w</p:attrName>
                                        </p:attrNameLst>
                                      </p:cBhvr>
                                      <p:tavLst>
                                        <p:tav tm="0">
                                          <p:val>
                                            <p:fltVal val="0"/>
                                          </p:val>
                                        </p:tav>
                                        <p:tav tm="100000">
                                          <p:val>
                                            <p:strVal val="#ppt_w"/>
                                          </p:val>
                                        </p:tav>
                                      </p:tavLst>
                                    </p:anim>
                                    <p:anim calcmode="lin" valueType="num">
                                      <p:cBhvr>
                                        <p:cTn id="15" dur="1750" fill="hold"/>
                                        <p:tgtEl>
                                          <p:spTgt spid="9"/>
                                        </p:tgtEl>
                                        <p:attrNameLst>
                                          <p:attrName>ppt_h</p:attrName>
                                        </p:attrNameLst>
                                      </p:cBhvr>
                                      <p:tavLst>
                                        <p:tav tm="0">
                                          <p:val>
                                            <p:fltVal val="0"/>
                                          </p:val>
                                        </p:tav>
                                        <p:tav tm="100000">
                                          <p:val>
                                            <p:strVal val="#ppt_h"/>
                                          </p:val>
                                        </p:tav>
                                      </p:tavLst>
                                    </p:anim>
                                    <p:anim calcmode="lin" valueType="num">
                                      <p:cBhvr>
                                        <p:cTn id="16" dur="1750" fill="hold"/>
                                        <p:tgtEl>
                                          <p:spTgt spid="9"/>
                                        </p:tgtEl>
                                        <p:attrNameLst>
                                          <p:attrName>ppt_x</p:attrName>
                                        </p:attrNameLst>
                                      </p:cBhvr>
                                      <p:tavLst>
                                        <p:tav tm="0">
                                          <p:val>
                                            <p:fltVal val="0.5"/>
                                          </p:val>
                                        </p:tav>
                                        <p:tav tm="100000">
                                          <p:val>
                                            <p:strVal val="#ppt_x"/>
                                          </p:val>
                                        </p:tav>
                                      </p:tavLst>
                                    </p:anim>
                                    <p:anim calcmode="lin" valueType="num">
                                      <p:cBhvr>
                                        <p:cTn id="17" dur="175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4/9/2016 Evangelio según San Lucas 14,25-33. – Meditando el Evangelio del  domingo con Maria Valtorta"/>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flipH="1">
            <a:off x="594586" y="636063"/>
            <a:ext cx="8000774" cy="569735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4586" y="636063"/>
            <a:ext cx="4491219" cy="792480"/>
          </a:xfrm>
          <a:prstGeom prst="roundRect">
            <a:avLst/>
          </a:prstGeom>
        </p:spPr>
      </p:pic>
      <p:sp>
        <p:nvSpPr>
          <p:cNvPr id="6" name="Text Box 29"/>
          <p:cNvSpPr txBox="1">
            <a:spLocks noChangeArrowheads="1"/>
          </p:cNvSpPr>
          <p:nvPr/>
        </p:nvSpPr>
        <p:spPr bwMode="auto">
          <a:xfrm>
            <a:off x="1395235" y="765435"/>
            <a:ext cx="3544570" cy="472440"/>
          </a:xfrm>
          <a:prstGeom prst="rect">
            <a:avLst/>
          </a:prstGeom>
          <a:solidFill>
            <a:srgbClr val="FFFFFF"/>
          </a:solidFill>
          <a:ln w="9525">
            <a:solidFill>
              <a:srgbClr val="000000"/>
            </a:solidFill>
            <a:miter lim="800000"/>
            <a:headEnd/>
            <a:tailEnd/>
          </a:ln>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fontAlgn="base">
              <a:spcBef>
                <a:spcPct val="0"/>
              </a:spcBef>
            </a:pPr>
            <a:r>
              <a:rPr lang="es-ES_tradnl" sz="1000" b="1" dirty="0">
                <a:solidFill>
                  <a:srgbClr val="385623"/>
                </a:solidFill>
                <a:latin typeface="Arial Rounded MT Bold" panose="020F0704030504030204" pitchFamily="34" charset="0"/>
                <a:ea typeface="Times New Roman" panose="02020603050405020304" pitchFamily="18" charset="0"/>
              </a:rPr>
              <a:t>LECTIO DIVINA –DOMINGO 24º  T. ORDINARIO - “B”</a:t>
            </a:r>
            <a:endParaRPr lang="es-PE" sz="1200" dirty="0">
              <a:solidFill>
                <a:srgbClr val="880000"/>
              </a:solidFill>
              <a:ea typeface="Times New Roman" panose="02020603050405020304" pitchFamily="18" charset="0"/>
            </a:endParaRPr>
          </a:p>
          <a:p>
            <a:pPr indent="19050" algn="r" fontAlgn="base">
              <a:spcBef>
                <a:spcPct val="0"/>
              </a:spcBef>
            </a:pPr>
            <a:r>
              <a:rPr lang="es-PE" sz="1100" b="1" dirty="0">
                <a:solidFill>
                  <a:srgbClr val="880000"/>
                </a:solidFill>
                <a:effectLst>
                  <a:outerShdw blurRad="38100" dist="38100" dir="2700000" algn="tl">
                    <a:srgbClr val="000000">
                      <a:alpha val="43137"/>
                    </a:srgbClr>
                  </a:outerShdw>
                </a:effectLst>
                <a:ea typeface="Times New Roman" panose="02020603050405020304" pitchFamily="18" charset="0"/>
              </a:rPr>
              <a:t>SI ALGUNO QUIERE VENIR DETRÁS DE MI…</a:t>
            </a:r>
          </a:p>
        </p:txBody>
      </p:sp>
      <p:sp>
        <p:nvSpPr>
          <p:cNvPr id="8" name="WordArt 4" descr="sunset7t"/>
          <p:cNvSpPr>
            <a:spLocks noChangeArrowheads="1" noChangeShapeType="1" noTextEdit="1"/>
          </p:cNvSpPr>
          <p:nvPr/>
        </p:nvSpPr>
        <p:spPr bwMode="auto">
          <a:xfrm>
            <a:off x="1722015" y="3876259"/>
            <a:ext cx="6159242" cy="1691292"/>
          </a:xfrm>
          <a:prstGeom prst="rect">
            <a:avLst/>
          </a:prstGeom>
        </p:spPr>
        <p:txBody>
          <a:bodyPr wrap="none" fromWordArt="1">
            <a:prstTxWarp prst="textCanDown">
              <a:avLst/>
            </a:prstTxWarp>
            <a:scene3d>
              <a:camera prst="orthographicFront"/>
              <a:lightRig rig="threePt" dir="t"/>
            </a:scene3d>
            <a:sp3d extrusionH="57150">
              <a:bevelT h="25400" prst="softRound"/>
            </a:sp3d>
          </a:bodyPr>
          <a:lstStyle/>
          <a:p>
            <a:pPr algn="ctr" fontAlgn="base">
              <a:spcBef>
                <a:spcPct val="0"/>
              </a:spcBef>
              <a:spcAft>
                <a:spcPct val="0"/>
              </a:spcAft>
            </a:pPr>
            <a:r>
              <a:rPr lang="es-PE" sz="3600" kern="10" normalizeH="1" dirty="0">
                <a:ln w="9525">
                  <a:solidFill>
                    <a:srgbClr val="000000"/>
                  </a:solidFill>
                  <a:round/>
                  <a:headEnd/>
                  <a:tailEnd/>
                </a:ln>
                <a:solidFill>
                  <a:schemeClr val="bg1"/>
                </a:solidFill>
                <a:latin typeface="Cooper Black" panose="0208090404030B020404" pitchFamily="18" charset="0"/>
              </a:rPr>
              <a:t>SI ALGUNO </a:t>
            </a:r>
            <a:r>
              <a:rPr lang="es-PE" sz="3600" kern="10" normalizeH="1" dirty="0" smtClean="0">
                <a:ln w="9525">
                  <a:solidFill>
                    <a:srgbClr val="000000"/>
                  </a:solidFill>
                  <a:round/>
                  <a:headEnd/>
                  <a:tailEnd/>
                </a:ln>
                <a:solidFill>
                  <a:schemeClr val="bg1"/>
                </a:solidFill>
                <a:latin typeface="Cooper Black" panose="0208090404030B020404" pitchFamily="18" charset="0"/>
              </a:rPr>
              <a:t>QUIERE </a:t>
            </a:r>
            <a:r>
              <a:rPr lang="es-PE" sz="3600" kern="10" normalizeH="1" dirty="0">
                <a:ln w="9525">
                  <a:solidFill>
                    <a:srgbClr val="000000"/>
                  </a:solidFill>
                  <a:round/>
                  <a:headEnd/>
                  <a:tailEnd/>
                </a:ln>
                <a:solidFill>
                  <a:schemeClr val="bg1"/>
                </a:solidFill>
                <a:latin typeface="Cooper Black" panose="0208090404030B020404" pitchFamily="18" charset="0"/>
              </a:rPr>
              <a:t>VENIR </a:t>
            </a:r>
          </a:p>
          <a:p>
            <a:pPr algn="ctr" fontAlgn="base">
              <a:spcBef>
                <a:spcPct val="0"/>
              </a:spcBef>
              <a:spcAft>
                <a:spcPct val="0"/>
              </a:spcAft>
            </a:pPr>
            <a:r>
              <a:rPr lang="es-PE" sz="3600" kern="10" normalizeH="1" dirty="0">
                <a:ln w="9525">
                  <a:solidFill>
                    <a:srgbClr val="000000"/>
                  </a:solidFill>
                  <a:round/>
                  <a:headEnd/>
                  <a:tailEnd/>
                </a:ln>
                <a:solidFill>
                  <a:schemeClr val="bg1"/>
                </a:solidFill>
                <a:latin typeface="Cooper Black" panose="0208090404030B020404" pitchFamily="18" charset="0"/>
              </a:rPr>
              <a:t>DETRÁS </a:t>
            </a:r>
            <a:r>
              <a:rPr lang="es-PE" sz="3600" kern="10" normalizeH="1" dirty="0" smtClean="0">
                <a:ln w="9525">
                  <a:solidFill>
                    <a:srgbClr val="000000"/>
                  </a:solidFill>
                  <a:round/>
                  <a:headEnd/>
                  <a:tailEnd/>
                </a:ln>
                <a:solidFill>
                  <a:schemeClr val="bg1"/>
                </a:solidFill>
                <a:latin typeface="Cooper Black" panose="0208090404030B020404" pitchFamily="18" charset="0"/>
              </a:rPr>
              <a:t>DE </a:t>
            </a:r>
            <a:r>
              <a:rPr lang="es-PE" sz="3600" kern="10" normalizeH="1" dirty="0">
                <a:ln w="9525">
                  <a:solidFill>
                    <a:srgbClr val="000000"/>
                  </a:solidFill>
                  <a:round/>
                  <a:headEnd/>
                  <a:tailEnd/>
                </a:ln>
                <a:solidFill>
                  <a:schemeClr val="bg1"/>
                </a:solidFill>
                <a:latin typeface="Cooper Black" panose="0208090404030B020404" pitchFamily="18" charset="0"/>
              </a:rPr>
              <a:t>MÍ</a:t>
            </a:r>
            <a:r>
              <a:rPr lang="es-ES" sz="3600" b="1" dirty="0">
                <a:solidFill>
                  <a:schemeClr val="bg1"/>
                </a:solidFill>
                <a:latin typeface="Cooper Black" panose="0208090404030B020404" pitchFamily="18" charset="0"/>
              </a:rPr>
              <a:t> ….</a:t>
            </a:r>
            <a:r>
              <a:rPr lang="es-PE" sz="3600" kern="10" normalizeH="1" dirty="0">
                <a:ln w="9525">
                  <a:solidFill>
                    <a:srgbClr val="000000"/>
                  </a:solidFill>
                  <a:round/>
                  <a:headEnd/>
                  <a:tailEnd/>
                </a:ln>
                <a:solidFill>
                  <a:schemeClr val="bg1"/>
                </a:solidFill>
                <a:latin typeface="Cooper Black" panose="0208090404030B020404" pitchFamily="18" charset="0"/>
              </a:rPr>
              <a:t> </a:t>
            </a:r>
          </a:p>
        </p:txBody>
      </p:sp>
      <p:sp>
        <p:nvSpPr>
          <p:cNvPr id="9" name="12 CuadroTexto"/>
          <p:cNvSpPr txBox="1"/>
          <p:nvPr/>
        </p:nvSpPr>
        <p:spPr>
          <a:xfrm>
            <a:off x="5963939" y="5837517"/>
            <a:ext cx="2631421" cy="400110"/>
          </a:xfrm>
          <a:prstGeom prst="rect">
            <a:avLst/>
          </a:prstGeom>
          <a:noFill/>
        </p:spPr>
        <p:txBody>
          <a:bodyPr wrap="square" rtlCol="0">
            <a:spAutoFit/>
          </a:bodyPr>
          <a:lstStyle/>
          <a:p>
            <a:pPr algn="r" fontAlgn="base">
              <a:spcBef>
                <a:spcPct val="0"/>
              </a:spcBef>
              <a:spcAft>
                <a:spcPct val="0"/>
              </a:spcAft>
            </a:pPr>
            <a:r>
              <a:rPr lang="es-ES" sz="2000" b="1"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12  setiembre 2021</a:t>
            </a:r>
            <a:endParaRPr lang="es-PE" sz="2000" b="1" dirty="0">
              <a:solidFill>
                <a:srgbClr val="FFFFFF"/>
              </a:solidFill>
              <a:effectLst>
                <a:glow rad="139700">
                  <a:schemeClr val="accent4">
                    <a:satMod val="175000"/>
                    <a:alpha val="40000"/>
                  </a:schemeClr>
                </a:glow>
                <a:outerShdw blurRad="38100" dist="38100" dir="2700000" algn="tl">
                  <a:srgbClr val="000000">
                    <a:alpha val="43137"/>
                  </a:srgbClr>
                </a:outerShdw>
              </a:effectLst>
            </a:endParaRPr>
          </a:p>
        </p:txBody>
      </p:sp>
      <p:pic>
        <p:nvPicPr>
          <p:cNvPr id="7" name="Imagen 6" descr="lectio"/>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16080" y="765435"/>
            <a:ext cx="557661" cy="553746"/>
          </a:xfrm>
          <a:prstGeom prst="rect">
            <a:avLst/>
          </a:prstGeom>
          <a:solidFill>
            <a:srgbClr val="08E662"/>
          </a:solidFill>
          <a:ln>
            <a:noFill/>
          </a:ln>
        </p:spPr>
      </p:pic>
      <p:sp>
        <p:nvSpPr>
          <p:cNvPr id="10" name="4 Rectángulo"/>
          <p:cNvSpPr/>
          <p:nvPr/>
        </p:nvSpPr>
        <p:spPr>
          <a:xfrm>
            <a:off x="5385264" y="739915"/>
            <a:ext cx="3070759" cy="584775"/>
          </a:xfrm>
          <a:prstGeom prst="rect">
            <a:avLst/>
          </a:prstGeom>
          <a:noFill/>
          <a:ln>
            <a:noFill/>
          </a:ln>
        </p:spPr>
        <p:txBody>
          <a:bodyPr wrap="square">
            <a:spAutoFit/>
          </a:bodyPr>
          <a:lstStyle/>
          <a:p>
            <a:pPr fontAlgn="base">
              <a:spcBef>
                <a:spcPct val="0"/>
              </a:spcBef>
              <a:spcAft>
                <a:spcPct val="0"/>
              </a:spcAft>
              <a:defRPr/>
            </a:pPr>
            <a:r>
              <a:rPr lang="es-PE" sz="3200" b="1" baseline="30000"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Eras Bold ITC" panose="020B0907030504020204" pitchFamily="34" charset="0"/>
              </a:rPr>
              <a:t>San </a:t>
            </a:r>
            <a:r>
              <a:rPr lang="es-ES" sz="3200" b="1" baseline="30000"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Eras Bold ITC" panose="020B0907030504020204" pitchFamily="34" charset="0"/>
              </a:rPr>
              <a:t>Marcos  8, 27-35</a:t>
            </a:r>
            <a:endParaRPr lang="es-PE" sz="3200" b="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Eras Bold ITC" panose="020B0907030504020204" pitchFamily="34" charset="0"/>
            </a:endParaRPr>
          </a:p>
        </p:txBody>
      </p:sp>
    </p:spTree>
    <p:extLst>
      <p:ext uri="{BB962C8B-B14F-4D97-AF65-F5344CB8AC3E}">
        <p14:creationId xmlns:p14="http://schemas.microsoft.com/office/powerpoint/2010/main" val="375620706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strVal val="4/3*#ppt_w"/>
                                          </p:val>
                                        </p:tav>
                                        <p:tav tm="100000">
                                          <p:val>
                                            <p:strVal val="#ppt_w"/>
                                          </p:val>
                                        </p:tav>
                                      </p:tavLst>
                                    </p:anim>
                                    <p:anim calcmode="lin" valueType="num">
                                      <p:cBhvr>
                                        <p:cTn id="8" dur="250" fill="hold"/>
                                        <p:tgtEl>
                                          <p:spTgt spid="10"/>
                                        </p:tgtEl>
                                        <p:attrNameLst>
                                          <p:attrName>ppt_h</p:attrName>
                                        </p:attrNameLst>
                                      </p:cBhvr>
                                      <p:tavLst>
                                        <p:tav tm="0">
                                          <p:val>
                                            <p:strVal val="4/3*#ppt_h"/>
                                          </p:val>
                                        </p:tav>
                                        <p:tav tm="100000">
                                          <p:val>
                                            <p:strVal val="#ppt_h"/>
                                          </p:val>
                                        </p:tav>
                                      </p:tavLst>
                                    </p:anim>
                                  </p:childTnLst>
                                </p:cTn>
                              </p:par>
                            </p:childTnLst>
                          </p:cTn>
                        </p:par>
                        <p:par>
                          <p:cTn id="9" fill="hold">
                            <p:stCondLst>
                              <p:cond delay="125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strVal val="4/3*#ppt_w"/>
                                          </p:val>
                                        </p:tav>
                                        <p:tav tm="100000">
                                          <p:val>
                                            <p:strVal val="#ppt_w"/>
                                          </p:val>
                                        </p:tav>
                                      </p:tavLst>
                                    </p:anim>
                                    <p:anim calcmode="lin" valueType="num">
                                      <p:cBhvr>
                                        <p:cTn id="13" dur="250" fill="hold"/>
                                        <p:tgtEl>
                                          <p:spTgt spid="8"/>
                                        </p:tgtEl>
                                        <p:attrNameLst>
                                          <p:attrName>ppt_h</p:attrName>
                                        </p:attrNameLst>
                                      </p:cBhvr>
                                      <p:tavLst>
                                        <p:tav tm="0">
                                          <p:val>
                                            <p:strVal val="4/3*#ppt_h"/>
                                          </p:val>
                                        </p:tav>
                                        <p:tav tm="100000">
                                          <p:val>
                                            <p:strVal val="#ppt_h"/>
                                          </p:val>
                                        </p:tav>
                                      </p:tavLst>
                                    </p:anim>
                                  </p:childTnLst>
                                </p:cTn>
                              </p:par>
                            </p:childTnLst>
                          </p:cTn>
                        </p:par>
                        <p:par>
                          <p:cTn id="14" fill="hold">
                            <p:stCondLst>
                              <p:cond delay="3250"/>
                            </p:stCondLst>
                            <p:childTnLst>
                              <p:par>
                                <p:cTn id="15" presetID="23" presetClass="entr" presetSubtype="288" fill="hold" grpId="0" nodeType="afterEffect">
                                  <p:stCondLst>
                                    <p:cond delay="0"/>
                                  </p:stCondLst>
                                  <p:iterate type="wd">
                                    <p:tmPct val="100000"/>
                                  </p:iterate>
                                  <p:childTnLst>
                                    <p:set>
                                      <p:cBhvr>
                                        <p:cTn id="16" dur="1" fill="hold">
                                          <p:stCondLst>
                                            <p:cond delay="0"/>
                                          </p:stCondLst>
                                        </p:cTn>
                                        <p:tgtEl>
                                          <p:spTgt spid="9"/>
                                        </p:tgtEl>
                                        <p:attrNameLst>
                                          <p:attrName>style.visibility</p:attrName>
                                        </p:attrNameLst>
                                      </p:cBhvr>
                                      <p:to>
                                        <p:strVal val="visible"/>
                                      </p:to>
                                    </p:set>
                                    <p:anim calcmode="lin" valueType="num">
                                      <p:cBhvr>
                                        <p:cTn id="17" dur="250" fill="hold"/>
                                        <p:tgtEl>
                                          <p:spTgt spid="9"/>
                                        </p:tgtEl>
                                        <p:attrNameLst>
                                          <p:attrName>ppt_w</p:attrName>
                                        </p:attrNameLst>
                                      </p:cBhvr>
                                      <p:tavLst>
                                        <p:tav tm="0">
                                          <p:val>
                                            <p:strVal val="4/3*#ppt_w"/>
                                          </p:val>
                                        </p:tav>
                                        <p:tav tm="100000">
                                          <p:val>
                                            <p:strVal val="#ppt_w"/>
                                          </p:val>
                                        </p:tav>
                                      </p:tavLst>
                                    </p:anim>
                                    <p:anim calcmode="lin" valueType="num">
                                      <p:cBhvr>
                                        <p:cTn id="18" dur="250" fill="hold"/>
                                        <p:tgtEl>
                                          <p:spTgt spid="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1312" y="597135"/>
            <a:ext cx="7919992" cy="5742706"/>
          </a:xfrm>
          <a:prstGeom prst="rect">
            <a:avLst/>
          </a:prstGeom>
          <a:scene3d>
            <a:camera prst="orthographicFront"/>
            <a:lightRig rig="threePt" dir="t"/>
          </a:scene3d>
          <a:sp3d>
            <a:bevelT prst="convex"/>
          </a:sp3d>
        </p:spPr>
      </p:pic>
      <p:sp>
        <p:nvSpPr>
          <p:cNvPr id="25" name="24 Rectángulo"/>
          <p:cNvSpPr/>
          <p:nvPr/>
        </p:nvSpPr>
        <p:spPr>
          <a:xfrm>
            <a:off x="591312" y="510046"/>
            <a:ext cx="7592451" cy="1077218"/>
          </a:xfrm>
          <a:prstGeom prst="rect">
            <a:avLst/>
          </a:prstGeom>
          <a:noFill/>
        </p:spPr>
        <p:style>
          <a:lnRef idx="0">
            <a:schemeClr val="dk1"/>
          </a:lnRef>
          <a:fillRef idx="3">
            <a:schemeClr val="dk1"/>
          </a:fillRef>
          <a:effectRef idx="3">
            <a:schemeClr val="dk1"/>
          </a:effectRef>
          <a:fontRef idx="minor">
            <a:schemeClr val="lt1"/>
          </a:fontRef>
        </p:style>
        <p:txBody>
          <a:bodyPr wrap="square">
            <a:spAutoFit/>
          </a:bodyPr>
          <a:lstStyle/>
          <a:p>
            <a:pPr marL="457200" indent="-457200" algn="ctr" fontAlgn="base">
              <a:spcBef>
                <a:spcPct val="0"/>
              </a:spcBef>
              <a:spcAft>
                <a:spcPct val="0"/>
              </a:spcAft>
              <a:buFont typeface="Wingdings" panose="05000000000000000000" pitchFamily="2" charset="2"/>
              <a:buChar char="§"/>
            </a:pPr>
            <a:r>
              <a:rPr lang="es-CO" sz="3200" b="1" dirty="0">
                <a:ln w="17780" cmpd="sng">
                  <a:solidFill>
                    <a:srgbClr val="00CC99">
                      <a:tint val="3000"/>
                    </a:srgbClr>
                  </a:solidFill>
                  <a:prstDash val="solid"/>
                  <a:miter lim="800000"/>
                </a:ln>
                <a:solidFill>
                  <a:schemeClr val="bg1"/>
                </a:solidFill>
                <a:effectLst>
                  <a:glow rad="139700">
                    <a:schemeClr val="accent4">
                      <a:satMod val="175000"/>
                      <a:alpha val="40000"/>
                    </a:schemeClr>
                  </a:glow>
                  <a:outerShdw blurRad="55000" dist="50800" dir="5400000" algn="tl">
                    <a:srgbClr val="000000">
                      <a:alpha val="33000"/>
                    </a:srgbClr>
                  </a:outerShdw>
                </a:effectLst>
                <a:latin typeface="Arial" pitchFamily="34" charset="0"/>
                <a:ea typeface="Times New Roman" pitchFamily="18" charset="0"/>
                <a:cs typeface="Arial" pitchFamily="34" charset="0"/>
              </a:rPr>
              <a:t>¿Cómo reacciona Pedro ante esta enseñanza? </a:t>
            </a:r>
            <a:endParaRPr lang="es-PE" sz="3200" b="1" dirty="0">
              <a:ln w="17780" cmpd="sng">
                <a:solidFill>
                  <a:srgbClr val="00CC99">
                    <a:tint val="3000"/>
                  </a:srgbClr>
                </a:solidFill>
                <a:prstDash val="solid"/>
                <a:miter lim="800000"/>
              </a:ln>
              <a:solidFill>
                <a:schemeClr val="bg1"/>
              </a:solidFill>
              <a:effectLst>
                <a:glow rad="139700">
                  <a:schemeClr val="accent4">
                    <a:satMod val="175000"/>
                    <a:alpha val="40000"/>
                  </a:schemeClr>
                </a:glow>
                <a:outerShdw blurRad="55000" dist="50800" dir="5400000" algn="tl">
                  <a:srgbClr val="000000">
                    <a:alpha val="33000"/>
                  </a:srgbClr>
                </a:outerShdw>
              </a:effectLst>
            </a:endParaRPr>
          </a:p>
        </p:txBody>
      </p:sp>
      <p:sp>
        <p:nvSpPr>
          <p:cNvPr id="26" name="25 Rectángulo"/>
          <p:cNvSpPr/>
          <p:nvPr/>
        </p:nvSpPr>
        <p:spPr>
          <a:xfrm>
            <a:off x="1345926" y="5240033"/>
            <a:ext cx="6639833" cy="954107"/>
          </a:xfrm>
          <a:prstGeom prst="rect">
            <a:avLst/>
          </a:prstGeom>
          <a:noFill/>
        </p:spPr>
        <p:style>
          <a:lnRef idx="0">
            <a:schemeClr val="accent5"/>
          </a:lnRef>
          <a:fillRef idx="3">
            <a:schemeClr val="accent5"/>
          </a:fillRef>
          <a:effectRef idx="3">
            <a:schemeClr val="accent5"/>
          </a:effectRef>
          <a:fontRef idx="minor">
            <a:schemeClr val="lt1"/>
          </a:fontRef>
        </p:style>
        <p:txBody>
          <a:bodyPr wrap="square">
            <a:spAutoFit/>
          </a:bodyPr>
          <a:lstStyle/>
          <a:p>
            <a:pPr algn="ctr" fontAlgn="base">
              <a:spcBef>
                <a:spcPct val="0"/>
              </a:spcBef>
              <a:spcAft>
                <a:spcPct val="0"/>
              </a:spcAft>
            </a:pPr>
            <a:r>
              <a:rPr lang="es-CO" sz="2800" b="1" dirty="0">
                <a:ln w="19050">
                  <a:solidFill>
                    <a:srgbClr val="000000">
                      <a:tint val="1000"/>
                    </a:srgbClr>
                  </a:solidFill>
                  <a:prstDash val="solid"/>
                </a:ln>
                <a:solidFill>
                  <a:srgbClr val="FFFFFF"/>
                </a:solidFill>
                <a:effectLst>
                  <a:glow rad="101600">
                    <a:schemeClr val="accent4">
                      <a:satMod val="175000"/>
                      <a:alpha val="40000"/>
                    </a:schemeClr>
                  </a:glow>
                  <a:outerShdw blurRad="50800" dist="63500" algn="l" rotWithShape="0">
                    <a:prstClr val="black"/>
                  </a:outerShdw>
                </a:effectLst>
                <a:latin typeface="Arial" pitchFamily="34" charset="0"/>
                <a:ea typeface="Times New Roman" pitchFamily="18" charset="0"/>
                <a:cs typeface="Arial" pitchFamily="34" charset="0"/>
              </a:rPr>
              <a:t>¿Con qué palabras le dice Jesús que vuelva a su lugar de discípulo?</a:t>
            </a:r>
            <a:endParaRPr lang="es-PE" sz="2800" b="1" dirty="0">
              <a:ln w="19050">
                <a:solidFill>
                  <a:srgbClr val="000000">
                    <a:tint val="1000"/>
                  </a:srgbClr>
                </a:solidFill>
                <a:prstDash val="solid"/>
              </a:ln>
              <a:solidFill>
                <a:srgbClr val="FFFFFF"/>
              </a:solidFill>
              <a:effectLst>
                <a:glow rad="101600">
                  <a:schemeClr val="accent4">
                    <a:satMod val="175000"/>
                    <a:alpha val="40000"/>
                  </a:schemeClr>
                </a:glow>
                <a:outerShdw blurRad="50800" dist="63500" algn="l" rotWithShape="0">
                  <a:prstClr val="black"/>
                </a:outerShdw>
              </a:effectLst>
            </a:endParaRPr>
          </a:p>
        </p:txBody>
      </p:sp>
    </p:spTree>
    <p:extLst>
      <p:ext uri="{BB962C8B-B14F-4D97-AF65-F5344CB8AC3E}">
        <p14:creationId xmlns:p14="http://schemas.microsoft.com/office/powerpoint/2010/main" val="107621358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5"/>
                                        </p:tgtEl>
                                        <p:attrNameLst>
                                          <p:attrName>style.visibility</p:attrName>
                                        </p:attrNameLst>
                                      </p:cBhvr>
                                      <p:to>
                                        <p:strVal val="visible"/>
                                      </p:to>
                                    </p:set>
                                    <p:anim calcmode="lin" valueType="num">
                                      <p:cBhvr>
                                        <p:cTn id="7" dur="1750" fill="hold"/>
                                        <p:tgtEl>
                                          <p:spTgt spid="25"/>
                                        </p:tgtEl>
                                        <p:attrNameLst>
                                          <p:attrName>ppt_w</p:attrName>
                                        </p:attrNameLst>
                                      </p:cBhvr>
                                      <p:tavLst>
                                        <p:tav tm="0">
                                          <p:val>
                                            <p:fltVal val="0"/>
                                          </p:val>
                                        </p:tav>
                                        <p:tav tm="100000">
                                          <p:val>
                                            <p:strVal val="#ppt_w"/>
                                          </p:val>
                                        </p:tav>
                                      </p:tavLst>
                                    </p:anim>
                                    <p:anim calcmode="lin" valueType="num">
                                      <p:cBhvr>
                                        <p:cTn id="8" dur="1750" fill="hold"/>
                                        <p:tgtEl>
                                          <p:spTgt spid="25"/>
                                        </p:tgtEl>
                                        <p:attrNameLst>
                                          <p:attrName>ppt_h</p:attrName>
                                        </p:attrNameLst>
                                      </p:cBhvr>
                                      <p:tavLst>
                                        <p:tav tm="0">
                                          <p:val>
                                            <p:fltVal val="0"/>
                                          </p:val>
                                        </p:tav>
                                        <p:tav tm="100000">
                                          <p:val>
                                            <p:strVal val="#ppt_h"/>
                                          </p:val>
                                        </p:tav>
                                      </p:tavLst>
                                    </p:anim>
                                    <p:anim calcmode="lin" valueType="num">
                                      <p:cBhvr>
                                        <p:cTn id="9" dur="1750" fill="hold"/>
                                        <p:tgtEl>
                                          <p:spTgt spid="25"/>
                                        </p:tgtEl>
                                        <p:attrNameLst>
                                          <p:attrName>ppt_x</p:attrName>
                                        </p:attrNameLst>
                                      </p:cBhvr>
                                      <p:tavLst>
                                        <p:tav tm="0">
                                          <p:val>
                                            <p:fltVal val="0.5"/>
                                          </p:val>
                                        </p:tav>
                                        <p:tav tm="100000">
                                          <p:val>
                                            <p:strVal val="#ppt_x"/>
                                          </p:val>
                                        </p:tav>
                                      </p:tavLst>
                                    </p:anim>
                                    <p:anim calcmode="lin" valueType="num">
                                      <p:cBhvr>
                                        <p:cTn id="10" dur="1750" fill="hold"/>
                                        <p:tgtEl>
                                          <p:spTgt spid="25"/>
                                        </p:tgtEl>
                                        <p:attrNameLst>
                                          <p:attrName>ppt_y</p:attrName>
                                        </p:attrNameLst>
                                      </p:cBhvr>
                                      <p:tavLst>
                                        <p:tav tm="0">
                                          <p:val>
                                            <p:fltVal val="0.5"/>
                                          </p:val>
                                        </p:tav>
                                        <p:tav tm="100000">
                                          <p:val>
                                            <p:strVal val="#ppt_y"/>
                                          </p:val>
                                        </p:tav>
                                      </p:tavLst>
                                    </p:anim>
                                  </p:childTnLst>
                                </p:cTn>
                              </p:par>
                            </p:childTnLst>
                          </p:cTn>
                        </p:par>
                        <p:par>
                          <p:cTn id="11" fill="hold">
                            <p:stCondLst>
                              <p:cond delay="297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26"/>
                                        </p:tgtEl>
                                        <p:attrNameLst>
                                          <p:attrName>style.visibility</p:attrName>
                                        </p:attrNameLst>
                                      </p:cBhvr>
                                      <p:to>
                                        <p:strVal val="visible"/>
                                      </p:to>
                                    </p:set>
                                    <p:anim calcmode="lin" valueType="num">
                                      <p:cBhvr>
                                        <p:cTn id="14" dur="1750" fill="hold"/>
                                        <p:tgtEl>
                                          <p:spTgt spid="26"/>
                                        </p:tgtEl>
                                        <p:attrNameLst>
                                          <p:attrName>ppt_w</p:attrName>
                                        </p:attrNameLst>
                                      </p:cBhvr>
                                      <p:tavLst>
                                        <p:tav tm="0">
                                          <p:val>
                                            <p:fltVal val="0"/>
                                          </p:val>
                                        </p:tav>
                                        <p:tav tm="100000">
                                          <p:val>
                                            <p:strVal val="#ppt_w"/>
                                          </p:val>
                                        </p:tav>
                                      </p:tavLst>
                                    </p:anim>
                                    <p:anim calcmode="lin" valueType="num">
                                      <p:cBhvr>
                                        <p:cTn id="15" dur="1750" fill="hold"/>
                                        <p:tgtEl>
                                          <p:spTgt spid="26"/>
                                        </p:tgtEl>
                                        <p:attrNameLst>
                                          <p:attrName>ppt_h</p:attrName>
                                        </p:attrNameLst>
                                      </p:cBhvr>
                                      <p:tavLst>
                                        <p:tav tm="0">
                                          <p:val>
                                            <p:fltVal val="0"/>
                                          </p:val>
                                        </p:tav>
                                        <p:tav tm="100000">
                                          <p:val>
                                            <p:strVal val="#ppt_h"/>
                                          </p:val>
                                        </p:tav>
                                      </p:tavLst>
                                    </p:anim>
                                    <p:anim calcmode="lin" valueType="num">
                                      <p:cBhvr>
                                        <p:cTn id="16" dur="1750" fill="hold"/>
                                        <p:tgtEl>
                                          <p:spTgt spid="26"/>
                                        </p:tgtEl>
                                        <p:attrNameLst>
                                          <p:attrName>ppt_x</p:attrName>
                                        </p:attrNameLst>
                                      </p:cBhvr>
                                      <p:tavLst>
                                        <p:tav tm="0">
                                          <p:val>
                                            <p:fltVal val="0.5"/>
                                          </p:val>
                                        </p:tav>
                                        <p:tav tm="100000">
                                          <p:val>
                                            <p:strVal val="#ppt_x"/>
                                          </p:val>
                                        </p:tav>
                                      </p:tavLst>
                                    </p:anim>
                                    <p:anim calcmode="lin" valueType="num">
                                      <p:cBhvr>
                                        <p:cTn id="17" dur="175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0891" y="583910"/>
            <a:ext cx="7942217" cy="5729804"/>
          </a:xfrm>
          <a:prstGeom prst="rect">
            <a:avLst/>
          </a:prstGeom>
          <a:scene3d>
            <a:camera prst="orthographicFront"/>
            <a:lightRig rig="threePt" dir="t"/>
          </a:scene3d>
          <a:sp3d>
            <a:bevelT w="152400" h="50800" prst="softRound"/>
          </a:sp3d>
        </p:spPr>
      </p:pic>
      <p:sp>
        <p:nvSpPr>
          <p:cNvPr id="28" name="27 Rectángulo"/>
          <p:cNvSpPr/>
          <p:nvPr/>
        </p:nvSpPr>
        <p:spPr>
          <a:xfrm>
            <a:off x="737668" y="583910"/>
            <a:ext cx="7674321" cy="646331"/>
          </a:xfrm>
          <a:prstGeom prst="rect">
            <a:avLst/>
          </a:prstGeom>
          <a:no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marL="571500" indent="-571500" fontAlgn="base">
              <a:spcBef>
                <a:spcPct val="0"/>
              </a:spcBef>
              <a:spcAft>
                <a:spcPct val="0"/>
              </a:spcAft>
              <a:buFont typeface="Wingdings" panose="05000000000000000000" pitchFamily="2" charset="2"/>
              <a:buChar char="§"/>
            </a:pPr>
            <a:r>
              <a:rPr lang="es-CO" sz="3600" b="1" dirty="0">
                <a:ln w="1905"/>
                <a:solidFill>
                  <a:srgbClr val="FFFFFF"/>
                </a:solidFill>
                <a:effectLst>
                  <a:outerShdw blurRad="50800" dist="38100" algn="l" rotWithShape="0">
                    <a:prstClr val="black"/>
                  </a:outerShdw>
                </a:effectLst>
                <a:latin typeface="Arial" pitchFamily="34" charset="0"/>
                <a:ea typeface="Times New Roman" pitchFamily="18" charset="0"/>
                <a:cs typeface="Arial" pitchFamily="34" charset="0"/>
              </a:rPr>
              <a:t>¿Cuál es </a:t>
            </a:r>
            <a:r>
              <a:rPr lang="es-CO" sz="3600" b="1" dirty="0" smtClean="0">
                <a:ln w="1905"/>
                <a:solidFill>
                  <a:srgbClr val="FFFFFF"/>
                </a:solidFill>
                <a:effectLst>
                  <a:outerShdw blurRad="50800" dist="38100" algn="l" rotWithShape="0">
                    <a:prstClr val="black"/>
                  </a:outerShdw>
                </a:effectLst>
                <a:latin typeface="Arial" pitchFamily="34" charset="0"/>
                <a:ea typeface="Times New Roman" pitchFamily="18" charset="0"/>
                <a:cs typeface="Arial" pitchFamily="34" charset="0"/>
              </a:rPr>
              <a:t>el camino </a:t>
            </a:r>
            <a:r>
              <a:rPr lang="es-CO" sz="3600" b="1" dirty="0">
                <a:ln w="1905"/>
                <a:solidFill>
                  <a:srgbClr val="FFFFFF"/>
                </a:solidFill>
                <a:effectLst>
                  <a:outerShdw blurRad="50800" dist="38100" algn="l" rotWithShape="0">
                    <a:prstClr val="black"/>
                  </a:outerShdw>
                </a:effectLst>
                <a:latin typeface="Arial" pitchFamily="34" charset="0"/>
                <a:ea typeface="Times New Roman" pitchFamily="18" charset="0"/>
                <a:cs typeface="Arial" pitchFamily="34" charset="0"/>
              </a:rPr>
              <a:t>que marca </a:t>
            </a:r>
          </a:p>
        </p:txBody>
      </p:sp>
      <p:sp>
        <p:nvSpPr>
          <p:cNvPr id="7" name="27 Rectángulo"/>
          <p:cNvSpPr/>
          <p:nvPr/>
        </p:nvSpPr>
        <p:spPr>
          <a:xfrm>
            <a:off x="2100560" y="5569567"/>
            <a:ext cx="5571692" cy="646331"/>
          </a:xfrm>
          <a:prstGeom prst="rect">
            <a:avLst/>
          </a:prstGeom>
          <a:noFill/>
        </p:spPr>
        <p:style>
          <a:lnRef idx="0">
            <a:schemeClr val="accent2"/>
          </a:lnRef>
          <a:fillRef idx="3">
            <a:schemeClr val="accent2"/>
          </a:fillRef>
          <a:effectRef idx="3">
            <a:schemeClr val="accent2"/>
          </a:effectRef>
          <a:fontRef idx="minor">
            <a:schemeClr val="lt1"/>
          </a:fontRef>
        </p:style>
        <p:txBody>
          <a:bodyPr wrap="square" lIns="91440" tIns="45720" rIns="91440" bIns="45720">
            <a:spAutoFit/>
          </a:bodyPr>
          <a:lstStyle/>
          <a:p>
            <a:pPr fontAlgn="base">
              <a:spcBef>
                <a:spcPct val="0"/>
              </a:spcBef>
              <a:spcAft>
                <a:spcPct val="0"/>
              </a:spcAft>
            </a:pPr>
            <a:r>
              <a:rPr lang="es-CO" sz="3600" b="1" dirty="0" smtClean="0">
                <a:ln w="1905"/>
                <a:solidFill>
                  <a:srgbClr val="FFFFFF"/>
                </a:solidFill>
                <a:effectLst>
                  <a:outerShdw blurRad="50800" dist="38100" algn="l" rotWithShape="0">
                    <a:prstClr val="black"/>
                  </a:outerShdw>
                </a:effectLst>
                <a:latin typeface="Arial" pitchFamily="34" charset="0"/>
                <a:ea typeface="Times New Roman" pitchFamily="18" charset="0"/>
                <a:cs typeface="Arial" pitchFamily="34" charset="0"/>
              </a:rPr>
              <a:t>Jesús </a:t>
            </a:r>
            <a:r>
              <a:rPr lang="es-CO" sz="3600" b="1" dirty="0">
                <a:ln w="1905"/>
                <a:solidFill>
                  <a:srgbClr val="FFFFFF"/>
                </a:solidFill>
                <a:effectLst>
                  <a:outerShdw blurRad="50800" dist="38100" algn="l" rotWithShape="0">
                    <a:prstClr val="black"/>
                  </a:outerShdw>
                </a:effectLst>
                <a:latin typeface="Arial" pitchFamily="34" charset="0"/>
                <a:ea typeface="Times New Roman" pitchFamily="18" charset="0"/>
                <a:cs typeface="Arial" pitchFamily="34" charset="0"/>
              </a:rPr>
              <a:t>a partir de ahora?</a:t>
            </a:r>
            <a:endParaRPr lang="es-PE" sz="3600" b="1" dirty="0">
              <a:ln w="1905"/>
              <a:solidFill>
                <a:srgbClr val="FFFFFF"/>
              </a:solidFill>
              <a:effectLst>
                <a:outerShdw blurRad="50800" dist="38100" algn="l" rotWithShape="0">
                  <a:prstClr val="black"/>
                </a:outerShdw>
              </a:effectLst>
            </a:endParaRPr>
          </a:p>
        </p:txBody>
      </p:sp>
    </p:spTree>
    <p:extLst>
      <p:ext uri="{BB962C8B-B14F-4D97-AF65-F5344CB8AC3E}">
        <p14:creationId xmlns:p14="http://schemas.microsoft.com/office/powerpoint/2010/main" val="4177187942"/>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28"/>
                                        </p:tgtEl>
                                        <p:attrNameLst>
                                          <p:attrName>style.visibility</p:attrName>
                                        </p:attrNameLst>
                                      </p:cBhvr>
                                      <p:to>
                                        <p:strVal val="visible"/>
                                      </p:to>
                                    </p:set>
                                    <p:anim calcmode="lin" valueType="num">
                                      <p:cBhvr>
                                        <p:cTn id="7" dur="1750" fill="hold"/>
                                        <p:tgtEl>
                                          <p:spTgt spid="28"/>
                                        </p:tgtEl>
                                        <p:attrNameLst>
                                          <p:attrName>ppt_w</p:attrName>
                                        </p:attrNameLst>
                                      </p:cBhvr>
                                      <p:tavLst>
                                        <p:tav tm="0">
                                          <p:val>
                                            <p:fltVal val="0"/>
                                          </p:val>
                                        </p:tav>
                                        <p:tav tm="100000">
                                          <p:val>
                                            <p:strVal val="#ppt_w"/>
                                          </p:val>
                                        </p:tav>
                                      </p:tavLst>
                                    </p:anim>
                                    <p:anim calcmode="lin" valueType="num">
                                      <p:cBhvr>
                                        <p:cTn id="8" dur="1750" fill="hold"/>
                                        <p:tgtEl>
                                          <p:spTgt spid="28"/>
                                        </p:tgtEl>
                                        <p:attrNameLst>
                                          <p:attrName>ppt_h</p:attrName>
                                        </p:attrNameLst>
                                      </p:cBhvr>
                                      <p:tavLst>
                                        <p:tav tm="0">
                                          <p:val>
                                            <p:fltVal val="0"/>
                                          </p:val>
                                        </p:tav>
                                        <p:tav tm="100000">
                                          <p:val>
                                            <p:strVal val="#ppt_h"/>
                                          </p:val>
                                        </p:tav>
                                      </p:tavLst>
                                    </p:anim>
                                    <p:anim calcmode="lin" valueType="num">
                                      <p:cBhvr>
                                        <p:cTn id="9" dur="1750" fill="hold"/>
                                        <p:tgtEl>
                                          <p:spTgt spid="28"/>
                                        </p:tgtEl>
                                        <p:attrNameLst>
                                          <p:attrName>ppt_x</p:attrName>
                                        </p:attrNameLst>
                                      </p:cBhvr>
                                      <p:tavLst>
                                        <p:tav tm="0">
                                          <p:val>
                                            <p:fltVal val="0.5"/>
                                          </p:val>
                                        </p:tav>
                                        <p:tav tm="100000">
                                          <p:val>
                                            <p:strVal val="#ppt_x"/>
                                          </p:val>
                                        </p:tav>
                                      </p:tavLst>
                                    </p:anim>
                                    <p:anim calcmode="lin" valueType="num">
                                      <p:cBhvr>
                                        <p:cTn id="10" dur="1750" fill="hold"/>
                                        <p:tgtEl>
                                          <p:spTgt spid="28"/>
                                        </p:tgtEl>
                                        <p:attrNameLst>
                                          <p:attrName>ppt_y</p:attrName>
                                        </p:attrNameLst>
                                      </p:cBhvr>
                                      <p:tavLst>
                                        <p:tav tm="0">
                                          <p:val>
                                            <p:fltVal val="0.5"/>
                                          </p:val>
                                        </p:tav>
                                        <p:tav tm="100000">
                                          <p:val>
                                            <p:strVal val="#ppt_y"/>
                                          </p:val>
                                        </p:tav>
                                      </p:tavLst>
                                    </p:anim>
                                  </p:childTnLst>
                                </p:cTn>
                              </p:par>
                            </p:childTnLst>
                          </p:cTn>
                        </p:par>
                        <p:par>
                          <p:cTn id="11" fill="hold">
                            <p:stCondLst>
                              <p:cond delay="28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750" fill="hold"/>
                                        <p:tgtEl>
                                          <p:spTgt spid="7"/>
                                        </p:tgtEl>
                                        <p:attrNameLst>
                                          <p:attrName>ppt_w</p:attrName>
                                        </p:attrNameLst>
                                      </p:cBhvr>
                                      <p:tavLst>
                                        <p:tav tm="0">
                                          <p:val>
                                            <p:fltVal val="0"/>
                                          </p:val>
                                        </p:tav>
                                        <p:tav tm="100000">
                                          <p:val>
                                            <p:strVal val="#ppt_w"/>
                                          </p:val>
                                        </p:tav>
                                      </p:tavLst>
                                    </p:anim>
                                    <p:anim calcmode="lin" valueType="num">
                                      <p:cBhvr>
                                        <p:cTn id="15" dur="1750" fill="hold"/>
                                        <p:tgtEl>
                                          <p:spTgt spid="7"/>
                                        </p:tgtEl>
                                        <p:attrNameLst>
                                          <p:attrName>ppt_h</p:attrName>
                                        </p:attrNameLst>
                                      </p:cBhvr>
                                      <p:tavLst>
                                        <p:tav tm="0">
                                          <p:val>
                                            <p:fltVal val="0"/>
                                          </p:val>
                                        </p:tav>
                                        <p:tav tm="100000">
                                          <p:val>
                                            <p:strVal val="#ppt_h"/>
                                          </p:val>
                                        </p:tav>
                                      </p:tavLst>
                                    </p:anim>
                                    <p:anim calcmode="lin" valueType="num">
                                      <p:cBhvr>
                                        <p:cTn id="16" dur="1750" fill="hold"/>
                                        <p:tgtEl>
                                          <p:spTgt spid="7"/>
                                        </p:tgtEl>
                                        <p:attrNameLst>
                                          <p:attrName>ppt_x</p:attrName>
                                        </p:attrNameLst>
                                      </p:cBhvr>
                                      <p:tavLst>
                                        <p:tav tm="0">
                                          <p:val>
                                            <p:fltVal val="0.5"/>
                                          </p:val>
                                        </p:tav>
                                        <p:tav tm="100000">
                                          <p:val>
                                            <p:strVal val="#ppt_x"/>
                                          </p:val>
                                        </p:tav>
                                      </p:tavLst>
                                    </p:anim>
                                    <p:anim calcmode="lin" valueType="num">
                                      <p:cBhvr>
                                        <p:cTn id="17" dur="1750" fill="hold"/>
                                        <p:tgtEl>
                                          <p:spTgt spid="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67155" y="633114"/>
            <a:ext cx="7958170" cy="5689309"/>
          </a:xfrm>
          <a:prstGeom prst="rect">
            <a:avLst/>
          </a:prstGeom>
        </p:spPr>
      </p:pic>
      <p:sp>
        <p:nvSpPr>
          <p:cNvPr id="11" name="Rectángulo redondeado 10"/>
          <p:cNvSpPr>
            <a:spLocks noChangeArrowheads="1"/>
          </p:cNvSpPr>
          <p:nvPr/>
        </p:nvSpPr>
        <p:spPr bwMode="auto">
          <a:xfrm>
            <a:off x="632627" y="633114"/>
            <a:ext cx="2842093" cy="795092"/>
          </a:xfrm>
          <a:prstGeom prst="roundRect">
            <a:avLst>
              <a:gd name="adj" fmla="val 16667"/>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b="1" kern="0" dirty="0">
                <a:solidFill>
                  <a:schemeClr val="accent1">
                    <a:lumMod val="20000"/>
                    <a:lumOff val="80000"/>
                  </a:schemeClr>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rPr>
              <a:t>MEDITATIO</a:t>
            </a:r>
            <a:endParaRPr lang="es-PE" kern="0" dirty="0">
              <a:solidFill>
                <a:schemeClr val="accent1">
                  <a:lumMod val="20000"/>
                  <a:lumOff val="80000"/>
                </a:schemeClr>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a:p>
            <a:pPr indent="19050" algn="ctr">
              <a:defRPr/>
            </a:pPr>
            <a:r>
              <a:rPr lang="es-ES_tradnl" sz="2000" b="1" kern="0" dirty="0">
                <a:solidFill>
                  <a:srgbClr val="FFFFFF"/>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rPr>
              <a:t>¿Qué ME dice el texto?</a:t>
            </a:r>
            <a:endParaRPr lang="es-PE" sz="2000" kern="0" dirty="0">
              <a:solidFill>
                <a:srgbClr val="FFFFFF"/>
              </a:solidFill>
              <a:effectLst>
                <a:glow rad="101600">
                  <a:schemeClr val="tx1">
                    <a:lumMod val="95000"/>
                    <a:lumOff val="5000"/>
                    <a:alpha val="60000"/>
                  </a:schemeClr>
                </a:glow>
                <a:outerShdw blurRad="50800" dist="38100" algn="l" rotWithShape="0">
                  <a:prstClr val="black"/>
                </a:outerShdw>
              </a:effectLst>
              <a:latin typeface="Times New Roman" panose="02020603050405020304" pitchFamily="18" charset="0"/>
              <a:ea typeface="Times New Roman" panose="02020603050405020304" pitchFamily="18" charset="0"/>
            </a:endParaRPr>
          </a:p>
        </p:txBody>
      </p:sp>
      <p:sp>
        <p:nvSpPr>
          <p:cNvPr id="2" name="1 Rectángulo"/>
          <p:cNvSpPr/>
          <p:nvPr/>
        </p:nvSpPr>
        <p:spPr>
          <a:xfrm>
            <a:off x="4174321" y="756108"/>
            <a:ext cx="1978427" cy="523220"/>
          </a:xfrm>
          <a:prstGeom prst="rect">
            <a:avLst/>
          </a:prstGeom>
        </p:spPr>
        <p:txBody>
          <a:bodyPr wrap="none">
            <a:spAutoFit/>
          </a:bodyPr>
          <a:lstStyle/>
          <a:p>
            <a:pPr algn="ctr" fontAlgn="base">
              <a:spcBef>
                <a:spcPct val="0"/>
              </a:spcBef>
              <a:spcAft>
                <a:spcPct val="0"/>
              </a:spcAft>
            </a:pPr>
            <a:r>
              <a:rPr lang="es-ES_tradnl" sz="2800" b="1" i="1" dirty="0">
                <a:solidFill>
                  <a:srgbClr val="FFFFFF"/>
                </a:solidFill>
                <a:effectLst>
                  <a:outerShdw blurRad="50800" dist="38100" algn="l" rotWithShape="0">
                    <a:prstClr val="black"/>
                  </a:outerShdw>
                </a:effectLst>
                <a:latin typeface="Times New Roman" pitchFamily="18" charset="0"/>
              </a:rPr>
              <a:t>Motivación:</a:t>
            </a:r>
          </a:p>
        </p:txBody>
      </p:sp>
      <p:sp>
        <p:nvSpPr>
          <p:cNvPr id="34819" name="Rectangle 3"/>
          <p:cNvSpPr>
            <a:spLocks noGrp="1" noChangeArrowheads="1"/>
          </p:cNvSpPr>
          <p:nvPr>
            <p:ph type="subTitle" idx="1"/>
          </p:nvPr>
        </p:nvSpPr>
        <p:spPr>
          <a:xfrm>
            <a:off x="567155" y="3777932"/>
            <a:ext cx="7892698" cy="2474819"/>
          </a:xfrm>
        </p:spPr>
        <p:txBody>
          <a:bodyPr/>
          <a:lstStyle/>
          <a:p>
            <a:pPr>
              <a:buClr>
                <a:srgbClr val="FF0000"/>
              </a:buClr>
            </a:pPr>
            <a:r>
              <a:rPr lang="es-ES_tradnl" sz="2600" i="1" dirty="0" smtClean="0">
                <a:solidFill>
                  <a:srgbClr val="FFFFFF"/>
                </a:solidFill>
                <a:effectLst>
                  <a:glow rad="63500">
                    <a:schemeClr val="accent4">
                      <a:satMod val="175000"/>
                      <a:alpha val="40000"/>
                    </a:schemeClr>
                  </a:glow>
                  <a:outerShdw blurRad="50800" dist="63500" algn="l" rotWithShape="0">
                    <a:prstClr val="black"/>
                  </a:outerShdw>
                </a:effectLst>
              </a:rPr>
              <a:t>Cuando el discípulo carga su cruz, es el mismo Cristo crucificado que se hace presente en su dolor, en su cansancio, en su fracaso</a:t>
            </a:r>
            <a:r>
              <a:rPr lang="es-ES_tradnl" sz="2600" i="1" dirty="0">
                <a:solidFill>
                  <a:srgbClr val="FFFFFF"/>
                </a:solidFill>
                <a:effectLst>
                  <a:glow rad="63500">
                    <a:schemeClr val="accent4">
                      <a:satMod val="175000"/>
                      <a:alpha val="40000"/>
                    </a:schemeClr>
                  </a:glow>
                  <a:outerShdw blurRad="50800" dist="63500" algn="l" rotWithShape="0">
                    <a:prstClr val="black"/>
                  </a:outerShdw>
                </a:effectLst>
              </a:rPr>
              <a:t>. De esta manera, </a:t>
            </a:r>
            <a:r>
              <a:rPr lang="es-ES_tradnl" sz="2600" i="1" dirty="0" smtClean="0">
                <a:solidFill>
                  <a:srgbClr val="FFFFFF"/>
                </a:solidFill>
                <a:effectLst>
                  <a:glow rad="63500">
                    <a:schemeClr val="accent4">
                      <a:satMod val="175000"/>
                      <a:alpha val="40000"/>
                    </a:schemeClr>
                  </a:glow>
                  <a:outerShdw blurRad="50800" dist="63500" algn="l" rotWithShape="0">
                    <a:prstClr val="black"/>
                  </a:outerShdw>
                </a:effectLst>
              </a:rPr>
              <a:t>              la </a:t>
            </a:r>
            <a:r>
              <a:rPr lang="es-ES_tradnl" sz="2600" i="1" dirty="0">
                <a:solidFill>
                  <a:srgbClr val="FFFFFF"/>
                </a:solidFill>
                <a:effectLst>
                  <a:glow rad="63500">
                    <a:schemeClr val="accent4">
                      <a:satMod val="175000"/>
                      <a:alpha val="40000"/>
                    </a:schemeClr>
                  </a:glow>
                  <a:outerShdw blurRad="50800" dist="63500" algn="l" rotWithShape="0">
                    <a:prstClr val="black"/>
                  </a:outerShdw>
                </a:effectLst>
              </a:rPr>
              <a:t>cruz que tenemos se convierte en una experiencia de amor, el amor más grande que puede vivir un ser humano.</a:t>
            </a:r>
            <a:endParaRPr lang="es-PE" sz="2600" dirty="0">
              <a:solidFill>
                <a:srgbClr val="FFFFFF"/>
              </a:solidFill>
              <a:effectLst>
                <a:glow rad="63500">
                  <a:schemeClr val="accent4">
                    <a:satMod val="175000"/>
                    <a:alpha val="40000"/>
                  </a:schemeClr>
                </a:glow>
                <a:outerShdw blurRad="50800" dist="63500" algn="l" rotWithShape="0">
                  <a:prstClr val="black"/>
                </a:outerShdw>
              </a:effectLst>
            </a:endParaRPr>
          </a:p>
          <a:p>
            <a:pPr>
              <a:buClr>
                <a:srgbClr val="FF0000"/>
              </a:buClr>
            </a:pPr>
            <a:endParaRPr lang="es-ES_tradnl" sz="2600" i="1" dirty="0" smtClean="0">
              <a:solidFill>
                <a:srgbClr val="FFFFFF"/>
              </a:solidFill>
              <a:effectLst>
                <a:glow rad="63500">
                  <a:schemeClr val="accent4">
                    <a:satMod val="175000"/>
                    <a:alpha val="40000"/>
                  </a:schemeClr>
                </a:glow>
                <a:outerShdw blurRad="50800" dist="63500" algn="l" rotWithShape="0">
                  <a:prstClr val="black"/>
                </a:outerShdw>
              </a:effectLst>
            </a:endParaRPr>
          </a:p>
          <a:p>
            <a:pPr marL="457200" indent="-457200">
              <a:buFont typeface="Arial" panose="020B0604020202020204" pitchFamily="34" charset="0"/>
              <a:buChar char="•"/>
            </a:pPr>
            <a:endParaRPr lang="es-PE" sz="2600" dirty="0" smtClean="0">
              <a:solidFill>
                <a:srgbClr val="FFFFFF"/>
              </a:solidFill>
              <a:effectLst>
                <a:glow rad="63500">
                  <a:schemeClr val="accent4">
                    <a:satMod val="175000"/>
                    <a:alpha val="40000"/>
                  </a:schemeClr>
                </a:glow>
                <a:outerShdw blurRad="50800" dist="63500" algn="l" rotWithShape="0">
                  <a:prstClr val="black"/>
                </a:outerShdw>
              </a:effectLst>
            </a:endParaRPr>
          </a:p>
        </p:txBody>
      </p:sp>
    </p:spTree>
    <p:extLst>
      <p:ext uri="{BB962C8B-B14F-4D97-AF65-F5344CB8AC3E}">
        <p14:creationId xmlns:p14="http://schemas.microsoft.com/office/powerpoint/2010/main" val="2680617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9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34819"/>
                                        </p:tgtEl>
                                        <p:attrNameLst>
                                          <p:attrName>style.visibility</p:attrName>
                                        </p:attrNameLst>
                                      </p:cBhvr>
                                      <p:to>
                                        <p:strVal val="visible"/>
                                      </p:to>
                                    </p:set>
                                    <p:anim calcmode="lin" valueType="num">
                                      <p:cBhvr>
                                        <p:cTn id="12" dur="1750" fill="hold"/>
                                        <p:tgtEl>
                                          <p:spTgt spid="34819"/>
                                        </p:tgtEl>
                                        <p:attrNameLst>
                                          <p:attrName>ppt_w</p:attrName>
                                        </p:attrNameLst>
                                      </p:cBhvr>
                                      <p:tavLst>
                                        <p:tav tm="0">
                                          <p:val>
                                            <p:fltVal val="0"/>
                                          </p:val>
                                        </p:tav>
                                        <p:tav tm="100000">
                                          <p:val>
                                            <p:strVal val="#ppt_w"/>
                                          </p:val>
                                        </p:tav>
                                      </p:tavLst>
                                    </p:anim>
                                    <p:anim calcmode="lin" valueType="num">
                                      <p:cBhvr>
                                        <p:cTn id="13" dur="1750" fill="hold"/>
                                        <p:tgtEl>
                                          <p:spTgt spid="3481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8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7828" y="600196"/>
            <a:ext cx="8005966" cy="5704810"/>
          </a:xfrm>
          <a:prstGeom prst="rect">
            <a:avLst/>
          </a:prstGeom>
        </p:spPr>
      </p:pic>
      <p:sp>
        <p:nvSpPr>
          <p:cNvPr id="3" name="2 CuadroTexto"/>
          <p:cNvSpPr txBox="1"/>
          <p:nvPr/>
        </p:nvSpPr>
        <p:spPr>
          <a:xfrm>
            <a:off x="391886" y="1166254"/>
            <a:ext cx="8079988" cy="1815882"/>
          </a:xfrm>
          <a:prstGeom prst="rect">
            <a:avLst/>
          </a:prstGeom>
          <a:noFill/>
        </p:spPr>
        <p:style>
          <a:lnRef idx="0">
            <a:schemeClr val="accent5"/>
          </a:lnRef>
          <a:fillRef idx="3">
            <a:schemeClr val="accent5"/>
          </a:fillRef>
          <a:effectRef idx="3">
            <a:schemeClr val="accent5"/>
          </a:effectRef>
          <a:fontRef idx="minor">
            <a:schemeClr val="lt1"/>
          </a:fontRef>
        </p:style>
        <p:txBody>
          <a:bodyPr wrap="square" rtlCol="0">
            <a:spAutoFit/>
          </a:bodyPr>
          <a:lstStyle/>
          <a:p>
            <a:pPr marL="457200" indent="-457200" algn="ctr" fontAlgn="base">
              <a:spcBef>
                <a:spcPct val="0"/>
              </a:spcBef>
              <a:spcAft>
                <a:spcPct val="0"/>
              </a:spcAft>
              <a:buFont typeface="Wingdings" panose="05000000000000000000" pitchFamily="2" charset="2"/>
              <a:buChar char="Ø"/>
            </a:pPr>
            <a:r>
              <a:rPr lang="es-ES_tradnl" sz="2800" dirty="0">
                <a:solidFill>
                  <a:srgbClr val="FFFFFF"/>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rPr>
              <a:t>Jesús pregunta a sus discípulos </a:t>
            </a:r>
            <a:r>
              <a:rPr lang="es-ES_tradnl" sz="2800" i="1" dirty="0">
                <a:solidFill>
                  <a:srgbClr val="FFFFFF"/>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rPr>
              <a:t>“quién dice la gente que soy yo”</a:t>
            </a:r>
            <a:r>
              <a:rPr lang="es-ES_tradnl" sz="2800" dirty="0">
                <a:solidFill>
                  <a:srgbClr val="FFFFFF"/>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rPr>
              <a:t> </a:t>
            </a:r>
            <a:r>
              <a:rPr lang="es-ES_tradnl" sz="2800" dirty="0" smtClean="0">
                <a:solidFill>
                  <a:srgbClr val="FFFFFF"/>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rPr>
              <a:t>                       </a:t>
            </a:r>
            <a:r>
              <a:rPr lang="es-PE" sz="2800" dirty="0" smtClean="0">
                <a:solidFill>
                  <a:srgbClr val="FFFFFF"/>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rPr>
              <a:t>Para </a:t>
            </a:r>
            <a:r>
              <a:rPr lang="es-PE" sz="2800" dirty="0">
                <a:solidFill>
                  <a:srgbClr val="FFFFFF"/>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rPr>
              <a:t>el mundo de hoy, </a:t>
            </a:r>
          </a:p>
          <a:p>
            <a:pPr algn="ctr" fontAlgn="base">
              <a:spcBef>
                <a:spcPct val="0"/>
              </a:spcBef>
              <a:spcAft>
                <a:spcPct val="0"/>
              </a:spcAft>
            </a:pPr>
            <a:r>
              <a:rPr lang="es-PE" sz="2800" dirty="0">
                <a:solidFill>
                  <a:srgbClr val="FFFFFF"/>
                </a:solidFill>
                <a:effectLst>
                  <a:glow rad="63500">
                    <a:schemeClr val="accent4">
                      <a:satMod val="175000"/>
                      <a:alpha val="40000"/>
                    </a:schemeClr>
                  </a:glow>
                  <a:outerShdw blurRad="50800" dist="38100" algn="l" rotWithShape="0">
                    <a:prstClr val="black"/>
                  </a:outerShdw>
                </a:effectLst>
                <a:latin typeface="Arial Black" panose="020B0A04020102020204" pitchFamily="34" charset="0"/>
              </a:rPr>
              <a:t>¿quién es Jesús?</a:t>
            </a:r>
          </a:p>
        </p:txBody>
      </p:sp>
    </p:spTree>
    <p:extLst>
      <p:ext uri="{BB962C8B-B14F-4D97-AF65-F5344CB8AC3E}">
        <p14:creationId xmlns:p14="http://schemas.microsoft.com/office/powerpoint/2010/main" val="3739814251"/>
      </p:ext>
    </p:extLst>
  </p:cSld>
  <p:clrMapOvr>
    <a:masterClrMapping/>
  </p:clrMapOvr>
  <mc:AlternateContent xmlns:mc="http://schemas.openxmlformats.org/markup-compatibility/2006" xmlns:p14="http://schemas.microsoft.com/office/powerpoint/2010/main">
    <mc:Choice Requires="p14">
      <p:transition spd="slow" p14:dur="10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1750" fill="hold"/>
                                        <p:tgtEl>
                                          <p:spTgt spid="3"/>
                                        </p:tgtEl>
                                        <p:attrNameLst>
                                          <p:attrName>ppt_w</p:attrName>
                                        </p:attrNameLst>
                                      </p:cBhvr>
                                      <p:tavLst>
                                        <p:tav tm="0">
                                          <p:val>
                                            <p:fltVal val="0"/>
                                          </p:val>
                                        </p:tav>
                                        <p:tav tm="100000">
                                          <p:val>
                                            <p:strVal val="#ppt_w"/>
                                          </p:val>
                                        </p:tav>
                                      </p:tavLst>
                                    </p:anim>
                                    <p:anim calcmode="lin" valueType="num">
                                      <p:cBhvr>
                                        <p:cTn id="8" dur="1750" fill="hold"/>
                                        <p:tgtEl>
                                          <p:spTgt spid="3"/>
                                        </p:tgtEl>
                                        <p:attrNameLst>
                                          <p:attrName>ppt_h</p:attrName>
                                        </p:attrNameLst>
                                      </p:cBhvr>
                                      <p:tavLst>
                                        <p:tav tm="0">
                                          <p:val>
                                            <p:fltVal val="0"/>
                                          </p:val>
                                        </p:tav>
                                        <p:tav tm="100000">
                                          <p:val>
                                            <p:strVal val="#ppt_h"/>
                                          </p:val>
                                        </p:tav>
                                      </p:tavLst>
                                    </p:anim>
                                    <p:anim calcmode="lin" valueType="num">
                                      <p:cBhvr>
                                        <p:cTn id="9" dur="1750" fill="hold"/>
                                        <p:tgtEl>
                                          <p:spTgt spid="3"/>
                                        </p:tgtEl>
                                        <p:attrNameLst>
                                          <p:attrName>ppt_x</p:attrName>
                                        </p:attrNameLst>
                                      </p:cBhvr>
                                      <p:tavLst>
                                        <p:tav tm="0">
                                          <p:val>
                                            <p:fltVal val="0.5"/>
                                          </p:val>
                                        </p:tav>
                                        <p:tav tm="100000">
                                          <p:val>
                                            <p:strVal val="#ppt_x"/>
                                          </p:val>
                                        </p:tav>
                                      </p:tavLst>
                                    </p:anim>
                                    <p:anim calcmode="lin" valueType="num">
                                      <p:cBhvr>
                                        <p:cTn id="10" dur="175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7697" y="592184"/>
            <a:ext cx="8013782" cy="5747656"/>
          </a:xfrm>
          <a:prstGeom prst="rect">
            <a:avLst/>
          </a:prstGeom>
        </p:spPr>
      </p:pic>
      <p:sp>
        <p:nvSpPr>
          <p:cNvPr id="5" name="3 CuadroTexto"/>
          <p:cNvSpPr txBox="1"/>
          <p:nvPr/>
        </p:nvSpPr>
        <p:spPr>
          <a:xfrm>
            <a:off x="2708830" y="5507519"/>
            <a:ext cx="3759994" cy="646331"/>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fontAlgn="base">
              <a:spcBef>
                <a:spcPct val="0"/>
              </a:spcBef>
              <a:spcAft>
                <a:spcPct val="0"/>
              </a:spcAft>
            </a:pPr>
            <a:r>
              <a:rPr lang="es-ES_tradnl" sz="3600" b="1" dirty="0" smtClean="0">
                <a:solidFill>
                  <a:srgbClr val="FFFFFF"/>
                </a:solidFill>
                <a:effectLst>
                  <a:glow rad="63500">
                    <a:schemeClr val="accent4">
                      <a:satMod val="175000"/>
                      <a:alpha val="40000"/>
                    </a:schemeClr>
                  </a:glow>
                  <a:outerShdw blurRad="50800" dist="63500" algn="l" rotWithShape="0">
                    <a:prstClr val="black"/>
                  </a:outerShdw>
                </a:effectLst>
              </a:rPr>
              <a:t>¿En qué se ve?.</a:t>
            </a:r>
            <a:endParaRPr lang="es-PE" sz="3600" dirty="0">
              <a:ln>
                <a:solidFill>
                  <a:srgbClr val="500000"/>
                </a:solidFill>
              </a:ln>
              <a:solidFill>
                <a:srgbClr val="FFFFFF"/>
              </a:solidFill>
              <a:effectLst>
                <a:outerShdw blurRad="38100" dist="38100" dir="2700000" algn="tl">
                  <a:srgbClr val="000000">
                    <a:alpha val="43137"/>
                  </a:srgbClr>
                </a:outerShdw>
              </a:effectLst>
            </a:endParaRPr>
          </a:p>
        </p:txBody>
      </p:sp>
      <p:sp>
        <p:nvSpPr>
          <p:cNvPr id="4" name="3 CuadroTexto"/>
          <p:cNvSpPr txBox="1"/>
          <p:nvPr/>
        </p:nvSpPr>
        <p:spPr>
          <a:xfrm>
            <a:off x="451660" y="592184"/>
            <a:ext cx="8169819" cy="1569660"/>
          </a:xfrm>
          <a:prstGeom prst="rect">
            <a:avLst/>
          </a:prstGeom>
          <a:noFill/>
        </p:spPr>
        <p:style>
          <a:lnRef idx="0">
            <a:schemeClr val="accent2"/>
          </a:lnRef>
          <a:fillRef idx="3">
            <a:schemeClr val="accent2"/>
          </a:fillRef>
          <a:effectRef idx="3">
            <a:schemeClr val="accent2"/>
          </a:effectRef>
          <a:fontRef idx="minor">
            <a:schemeClr val="lt1"/>
          </a:fontRef>
        </p:style>
        <p:txBody>
          <a:bodyPr wrap="square" rtlCol="0">
            <a:spAutoFit/>
          </a:bodyPr>
          <a:lstStyle/>
          <a:p>
            <a:pPr marL="457200" indent="-457200" algn="ctr" fontAlgn="base">
              <a:spcBef>
                <a:spcPct val="0"/>
              </a:spcBef>
              <a:spcAft>
                <a:spcPct val="0"/>
              </a:spcAft>
              <a:buFont typeface="Wingdings" panose="05000000000000000000" pitchFamily="2" charset="2"/>
              <a:buChar char="Ø"/>
            </a:pPr>
            <a:r>
              <a:rPr lang="es-PE" sz="3200" b="1" dirty="0" smtClean="0">
                <a:solidFill>
                  <a:srgbClr val="FFFFFF"/>
                </a:solidFill>
                <a:effectLst>
                  <a:glow rad="63500">
                    <a:schemeClr val="accent4">
                      <a:satMod val="175000"/>
                      <a:alpha val="40000"/>
                    </a:schemeClr>
                  </a:glow>
                  <a:outerShdw blurRad="50800" dist="63500" algn="l" rotWithShape="0">
                    <a:prstClr val="black"/>
                  </a:outerShdw>
                </a:effectLst>
              </a:rPr>
              <a:t>¿Acepto el misterio pascual que implica cruz y resurrección en mi vida?</a:t>
            </a:r>
            <a:endParaRPr lang="es-PE" sz="3200" dirty="0">
              <a:ln>
                <a:solidFill>
                  <a:srgbClr val="500000"/>
                </a:solidFill>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740385"/>
      </p:ext>
    </p:extLst>
  </p:cSld>
  <p:clrMapOvr>
    <a:masterClrMapping/>
  </p:clrMapOvr>
  <mc:AlternateContent xmlns:mc="http://schemas.openxmlformats.org/markup-compatibility/2006" xmlns:p14="http://schemas.microsoft.com/office/powerpoint/2010/main">
    <mc:Choice Requires="p14">
      <p:transition spd="slow" p14:dur="10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40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48510" y="620036"/>
            <a:ext cx="7997044" cy="5711093"/>
          </a:xfrm>
          <a:prstGeom prst="rect">
            <a:avLst/>
          </a:prstGeom>
          <a:scene3d>
            <a:camera prst="orthographicFront"/>
            <a:lightRig rig="threePt" dir="t"/>
          </a:scene3d>
          <a:sp3d>
            <a:bevelT prst="angle"/>
          </a:sp3d>
        </p:spPr>
      </p:pic>
      <p:sp>
        <p:nvSpPr>
          <p:cNvPr id="5" name="6 Rectángulo"/>
          <p:cNvSpPr/>
          <p:nvPr/>
        </p:nvSpPr>
        <p:spPr>
          <a:xfrm>
            <a:off x="1233479" y="5070116"/>
            <a:ext cx="6670769" cy="1077218"/>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base">
              <a:spcBef>
                <a:spcPct val="0"/>
              </a:spcBef>
              <a:spcAft>
                <a:spcPct val="0"/>
              </a:spcAft>
            </a:pPr>
            <a:r>
              <a:rPr lang="es-ES_tradnl" sz="3200" b="1" dirty="0" smtClean="0">
                <a:solidFill>
                  <a:srgbClr val="FFFFFF"/>
                </a:solidFill>
                <a:effectLst>
                  <a:glow rad="101600">
                    <a:srgbClr val="000000">
                      <a:alpha val="40000"/>
                    </a:srgbClr>
                  </a:glow>
                  <a:outerShdw blurRad="50800" dist="38100" algn="l" rotWithShape="0">
                    <a:prstClr val="black"/>
                  </a:outerShdw>
                </a:effectLst>
              </a:rPr>
              <a:t>¿</a:t>
            </a:r>
            <a:r>
              <a:rPr lang="es-ES_tradnl" sz="3200" b="1" dirty="0">
                <a:solidFill>
                  <a:srgbClr val="FFFFFF"/>
                </a:solidFill>
                <a:effectLst>
                  <a:glow rad="101600">
                    <a:srgbClr val="000000">
                      <a:alpha val="40000"/>
                    </a:srgbClr>
                  </a:glow>
                  <a:outerShdw blurRad="50800" dist="38100" algn="l" rotWithShape="0">
                    <a:prstClr val="black"/>
                  </a:outerShdw>
                </a:effectLst>
              </a:rPr>
              <a:t>Me rebelo contra Dios? </a:t>
            </a:r>
            <a:r>
              <a:rPr lang="es-ES_tradnl" sz="3200" b="1" dirty="0" smtClean="0">
                <a:solidFill>
                  <a:srgbClr val="FFFFFF"/>
                </a:solidFill>
                <a:effectLst>
                  <a:glow rad="101600">
                    <a:srgbClr val="000000">
                      <a:alpha val="40000"/>
                    </a:srgbClr>
                  </a:glow>
                  <a:outerShdw blurRad="50800" dist="38100" algn="l" rotWithShape="0">
                    <a:prstClr val="black"/>
                  </a:outerShdw>
                </a:effectLst>
              </a:rPr>
              <a:t>                                           ¿</a:t>
            </a:r>
            <a:r>
              <a:rPr lang="es-ES_tradnl" sz="3200" b="1" dirty="0">
                <a:solidFill>
                  <a:srgbClr val="FFFFFF"/>
                </a:solidFill>
                <a:effectLst>
                  <a:glow rad="101600">
                    <a:srgbClr val="000000">
                      <a:alpha val="40000"/>
                    </a:srgbClr>
                  </a:glow>
                  <a:outerShdw blurRad="50800" dist="38100" algn="l" rotWithShape="0">
                    <a:prstClr val="black"/>
                  </a:outerShdw>
                </a:effectLst>
              </a:rPr>
              <a:t>De qué forma? </a:t>
            </a:r>
            <a:endParaRPr lang="es-PE" sz="3200" b="1" dirty="0">
              <a:solidFill>
                <a:srgbClr val="FFFFFF"/>
              </a:solidFill>
              <a:effectLst>
                <a:glow rad="101600">
                  <a:srgbClr val="000000">
                    <a:alpha val="40000"/>
                  </a:srgbClr>
                </a:glow>
                <a:outerShdw blurRad="50800" dist="38100" algn="l" rotWithShape="0">
                  <a:prstClr val="black"/>
                </a:outerShdw>
              </a:effectLst>
            </a:endParaRPr>
          </a:p>
        </p:txBody>
      </p:sp>
      <p:sp>
        <p:nvSpPr>
          <p:cNvPr id="7" name="6 Rectángulo"/>
          <p:cNvSpPr/>
          <p:nvPr/>
        </p:nvSpPr>
        <p:spPr>
          <a:xfrm>
            <a:off x="592174" y="532947"/>
            <a:ext cx="7953380" cy="1569660"/>
          </a:xfrm>
          <a:prstGeom prst="rect">
            <a:avLst/>
          </a:prstGeom>
          <a:noFill/>
        </p:spPr>
        <p:style>
          <a:lnRef idx="0">
            <a:schemeClr val="accent1"/>
          </a:lnRef>
          <a:fillRef idx="3">
            <a:schemeClr val="accent1"/>
          </a:fillRef>
          <a:effectRef idx="3">
            <a:schemeClr val="accent1"/>
          </a:effectRef>
          <a:fontRef idx="minor">
            <a:schemeClr val="lt1"/>
          </a:fontRef>
        </p:style>
        <p:txBody>
          <a:bodyPr wrap="square">
            <a:spAutoFit/>
          </a:bodyPr>
          <a:lstStyle/>
          <a:p>
            <a:pPr marL="457200" indent="-457200" algn="ctr" fontAlgn="base">
              <a:spcBef>
                <a:spcPct val="0"/>
              </a:spcBef>
              <a:spcAft>
                <a:spcPct val="0"/>
              </a:spcAft>
              <a:buFont typeface="Wingdings" panose="05000000000000000000" pitchFamily="2" charset="2"/>
              <a:buChar char="Ø"/>
            </a:pPr>
            <a:r>
              <a:rPr lang="es-ES_tradnl" sz="3200" b="1" dirty="0" smtClean="0">
                <a:solidFill>
                  <a:srgbClr val="FFFFFF"/>
                </a:solidFill>
                <a:effectLst>
                  <a:glow rad="101600">
                    <a:srgbClr val="000000">
                      <a:alpha val="40000"/>
                    </a:srgbClr>
                  </a:glow>
                  <a:outerShdw blurRad="50800" dist="38100" algn="l" rotWithShape="0">
                    <a:prstClr val="black"/>
                  </a:outerShdw>
                </a:effectLst>
              </a:rPr>
              <a:t>¿En qué situaciones de mi vida no he aceptado la realidad del sufrimiento                             y de la muerte? </a:t>
            </a:r>
          </a:p>
        </p:txBody>
      </p:sp>
    </p:spTree>
    <p:extLst>
      <p:ext uri="{BB962C8B-B14F-4D97-AF65-F5344CB8AC3E}">
        <p14:creationId xmlns:p14="http://schemas.microsoft.com/office/powerpoint/2010/main" val="1681895900"/>
      </p:ext>
    </p:extLst>
  </p:cSld>
  <p:clrMapOvr>
    <a:masterClrMapping/>
  </p:clrMapOvr>
  <mc:AlternateContent xmlns:mc="http://schemas.openxmlformats.org/markup-compatibility/2006" xmlns:p14="http://schemas.microsoft.com/office/powerpoint/2010/main">
    <mc:Choice Requires="p14">
      <p:transition spd="slow" p14:dur="10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1750" fill="hold"/>
                                        <p:tgtEl>
                                          <p:spTgt spid="7"/>
                                        </p:tgtEl>
                                        <p:attrNameLst>
                                          <p:attrName>ppt_w</p:attrName>
                                        </p:attrNameLst>
                                      </p:cBhvr>
                                      <p:tavLst>
                                        <p:tav tm="0">
                                          <p:val>
                                            <p:fltVal val="0"/>
                                          </p:val>
                                        </p:tav>
                                        <p:tav tm="100000">
                                          <p:val>
                                            <p:strVal val="#ppt_w"/>
                                          </p:val>
                                        </p:tav>
                                      </p:tavLst>
                                    </p:anim>
                                    <p:anim calcmode="lin" valueType="num">
                                      <p:cBhvr>
                                        <p:cTn id="8" dur="1750" fill="hold"/>
                                        <p:tgtEl>
                                          <p:spTgt spid="7"/>
                                        </p:tgtEl>
                                        <p:attrNameLst>
                                          <p:attrName>ppt_h</p:attrName>
                                        </p:attrNameLst>
                                      </p:cBhvr>
                                      <p:tavLst>
                                        <p:tav tm="0">
                                          <p:val>
                                            <p:fltVal val="0"/>
                                          </p:val>
                                        </p:tav>
                                        <p:tav tm="100000">
                                          <p:val>
                                            <p:strVal val="#ppt_h"/>
                                          </p:val>
                                        </p:tav>
                                      </p:tavLst>
                                    </p:anim>
                                    <p:anim calcmode="lin" valueType="num">
                                      <p:cBhvr>
                                        <p:cTn id="9" dur="1750" fill="hold"/>
                                        <p:tgtEl>
                                          <p:spTgt spid="7"/>
                                        </p:tgtEl>
                                        <p:attrNameLst>
                                          <p:attrName>ppt_x</p:attrName>
                                        </p:attrNameLst>
                                      </p:cBhvr>
                                      <p:tavLst>
                                        <p:tav tm="0">
                                          <p:val>
                                            <p:fltVal val="0.5"/>
                                          </p:val>
                                        </p:tav>
                                        <p:tav tm="100000">
                                          <p:val>
                                            <p:strVal val="#ppt_x"/>
                                          </p:val>
                                        </p:tav>
                                      </p:tavLst>
                                    </p:anim>
                                    <p:anim calcmode="lin" valueType="num">
                                      <p:cBhvr>
                                        <p:cTn id="10" dur="1750" fill="hold"/>
                                        <p:tgtEl>
                                          <p:spTgt spid="7"/>
                                        </p:tgtEl>
                                        <p:attrNameLst>
                                          <p:attrName>ppt_y</p:attrName>
                                        </p:attrNameLst>
                                      </p:cBhvr>
                                      <p:tavLst>
                                        <p:tav tm="0">
                                          <p:val>
                                            <p:fltVal val="0.5"/>
                                          </p:val>
                                        </p:tav>
                                        <p:tav tm="100000">
                                          <p:val>
                                            <p:strVal val="#ppt_y"/>
                                          </p:val>
                                        </p:tav>
                                      </p:tavLst>
                                    </p:anim>
                                  </p:childTnLst>
                                </p:cTn>
                              </p:par>
                            </p:childTnLst>
                          </p:cTn>
                        </p:par>
                        <p:par>
                          <p:cTn id="11" fill="hold">
                            <p:stCondLst>
                              <p:cond delay="49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750" fill="hold"/>
                                        <p:tgtEl>
                                          <p:spTgt spid="5"/>
                                        </p:tgtEl>
                                        <p:attrNameLst>
                                          <p:attrName>ppt_w</p:attrName>
                                        </p:attrNameLst>
                                      </p:cBhvr>
                                      <p:tavLst>
                                        <p:tav tm="0">
                                          <p:val>
                                            <p:fltVal val="0"/>
                                          </p:val>
                                        </p:tav>
                                        <p:tav tm="100000">
                                          <p:val>
                                            <p:strVal val="#ppt_w"/>
                                          </p:val>
                                        </p:tav>
                                      </p:tavLst>
                                    </p:anim>
                                    <p:anim calcmode="lin" valueType="num">
                                      <p:cBhvr>
                                        <p:cTn id="15" dur="1750" fill="hold"/>
                                        <p:tgtEl>
                                          <p:spTgt spid="5"/>
                                        </p:tgtEl>
                                        <p:attrNameLst>
                                          <p:attrName>ppt_h</p:attrName>
                                        </p:attrNameLst>
                                      </p:cBhvr>
                                      <p:tavLst>
                                        <p:tav tm="0">
                                          <p:val>
                                            <p:fltVal val="0"/>
                                          </p:val>
                                        </p:tav>
                                        <p:tav tm="100000">
                                          <p:val>
                                            <p:strVal val="#ppt_h"/>
                                          </p:val>
                                        </p:tav>
                                      </p:tavLst>
                                    </p:anim>
                                    <p:anim calcmode="lin" valueType="num">
                                      <p:cBhvr>
                                        <p:cTn id="16" dur="1750" fill="hold"/>
                                        <p:tgtEl>
                                          <p:spTgt spid="5"/>
                                        </p:tgtEl>
                                        <p:attrNameLst>
                                          <p:attrName>ppt_x</p:attrName>
                                        </p:attrNameLst>
                                      </p:cBhvr>
                                      <p:tavLst>
                                        <p:tav tm="0">
                                          <p:val>
                                            <p:fltVal val="0.5"/>
                                          </p:val>
                                        </p:tav>
                                        <p:tav tm="100000">
                                          <p:val>
                                            <p:strVal val="#ppt_x"/>
                                          </p:val>
                                        </p:tav>
                                      </p:tavLst>
                                    </p:anim>
                                    <p:anim calcmode="lin" valueType="num">
                                      <p:cBhvr>
                                        <p:cTn id="17" dur="175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1268" y="596974"/>
            <a:ext cx="7976616" cy="5734157"/>
          </a:xfrm>
          <a:prstGeom prst="rect">
            <a:avLst/>
          </a:prstGeom>
          <a:scene3d>
            <a:camera prst="orthographicFront"/>
            <a:lightRig rig="threePt" dir="t"/>
          </a:scene3d>
          <a:sp3d>
            <a:bevelT w="152400" h="50800" prst="softRound"/>
          </a:sp3d>
        </p:spPr>
      </p:pic>
      <p:sp>
        <p:nvSpPr>
          <p:cNvPr id="4" name="Rectangle 5"/>
          <p:cNvSpPr>
            <a:spLocks noChangeArrowheads="1"/>
          </p:cNvSpPr>
          <p:nvPr/>
        </p:nvSpPr>
        <p:spPr bwMode="auto">
          <a:xfrm>
            <a:off x="601268" y="570847"/>
            <a:ext cx="7959258" cy="1384995"/>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marL="342900" indent="-342900" algn="ctr" fontAlgn="base">
              <a:spcBef>
                <a:spcPct val="50000"/>
              </a:spcBef>
              <a:spcAft>
                <a:spcPct val="0"/>
              </a:spcAft>
              <a:buFont typeface="Wingdings" panose="05000000000000000000" pitchFamily="2" charset="2"/>
              <a:buChar char="Ø"/>
              <a:defRPr/>
            </a:pPr>
            <a:r>
              <a:rPr lang="es-PE" sz="2800" b="1" dirty="0">
                <a:solidFill>
                  <a:schemeClr val="bg1"/>
                </a:solidFill>
                <a:effectLst>
                  <a:glow rad="76200">
                    <a:schemeClr val="accent4">
                      <a:satMod val="175000"/>
                      <a:alpha val="40000"/>
                    </a:schemeClr>
                  </a:glow>
                  <a:outerShdw blurRad="50800" dist="63500" algn="l" rotWithShape="0">
                    <a:prstClr val="black"/>
                  </a:outerShdw>
                </a:effectLst>
                <a:latin typeface="Arial Black" panose="020B0A04020102020204" pitchFamily="34" charset="0"/>
              </a:rPr>
              <a:t>Pedro quiso enseñar a Jesús a ser Mesías y el Señor le colocó en su lugar, haciéndolo ver que </a:t>
            </a:r>
            <a:r>
              <a:rPr lang="es-PE" sz="2800" b="1" dirty="0" smtClean="0">
                <a:solidFill>
                  <a:schemeClr val="bg1"/>
                </a:solidFill>
                <a:effectLst>
                  <a:glow rad="76200">
                    <a:schemeClr val="accent4">
                      <a:satMod val="175000"/>
                      <a:alpha val="40000"/>
                    </a:schemeClr>
                  </a:glow>
                  <a:outerShdw blurRad="50800" dist="63500" algn="l" rotWithShape="0">
                    <a:prstClr val="black"/>
                  </a:outerShdw>
                </a:effectLst>
                <a:latin typeface="Arial Black" panose="020B0A04020102020204" pitchFamily="34" charset="0"/>
              </a:rPr>
              <a:t>él</a:t>
            </a:r>
            <a:endParaRPr lang="es-PE" sz="2800" b="1" dirty="0">
              <a:solidFill>
                <a:schemeClr val="bg1"/>
              </a:solidFill>
              <a:effectLst>
                <a:glow rad="76200">
                  <a:schemeClr val="accent4">
                    <a:satMod val="175000"/>
                    <a:alpha val="40000"/>
                  </a:schemeClr>
                </a:glow>
                <a:outerShdw blurRad="50800" dist="63500" algn="l" rotWithShape="0">
                  <a:prstClr val="black"/>
                </a:outerShdw>
              </a:effectLst>
              <a:latin typeface="Arial Black" panose="020B0A04020102020204" pitchFamily="34" charset="0"/>
            </a:endParaRPr>
          </a:p>
        </p:txBody>
      </p:sp>
      <p:sp>
        <p:nvSpPr>
          <p:cNvPr id="10" name="Rectangle 5"/>
          <p:cNvSpPr>
            <a:spLocks noChangeArrowheads="1"/>
          </p:cNvSpPr>
          <p:nvPr/>
        </p:nvSpPr>
        <p:spPr bwMode="auto">
          <a:xfrm>
            <a:off x="601268" y="4751997"/>
            <a:ext cx="7959258" cy="1384995"/>
          </a:xfrm>
          <a:prstGeom prst="rect">
            <a:avLst/>
          </a:prstGeom>
          <a:noFill/>
          <a:ln>
            <a:headEnd/>
            <a:tailEnd/>
          </a:ln>
        </p:spPr>
        <p:style>
          <a:lnRef idx="0">
            <a:schemeClr val="accent1"/>
          </a:lnRef>
          <a:fillRef idx="3">
            <a:schemeClr val="accent1"/>
          </a:fillRef>
          <a:effectRef idx="3">
            <a:schemeClr val="accent1"/>
          </a:effectRef>
          <a:fontRef idx="minor">
            <a:schemeClr val="lt1"/>
          </a:fontRef>
        </p:style>
        <p:txBody>
          <a:bodyPr wrap="square">
            <a:spAutoFit/>
          </a:bodyPr>
          <a:lstStyle/>
          <a:p>
            <a:pPr algn="ctr" fontAlgn="base">
              <a:spcBef>
                <a:spcPct val="50000"/>
              </a:spcBef>
              <a:spcAft>
                <a:spcPct val="0"/>
              </a:spcAft>
              <a:defRPr/>
            </a:pPr>
            <a:r>
              <a:rPr lang="es-PE" sz="2800" b="1" dirty="0" smtClean="0">
                <a:solidFill>
                  <a:schemeClr val="bg1"/>
                </a:solidFill>
                <a:effectLst>
                  <a:glow rad="76200">
                    <a:schemeClr val="accent4">
                      <a:satMod val="175000"/>
                      <a:alpha val="40000"/>
                    </a:schemeClr>
                  </a:glow>
                  <a:outerShdw blurRad="50800" dist="63500" algn="l" rotWithShape="0">
                    <a:prstClr val="black"/>
                  </a:outerShdw>
                </a:effectLst>
                <a:latin typeface="Arial Black" panose="020B0A04020102020204" pitchFamily="34" charset="0"/>
              </a:rPr>
              <a:t>debía </a:t>
            </a:r>
            <a:r>
              <a:rPr lang="es-PE" sz="2800" b="1" dirty="0">
                <a:solidFill>
                  <a:schemeClr val="bg1"/>
                </a:solidFill>
                <a:effectLst>
                  <a:glow rad="76200">
                    <a:schemeClr val="accent4">
                      <a:satMod val="175000"/>
                      <a:alpha val="40000"/>
                    </a:schemeClr>
                  </a:glow>
                  <a:outerShdw blurRad="50800" dist="63500" algn="l" rotWithShape="0">
                    <a:prstClr val="black"/>
                  </a:outerShdw>
                </a:effectLst>
                <a:latin typeface="Arial Black" panose="020B0A04020102020204" pitchFamily="34" charset="0"/>
              </a:rPr>
              <a:t>imitar lo que Él hacía y no al revés. ¿Qué importancia doy a las enseñanzas del Señor</a:t>
            </a:r>
            <a:r>
              <a:rPr lang="es-PE" sz="2800" b="1" dirty="0" smtClean="0">
                <a:solidFill>
                  <a:schemeClr val="bg1"/>
                </a:solidFill>
                <a:effectLst>
                  <a:glow rad="76200">
                    <a:schemeClr val="accent4">
                      <a:satMod val="175000"/>
                      <a:alpha val="40000"/>
                    </a:schemeClr>
                  </a:glow>
                  <a:outerShdw blurRad="50800" dist="63500" algn="l" rotWithShape="0">
                    <a:prstClr val="black"/>
                  </a:outerShdw>
                </a:effectLst>
                <a:latin typeface="Arial Black" panose="020B0A04020102020204" pitchFamily="34" charset="0"/>
              </a:rPr>
              <a:t>?</a:t>
            </a:r>
            <a:endParaRPr lang="es-PE" sz="2800" b="1" dirty="0">
              <a:solidFill>
                <a:schemeClr val="bg1"/>
              </a:solidFill>
              <a:effectLst>
                <a:glow rad="76200">
                  <a:schemeClr val="accent4">
                    <a:satMod val="175000"/>
                    <a:alpha val="40000"/>
                  </a:schemeClr>
                </a:glow>
                <a:outerShdw blurRad="50800" dist="63500" algn="l" rotWithShape="0">
                  <a:prstClr val="black"/>
                </a:outerShdw>
              </a:effectLst>
              <a:latin typeface="Arial Black" panose="020B0A04020102020204" pitchFamily="34" charset="0"/>
            </a:endParaRPr>
          </a:p>
        </p:txBody>
      </p:sp>
    </p:spTree>
    <p:extLst>
      <p:ext uri="{BB962C8B-B14F-4D97-AF65-F5344CB8AC3E}">
        <p14:creationId xmlns:p14="http://schemas.microsoft.com/office/powerpoint/2010/main" val="2756166901"/>
      </p:ext>
    </p:extLst>
  </p:cSld>
  <p:clrMapOvr>
    <a:masterClrMapping/>
  </p:clrMapOvr>
  <mc:AlternateContent xmlns:mc="http://schemas.openxmlformats.org/markup-compatibility/2006" xmlns:p14="http://schemas.microsoft.com/office/powerpoint/2010/main">
    <mc:Choice Requires="p14">
      <p:transition spd="slow" p14:dur="100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anim calcmode="lin" valueType="num">
                                      <p:cBhvr>
                                        <p:cTn id="9" dur="1750" fill="hold"/>
                                        <p:tgtEl>
                                          <p:spTgt spid="4"/>
                                        </p:tgtEl>
                                        <p:attrNameLst>
                                          <p:attrName>ppt_x</p:attrName>
                                        </p:attrNameLst>
                                      </p:cBhvr>
                                      <p:tavLst>
                                        <p:tav tm="0">
                                          <p:val>
                                            <p:fltVal val="0.5"/>
                                          </p:val>
                                        </p:tav>
                                        <p:tav tm="100000">
                                          <p:val>
                                            <p:strVal val="#ppt_x"/>
                                          </p:val>
                                        </p:tav>
                                      </p:tavLst>
                                    </p:anim>
                                    <p:anim calcmode="lin" valueType="num">
                                      <p:cBhvr>
                                        <p:cTn id="10" dur="1750" fill="hold"/>
                                        <p:tgtEl>
                                          <p:spTgt spid="4"/>
                                        </p:tgtEl>
                                        <p:attrNameLst>
                                          <p:attrName>ppt_y</p:attrName>
                                        </p:attrNameLst>
                                      </p:cBhvr>
                                      <p:tavLst>
                                        <p:tav tm="0">
                                          <p:val>
                                            <p:fltVal val="0.5"/>
                                          </p:val>
                                        </p:tav>
                                        <p:tav tm="100000">
                                          <p:val>
                                            <p:strVal val="#ppt_y"/>
                                          </p:val>
                                        </p:tav>
                                      </p:tavLst>
                                    </p:anim>
                                  </p:childTnLst>
                                </p:cTn>
                              </p:par>
                            </p:childTnLst>
                          </p:cTn>
                        </p:par>
                        <p:par>
                          <p:cTn id="11" fill="hold">
                            <p:stCondLst>
                              <p:cond delay="525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10"/>
                                        </p:tgtEl>
                                        <p:attrNameLst>
                                          <p:attrName>style.visibility</p:attrName>
                                        </p:attrNameLst>
                                      </p:cBhvr>
                                      <p:to>
                                        <p:strVal val="visible"/>
                                      </p:to>
                                    </p:set>
                                    <p:anim calcmode="lin" valueType="num">
                                      <p:cBhvr>
                                        <p:cTn id="14" dur="1750" fill="hold"/>
                                        <p:tgtEl>
                                          <p:spTgt spid="10"/>
                                        </p:tgtEl>
                                        <p:attrNameLst>
                                          <p:attrName>ppt_w</p:attrName>
                                        </p:attrNameLst>
                                      </p:cBhvr>
                                      <p:tavLst>
                                        <p:tav tm="0">
                                          <p:val>
                                            <p:fltVal val="0"/>
                                          </p:val>
                                        </p:tav>
                                        <p:tav tm="100000">
                                          <p:val>
                                            <p:strVal val="#ppt_w"/>
                                          </p:val>
                                        </p:tav>
                                      </p:tavLst>
                                    </p:anim>
                                    <p:anim calcmode="lin" valueType="num">
                                      <p:cBhvr>
                                        <p:cTn id="15" dur="1750" fill="hold"/>
                                        <p:tgtEl>
                                          <p:spTgt spid="10"/>
                                        </p:tgtEl>
                                        <p:attrNameLst>
                                          <p:attrName>ppt_h</p:attrName>
                                        </p:attrNameLst>
                                      </p:cBhvr>
                                      <p:tavLst>
                                        <p:tav tm="0">
                                          <p:val>
                                            <p:fltVal val="0"/>
                                          </p:val>
                                        </p:tav>
                                        <p:tav tm="100000">
                                          <p:val>
                                            <p:strVal val="#ppt_h"/>
                                          </p:val>
                                        </p:tav>
                                      </p:tavLst>
                                    </p:anim>
                                    <p:anim calcmode="lin" valueType="num">
                                      <p:cBhvr>
                                        <p:cTn id="16" dur="1750" fill="hold"/>
                                        <p:tgtEl>
                                          <p:spTgt spid="10"/>
                                        </p:tgtEl>
                                        <p:attrNameLst>
                                          <p:attrName>ppt_x</p:attrName>
                                        </p:attrNameLst>
                                      </p:cBhvr>
                                      <p:tavLst>
                                        <p:tav tm="0">
                                          <p:val>
                                            <p:fltVal val="0.5"/>
                                          </p:val>
                                        </p:tav>
                                        <p:tav tm="100000">
                                          <p:val>
                                            <p:strVal val="#ppt_x"/>
                                          </p:val>
                                        </p:tav>
                                      </p:tavLst>
                                    </p:anim>
                                    <p:anim calcmode="lin" valueType="num">
                                      <p:cBhvr>
                                        <p:cTn id="17" dur="1750" fill="hold"/>
                                        <p:tgtEl>
                                          <p:spTgt spid="1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El camino de la cruz - YouTube"/>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66057" y="612789"/>
            <a:ext cx="8003177" cy="572705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2227" name="Rectangle 3"/>
          <p:cNvSpPr>
            <a:spLocks noGrp="1" noChangeArrowheads="1"/>
          </p:cNvSpPr>
          <p:nvPr>
            <p:ph type="subTitle" idx="1"/>
          </p:nvPr>
        </p:nvSpPr>
        <p:spPr>
          <a:xfrm>
            <a:off x="566056" y="1929625"/>
            <a:ext cx="4480729" cy="1421949"/>
          </a:xfrm>
        </p:spPr>
        <p:txBody>
          <a:bodyPr/>
          <a:lstStyle/>
          <a:p>
            <a:pPr>
              <a:buClr>
                <a:srgbClr val="FFFF00"/>
              </a:buClr>
            </a:pPr>
            <a:r>
              <a:rPr lang="es-ES_tradnl" sz="2800" i="1" dirty="0" smtClean="0">
                <a:solidFill>
                  <a:srgbClr val="FFFFFF"/>
                </a:solidFill>
                <a:effectLst>
                  <a:glow rad="139700">
                    <a:schemeClr val="accent4">
                      <a:satMod val="175000"/>
                      <a:alpha val="40000"/>
                    </a:schemeClr>
                  </a:glow>
                </a:effectLst>
              </a:rPr>
              <a:t>Jesús ha dado un sentido nuevo al camino del seguimiento. </a:t>
            </a:r>
          </a:p>
        </p:txBody>
      </p:sp>
      <p:sp>
        <p:nvSpPr>
          <p:cNvPr id="9" name="Rectángulo redondeado 8"/>
          <p:cNvSpPr>
            <a:spLocks noChangeArrowheads="1"/>
          </p:cNvSpPr>
          <p:nvPr/>
        </p:nvSpPr>
        <p:spPr bwMode="auto">
          <a:xfrm>
            <a:off x="566056" y="612789"/>
            <a:ext cx="3248297" cy="1155051"/>
          </a:xfrm>
          <a:prstGeom prst="roundRect">
            <a:avLst>
              <a:gd name="adj" fmla="val 16667"/>
            </a:avLst>
          </a:prstGeom>
          <a:solidFill>
            <a:srgbClr val="C4EE34"/>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defRPr/>
            </a:pPr>
            <a:r>
              <a:rPr lang="es-ES_tradnl" b="1" kern="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ORATIO</a:t>
            </a:r>
            <a:endParaRPr lang="es-PE" b="1" kern="0" dirty="0">
              <a:solidFill>
                <a:srgbClr val="C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a:defRPr/>
            </a:pPr>
            <a:r>
              <a:rPr lang="es-ES_tradnl" sz="2000" b="1" kern="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le digo al Señor motivado por su Palabra?</a:t>
            </a:r>
            <a:endParaRPr lang="es-PE" sz="2000" kern="0"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
        <p:nvSpPr>
          <p:cNvPr id="5" name="Rectangle 3"/>
          <p:cNvSpPr txBox="1">
            <a:spLocks noChangeArrowheads="1"/>
          </p:cNvSpPr>
          <p:nvPr/>
        </p:nvSpPr>
        <p:spPr bwMode="auto">
          <a:xfrm>
            <a:off x="566057" y="4465840"/>
            <a:ext cx="8003177" cy="179660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pPr>
              <a:buClr>
                <a:srgbClr val="FFFF00"/>
              </a:buClr>
            </a:pPr>
            <a:r>
              <a:rPr lang="es-ES_tradnl" sz="2800" i="1" kern="0" dirty="0" smtClean="0">
                <a:solidFill>
                  <a:srgbClr val="FFFFFF"/>
                </a:solidFill>
                <a:effectLst>
                  <a:glow rad="139700">
                    <a:schemeClr val="accent4">
                      <a:satMod val="175000"/>
                      <a:alpha val="40000"/>
                    </a:schemeClr>
                  </a:glow>
                  <a:outerShdw blurRad="38100" dist="38100" dir="2700000" algn="tl">
                    <a:srgbClr val="000000">
                      <a:alpha val="43137"/>
                    </a:srgbClr>
                  </a:outerShdw>
                </a:effectLst>
              </a:rPr>
              <a:t>A partir de ahora sabemos, como Pedro, que seguirle no es sólo adherirse a un proyecto,                sino sobre todo identificarse con Cristo,                            llegando incluso hasta la cruz.</a:t>
            </a:r>
          </a:p>
        </p:txBody>
      </p:sp>
      <p:sp>
        <p:nvSpPr>
          <p:cNvPr id="2" name="Rectángulo 1"/>
          <p:cNvSpPr/>
          <p:nvPr/>
        </p:nvSpPr>
        <p:spPr>
          <a:xfrm>
            <a:off x="5188040" y="688908"/>
            <a:ext cx="2103461" cy="523220"/>
          </a:xfrm>
          <a:prstGeom prst="rect">
            <a:avLst/>
          </a:prstGeom>
        </p:spPr>
        <p:txBody>
          <a:bodyPr wrap="none">
            <a:spAutoFit/>
          </a:bodyPr>
          <a:lstStyle/>
          <a:p>
            <a:r>
              <a:rPr lang="es-ES_tradnl" sz="2800" i="1" u="sng" dirty="0">
                <a:solidFill>
                  <a:srgbClr val="FFFFFF"/>
                </a:solidFill>
                <a:effectLst>
                  <a:glow rad="101600">
                    <a:schemeClr val="tx1">
                      <a:lumMod val="85000"/>
                      <a:lumOff val="15000"/>
                      <a:alpha val="60000"/>
                    </a:schemeClr>
                  </a:glow>
                </a:effectLst>
              </a:rPr>
              <a:t>Motivación</a:t>
            </a:r>
            <a:r>
              <a:rPr lang="es-ES_tradnl" sz="2800" i="1" dirty="0">
                <a:solidFill>
                  <a:srgbClr val="FFFFFF"/>
                </a:solidFill>
                <a:effectLst>
                  <a:glow rad="101600">
                    <a:schemeClr val="tx1">
                      <a:lumMod val="85000"/>
                      <a:lumOff val="15000"/>
                      <a:alpha val="60000"/>
                    </a:schemeClr>
                  </a:glow>
                </a:effectLst>
              </a:rPr>
              <a:t>: </a:t>
            </a:r>
            <a:endParaRPr lang="en-US" sz="2800" dirty="0">
              <a:effectLst>
                <a:glow rad="101600">
                  <a:schemeClr val="tx1">
                    <a:lumMod val="85000"/>
                    <a:lumOff val="15000"/>
                    <a:alpha val="60000"/>
                  </a:schemeClr>
                </a:glow>
              </a:effectLst>
            </a:endParaRPr>
          </a:p>
        </p:txBody>
      </p:sp>
    </p:spTree>
    <p:extLst>
      <p:ext uri="{BB962C8B-B14F-4D97-AF65-F5344CB8AC3E}">
        <p14:creationId xmlns:p14="http://schemas.microsoft.com/office/powerpoint/2010/main" val="2362336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750" fill="hold"/>
                                        <p:tgtEl>
                                          <p:spTgt spid="2"/>
                                        </p:tgtEl>
                                        <p:attrNameLst>
                                          <p:attrName>ppt_w</p:attrName>
                                        </p:attrNameLst>
                                      </p:cBhvr>
                                      <p:tavLst>
                                        <p:tav tm="0">
                                          <p:val>
                                            <p:fltVal val="0"/>
                                          </p:val>
                                        </p:tav>
                                        <p:tav tm="100000">
                                          <p:val>
                                            <p:strVal val="#ppt_w"/>
                                          </p:val>
                                        </p:tav>
                                      </p:tavLst>
                                    </p:anim>
                                    <p:anim calcmode="lin" valueType="num">
                                      <p:cBhvr>
                                        <p:cTn id="8" dur="175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9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2227"/>
                                        </p:tgtEl>
                                        <p:attrNameLst>
                                          <p:attrName>style.visibility</p:attrName>
                                        </p:attrNameLst>
                                      </p:cBhvr>
                                      <p:to>
                                        <p:strVal val="visible"/>
                                      </p:to>
                                    </p:set>
                                    <p:anim calcmode="lin" valueType="num">
                                      <p:cBhvr>
                                        <p:cTn id="12" dur="1750" fill="hold"/>
                                        <p:tgtEl>
                                          <p:spTgt spid="52227"/>
                                        </p:tgtEl>
                                        <p:attrNameLst>
                                          <p:attrName>ppt_w</p:attrName>
                                        </p:attrNameLst>
                                      </p:cBhvr>
                                      <p:tavLst>
                                        <p:tav tm="0">
                                          <p:val>
                                            <p:fltVal val="0"/>
                                          </p:val>
                                        </p:tav>
                                        <p:tav tm="100000">
                                          <p:val>
                                            <p:strVal val="#ppt_w"/>
                                          </p:val>
                                        </p:tav>
                                      </p:tavLst>
                                    </p:anim>
                                    <p:anim calcmode="lin" valueType="num">
                                      <p:cBhvr>
                                        <p:cTn id="13" dur="1750" fill="hold"/>
                                        <p:tgtEl>
                                          <p:spTgt spid="52227"/>
                                        </p:tgtEl>
                                        <p:attrNameLst>
                                          <p:attrName>ppt_h</p:attrName>
                                        </p:attrNameLst>
                                      </p:cBhvr>
                                      <p:tavLst>
                                        <p:tav tm="0">
                                          <p:val>
                                            <p:fltVal val="0"/>
                                          </p:val>
                                        </p:tav>
                                        <p:tav tm="100000">
                                          <p:val>
                                            <p:strVal val="#ppt_h"/>
                                          </p:val>
                                        </p:tav>
                                      </p:tavLst>
                                    </p:anim>
                                  </p:childTnLst>
                                </p:cTn>
                              </p:par>
                            </p:childTnLst>
                          </p:cTn>
                        </p:par>
                        <p:par>
                          <p:cTn id="14" fill="hold">
                            <p:stCondLst>
                              <p:cond delay="5425"/>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5"/>
                                        </p:tgtEl>
                                        <p:attrNameLst>
                                          <p:attrName>style.visibility</p:attrName>
                                        </p:attrNameLst>
                                      </p:cBhvr>
                                      <p:to>
                                        <p:strVal val="visible"/>
                                      </p:to>
                                    </p:set>
                                    <p:anim calcmode="lin" valueType="num">
                                      <p:cBhvr>
                                        <p:cTn id="17" dur="1750" fill="hold"/>
                                        <p:tgtEl>
                                          <p:spTgt spid="5"/>
                                        </p:tgtEl>
                                        <p:attrNameLst>
                                          <p:attrName>ppt_w</p:attrName>
                                        </p:attrNameLst>
                                      </p:cBhvr>
                                      <p:tavLst>
                                        <p:tav tm="0">
                                          <p:val>
                                            <p:fltVal val="0"/>
                                          </p:val>
                                        </p:tav>
                                        <p:tav tm="100000">
                                          <p:val>
                                            <p:strVal val="#ppt_w"/>
                                          </p:val>
                                        </p:tav>
                                      </p:tavLst>
                                    </p:anim>
                                    <p:anim calcmode="lin" valueType="num">
                                      <p:cBhvr>
                                        <p:cTn id="18"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p:bldP spid="5" grpId="0"/>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Resultado de imagen para el santo evangelio del dÃ­a de ho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42" y="560878"/>
            <a:ext cx="8074024" cy="5724012"/>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694156" y="4384304"/>
            <a:ext cx="7921810" cy="1815882"/>
          </a:xfrm>
          <a:prstGeom prst="rect">
            <a:avLst/>
          </a:prstGeom>
          <a:noFill/>
        </p:spPr>
        <p:txBody>
          <a:bodyPr wrap="square" rtlCol="0">
            <a:spAutoFit/>
          </a:bodyPr>
          <a:lstStyle/>
          <a:p>
            <a:pPr algn="ctr" fontAlgn="base">
              <a:spcBef>
                <a:spcPct val="0"/>
              </a:spcBef>
              <a:spcAft>
                <a:spcPct val="0"/>
              </a:spcAft>
            </a:pPr>
            <a:r>
              <a:rPr lang="es-PE" sz="2800" dirty="0" smtClean="0">
                <a:solidFill>
                  <a:prstClr val="white"/>
                </a:solidFill>
                <a:effectLst>
                  <a:glow rad="63500">
                    <a:schemeClr val="tx1">
                      <a:lumMod val="95000"/>
                      <a:lumOff val="5000"/>
                      <a:alpha val="40000"/>
                    </a:schemeClr>
                  </a:glow>
                  <a:outerShdw blurRad="50800" dist="63500" algn="l" rotWithShape="0">
                    <a:prstClr val="black"/>
                  </a:outerShdw>
                </a:effectLst>
                <a:latin typeface="Script MT Bold" pitchFamily="66" charset="0"/>
              </a:rPr>
              <a:t>• Luego </a:t>
            </a:r>
            <a:r>
              <a:rPr lang="es-PE" sz="2800" dirty="0">
                <a:solidFill>
                  <a:prstClr val="white"/>
                </a:solidFill>
                <a:effectLst>
                  <a:glow rad="63500">
                    <a:schemeClr val="tx1">
                      <a:lumMod val="95000"/>
                      <a:lumOff val="5000"/>
                      <a:alpha val="40000"/>
                    </a:schemeClr>
                  </a:glow>
                  <a:outerShdw blurRad="50800" dist="63500" algn="l" rotWithShape="0">
                    <a:prstClr val="black"/>
                  </a:outerShdw>
                </a:effectLst>
                <a:latin typeface="Script MT Bold" pitchFamily="66" charset="0"/>
              </a:rPr>
              <a:t>de un tiempo de oración personal, podemos compartir en voz alta nuestra oración, siempre dirigiéndonos a Dios mediante la alabanza, la acción de gracias o la súplica confiada.</a:t>
            </a:r>
            <a:endParaRPr lang="es-ES" sz="2800" dirty="0">
              <a:solidFill>
                <a:prstClr val="white"/>
              </a:solidFill>
              <a:effectLst>
                <a:glow rad="63500">
                  <a:schemeClr val="tx1">
                    <a:lumMod val="95000"/>
                    <a:lumOff val="5000"/>
                    <a:alpha val="40000"/>
                  </a:schemeClr>
                </a:glow>
                <a:outerShdw blurRad="50800" dist="63500" algn="l" rotWithShape="0">
                  <a:prstClr val="black"/>
                </a:outerShdw>
              </a:effectLst>
              <a:latin typeface="Script MT Bold" pitchFamily="66" charset="0"/>
            </a:endParaRPr>
          </a:p>
        </p:txBody>
      </p:sp>
    </p:spTree>
    <p:extLst>
      <p:ext uri="{BB962C8B-B14F-4D97-AF65-F5344CB8AC3E}">
        <p14:creationId xmlns:p14="http://schemas.microsoft.com/office/powerpoint/2010/main" val="1626321497"/>
      </p:ext>
    </p:extLst>
  </p:cSld>
  <p:clrMapOvr>
    <a:masterClrMapping/>
  </p:clrMapOvr>
  <mc:AlternateContent xmlns:mc="http://schemas.openxmlformats.org/markup-compatibility/2006" xmlns:p14="http://schemas.microsoft.com/office/powerpoint/2010/main">
    <mc:Choice Requires="p14">
      <p:transition spd="slow" p14:dur="2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xit" presetSubtype="0" fill="hold" grpId="1" nodeType="clickEffect">
                                  <p:stCondLst>
                                    <p:cond delay="0"/>
                                  </p:stCondLst>
                                  <p:childTnLst>
                                    <p:anim calcmode="lin" valueType="num">
                                      <p:cBhvr>
                                        <p:cTn id="11" dur="1000"/>
                                        <p:tgtEl>
                                          <p:spTgt spid="6"/>
                                        </p:tgtEl>
                                        <p:attrNameLst>
                                          <p:attrName>ppt_w</p:attrName>
                                        </p:attrNameLst>
                                      </p:cBhvr>
                                      <p:tavLst>
                                        <p:tav tm="0">
                                          <p:val>
                                            <p:strVal val="ppt_w"/>
                                          </p:val>
                                        </p:tav>
                                        <p:tav tm="100000">
                                          <p:val>
                                            <p:fltVal val="0"/>
                                          </p:val>
                                        </p:tav>
                                      </p:tavLst>
                                    </p:anim>
                                    <p:anim calcmode="lin" valueType="num">
                                      <p:cBhvr>
                                        <p:cTn id="12" dur="1000"/>
                                        <p:tgtEl>
                                          <p:spTgt spid="6"/>
                                        </p:tgtEl>
                                        <p:attrNameLst>
                                          <p:attrName>ppt_h</p:attrName>
                                        </p:attrNameLst>
                                      </p:cBhvr>
                                      <p:tavLst>
                                        <p:tav tm="0">
                                          <p:val>
                                            <p:strVal val="ppt_h"/>
                                          </p:val>
                                        </p:tav>
                                        <p:tav tm="100000">
                                          <p:val>
                                            <p:fltVal val="0"/>
                                          </p:val>
                                        </p:tav>
                                      </p:tavLst>
                                    </p:anim>
                                    <p:anim calcmode="lin" valueType="num">
                                      <p:cBhvr>
                                        <p:cTn id="13" dur="1000"/>
                                        <p:tgtEl>
                                          <p:spTgt spid="6"/>
                                        </p:tgtEl>
                                        <p:attrNameLst>
                                          <p:attrName>style.rotation</p:attrName>
                                        </p:attrNameLst>
                                      </p:cBhvr>
                                      <p:tavLst>
                                        <p:tav tm="0">
                                          <p:val>
                                            <p:fltVal val="0"/>
                                          </p:val>
                                        </p:tav>
                                        <p:tav tm="100000">
                                          <p:val>
                                            <p:fltVal val="90"/>
                                          </p:val>
                                        </p:tav>
                                      </p:tavLst>
                                    </p:anim>
                                    <p:animEffect transition="out" filter="fade">
                                      <p:cBhvr>
                                        <p:cTn id="14" dur="1000"/>
                                        <p:tgtEl>
                                          <p:spTgt spid="6"/>
                                        </p:tgtEl>
                                      </p:cBhvr>
                                    </p:animEffect>
                                    <p:set>
                                      <p:cBhvr>
                                        <p:cTn id="15"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igiosa joven rezando a Dios por la mañana, espiritualidad — iglesia,  Religión - Stock Photo | #2880248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421" y="618308"/>
            <a:ext cx="7969522" cy="5686698"/>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051" name="Text Box 3"/>
          <p:cNvSpPr txBox="1">
            <a:spLocks noChangeArrowheads="1"/>
          </p:cNvSpPr>
          <p:nvPr/>
        </p:nvSpPr>
        <p:spPr bwMode="auto">
          <a:xfrm>
            <a:off x="5597514" y="197774"/>
            <a:ext cx="2415469" cy="1107996"/>
          </a:xfrm>
          <a:prstGeom prst="rect">
            <a:avLst/>
          </a:prstGeom>
          <a:noFill/>
          <a:ln w="9525">
            <a:noFill/>
            <a:miter lim="800000"/>
            <a:headEnd/>
            <a:tailEnd/>
          </a:ln>
          <a:effectLst>
            <a:outerShdw dist="45791" dir="3378596" algn="ctr" rotWithShape="0">
              <a:schemeClr val="bg1"/>
            </a:outerShdw>
          </a:effectLst>
        </p:spPr>
        <p:txBody>
          <a:bodyPr wrap="none">
            <a:spAutoFit/>
          </a:bodyPr>
          <a:lstStyle/>
          <a:p>
            <a:pPr algn="ctr" fontAlgn="base">
              <a:spcBef>
                <a:spcPct val="0"/>
              </a:spcBef>
              <a:spcAft>
                <a:spcPct val="0"/>
              </a:spcAft>
              <a:defRPr/>
            </a:pPr>
            <a:r>
              <a:rPr lang="ca-ES" sz="3600" b="1" dirty="0">
                <a:solidFill>
                  <a:srgbClr val="FFFF00"/>
                </a:solidFill>
                <a:effectLst>
                  <a:outerShdw blurRad="38100" dist="38100" dir="2700000" algn="tl">
                    <a:srgbClr val="000000">
                      <a:alpha val="43137"/>
                    </a:srgbClr>
                  </a:outerShdw>
                </a:effectLst>
                <a:latin typeface="Times New Roman" pitchFamily="18" charset="0"/>
              </a:rPr>
              <a:t> </a:t>
            </a:r>
            <a:r>
              <a:rPr lang="ca-ES" sz="3600" b="1" dirty="0" err="1">
                <a:solidFill>
                  <a:srgbClr val="FFFF00"/>
                </a:solidFill>
                <a:effectLst>
                  <a:outerShdw blurRad="38100" dist="38100" dir="2700000" algn="tl">
                    <a:srgbClr val="000000">
                      <a:alpha val="43137"/>
                    </a:srgbClr>
                  </a:outerShdw>
                </a:effectLst>
                <a:latin typeface="Times New Roman" pitchFamily="18" charset="0"/>
              </a:rPr>
              <a:t>Salmo</a:t>
            </a:r>
            <a:r>
              <a:rPr lang="ca-ES" sz="3600" b="1" dirty="0">
                <a:solidFill>
                  <a:srgbClr val="FFFF00"/>
                </a:solidFill>
                <a:effectLst>
                  <a:outerShdw blurRad="38100" dist="38100" dir="2700000" algn="tl">
                    <a:srgbClr val="000000">
                      <a:alpha val="43137"/>
                    </a:srgbClr>
                  </a:outerShdw>
                </a:effectLst>
                <a:latin typeface="Times New Roman" pitchFamily="18" charset="0"/>
              </a:rPr>
              <a:t> </a:t>
            </a:r>
            <a:r>
              <a:rPr lang="ca-ES" sz="1200" b="1" dirty="0">
                <a:solidFill>
                  <a:srgbClr val="FFFF00"/>
                </a:solidFill>
                <a:effectLst>
                  <a:outerShdw blurRad="38100" dist="38100" dir="2700000" algn="tl">
                    <a:srgbClr val="000000">
                      <a:alpha val="43137"/>
                    </a:srgbClr>
                  </a:outerShdw>
                </a:effectLst>
                <a:latin typeface="Times New Roman" pitchFamily="18" charset="0"/>
              </a:rPr>
              <a:t> </a:t>
            </a:r>
            <a:r>
              <a:rPr lang="ca-ES" sz="2800" b="1" dirty="0">
                <a:solidFill>
                  <a:srgbClr val="FFFF00"/>
                </a:solidFill>
                <a:effectLst>
                  <a:outerShdw blurRad="38100" dist="38100" dir="2700000" algn="tl">
                    <a:srgbClr val="000000">
                      <a:alpha val="43137"/>
                    </a:srgbClr>
                  </a:outerShdw>
                </a:effectLst>
                <a:latin typeface="Times New Roman" pitchFamily="18" charset="0"/>
              </a:rPr>
              <a:t>114</a:t>
            </a:r>
            <a:r>
              <a:rPr lang="ca-ES" sz="6600" b="1" dirty="0">
                <a:solidFill>
                  <a:srgbClr val="FFFF00"/>
                </a:solidFill>
                <a:effectLst>
                  <a:outerShdw blurRad="38100" dist="38100" dir="2700000" algn="tl">
                    <a:srgbClr val="000000">
                      <a:alpha val="43137"/>
                    </a:srgbClr>
                  </a:outerShdw>
                </a:effectLst>
                <a:latin typeface="Times New Roman" pitchFamily="18" charset="0"/>
              </a:rPr>
              <a:t> </a:t>
            </a:r>
          </a:p>
        </p:txBody>
      </p:sp>
      <p:sp>
        <p:nvSpPr>
          <p:cNvPr id="2053" name="Text Box 5"/>
          <p:cNvSpPr txBox="1">
            <a:spLocks noChangeArrowheads="1"/>
          </p:cNvSpPr>
          <p:nvPr/>
        </p:nvSpPr>
        <p:spPr bwMode="auto">
          <a:xfrm>
            <a:off x="816429" y="1058429"/>
            <a:ext cx="3924837" cy="304698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200" b="1" dirty="0">
                <a:solidFill>
                  <a:srgbClr val="680000"/>
                </a:solidFill>
                <a:effectLst>
                  <a:glow rad="63500">
                    <a:schemeClr val="bg1">
                      <a:alpha val="40000"/>
                    </a:schemeClr>
                  </a:glow>
                  <a:outerShdw blurRad="50800" dist="76200" algn="l" rotWithShape="0">
                    <a:schemeClr val="bg1"/>
                  </a:outerShdw>
                </a:effectLst>
                <a:latin typeface="Comic Sans MS" panose="030F0702030302020204" pitchFamily="66" charset="0"/>
              </a:rPr>
              <a:t> </a:t>
            </a:r>
            <a:r>
              <a:rPr lang="es-ES" sz="3200" b="1" i="1" dirty="0">
                <a:solidFill>
                  <a:srgbClr val="680000"/>
                </a:solidFill>
                <a:effectLst>
                  <a:glow rad="63500">
                    <a:schemeClr val="bg1">
                      <a:alpha val="40000"/>
                    </a:schemeClr>
                  </a:glow>
                  <a:outerShdw blurRad="50800" dist="76200" algn="l" rotWithShape="0">
                    <a:schemeClr val="bg1"/>
                  </a:outerShdw>
                </a:effectLst>
                <a:latin typeface="Comic Sans MS" panose="030F0702030302020204" pitchFamily="66" charset="0"/>
                <a:cs typeface="Times New Roman" pitchFamily="18" charset="0"/>
              </a:rPr>
              <a:t>Amo al Señor porque escucha mi voz suplicante, porque inclina su oído hacia mí el día  que lo invoco.</a:t>
            </a:r>
            <a:r>
              <a:rPr lang="es-ES" sz="3200" b="1" i="1" dirty="0">
                <a:solidFill>
                  <a:srgbClr val="680000"/>
                </a:solidFill>
                <a:effectLst>
                  <a:glow rad="63500">
                    <a:schemeClr val="bg1">
                      <a:alpha val="40000"/>
                    </a:schemeClr>
                  </a:glow>
                  <a:outerShdw blurRad="50800" dist="76200" algn="l" rotWithShape="0">
                    <a:schemeClr val="bg1"/>
                  </a:outerShdw>
                </a:effectLst>
                <a:latin typeface="Comic Sans MS" panose="030F0702030302020204" pitchFamily="66" charset="0"/>
              </a:rPr>
              <a:t> </a:t>
            </a:r>
            <a:endParaRPr lang="ca-ES" sz="3200" b="1" i="1" dirty="0">
              <a:solidFill>
                <a:srgbClr val="680000"/>
              </a:solidFill>
              <a:effectLst>
                <a:glow rad="63500">
                  <a:schemeClr val="bg1">
                    <a:alpha val="40000"/>
                  </a:schemeClr>
                </a:glow>
                <a:outerShdw blurRad="50800" dist="76200" algn="l" rotWithShape="0">
                  <a:schemeClr val="bg1"/>
                </a:outerShdw>
              </a:effectLst>
              <a:latin typeface="Comic Sans MS" panose="030F0702030302020204" pitchFamily="66" charset="0"/>
            </a:endParaRPr>
          </a:p>
        </p:txBody>
      </p:sp>
      <p:sp>
        <p:nvSpPr>
          <p:cNvPr id="7" name="Text Box 5"/>
          <p:cNvSpPr txBox="1">
            <a:spLocks noChangeArrowheads="1"/>
          </p:cNvSpPr>
          <p:nvPr/>
        </p:nvSpPr>
        <p:spPr bwMode="auto">
          <a:xfrm>
            <a:off x="492910" y="5147587"/>
            <a:ext cx="7867319" cy="646331"/>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600" b="1" dirty="0">
                <a:solidFill>
                  <a:srgbClr val="C00000"/>
                </a:solidFill>
                <a:effectLst>
                  <a:glow rad="63500">
                    <a:schemeClr val="bg1">
                      <a:alpha val="40000"/>
                    </a:schemeClr>
                  </a:glow>
                  <a:outerShdw blurRad="50800" dist="76200" algn="l" rotWithShape="0">
                    <a:schemeClr val="bg1"/>
                  </a:outerShdw>
                </a:effectLst>
                <a:latin typeface="Comic Sans MS" panose="030F0702030302020204" pitchFamily="66" charset="0"/>
              </a:rPr>
              <a:t> </a:t>
            </a:r>
            <a:r>
              <a:rPr lang="ca-ES" sz="3600" b="1" dirty="0" smtClean="0">
                <a:solidFill>
                  <a:srgbClr val="C00000"/>
                </a:solidFill>
                <a:effectLst>
                  <a:glow rad="63500">
                    <a:schemeClr val="bg1">
                      <a:alpha val="40000"/>
                    </a:schemeClr>
                  </a:glow>
                  <a:outerShdw blurRad="50800" dist="76200" algn="l" rotWithShape="0">
                    <a:schemeClr val="bg1"/>
                  </a:outerShdw>
                </a:effectLst>
                <a:latin typeface="Comic Sans MS" panose="030F0702030302020204" pitchFamily="66" charset="0"/>
              </a:rPr>
              <a:t>Caminaré en presencia del </a:t>
            </a:r>
            <a:r>
              <a:rPr lang="ca-ES" sz="3600" b="1" dirty="0" err="1" smtClean="0">
                <a:solidFill>
                  <a:srgbClr val="C00000"/>
                </a:solidFill>
                <a:effectLst>
                  <a:glow rad="63500">
                    <a:schemeClr val="bg1">
                      <a:alpha val="40000"/>
                    </a:schemeClr>
                  </a:glow>
                  <a:outerShdw blurRad="50800" dist="76200" algn="l" rotWithShape="0">
                    <a:schemeClr val="bg1"/>
                  </a:outerShdw>
                </a:effectLst>
                <a:latin typeface="Comic Sans MS" panose="030F0702030302020204" pitchFamily="66" charset="0"/>
              </a:rPr>
              <a:t>Señor</a:t>
            </a:r>
            <a:r>
              <a:rPr lang="ca-ES" sz="3600" b="1" dirty="0" smtClean="0">
                <a:solidFill>
                  <a:srgbClr val="C00000"/>
                </a:solidFill>
                <a:effectLst>
                  <a:glow rad="63500">
                    <a:schemeClr val="bg1">
                      <a:alpha val="40000"/>
                    </a:schemeClr>
                  </a:glow>
                  <a:outerShdw blurRad="50800" dist="76200" algn="l" rotWithShape="0">
                    <a:schemeClr val="bg1"/>
                  </a:outerShdw>
                </a:effectLst>
                <a:latin typeface="Comic Sans MS" panose="030F0702030302020204" pitchFamily="66" charset="0"/>
              </a:rPr>
              <a:t>.</a:t>
            </a:r>
            <a:endParaRPr lang="ca-ES" sz="3600" b="1" i="1" dirty="0">
              <a:solidFill>
                <a:srgbClr val="C00000"/>
              </a:solidFill>
              <a:effectLst>
                <a:glow rad="63500">
                  <a:schemeClr val="bg1">
                    <a:alpha val="40000"/>
                  </a:schemeClr>
                </a:glow>
                <a:outerShdw blurRad="50800" dist="76200" algn="l" rotWithShape="0">
                  <a:schemeClr val="bg1"/>
                </a:outerShdw>
              </a:effectLst>
              <a:latin typeface="Comic Sans MS" panose="030F0702030302020204" pitchFamily="66" charset="0"/>
            </a:endParaRPr>
          </a:p>
        </p:txBody>
      </p:sp>
    </p:spTree>
    <p:extLst>
      <p:ext uri="{BB962C8B-B14F-4D97-AF65-F5344CB8AC3E}">
        <p14:creationId xmlns:p14="http://schemas.microsoft.com/office/powerpoint/2010/main" val="42132615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053"/>
                                        </p:tgtEl>
                                        <p:attrNameLst>
                                          <p:attrName>style.visibility</p:attrName>
                                        </p:attrNameLst>
                                      </p:cBhvr>
                                      <p:to>
                                        <p:strVal val="visible"/>
                                      </p:to>
                                    </p:set>
                                    <p:anim calcmode="lin" valueType="num">
                                      <p:cBhvr>
                                        <p:cTn id="7" dur="1750" fill="hold"/>
                                        <p:tgtEl>
                                          <p:spTgt spid="2053"/>
                                        </p:tgtEl>
                                        <p:attrNameLst>
                                          <p:attrName>ppt_w</p:attrName>
                                        </p:attrNameLst>
                                      </p:cBhvr>
                                      <p:tavLst>
                                        <p:tav tm="0">
                                          <p:val>
                                            <p:fltVal val="0"/>
                                          </p:val>
                                        </p:tav>
                                        <p:tav tm="100000">
                                          <p:val>
                                            <p:strVal val="#ppt_w"/>
                                          </p:val>
                                        </p:tav>
                                      </p:tavLst>
                                    </p:anim>
                                    <p:anim calcmode="lin" valueType="num">
                                      <p:cBhvr>
                                        <p:cTn id="8" dur="1750" fill="hold"/>
                                        <p:tgtEl>
                                          <p:spTgt spid="2053"/>
                                        </p:tgtEl>
                                        <p:attrNameLst>
                                          <p:attrName>ppt_h</p:attrName>
                                        </p:attrNameLst>
                                      </p:cBhvr>
                                      <p:tavLst>
                                        <p:tav tm="0">
                                          <p:val>
                                            <p:fltVal val="0"/>
                                          </p:val>
                                        </p:tav>
                                        <p:tav tm="100000">
                                          <p:val>
                                            <p:strVal val="#ppt_h"/>
                                          </p:val>
                                        </p:tav>
                                      </p:tavLst>
                                    </p:anim>
                                  </p:childTnLst>
                                </p:cTn>
                              </p:par>
                            </p:childTnLst>
                          </p:cTn>
                        </p:par>
                        <p:par>
                          <p:cTn id="9" fill="hold">
                            <p:stCondLst>
                              <p:cond delay="542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1750" fill="hold"/>
                                        <p:tgtEl>
                                          <p:spTgt spid="7"/>
                                        </p:tgtEl>
                                        <p:attrNameLst>
                                          <p:attrName>ppt_w</p:attrName>
                                        </p:attrNameLst>
                                      </p:cBhvr>
                                      <p:tavLst>
                                        <p:tav tm="0">
                                          <p:val>
                                            <p:fltVal val="0"/>
                                          </p:val>
                                        </p:tav>
                                        <p:tav tm="100000">
                                          <p:val>
                                            <p:strVal val="#ppt_w"/>
                                          </p:val>
                                        </p:tav>
                                      </p:tavLst>
                                    </p:anim>
                                    <p:anim calcmode="lin" valueType="num">
                                      <p:cBhvr>
                                        <p:cTn id="13" dur="175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92948" y="511443"/>
            <a:ext cx="8163372" cy="5880647"/>
          </a:xfrm>
          <a:prstGeom prst="rect">
            <a:avLst/>
          </a:prstGeom>
        </p:spPr>
      </p:pic>
      <p:sp>
        <p:nvSpPr>
          <p:cNvPr id="18" name="17 Rectángulo"/>
          <p:cNvSpPr/>
          <p:nvPr/>
        </p:nvSpPr>
        <p:spPr>
          <a:xfrm>
            <a:off x="600845" y="5890705"/>
            <a:ext cx="5907156" cy="400110"/>
          </a:xfrm>
          <a:prstGeom prst="rect">
            <a:avLst/>
          </a:prstGeom>
          <a:noFill/>
          <a:scene3d>
            <a:camera prst="orthographicFront"/>
            <a:lightRig rig="threePt" dir="t"/>
          </a:scene3d>
          <a:sp3d>
            <a:bevelT w="152400" h="50800" prst="softRound"/>
          </a:sp3d>
        </p:spPr>
        <p:txBody>
          <a:bodyPr wrap="square">
            <a:spAutoFit/>
          </a:bodyPr>
          <a:lstStyle/>
          <a:p>
            <a:pPr fontAlgn="base">
              <a:spcBef>
                <a:spcPct val="0"/>
              </a:spcBef>
              <a:spcAft>
                <a:spcPct val="0"/>
              </a:spcAft>
            </a:pPr>
            <a:r>
              <a:rPr lang="es-ES_tradnl" sz="2000" b="1" u="sng" dirty="0">
                <a:solidFill>
                  <a:srgbClr val="FFFFFF"/>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rPr>
              <a:t>Cantos sugeridos</a:t>
            </a:r>
            <a:r>
              <a:rPr lang="es-ES_tradnl" sz="20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rPr>
              <a:t>: </a:t>
            </a:r>
            <a:r>
              <a:rPr lang="pt-BR" sz="20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rPr>
              <a:t>Jesús</a:t>
            </a:r>
            <a:r>
              <a:rPr lang="pt-BR" sz="20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rPr>
              <a:t> te </a:t>
            </a:r>
            <a:r>
              <a:rPr lang="pt-BR" sz="2000" b="1" dirty="0" err="1">
                <a:solidFill>
                  <a:srgbClr val="FFFFFF"/>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rPr>
              <a:t>seguiré</a:t>
            </a:r>
            <a:r>
              <a:rPr lang="pt-BR" sz="20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rPr>
              <a:t>; Te sigo a ti</a:t>
            </a:r>
            <a:endParaRPr lang="es-ES" sz="2000" b="1" dirty="0">
              <a:solidFill>
                <a:srgbClr val="FFFFFF"/>
              </a:solidFill>
              <a:effectLst>
                <a:glow rad="63500">
                  <a:srgbClr val="000000">
                    <a:satMod val="175000"/>
                    <a:alpha val="40000"/>
                  </a:srgbClr>
                </a:glow>
                <a:outerShdw blurRad="38100" dist="38100" dir="2700000" algn="tl">
                  <a:srgbClr val="000000">
                    <a:alpha val="43137"/>
                  </a:srgbClr>
                </a:outerShdw>
              </a:effectLst>
              <a:latin typeface="Square721 Cn BT" panose="020B0406020202050204" pitchFamily="34" charset="0"/>
            </a:endParaRPr>
          </a:p>
        </p:txBody>
      </p:sp>
      <p:sp>
        <p:nvSpPr>
          <p:cNvPr id="18435" name="Rectangle 3"/>
          <p:cNvSpPr>
            <a:spLocks noGrp="1" noChangeArrowheads="1"/>
          </p:cNvSpPr>
          <p:nvPr>
            <p:ph type="subTitle" idx="1"/>
          </p:nvPr>
        </p:nvSpPr>
        <p:spPr>
          <a:xfrm>
            <a:off x="492948" y="511443"/>
            <a:ext cx="8039492" cy="769515"/>
          </a:xfrm>
        </p:spPr>
        <p:txBody>
          <a:bodyPr/>
          <a:lstStyle/>
          <a:p>
            <a:r>
              <a:rPr lang="es-ES_tradnl" sz="2400" b="1" dirty="0" smtClean="0">
                <a:solidFill>
                  <a:srgbClr val="FFFFFF"/>
                </a:solidFill>
                <a:effectLst>
                  <a:glow rad="63500">
                    <a:schemeClr val="accent4">
                      <a:satMod val="175000"/>
                      <a:alpha val="40000"/>
                    </a:schemeClr>
                  </a:glow>
                  <a:outerShdw blurRad="50800" dist="63500" algn="l" rotWithShape="0">
                    <a:prstClr val="black"/>
                  </a:outerShdw>
                </a:effectLst>
              </a:rPr>
              <a:t>Ambientación: </a:t>
            </a:r>
            <a:r>
              <a:rPr lang="es-ES_tradnl" sz="2400" dirty="0" smtClean="0">
                <a:solidFill>
                  <a:srgbClr val="FFFFFF"/>
                </a:solidFill>
                <a:effectLst>
                  <a:glow rad="63500">
                    <a:schemeClr val="accent4">
                      <a:satMod val="175000"/>
                      <a:alpha val="40000"/>
                    </a:schemeClr>
                  </a:glow>
                  <a:outerShdw blurRad="50800" dist="63500" algn="l" rotWithShape="0">
                    <a:prstClr val="black"/>
                  </a:outerShdw>
                </a:effectLst>
              </a:rPr>
              <a:t>Al centro: una cruz y un cirio, alrededor huellas de cartulina con los nombres de los participantes.</a:t>
            </a:r>
            <a:endParaRPr lang="es-PE" sz="2400" dirty="0" smtClean="0">
              <a:solidFill>
                <a:srgbClr val="FFFFFF"/>
              </a:solidFill>
              <a:effectLst>
                <a:glow rad="63500">
                  <a:schemeClr val="accent4">
                    <a:satMod val="175000"/>
                    <a:alpha val="40000"/>
                  </a:schemeClr>
                </a:glow>
                <a:outerShdw blurRad="50800" dist="63500" algn="l" rotWithShape="0">
                  <a:prstClr val="black"/>
                </a:outerShdw>
              </a:effectLst>
            </a:endParaRPr>
          </a:p>
          <a:p>
            <a:endParaRPr lang="es-PE" sz="2400" dirty="0" smtClean="0">
              <a:solidFill>
                <a:srgbClr val="FFFFFF"/>
              </a:solidFill>
              <a:effectLst>
                <a:glow rad="63500">
                  <a:schemeClr val="accent4">
                    <a:satMod val="175000"/>
                    <a:alpha val="40000"/>
                  </a:schemeClr>
                </a:glow>
                <a:outerShdw blurRad="50800" dist="63500" algn="l" rotWithShape="0">
                  <a:prstClr val="black"/>
                </a:outerShdw>
              </a:effectLst>
            </a:endParaRPr>
          </a:p>
          <a:p>
            <a:endParaRPr lang="es-PE" sz="2400" dirty="0" smtClean="0">
              <a:solidFill>
                <a:srgbClr val="FFFFFF"/>
              </a:solidFill>
              <a:effectLst>
                <a:glow rad="63500">
                  <a:schemeClr val="accent4">
                    <a:satMod val="175000"/>
                    <a:alpha val="40000"/>
                  </a:schemeClr>
                </a:glow>
                <a:outerShdw blurRad="50800" dist="63500" algn="l" rotWithShape="0">
                  <a:prstClr val="black"/>
                </a:outerShdw>
              </a:effectLst>
            </a:endParaRPr>
          </a:p>
        </p:txBody>
      </p:sp>
    </p:spTree>
    <p:extLst>
      <p:ext uri="{BB962C8B-B14F-4D97-AF65-F5344CB8AC3E}">
        <p14:creationId xmlns:p14="http://schemas.microsoft.com/office/powerpoint/2010/main" val="29881678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wipe(left)">
                                      <p:cBhvr>
                                        <p:cTn id="7" dur="5000"/>
                                        <p:tgtEl>
                                          <p:spTgt spid="18435"/>
                                        </p:tgtEl>
                                      </p:cBhvr>
                                    </p:animEffect>
                                  </p:childTnLst>
                                </p:cTn>
                              </p:par>
                            </p:childTnLst>
                          </p:cTn>
                        </p:par>
                        <p:par>
                          <p:cTn id="8" fill="hold">
                            <p:stCondLst>
                              <p:cond delay="5000"/>
                            </p:stCondLst>
                            <p:childTnLst>
                              <p:par>
                                <p:cTn id="9" presetID="3" presetClass="entr" presetSubtype="5"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blinds(vertical)">
                                      <p:cBhvr>
                                        <p:cTn id="11"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843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Los enfermos con covid-19 llegan ahora menos graves a los hospitales. ¿Es  el virus más débil?"/>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07807" y="585453"/>
            <a:ext cx="7969522" cy="571084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2248445" y="585453"/>
            <a:ext cx="5014504" cy="4031873"/>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200" b="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a:t>
            </a:r>
            <a:r>
              <a:rPr lang="es-E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Me envolvían </a:t>
            </a:r>
            <a:r>
              <a:rPr lang="es-ES" sz="3200" b="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redes </a:t>
            </a:r>
            <a:r>
              <a:rPr lang="es-E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de muerte, </a:t>
            </a:r>
            <a:r>
              <a:rPr lang="es-ES" sz="3200" b="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me </a:t>
            </a:r>
            <a:r>
              <a:rPr lang="es-E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alcanzaron los </a:t>
            </a:r>
            <a:r>
              <a:rPr lang="es-ES" sz="3200" b="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lazos </a:t>
            </a:r>
            <a:r>
              <a:rPr lang="es-E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del abismo, </a:t>
            </a:r>
            <a:r>
              <a:rPr lang="es-ES" sz="3200" b="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caí </a:t>
            </a:r>
            <a:r>
              <a:rPr lang="es-E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en tristeza y angustia. Invoqué el nombre del Señor: </a:t>
            </a:r>
            <a:r>
              <a:rPr lang="es-ES" sz="3200" b="1" dirty="0" smtClean="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            «</a:t>
            </a:r>
            <a:r>
              <a:rPr lang="es-ES" sz="3200" b="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rPr>
              <a:t>Señor, salva mi vida» </a:t>
            </a:r>
            <a:endParaRPr lang="ca-ES" sz="3200" b="1" i="1" dirty="0">
              <a:ln w="6600">
                <a:solidFill>
                  <a:schemeClr val="accent2"/>
                </a:solidFill>
                <a:prstDash val="solid"/>
              </a:ln>
              <a:solidFill>
                <a:srgbClr val="FFFFFF"/>
              </a:solidFill>
              <a:effectLst>
                <a:outerShdw dist="38100" dir="2700000" algn="tl" rotWithShape="0">
                  <a:schemeClr val="accent2"/>
                </a:outerShdw>
              </a:effectLst>
              <a:latin typeface="Comic Sans MS" panose="030F0702030302020204" pitchFamily="66" charset="0"/>
            </a:endParaRPr>
          </a:p>
        </p:txBody>
      </p:sp>
      <p:sp>
        <p:nvSpPr>
          <p:cNvPr id="6" name="Text Box 5"/>
          <p:cNvSpPr txBox="1">
            <a:spLocks noChangeArrowheads="1"/>
          </p:cNvSpPr>
          <p:nvPr/>
        </p:nvSpPr>
        <p:spPr bwMode="auto">
          <a:xfrm>
            <a:off x="568188" y="5396578"/>
            <a:ext cx="7969522" cy="646331"/>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600" b="1" dirty="0" smtClean="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 Caminaré en presencia del </a:t>
            </a:r>
            <a:r>
              <a:rPr lang="ca-ES" sz="3600" b="1" dirty="0" err="1" smtClean="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Señor</a:t>
            </a:r>
            <a:endParaRPr lang="ca-ES" sz="3600" b="1" i="1" dirty="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21957644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1750" fill="hold"/>
                                        <p:tgtEl>
                                          <p:spTgt spid="5"/>
                                        </p:tgtEl>
                                        <p:attrNameLst>
                                          <p:attrName>ppt_w</p:attrName>
                                        </p:attrNameLst>
                                      </p:cBhvr>
                                      <p:tavLst>
                                        <p:tav tm="0">
                                          <p:val>
                                            <p:fltVal val="0"/>
                                          </p:val>
                                        </p:tav>
                                        <p:tav tm="100000">
                                          <p:val>
                                            <p:strVal val="#ppt_w"/>
                                          </p:val>
                                        </p:tav>
                                      </p:tavLst>
                                    </p:anim>
                                    <p:anim calcmode="lin" valueType="num">
                                      <p:cBhvr>
                                        <p:cTn id="8" dur="175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73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
                                        </p:tgtEl>
                                        <p:attrNameLst>
                                          <p:attrName>style.visibility</p:attrName>
                                        </p:attrNameLst>
                                      </p:cBhvr>
                                      <p:to>
                                        <p:strVal val="visible"/>
                                      </p:to>
                                    </p:set>
                                    <p:anim calcmode="lin" valueType="num">
                                      <p:cBhvr>
                                        <p:cTn id="12" dur="1750" fill="hold"/>
                                        <p:tgtEl>
                                          <p:spTgt spid="6"/>
                                        </p:tgtEl>
                                        <p:attrNameLst>
                                          <p:attrName>ppt_w</p:attrName>
                                        </p:attrNameLst>
                                      </p:cBhvr>
                                      <p:tavLst>
                                        <p:tav tm="0">
                                          <p:val>
                                            <p:fltVal val="0"/>
                                          </p:val>
                                        </p:tav>
                                        <p:tav tm="100000">
                                          <p:val>
                                            <p:strVal val="#ppt_w"/>
                                          </p:val>
                                        </p:tav>
                                      </p:tavLst>
                                    </p:anim>
                                    <p:anim calcmode="lin" valueType="num">
                                      <p:cBhvr>
                                        <p:cTn id="13" dur="175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Liturgia de las horas: 27 DE NOVIEMBRE VIERNES XXXIV DEL T. ORDINARI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92182" y="618186"/>
            <a:ext cx="7999122" cy="5678111"/>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8196" name="Text Box 4"/>
          <p:cNvSpPr txBox="1">
            <a:spLocks noChangeArrowheads="1"/>
          </p:cNvSpPr>
          <p:nvPr/>
        </p:nvSpPr>
        <p:spPr bwMode="auto">
          <a:xfrm>
            <a:off x="592182" y="644310"/>
            <a:ext cx="2960915" cy="4708981"/>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3000" b="1" i="1" dirty="0" smtClean="0">
                <a:solidFill>
                  <a:srgbClr val="FFFFFF"/>
                </a:solidFill>
                <a:effectLst>
                  <a:outerShdw blurRad="50800" dist="50800" algn="l" rotWithShape="0">
                    <a:prstClr val="black"/>
                  </a:outerShdw>
                </a:effectLst>
                <a:latin typeface="Comic Sans MS" panose="030F0702030302020204" pitchFamily="66" charset="0"/>
                <a:cs typeface="Times New Roman" pitchFamily="18" charset="0"/>
              </a:rPr>
              <a:t>El </a:t>
            </a:r>
            <a:r>
              <a:rPr lang="es-ES" sz="3000" b="1" i="1" dirty="0">
                <a:solidFill>
                  <a:srgbClr val="FFFFFF"/>
                </a:solidFill>
                <a:effectLst>
                  <a:outerShdw blurRad="50800" dist="50800" algn="l" rotWithShape="0">
                    <a:prstClr val="black"/>
                  </a:outerShdw>
                </a:effectLst>
                <a:latin typeface="Comic Sans MS" panose="030F0702030302020204" pitchFamily="66" charset="0"/>
                <a:cs typeface="Times New Roman" pitchFamily="18" charset="0"/>
              </a:rPr>
              <a:t>Señor es benigno y justo, nuestro Dios es compasivo; el Señor guarda a los sencillos: estando yo sin fuerza, me salvó.</a:t>
            </a:r>
            <a:r>
              <a:rPr lang="es-ES" sz="3000" b="1" i="1" dirty="0">
                <a:solidFill>
                  <a:srgbClr val="FFFFFF"/>
                </a:solidFill>
                <a:effectLst>
                  <a:outerShdw blurRad="50800" dist="50800" algn="l" rotWithShape="0">
                    <a:prstClr val="black"/>
                  </a:outerShdw>
                </a:effectLst>
                <a:latin typeface="Comic Sans MS" panose="030F0702030302020204" pitchFamily="66" charset="0"/>
              </a:rPr>
              <a:t> </a:t>
            </a:r>
            <a:endParaRPr lang="ca-ES" sz="3000" b="1" i="1" dirty="0">
              <a:solidFill>
                <a:srgbClr val="FFFFFF"/>
              </a:solidFill>
              <a:effectLst>
                <a:outerShdw blurRad="50800" dist="50800" algn="l" rotWithShape="0">
                  <a:prstClr val="black"/>
                </a:outerShdw>
              </a:effectLst>
              <a:latin typeface="Comic Sans MS" panose="030F0702030302020204" pitchFamily="66" charset="0"/>
            </a:endParaRPr>
          </a:p>
        </p:txBody>
      </p:sp>
      <p:sp>
        <p:nvSpPr>
          <p:cNvPr id="5" name="Text Box 5"/>
          <p:cNvSpPr txBox="1">
            <a:spLocks noChangeArrowheads="1"/>
          </p:cNvSpPr>
          <p:nvPr/>
        </p:nvSpPr>
        <p:spPr bwMode="auto">
          <a:xfrm>
            <a:off x="496389" y="5649966"/>
            <a:ext cx="8094915" cy="646331"/>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3600" b="1" dirty="0" smtClean="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Caminaré en presencia del </a:t>
            </a:r>
            <a:r>
              <a:rPr lang="ca-ES" sz="3600" b="1" dirty="0" err="1" smtClean="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Señor</a:t>
            </a:r>
            <a:endParaRPr lang="ca-ES" sz="3600" b="1" i="1" dirty="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12613053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8196"/>
                                        </p:tgtEl>
                                        <p:attrNameLst>
                                          <p:attrName>style.visibility</p:attrName>
                                        </p:attrNameLst>
                                      </p:cBhvr>
                                      <p:to>
                                        <p:strVal val="visible"/>
                                      </p:to>
                                    </p:set>
                                    <p:anim calcmode="lin" valueType="num">
                                      <p:cBhvr>
                                        <p:cTn id="7" dur="1750" fill="hold"/>
                                        <p:tgtEl>
                                          <p:spTgt spid="8196"/>
                                        </p:tgtEl>
                                        <p:attrNameLst>
                                          <p:attrName>ppt_w</p:attrName>
                                        </p:attrNameLst>
                                      </p:cBhvr>
                                      <p:tavLst>
                                        <p:tav tm="0">
                                          <p:val>
                                            <p:fltVal val="0"/>
                                          </p:val>
                                        </p:tav>
                                        <p:tav tm="100000">
                                          <p:val>
                                            <p:strVal val="#ppt_w"/>
                                          </p:val>
                                        </p:tav>
                                      </p:tavLst>
                                    </p:anim>
                                    <p:anim calcmode="lin" valueType="num">
                                      <p:cBhvr>
                                        <p:cTn id="8" dur="1750" fill="hold"/>
                                        <p:tgtEl>
                                          <p:spTgt spid="8196"/>
                                        </p:tgtEl>
                                        <p:attrNameLst>
                                          <p:attrName>ppt_h</p:attrName>
                                        </p:attrNameLst>
                                      </p:cBhvr>
                                      <p:tavLst>
                                        <p:tav tm="0">
                                          <p:val>
                                            <p:fltVal val="0"/>
                                          </p:val>
                                        </p:tav>
                                        <p:tav tm="100000">
                                          <p:val>
                                            <p:strVal val="#ppt_h"/>
                                          </p:val>
                                        </p:tav>
                                      </p:tavLst>
                                    </p:anim>
                                  </p:childTnLst>
                                </p:cTn>
                              </p:par>
                            </p:childTnLst>
                          </p:cTn>
                        </p:par>
                        <p:par>
                          <p:cTn id="9" fill="hold">
                            <p:stCondLst>
                              <p:cond delay="63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ombre caminando hacia una cruz gigante por el campo | Muyayo.e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87194" y="592426"/>
            <a:ext cx="7929790" cy="572250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076" name="Text Box 4"/>
          <p:cNvSpPr txBox="1">
            <a:spLocks noChangeArrowheads="1"/>
          </p:cNvSpPr>
          <p:nvPr/>
        </p:nvSpPr>
        <p:spPr bwMode="auto">
          <a:xfrm>
            <a:off x="677997" y="945299"/>
            <a:ext cx="3354072" cy="5016758"/>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ca-ES" sz="3200" i="1"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 </a:t>
            </a:r>
            <a:r>
              <a:rPr lang="es-ES" sz="3200" b="1" i="1"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cs typeface="Times New Roman" pitchFamily="18" charset="0"/>
              </a:rPr>
              <a:t>Arrancó mi alma de la muerte, mis ojos de las lágrimas, y mis pies de la caída. Caminaré en presencia del Señor en el país de la vida.</a:t>
            </a:r>
            <a:r>
              <a:rPr lang="es-ES" sz="3200" b="1" i="1"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rPr>
              <a:t> </a:t>
            </a:r>
            <a:endParaRPr lang="ca-ES" sz="3200" b="1" i="1" dirty="0">
              <a:solidFill>
                <a:schemeClr val="bg1"/>
              </a:solidFill>
              <a:effectLst>
                <a:glow rad="63500">
                  <a:schemeClr val="accent4">
                    <a:satMod val="175000"/>
                    <a:alpha val="40000"/>
                  </a:schemeClr>
                </a:glow>
                <a:outerShdw blurRad="50800" dist="50800" algn="l" rotWithShape="0">
                  <a:prstClr val="black"/>
                </a:outerShdw>
              </a:effectLst>
              <a:latin typeface="Comic Sans MS" panose="030F0702030302020204" pitchFamily="66" charset="0"/>
            </a:endParaRPr>
          </a:p>
        </p:txBody>
      </p:sp>
      <p:sp>
        <p:nvSpPr>
          <p:cNvPr id="5" name="Text Box 5"/>
          <p:cNvSpPr txBox="1">
            <a:spLocks noChangeArrowheads="1"/>
          </p:cNvSpPr>
          <p:nvPr/>
        </p:nvSpPr>
        <p:spPr bwMode="auto">
          <a:xfrm>
            <a:off x="4981304" y="4136572"/>
            <a:ext cx="3535680" cy="193899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4000" b="1" dirty="0" smtClean="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 Caminaré en presencia del </a:t>
            </a:r>
            <a:r>
              <a:rPr lang="ca-ES" sz="4000" b="1" dirty="0" err="1" smtClean="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rPr>
              <a:t>Señor</a:t>
            </a:r>
            <a:endParaRPr lang="ca-ES" sz="4000" b="1" i="1" dirty="0">
              <a:ln w="6600">
                <a:solidFill>
                  <a:schemeClr val="accent2"/>
                </a:solidFill>
                <a:prstDash val="solid"/>
              </a:ln>
              <a:solidFill>
                <a:srgbClr val="FFFF00"/>
              </a:solidFill>
              <a:effectLst>
                <a:outerShdw dist="38100" dir="2700000" algn="tl" rotWithShape="0">
                  <a:schemeClr val="accent2"/>
                </a:outerShdw>
              </a:effectLst>
              <a:latin typeface="Comic Sans MS" panose="030F0702030302020204" pitchFamily="66" charset="0"/>
            </a:endParaRPr>
          </a:p>
        </p:txBody>
      </p:sp>
    </p:spTree>
    <p:extLst>
      <p:ext uri="{BB962C8B-B14F-4D97-AF65-F5344CB8AC3E}">
        <p14:creationId xmlns:p14="http://schemas.microsoft.com/office/powerpoint/2010/main" val="365609380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3076"/>
                                        </p:tgtEl>
                                        <p:attrNameLst>
                                          <p:attrName>style.visibility</p:attrName>
                                        </p:attrNameLst>
                                      </p:cBhvr>
                                      <p:to>
                                        <p:strVal val="visible"/>
                                      </p:to>
                                    </p:set>
                                    <p:anim calcmode="lin" valueType="num">
                                      <p:cBhvr>
                                        <p:cTn id="7" dur="1750" fill="hold"/>
                                        <p:tgtEl>
                                          <p:spTgt spid="3076"/>
                                        </p:tgtEl>
                                        <p:attrNameLst>
                                          <p:attrName>ppt_w</p:attrName>
                                        </p:attrNameLst>
                                      </p:cBhvr>
                                      <p:tavLst>
                                        <p:tav tm="0">
                                          <p:val>
                                            <p:fltVal val="0"/>
                                          </p:val>
                                        </p:tav>
                                        <p:tav tm="100000">
                                          <p:val>
                                            <p:strVal val="#ppt_w"/>
                                          </p:val>
                                        </p:tav>
                                      </p:tavLst>
                                    </p:anim>
                                    <p:anim calcmode="lin" valueType="num">
                                      <p:cBhvr>
                                        <p:cTn id="8" dur="1750" fill="hold"/>
                                        <p:tgtEl>
                                          <p:spTgt spid="3076"/>
                                        </p:tgtEl>
                                        <p:attrNameLst>
                                          <p:attrName>ppt_h</p:attrName>
                                        </p:attrNameLst>
                                      </p:cBhvr>
                                      <p:tavLst>
                                        <p:tav tm="0">
                                          <p:val>
                                            <p:fltVal val="0"/>
                                          </p:val>
                                        </p:tav>
                                        <p:tav tm="100000">
                                          <p:val>
                                            <p:strVal val="#ppt_h"/>
                                          </p:val>
                                        </p:tav>
                                      </p:tavLst>
                                    </p:anim>
                                  </p:childTnLst>
                                </p:cTn>
                              </p:par>
                            </p:childTnLst>
                          </p:cTn>
                        </p:par>
                        <p:par>
                          <p:cTn id="9" fill="hold">
                            <p:stCondLst>
                              <p:cond delay="735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1750" fill="hold"/>
                                        <p:tgtEl>
                                          <p:spTgt spid="5"/>
                                        </p:tgtEl>
                                        <p:attrNameLst>
                                          <p:attrName>ppt_w</p:attrName>
                                        </p:attrNameLst>
                                      </p:cBhvr>
                                      <p:tavLst>
                                        <p:tav tm="0">
                                          <p:val>
                                            <p:fltVal val="0"/>
                                          </p:val>
                                        </p:tav>
                                        <p:tav tm="100000">
                                          <p:val>
                                            <p:strVal val="#ppt_w"/>
                                          </p:val>
                                        </p:tav>
                                      </p:tavLst>
                                    </p:anim>
                                    <p:anim calcmode="lin" valueType="num">
                                      <p:cBhvr>
                                        <p:cTn id="13" dur="175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54160" y="625276"/>
            <a:ext cx="7980240" cy="5714564"/>
          </a:xfrm>
          <a:prstGeom prst="rect">
            <a:avLst/>
          </a:prstGeom>
        </p:spPr>
      </p:pic>
      <p:sp>
        <p:nvSpPr>
          <p:cNvPr id="10" name="Rectángulo redondeado 9"/>
          <p:cNvSpPr>
            <a:spLocks noChangeArrowheads="1"/>
          </p:cNvSpPr>
          <p:nvPr/>
        </p:nvSpPr>
        <p:spPr bwMode="auto">
          <a:xfrm>
            <a:off x="554160" y="555541"/>
            <a:ext cx="3000777" cy="640765"/>
          </a:xfrm>
          <a:prstGeom prst="roundRect">
            <a:avLst>
              <a:gd name="adj" fmla="val 16667"/>
            </a:avLst>
          </a:prstGeom>
          <a:solidFill>
            <a:srgbClr val="97E974"/>
          </a:solidFill>
          <a:ln>
            <a:noFill/>
            <a:headEnd/>
            <a:tailEnd/>
          </a:ln>
          <a:effectLst>
            <a:outerShdw blurRad="57150" dist="19050" dir="5400000" algn="ctr" rotWithShape="0">
              <a:srgbClr val="000000">
                <a:alpha val="63000"/>
              </a:srgbClr>
            </a:outerShdw>
          </a:effectLst>
          <a:scene3d>
            <a:camera prst="orthographicFront"/>
            <a:lightRig rig="threePt" dir="t"/>
          </a:scene3d>
          <a:sp3d>
            <a:bevelT w="152400" h="50800" prst="softRound"/>
          </a:sp3d>
        </p:spPr>
        <p:txBody>
          <a:bodyPr rot="0" vert="horz" wrap="square" lIns="91440" tIns="45720" rIns="91440" bIns="45720" anchor="t" anchorCtr="0" upright="1">
            <a:noAutofit/>
          </a:bodyPr>
          <a:lstStyle/>
          <a:p>
            <a:pPr indent="19050" algn="ctr">
              <a:spcAft>
                <a:spcPts val="0"/>
              </a:spcAft>
            </a:pPr>
            <a:r>
              <a:rPr lang="es-ES_tradnl" sz="1600" b="1" dirty="0">
                <a:solidFill>
                  <a:srgbClr val="C00000"/>
                </a:solidFill>
                <a:latin typeface="Times New Roman" panose="02020603050405020304" pitchFamily="18" charset="0"/>
                <a:ea typeface="Times New Roman" panose="02020603050405020304" pitchFamily="18" charset="0"/>
              </a:rPr>
              <a:t>CONTEMPLATIO</a:t>
            </a:r>
            <a:endParaRPr lang="es-PE" b="1" dirty="0">
              <a:solidFill>
                <a:srgbClr val="C00000"/>
              </a:solidFill>
              <a:latin typeface="Times New Roman" panose="02020603050405020304" pitchFamily="18" charset="0"/>
              <a:ea typeface="Times New Roman" panose="02020603050405020304" pitchFamily="18" charset="0"/>
            </a:endParaRPr>
          </a:p>
          <a:p>
            <a:pPr indent="19050" algn="ctr">
              <a:spcAft>
                <a:spcPts val="0"/>
              </a:spcAft>
            </a:pPr>
            <a:r>
              <a:rPr lang="es-ES_tradnl" sz="1600" b="1" dirty="0">
                <a:solidFill>
                  <a:schemeClr val="accent5">
                    <a:lumMod val="25000"/>
                  </a:schemeClr>
                </a:solidFill>
                <a:latin typeface="Times New Roman" panose="02020603050405020304" pitchFamily="18" charset="0"/>
                <a:ea typeface="Times New Roman" panose="02020603050405020304" pitchFamily="18" charset="0"/>
              </a:rPr>
              <a:t>¿Qué me lleva a hacer el texto?</a:t>
            </a:r>
            <a:endParaRPr lang="es-PE" sz="2400" dirty="0">
              <a:solidFill>
                <a:schemeClr val="accent5">
                  <a:lumMod val="25000"/>
                </a:schemeClr>
              </a:solidFill>
              <a:latin typeface="Times New Roman" panose="02020603050405020304" pitchFamily="18" charset="0"/>
              <a:ea typeface="Times New Roman" panose="02020603050405020304" pitchFamily="18" charset="0"/>
            </a:endParaRPr>
          </a:p>
        </p:txBody>
      </p:sp>
      <p:sp>
        <p:nvSpPr>
          <p:cNvPr id="2" name="Rectángulo 1"/>
          <p:cNvSpPr/>
          <p:nvPr/>
        </p:nvSpPr>
        <p:spPr>
          <a:xfrm>
            <a:off x="4102498" y="734641"/>
            <a:ext cx="1978427" cy="461665"/>
          </a:xfrm>
          <a:prstGeom prst="rect">
            <a:avLst/>
          </a:prstGeom>
        </p:spPr>
        <p:txBody>
          <a:bodyPr wrap="none">
            <a:spAutoFit/>
          </a:bodyPr>
          <a:lstStyle/>
          <a:p>
            <a:r>
              <a:rPr lang="es-PE" sz="2400" b="1" dirty="0">
                <a:effectLst>
                  <a:outerShdw blurRad="38100" dist="38100" dir="2700000" algn="tl">
                    <a:srgbClr val="000000">
                      <a:alpha val="43137"/>
                    </a:srgbClr>
                  </a:outerShdw>
                </a:effectLst>
              </a:rPr>
              <a:t>Motivación: </a:t>
            </a:r>
            <a:endParaRPr lang="en-US" sz="2400" dirty="0"/>
          </a:p>
        </p:txBody>
      </p:sp>
      <p:sp>
        <p:nvSpPr>
          <p:cNvPr id="13" name="Rectangle 3"/>
          <p:cNvSpPr txBox="1">
            <a:spLocks noChangeArrowheads="1"/>
          </p:cNvSpPr>
          <p:nvPr/>
        </p:nvSpPr>
        <p:spPr bwMode="auto">
          <a:xfrm>
            <a:off x="900762" y="4007371"/>
            <a:ext cx="7287035" cy="16650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r>
              <a:rPr lang="es-PE" sz="2000" b="1" kern="0" dirty="0" smtClean="0">
                <a:effectLst>
                  <a:outerShdw blurRad="38100" dist="38100" dir="2700000" algn="tl">
                    <a:srgbClr val="000000">
                      <a:alpha val="43137"/>
                    </a:srgbClr>
                  </a:outerShdw>
                </a:effectLst>
              </a:rPr>
              <a:t> ¿A qué? A un poco de salud, a un remedio imaginario, a una enfermería en la que no falte nada, a una casa que nos guste, a un paseo que nos distraiga, a un descanso muy parecido a la pereza...El apego a la vida busca enseguida pretextos. Es una participación de Dios,                       se dirá; hay que conservarla. </a:t>
            </a:r>
            <a:endParaRPr lang="es-ES_tradnl" sz="2000" b="1" kern="0" dirty="0" smtClean="0">
              <a:effectLst>
                <a:outerShdw blurRad="38100" dist="38100" dir="2700000" algn="tl">
                  <a:srgbClr val="000000">
                    <a:alpha val="43137"/>
                  </a:srgbClr>
                </a:outerShdw>
              </a:effectLst>
            </a:endParaRPr>
          </a:p>
        </p:txBody>
      </p:sp>
      <p:sp>
        <p:nvSpPr>
          <p:cNvPr id="63491" name="Rectangle 3"/>
          <p:cNvSpPr>
            <a:spLocks noGrp="1" noChangeArrowheads="1"/>
          </p:cNvSpPr>
          <p:nvPr>
            <p:ph type="subTitle" idx="1"/>
          </p:nvPr>
        </p:nvSpPr>
        <p:spPr>
          <a:xfrm>
            <a:off x="856471" y="1377922"/>
            <a:ext cx="7247729" cy="2839867"/>
          </a:xfrm>
          <a:noFill/>
        </p:spPr>
        <p:txBody>
          <a:bodyPr/>
          <a:lstStyle/>
          <a:p>
            <a:pPr>
              <a:spcBef>
                <a:spcPts val="0"/>
              </a:spcBef>
            </a:pPr>
            <a:r>
              <a:rPr lang="es-PE" sz="2000" b="1" dirty="0" smtClean="0">
                <a:effectLst>
                  <a:outerShdw blurRad="38100" dist="38100" dir="2700000" algn="tl">
                    <a:srgbClr val="000000">
                      <a:alpha val="43137"/>
                    </a:srgbClr>
                  </a:outerShdw>
                </a:effectLst>
              </a:rPr>
              <a:t>Comentando este texto, dice san Vicente                                                a los misioneros: </a:t>
            </a:r>
          </a:p>
          <a:p>
            <a:pPr>
              <a:spcBef>
                <a:spcPts val="0"/>
              </a:spcBef>
            </a:pPr>
            <a:r>
              <a:rPr lang="es-PE" sz="2000" b="1" dirty="0" smtClean="0">
                <a:effectLst>
                  <a:outerShdw blurRad="38100" dist="38100" dir="2700000" algn="tl">
                    <a:srgbClr val="000000">
                      <a:alpha val="43137"/>
                    </a:srgbClr>
                  </a:outerShdw>
                </a:effectLst>
              </a:rPr>
              <a:t>En </a:t>
            </a:r>
            <a:r>
              <a:rPr lang="es-PE" sz="2000" b="1" dirty="0">
                <a:effectLst>
                  <a:outerShdw blurRad="38100" dist="38100" dir="2700000" algn="tl">
                    <a:srgbClr val="000000">
                      <a:alpha val="43137"/>
                    </a:srgbClr>
                  </a:outerShdw>
                </a:effectLst>
              </a:rPr>
              <a:t>efecto, esta preocupación por vivir, este miedo a sufrir y esta debilidad de algunos que ponen todo su espíritu, capaz </a:t>
            </a:r>
            <a:r>
              <a:rPr lang="es-PE" sz="2000" b="1" dirty="0" smtClean="0">
                <a:effectLst>
                  <a:outerShdw blurRad="38100" dist="38100" dir="2700000" algn="tl">
                    <a:srgbClr val="000000">
                      <a:alpha val="43137"/>
                    </a:srgbClr>
                  </a:outerShdw>
                </a:effectLst>
              </a:rPr>
              <a:t> de </a:t>
            </a:r>
            <a:r>
              <a:rPr lang="es-PE" sz="2000" b="1" dirty="0">
                <a:effectLst>
                  <a:outerShdw blurRad="38100" dist="38100" dir="2700000" algn="tl">
                    <a:srgbClr val="000000">
                      <a:alpha val="43137"/>
                    </a:srgbClr>
                  </a:outerShdw>
                </a:effectLst>
              </a:rPr>
              <a:t>cosas buenas, en el cuidado de su pobre vida, son un obstáculo para el servicio de Dios. Esos no tienen libertad para seguir a Jesucristo. Somos sus discípulos, pero él nos encuentra encadenados como esclavos. </a:t>
            </a:r>
            <a:endParaRPr lang="es-ES_tradnl" sz="2000" b="1"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29011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fltVal val="0"/>
                                          </p:val>
                                        </p:tav>
                                        <p:tav tm="100000">
                                          <p:val>
                                            <p:strVal val="#ppt_w"/>
                                          </p:val>
                                        </p:tav>
                                      </p:tavLst>
                                    </p:anim>
                                    <p:anim calcmode="lin" valueType="num">
                                      <p:cBhvr>
                                        <p:cTn id="8" dur="2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22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3491"/>
                                        </p:tgtEl>
                                        <p:attrNameLst>
                                          <p:attrName>style.visibility</p:attrName>
                                        </p:attrNameLst>
                                      </p:cBhvr>
                                      <p:to>
                                        <p:strVal val="visible"/>
                                      </p:to>
                                    </p:set>
                                    <p:anim calcmode="lin" valueType="num">
                                      <p:cBhvr>
                                        <p:cTn id="12" dur="2000" fill="hold"/>
                                        <p:tgtEl>
                                          <p:spTgt spid="63491"/>
                                        </p:tgtEl>
                                        <p:attrNameLst>
                                          <p:attrName>ppt_w</p:attrName>
                                        </p:attrNameLst>
                                      </p:cBhvr>
                                      <p:tavLst>
                                        <p:tav tm="0">
                                          <p:val>
                                            <p:fltVal val="0"/>
                                          </p:val>
                                        </p:tav>
                                        <p:tav tm="100000">
                                          <p:val>
                                            <p:strVal val="#ppt_w"/>
                                          </p:val>
                                        </p:tav>
                                      </p:tavLst>
                                    </p:anim>
                                    <p:anim calcmode="lin" valueType="num">
                                      <p:cBhvr>
                                        <p:cTn id="13" dur="2000" fill="hold"/>
                                        <p:tgtEl>
                                          <p:spTgt spid="63491"/>
                                        </p:tgtEl>
                                        <p:attrNameLst>
                                          <p:attrName>ppt_h</p:attrName>
                                        </p:attrNameLst>
                                      </p:cBhvr>
                                      <p:tavLst>
                                        <p:tav tm="0">
                                          <p:val>
                                            <p:fltVal val="0"/>
                                          </p:val>
                                        </p:tav>
                                        <p:tav tm="100000">
                                          <p:val>
                                            <p:strVal val="#ppt_h"/>
                                          </p:val>
                                        </p:tav>
                                      </p:tavLst>
                                    </p:anim>
                                  </p:childTnLst>
                                </p:cTn>
                              </p:par>
                            </p:childTnLst>
                          </p:cTn>
                        </p:par>
                        <p:par>
                          <p:cTn id="14" fill="hold">
                            <p:stCondLst>
                              <p:cond delay="194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3"/>
                                        </p:tgtEl>
                                        <p:attrNameLst>
                                          <p:attrName>style.visibility</p:attrName>
                                        </p:attrNameLst>
                                      </p:cBhvr>
                                      <p:to>
                                        <p:strVal val="visible"/>
                                      </p:to>
                                    </p:set>
                                    <p:anim calcmode="lin" valueType="num">
                                      <p:cBhvr>
                                        <p:cTn id="17" dur="2000" fill="hold"/>
                                        <p:tgtEl>
                                          <p:spTgt spid="13"/>
                                        </p:tgtEl>
                                        <p:attrNameLst>
                                          <p:attrName>ppt_w</p:attrName>
                                        </p:attrNameLst>
                                      </p:cBhvr>
                                      <p:tavLst>
                                        <p:tav tm="0">
                                          <p:val>
                                            <p:fltVal val="0"/>
                                          </p:val>
                                        </p:tav>
                                        <p:tav tm="100000">
                                          <p:val>
                                            <p:strVal val="#ppt_w"/>
                                          </p:val>
                                        </p:tav>
                                      </p:tavLst>
                                    </p:anim>
                                    <p:anim calcmode="lin" valueType="num">
                                      <p:cBhvr>
                                        <p:cTn id="18" dur="20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3" grpId="0"/>
      <p:bldP spid="6349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6071" y="584780"/>
            <a:ext cx="7949620" cy="5711517"/>
          </a:xfrm>
          <a:prstGeom prst="rect">
            <a:avLst/>
          </a:prstGeom>
          <a:scene3d>
            <a:camera prst="orthographicFront"/>
            <a:lightRig rig="threePt" dir="t"/>
          </a:scene3d>
          <a:sp3d>
            <a:bevelT w="152400" h="50800" prst="softRound"/>
          </a:sp3d>
        </p:spPr>
      </p:pic>
      <p:sp>
        <p:nvSpPr>
          <p:cNvPr id="63491" name="Rectangle 3"/>
          <p:cNvSpPr>
            <a:spLocks noGrp="1" noChangeArrowheads="1"/>
          </p:cNvSpPr>
          <p:nvPr>
            <p:ph type="subTitle" idx="1"/>
          </p:nvPr>
        </p:nvSpPr>
        <p:spPr>
          <a:xfrm>
            <a:off x="2029097" y="861494"/>
            <a:ext cx="6244046" cy="4833911"/>
          </a:xfrm>
          <a:noFill/>
        </p:spPr>
        <p:txBody>
          <a:bodyPr/>
          <a:lstStyle/>
          <a:p>
            <a:r>
              <a:rPr lang="es-PE" sz="2400" dirty="0" smtClean="0">
                <a:effectLst>
                  <a:outerShdw blurRad="38100" dist="38100" dir="2700000" algn="tl">
                    <a:srgbClr val="000000">
                      <a:alpha val="43137"/>
                    </a:srgbClr>
                  </a:outerShdw>
                </a:effectLst>
              </a:rPr>
              <a:t>Sí</a:t>
            </a:r>
            <a:r>
              <a:rPr lang="es-PE" sz="2400" dirty="0">
                <a:effectLst>
                  <a:outerShdw blurRad="38100" dist="38100" dir="2700000" algn="tl">
                    <a:srgbClr val="000000">
                      <a:alpha val="43137"/>
                    </a:srgbClr>
                  </a:outerShdw>
                </a:effectLst>
              </a:rPr>
              <a:t>, pero es el amor propio el que desea mantenerse; por eso nuestro Señor dijo: </a:t>
            </a:r>
            <a:r>
              <a:rPr lang="es-PE" sz="2400" dirty="0" smtClean="0">
                <a:effectLst>
                  <a:outerShdw blurRad="38100" dist="38100" dir="2700000" algn="tl">
                    <a:srgbClr val="000000">
                      <a:alpha val="43137"/>
                    </a:srgbClr>
                  </a:outerShdw>
                </a:effectLst>
              </a:rPr>
              <a:t>"</a:t>
            </a:r>
            <a:r>
              <a:rPr lang="es-PE" sz="2400" dirty="0">
                <a:effectLst>
                  <a:outerShdw blurRad="38100" dist="38100" dir="2700000" algn="tl">
                    <a:srgbClr val="000000">
                      <a:alpha val="43137"/>
                    </a:srgbClr>
                  </a:outerShdw>
                </a:effectLst>
              </a:rPr>
              <a:t>El que salve su vida la perderá", y en otro lugar añade que no es posible hacer un acto de amor mayor que el de dar la vida por un amigo. ¿Y no es Dios nuestro amigo? ¿No lo es el prójimo? ¿No seríamos indignos de gozar del ser que Dios nos da, si nos negásemos a darlo por unos motivos tan dignos? </a:t>
            </a:r>
            <a:r>
              <a:rPr lang="es-ES" sz="2400" dirty="0" smtClean="0">
                <a:effectLst>
                  <a:outerShdw blurRad="38100" dist="38100" dir="2700000" algn="tl">
                    <a:srgbClr val="000000">
                      <a:alpha val="43137"/>
                    </a:srgbClr>
                  </a:outerShdw>
                </a:effectLst>
              </a:rPr>
              <a:t>Ciertamente</a:t>
            </a:r>
            <a:r>
              <a:rPr lang="es-ES" sz="2400" dirty="0">
                <a:effectLst>
                  <a:outerShdw blurRad="38100" dist="38100" dir="2700000" algn="tl">
                    <a:srgbClr val="000000">
                      <a:alpha val="43137"/>
                    </a:srgbClr>
                  </a:outerShdw>
                </a:effectLst>
              </a:rPr>
              <a:t>, sabiendo que hemos recibido nuestra vida de su mano generosa, cometeríamos una injusticia si no la gastásemos según sus designios. </a:t>
            </a:r>
            <a:r>
              <a:rPr lang="es-ES" sz="1600" dirty="0">
                <a:effectLst>
                  <a:outerShdw blurRad="38100" dist="38100" dir="2700000" algn="tl">
                    <a:srgbClr val="000000">
                      <a:alpha val="43137"/>
                    </a:srgbClr>
                  </a:outerShdw>
                </a:effectLst>
              </a:rPr>
              <a:t>(XI,520-521)</a:t>
            </a:r>
          </a:p>
          <a:p>
            <a:endParaRPr lang="es-ES" sz="2400" dirty="0">
              <a:effectLst>
                <a:outerShdw blurRad="38100" dist="38100" dir="2700000" algn="tl">
                  <a:srgbClr val="000000">
                    <a:alpha val="43137"/>
                  </a:srgbClr>
                </a:outerShdw>
              </a:effectLst>
            </a:endParaRPr>
          </a:p>
          <a:p>
            <a:endParaRPr lang="es-ES_tradnl" sz="2400" dirty="0" smtClean="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78359128"/>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3491"/>
                                        </p:tgtEl>
                                        <p:attrNameLst>
                                          <p:attrName>style.visibility</p:attrName>
                                        </p:attrNameLst>
                                      </p:cBhvr>
                                      <p:to>
                                        <p:strVal val="visible"/>
                                      </p:to>
                                    </p:set>
                                    <p:anim calcmode="lin" valueType="num">
                                      <p:cBhvr>
                                        <p:cTn id="7" dur="2000" fill="hold"/>
                                        <p:tgtEl>
                                          <p:spTgt spid="63491"/>
                                        </p:tgtEl>
                                        <p:attrNameLst>
                                          <p:attrName>ppt_w</p:attrName>
                                        </p:attrNameLst>
                                      </p:cBhvr>
                                      <p:tavLst>
                                        <p:tav tm="0">
                                          <p:val>
                                            <p:fltVal val="0"/>
                                          </p:val>
                                        </p:tav>
                                        <p:tav tm="100000">
                                          <p:val>
                                            <p:strVal val="#ppt_w"/>
                                          </p:val>
                                        </p:tav>
                                      </p:tavLst>
                                    </p:anim>
                                    <p:anim calcmode="lin" valueType="num">
                                      <p:cBhvr>
                                        <p:cTn id="8" dur="2000" fill="hold"/>
                                        <p:tgtEl>
                                          <p:spTgt spid="634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s://i.pinimg.com/564x/82/c6/66/82c666473fabef6cd3d4be5c265d4427.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592305" y="635934"/>
            <a:ext cx="7994346" cy="5677779"/>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4514" name="Rectangle 3"/>
          <p:cNvSpPr>
            <a:spLocks noGrp="1" noChangeArrowheads="1"/>
          </p:cNvSpPr>
          <p:nvPr>
            <p:ph type="subTitle" idx="1"/>
          </p:nvPr>
        </p:nvSpPr>
        <p:spPr>
          <a:xfrm>
            <a:off x="5290234" y="2904820"/>
            <a:ext cx="3209332" cy="2041650"/>
          </a:xfrm>
        </p:spPr>
        <p:txBody>
          <a:bodyPr/>
          <a:lstStyle/>
          <a:p>
            <a:pPr lvl="0"/>
            <a:r>
              <a:rPr lang="es-PE" sz="3600" b="1" dirty="0" smtClean="0">
                <a:solidFill>
                  <a:srgbClr val="FFFFFF"/>
                </a:solidFill>
                <a:effectLst>
                  <a:outerShdw blurRad="38100" dist="38100" dir="2700000" algn="tl">
                    <a:srgbClr val="000000">
                      <a:alpha val="43137"/>
                    </a:srgbClr>
                  </a:outerShdw>
                </a:effectLst>
                <a:latin typeface="Arial Narrow" panose="020B0606020202030204" pitchFamily="34" charset="0"/>
              </a:rPr>
              <a:t>Enriquecer  la </a:t>
            </a:r>
            <a:r>
              <a:rPr lang="es-PE" sz="3600" b="1" dirty="0">
                <a:solidFill>
                  <a:srgbClr val="FFFFFF"/>
                </a:solidFill>
                <a:effectLst>
                  <a:outerShdw blurRad="38100" dist="38100" dir="2700000" algn="tl">
                    <a:srgbClr val="000000">
                      <a:alpha val="43137"/>
                    </a:srgbClr>
                  </a:outerShdw>
                </a:effectLst>
                <a:latin typeface="Arial Narrow" panose="020B0606020202030204" pitchFamily="34" charset="0"/>
              </a:rPr>
              <a:t>vida de fe </a:t>
            </a:r>
            <a:r>
              <a:rPr lang="es-PE" sz="3600" b="1" dirty="0" smtClean="0">
                <a:solidFill>
                  <a:srgbClr val="FFFFFF"/>
                </a:solidFill>
                <a:effectLst>
                  <a:outerShdw blurRad="38100" dist="38100" dir="2700000" algn="tl">
                    <a:srgbClr val="000000">
                      <a:alpha val="43137"/>
                    </a:srgbClr>
                  </a:outerShdw>
                </a:effectLst>
                <a:latin typeface="Arial Narrow" panose="020B0606020202030204" pitchFamily="34" charset="0"/>
              </a:rPr>
              <a:t>                con </a:t>
            </a:r>
            <a:r>
              <a:rPr lang="es-PE" sz="3600" b="1" dirty="0">
                <a:solidFill>
                  <a:srgbClr val="FFFFFF"/>
                </a:solidFill>
                <a:effectLst>
                  <a:outerShdw blurRad="38100" dist="38100" dir="2700000" algn="tl">
                    <a:srgbClr val="000000">
                      <a:alpha val="43137"/>
                    </a:srgbClr>
                  </a:outerShdw>
                </a:effectLst>
                <a:latin typeface="Arial Narrow" panose="020B0606020202030204" pitchFamily="34" charset="0"/>
              </a:rPr>
              <a:t>la entrega cotidiana.</a:t>
            </a:r>
          </a:p>
          <a:p>
            <a:pPr lvl="0"/>
            <a:endParaRPr lang="es-ES_tradnl" b="1" dirty="0" smtClean="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
        <p:nvSpPr>
          <p:cNvPr id="4" name="3 Rectángulo"/>
          <p:cNvSpPr/>
          <p:nvPr/>
        </p:nvSpPr>
        <p:spPr>
          <a:xfrm>
            <a:off x="2987824" y="336464"/>
            <a:ext cx="4878259" cy="923330"/>
          </a:xfrm>
          <a:prstGeom prst="rect">
            <a:avLst/>
          </a:prstGeom>
          <a:noFill/>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base">
              <a:spcBef>
                <a:spcPct val="0"/>
              </a:spcBef>
              <a:spcAft>
                <a:spcPct val="0"/>
              </a:spcAft>
              <a:defRPr/>
            </a:pPr>
            <a:r>
              <a:rPr lang="es-ES_tradnl" sz="5400" b="1" dirty="0">
                <a:ln w="11430"/>
                <a:solidFill>
                  <a:srgbClr val="FFFFFF"/>
                </a:solidFill>
                <a:effectLst>
                  <a:outerShdw blurRad="80000" dist="40000" dir="5040000" algn="tl">
                    <a:srgbClr val="000000">
                      <a:alpha val="30000"/>
                    </a:srgbClr>
                  </a:outerShdw>
                </a:effectLst>
              </a:rPr>
              <a:t>Compromiso: </a:t>
            </a:r>
            <a:endParaRPr lang="es-PE" sz="5400" b="1" dirty="0">
              <a:ln w="11430"/>
              <a:solidFill>
                <a:srgbClr val="FFFFFF"/>
              </a:solidFill>
              <a:effectLst>
                <a:outerShdw blurRad="80000" dist="40000" dir="5040000" algn="tl">
                  <a:srgbClr val="000000">
                    <a:alpha val="30000"/>
                  </a:srgbClr>
                </a:outerShdw>
              </a:effectLst>
              <a:latin typeface="Times New Roman" pitchFamily="18" charset="0"/>
            </a:endParaRPr>
          </a:p>
        </p:txBody>
      </p:sp>
      <p:sp>
        <p:nvSpPr>
          <p:cNvPr id="5" name="Rectangle 3"/>
          <p:cNvSpPr txBox="1">
            <a:spLocks noChangeArrowheads="1"/>
          </p:cNvSpPr>
          <p:nvPr/>
        </p:nvSpPr>
        <p:spPr bwMode="auto">
          <a:xfrm>
            <a:off x="323528" y="4653136"/>
            <a:ext cx="5103425" cy="12144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h="25400" prst="softRound"/>
            </a:sp3d>
          </a:bodyPr>
          <a:lstStyle/>
          <a:p>
            <a:pPr algn="ctr" fontAlgn="base">
              <a:spcBef>
                <a:spcPct val="20000"/>
              </a:spcBef>
              <a:spcAft>
                <a:spcPct val="0"/>
              </a:spcAft>
              <a:defRPr/>
            </a:pPr>
            <a:endParaRPr lang="es-PE" sz="3600" kern="0" dirty="0">
              <a:solidFill>
                <a:srgbClr val="FFFFFF"/>
              </a:solidFill>
              <a:effectLst>
                <a:outerShdw blurRad="38100" dist="38100" dir="2700000" algn="tl">
                  <a:srgbClr val="000000">
                    <a:alpha val="43137"/>
                  </a:srgbClr>
                </a:outerShdw>
              </a:effectLst>
            </a:endParaRPr>
          </a:p>
        </p:txBody>
      </p:sp>
      <p:sp>
        <p:nvSpPr>
          <p:cNvPr id="7" name="Rectangle 3"/>
          <p:cNvSpPr txBox="1">
            <a:spLocks noChangeArrowheads="1"/>
          </p:cNvSpPr>
          <p:nvPr/>
        </p:nvSpPr>
        <p:spPr bwMode="auto">
          <a:xfrm>
            <a:off x="662391" y="2481381"/>
            <a:ext cx="3947771" cy="31269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r>
              <a:rPr lang="es-ES_tradnl" sz="3600" b="1" kern="0" dirty="0" smtClean="0">
                <a:solidFill>
                  <a:srgbClr val="FFFFFF"/>
                </a:solidFill>
                <a:effectLst>
                  <a:outerShdw blurRad="38100" dist="38100" dir="2700000" algn="tl">
                    <a:srgbClr val="000000">
                      <a:alpha val="43137"/>
                    </a:srgbClr>
                  </a:outerShdw>
                </a:effectLst>
                <a:latin typeface="Arial Narrow" panose="020B0606020202030204" pitchFamily="34" charset="0"/>
              </a:rPr>
              <a:t>Esta semana: contemplar el misterio de la cruz como máxima del amor de Dios. </a:t>
            </a:r>
            <a:endParaRPr lang="es-ES_tradnl" b="1" kern="0" dirty="0" smtClean="0">
              <a:solidFill>
                <a:srgbClr val="FFFFFF"/>
              </a:solidFill>
              <a:effectLst>
                <a:outerShdw blurRad="38100" dist="38100" dir="2700000" algn="tl">
                  <a:srgbClr val="000000">
                    <a:alpha val="43137"/>
                  </a:srgbClr>
                </a:outerShdw>
              </a:effectLst>
              <a:latin typeface="Arial Narrow" panose="020B0606020202030204" pitchFamily="34" charset="0"/>
            </a:endParaRPr>
          </a:p>
        </p:txBody>
      </p:sp>
    </p:spTree>
    <p:extLst>
      <p:ext uri="{BB962C8B-B14F-4D97-AF65-F5344CB8AC3E}">
        <p14:creationId xmlns:p14="http://schemas.microsoft.com/office/powerpoint/2010/main" val="342492499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childTnLst>
                                </p:cTn>
                              </p:par>
                            </p:childTnLst>
                          </p:cTn>
                        </p:par>
                        <p:par>
                          <p:cTn id="9" fill="hold">
                            <p:stCondLst>
                              <p:cond delay="18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64514"/>
                                        </p:tgtEl>
                                        <p:attrNameLst>
                                          <p:attrName>style.visibility</p:attrName>
                                        </p:attrNameLst>
                                      </p:cBhvr>
                                      <p:to>
                                        <p:strVal val="visible"/>
                                      </p:to>
                                    </p:set>
                                    <p:anim calcmode="lin" valueType="num">
                                      <p:cBhvr>
                                        <p:cTn id="12" dur="750" fill="hold"/>
                                        <p:tgtEl>
                                          <p:spTgt spid="64514"/>
                                        </p:tgtEl>
                                        <p:attrNameLst>
                                          <p:attrName>ppt_w</p:attrName>
                                        </p:attrNameLst>
                                      </p:cBhvr>
                                      <p:tavLst>
                                        <p:tav tm="0">
                                          <p:val>
                                            <p:fltVal val="0"/>
                                          </p:val>
                                        </p:tav>
                                        <p:tav tm="100000">
                                          <p:val>
                                            <p:strVal val="#ppt_w"/>
                                          </p:val>
                                        </p:tav>
                                      </p:tavLst>
                                    </p:anim>
                                    <p:anim calcmode="lin" valueType="num">
                                      <p:cBhvr>
                                        <p:cTn id="13" dur="750" fill="hold"/>
                                        <p:tgtEl>
                                          <p:spTgt spid="645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s://i.pinimg.com/564x/1b/94/93/1b9493d7d7db48591aeb9e3092264a9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88" y="549202"/>
            <a:ext cx="7996241" cy="5742981"/>
          </a:xfrm>
          <a:prstGeom prst="rect">
            <a:avLst/>
          </a:prstGeom>
          <a:noFill/>
          <a:extLst>
            <a:ext uri="{909E8E84-426E-40DD-AFC4-6F175D3DCCD1}">
              <a14:hiddenFill xmlns:a14="http://schemas.microsoft.com/office/drawing/2010/main">
                <a:solidFill>
                  <a:srgbClr val="FFFFFF"/>
                </a:solidFill>
              </a14:hiddenFill>
            </a:ext>
          </a:extLst>
        </p:spPr>
      </p:pic>
      <p:sp>
        <p:nvSpPr>
          <p:cNvPr id="3" name="2 Rectángulo"/>
          <p:cNvSpPr/>
          <p:nvPr/>
        </p:nvSpPr>
        <p:spPr>
          <a:xfrm>
            <a:off x="2838994" y="538109"/>
            <a:ext cx="5738336" cy="3170099"/>
          </a:xfrm>
          <a:prstGeom prst="rect">
            <a:avLst/>
          </a:prstGeom>
        </p:spPr>
        <p:txBody>
          <a:bodyPr wrap="square">
            <a:spAutoFit/>
          </a:bodyPr>
          <a:lstStyle/>
          <a:p>
            <a:pPr algn="r" fontAlgn="base">
              <a:spcBef>
                <a:spcPct val="0"/>
              </a:spcBef>
              <a:spcAft>
                <a:spcPct val="0"/>
              </a:spcAft>
            </a:pP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Señor Jesús, Tú el Cristo</a:t>
            </a:r>
            <a:r>
              <a:rPr lang="es-PE" sz="2800" b="1" dirty="0" smtClean="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 el Mesías,</a:t>
            </a:r>
            <a:endPar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endParaRPr>
          </a:p>
          <a:p>
            <a:pPr algn="r" fontAlgn="base">
              <a:spcBef>
                <a:spcPct val="0"/>
              </a:spcBef>
              <a:spcAft>
                <a:spcPct val="0"/>
              </a:spcAft>
            </a:pPr>
            <a:r>
              <a:rPr lang="es-PE" sz="2800" b="1" dirty="0" smtClean="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el </a:t>
            </a: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prometido, el esperado</a:t>
            </a:r>
            <a:r>
              <a:rPr lang="es-PE" sz="2800" b="1" dirty="0" smtClean="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 el Dios</a:t>
            </a:r>
            <a:endPar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endParaRPr>
          </a:p>
          <a:p>
            <a:pPr algn="r" fontAlgn="base">
              <a:spcBef>
                <a:spcPct val="0"/>
              </a:spcBef>
              <a:spcAft>
                <a:spcPct val="0"/>
              </a:spcAft>
            </a:pPr>
            <a:r>
              <a:rPr lang="es-PE" sz="2800" b="1" dirty="0" smtClean="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 </a:t>
            </a: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con nosotros, el Emmanuel,</a:t>
            </a:r>
          </a:p>
          <a:p>
            <a:pPr algn="r" fontAlgn="base">
              <a:spcBef>
                <a:spcPct val="0"/>
              </a:spcBef>
              <a:spcAft>
                <a:spcPct val="0"/>
              </a:spcAft>
            </a:pP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Dios vivo y verdadero, Dios hecho hombre</a:t>
            </a:r>
            <a:r>
              <a:rPr lang="es-PE" sz="2800" b="1" dirty="0" smtClean="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 crucificado </a:t>
            </a: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y resucitado,</a:t>
            </a:r>
          </a:p>
          <a:p>
            <a:pPr algn="r" fontAlgn="base">
              <a:spcBef>
                <a:spcPct val="0"/>
              </a:spcBef>
              <a:spcAft>
                <a:spcPct val="0"/>
              </a:spcAft>
            </a:pP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que has venido a darnos vida,</a:t>
            </a:r>
          </a:p>
          <a:p>
            <a:pPr algn="r" fontAlgn="base">
              <a:spcBef>
                <a:spcPct val="0"/>
              </a:spcBef>
              <a:spcAft>
                <a:spcPct val="0"/>
              </a:spcAft>
            </a:pP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con tu vida en la cruz</a:t>
            </a:r>
            <a:r>
              <a:rPr lang="es-PE" sz="2800" b="1" dirty="0" smtClean="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a:t>
            </a:r>
            <a:endPar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endParaRPr>
          </a:p>
        </p:txBody>
      </p:sp>
      <p:sp>
        <p:nvSpPr>
          <p:cNvPr id="4" name="3 Rectángulo"/>
          <p:cNvSpPr/>
          <p:nvPr/>
        </p:nvSpPr>
        <p:spPr>
          <a:xfrm>
            <a:off x="581089" y="511556"/>
            <a:ext cx="2270173" cy="461665"/>
          </a:xfrm>
          <a:prstGeom prst="rect">
            <a:avLst/>
          </a:prstGeom>
        </p:spPr>
        <p:txBody>
          <a:bodyPr wrap="none">
            <a:spAutoFit/>
          </a:bodyPr>
          <a:lstStyle/>
          <a:p>
            <a:pPr algn="ctr" fontAlgn="base">
              <a:spcBef>
                <a:spcPct val="0"/>
              </a:spcBef>
              <a:spcAft>
                <a:spcPct val="0"/>
              </a:spcAft>
            </a:pPr>
            <a:r>
              <a:rPr lang="es-ES_tradnl" sz="2400" b="1" dirty="0">
                <a:effectLst>
                  <a:outerShdw blurRad="38100" dist="38100" dir="2700000" algn="tl">
                    <a:srgbClr val="000000">
                      <a:alpha val="43137"/>
                    </a:srgbClr>
                  </a:outerShdw>
                </a:effectLst>
                <a:latin typeface="Kristen ITC" panose="03050502040202030202" pitchFamily="66" charset="0"/>
              </a:rPr>
              <a:t>Oración final </a:t>
            </a:r>
            <a:endParaRPr lang="es-PE" sz="2400" dirty="0">
              <a:effectLst>
                <a:outerShdw blurRad="38100" dist="38100" dir="2700000" algn="tl">
                  <a:srgbClr val="000000">
                    <a:alpha val="43137"/>
                  </a:srgbClr>
                </a:outerShdw>
              </a:effectLst>
              <a:latin typeface="Kristen ITC" panose="03050502040202030202" pitchFamily="66" charset="0"/>
            </a:endParaRPr>
          </a:p>
        </p:txBody>
      </p:sp>
      <p:sp>
        <p:nvSpPr>
          <p:cNvPr id="6" name="2 Rectángulo"/>
          <p:cNvSpPr/>
          <p:nvPr/>
        </p:nvSpPr>
        <p:spPr>
          <a:xfrm>
            <a:off x="406916" y="3614528"/>
            <a:ext cx="8170414" cy="2677656"/>
          </a:xfrm>
          <a:prstGeom prst="rect">
            <a:avLst/>
          </a:prstGeom>
        </p:spPr>
        <p:txBody>
          <a:bodyPr wrap="square">
            <a:spAutoFit/>
          </a:bodyPr>
          <a:lstStyle/>
          <a:p>
            <a:pPr algn="ctr" fontAlgn="base">
              <a:spcBef>
                <a:spcPct val="0"/>
              </a:spcBef>
              <a:spcAft>
                <a:spcPct val="0"/>
              </a:spcAft>
            </a:pPr>
            <a:r>
              <a:rPr lang="es-PE" sz="2800" b="1" dirty="0" smtClean="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derrama </a:t>
            </a: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tu amor en nosotros,</a:t>
            </a:r>
          </a:p>
          <a:p>
            <a:pPr algn="ctr" fontAlgn="base">
              <a:spcBef>
                <a:spcPct val="0"/>
              </a:spcBef>
              <a:spcAft>
                <a:spcPct val="0"/>
              </a:spcAft>
            </a:pP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para que te conozcamos vivencialmente</a:t>
            </a:r>
          </a:p>
          <a:p>
            <a:pPr algn="ctr" fontAlgn="base">
              <a:spcBef>
                <a:spcPct val="0"/>
              </a:spcBef>
              <a:spcAft>
                <a:spcPct val="0"/>
              </a:spcAft>
            </a:pP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y te sigamos, imitándote,</a:t>
            </a:r>
          </a:p>
          <a:p>
            <a:pPr algn="ctr" fontAlgn="base">
              <a:spcBef>
                <a:spcPct val="0"/>
              </a:spcBef>
              <a:spcAft>
                <a:spcPct val="0"/>
              </a:spcAft>
            </a:pP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amando como Tú, viviendo como Tú,</a:t>
            </a:r>
          </a:p>
          <a:p>
            <a:pPr algn="ctr" fontAlgn="base">
              <a:spcBef>
                <a:spcPct val="0"/>
              </a:spcBef>
              <a:spcAft>
                <a:spcPct val="0"/>
              </a:spcAft>
            </a:pP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dando la vida como Tú, encontrando en ti</a:t>
            </a:r>
          </a:p>
          <a:p>
            <a:pPr algn="ctr" fontAlgn="base">
              <a:spcBef>
                <a:spcPct val="0"/>
              </a:spcBef>
              <a:spcAft>
                <a:spcPct val="0"/>
              </a:spcAft>
            </a:pP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el sentido de todo lo que somos y hacemos</a:t>
            </a:r>
            <a:r>
              <a:rPr lang="es-PE" sz="2800" b="1" dirty="0" smtClean="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 Que </a:t>
            </a:r>
            <a:r>
              <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así </a:t>
            </a:r>
            <a:r>
              <a:rPr lang="es-PE" sz="2800" b="1" dirty="0" smtClean="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rPr>
              <a:t>sea</a:t>
            </a:r>
            <a:endParaRPr lang="es-PE" sz="2800" b="1" dirty="0">
              <a:solidFill>
                <a:schemeClr val="bg1"/>
              </a:solidFill>
              <a:effectLst>
                <a:glow rad="63500">
                  <a:schemeClr val="accent4">
                    <a:satMod val="175000"/>
                    <a:alpha val="40000"/>
                  </a:schemeClr>
                </a:glow>
                <a:outerShdw blurRad="50800" dist="63500" algn="l" rotWithShape="0">
                  <a:prstClr val="black"/>
                </a:outerShdw>
              </a:effectLst>
              <a:latin typeface="Tekton Pro" panose="020F0603020208020904" pitchFamily="34" charset="0"/>
            </a:endParaRPr>
          </a:p>
        </p:txBody>
      </p:sp>
    </p:spTree>
    <p:extLst>
      <p:ext uri="{BB962C8B-B14F-4D97-AF65-F5344CB8AC3E}">
        <p14:creationId xmlns:p14="http://schemas.microsoft.com/office/powerpoint/2010/main" val="85834698"/>
      </p:ext>
    </p:extLst>
  </p:cSld>
  <p:clrMapOvr>
    <a:masterClrMapping/>
  </p:clrMapOvr>
  <mc:AlternateContent xmlns:mc="http://schemas.openxmlformats.org/markup-compatibility/2006" xmlns:p14="http://schemas.microsoft.com/office/powerpoint/2010/main">
    <mc:Choice Requires="p14">
      <p:transition spd="slow" p14:dur="100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p:val>
                                            <p:fltVal val="0.5"/>
                                          </p:val>
                                        </p:tav>
                                        <p:tav tm="100000">
                                          <p:val>
                                            <p:strVal val="#ppt_x"/>
                                          </p:val>
                                        </p:tav>
                                      </p:tavLst>
                                    </p:anim>
                                    <p:anim calcmode="lin" valueType="num">
                                      <p:cBhvr>
                                        <p:cTn id="10" dur="20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12200"/>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2000" fill="hold"/>
                                        <p:tgtEl>
                                          <p:spTgt spid="6"/>
                                        </p:tgtEl>
                                        <p:attrNameLst>
                                          <p:attrName>ppt_w</p:attrName>
                                        </p:attrNameLst>
                                      </p:cBhvr>
                                      <p:tavLst>
                                        <p:tav tm="0">
                                          <p:val>
                                            <p:fltVal val="0"/>
                                          </p:val>
                                        </p:tav>
                                        <p:tav tm="100000">
                                          <p:val>
                                            <p:strVal val="#ppt_w"/>
                                          </p:val>
                                        </p:tav>
                                      </p:tavLst>
                                    </p:anim>
                                    <p:anim calcmode="lin" valueType="num">
                                      <p:cBhvr>
                                        <p:cTn id="15" dur="2000" fill="hold"/>
                                        <p:tgtEl>
                                          <p:spTgt spid="6"/>
                                        </p:tgtEl>
                                        <p:attrNameLst>
                                          <p:attrName>ppt_h</p:attrName>
                                        </p:attrNameLst>
                                      </p:cBhvr>
                                      <p:tavLst>
                                        <p:tav tm="0">
                                          <p:val>
                                            <p:fltVal val="0"/>
                                          </p:val>
                                        </p:tav>
                                        <p:tav tm="100000">
                                          <p:val>
                                            <p:strVal val="#ppt_h"/>
                                          </p:val>
                                        </p:tav>
                                      </p:tavLst>
                                    </p:anim>
                                    <p:anim calcmode="lin" valueType="num">
                                      <p:cBhvr>
                                        <p:cTn id="16" dur="2000" fill="hold"/>
                                        <p:tgtEl>
                                          <p:spTgt spid="6"/>
                                        </p:tgtEl>
                                        <p:attrNameLst>
                                          <p:attrName>ppt_x</p:attrName>
                                        </p:attrNameLst>
                                      </p:cBhvr>
                                      <p:tavLst>
                                        <p:tav tm="0">
                                          <p:val>
                                            <p:fltVal val="0.5"/>
                                          </p:val>
                                        </p:tav>
                                        <p:tav tm="100000">
                                          <p:val>
                                            <p:strVal val="#ppt_x"/>
                                          </p:val>
                                        </p:tav>
                                      </p:tavLst>
                                    </p:anim>
                                    <p:anim calcmode="lin" valueType="num">
                                      <p:cBhvr>
                                        <p:cTn id="17" dur="200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66669" y="579549"/>
            <a:ext cx="7976439" cy="5756078"/>
          </a:xfrm>
          <a:prstGeom prst="rect">
            <a:avLst/>
          </a:prstGeom>
          <a:scene3d>
            <a:camera prst="orthographicFront"/>
            <a:lightRig rig="threePt" dir="t"/>
          </a:scene3d>
          <a:sp3d>
            <a:bevelT w="152400" h="50800" prst="softRound"/>
          </a:sp3d>
        </p:spPr>
      </p:pic>
      <p:sp>
        <p:nvSpPr>
          <p:cNvPr id="5" name="Text Box 7"/>
          <p:cNvSpPr txBox="1">
            <a:spLocks noChangeArrowheads="1"/>
          </p:cNvSpPr>
          <p:nvPr/>
        </p:nvSpPr>
        <p:spPr bwMode="auto">
          <a:xfrm>
            <a:off x="2181884" y="6274667"/>
            <a:ext cx="5145992" cy="430887"/>
          </a:xfrm>
          <a:prstGeom prst="rect">
            <a:avLst/>
          </a:prstGeom>
          <a:solidFill>
            <a:srgbClr val="07AE14"/>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100" dirty="0">
                <a:solidFill>
                  <a:schemeClr val="bg1"/>
                </a:solidFill>
                <a:effectLst>
                  <a:outerShdw blurRad="38100" dist="38100" dir="2700000" algn="tl">
                    <a:srgbClr val="000000">
                      <a:alpha val="43137"/>
                    </a:srgbClr>
                  </a:outerShdw>
                </a:effectLst>
                <a:latin typeface="Poor Richard" pitchFamily="18" charset="0"/>
              </a:rPr>
              <a:t>Texto de </a:t>
            </a:r>
            <a:r>
              <a:rPr lang="es-PE" sz="1100" dirty="0" err="1">
                <a:solidFill>
                  <a:schemeClr val="bg1"/>
                </a:solidFill>
                <a:effectLst>
                  <a:outerShdw blurRad="38100" dist="38100" dir="2700000" algn="tl">
                    <a:srgbClr val="000000">
                      <a:alpha val="43137"/>
                    </a:srgbClr>
                  </a:outerShdw>
                </a:effectLst>
                <a:latin typeface="Poor Richard" pitchFamily="18" charset="0"/>
              </a:rPr>
              <a:t>Lectio</a:t>
            </a:r>
            <a:r>
              <a:rPr lang="es-PE" sz="1100" dirty="0">
                <a:solidFill>
                  <a:schemeClr val="bg1"/>
                </a:solidFill>
                <a:effectLst>
                  <a:outerShdw blurRad="38100" dist="38100" dir="2700000" algn="tl">
                    <a:srgbClr val="000000">
                      <a:alpha val="43137"/>
                    </a:srgbClr>
                  </a:outerShdw>
                </a:effectLst>
                <a:latin typeface="Poor Richard" pitchFamily="18" charset="0"/>
              </a:rPr>
              <a:t> Divina:  Padre César Chávez  </a:t>
            </a:r>
            <a:r>
              <a:rPr lang="es-PE" sz="1100" dirty="0" err="1">
                <a:solidFill>
                  <a:schemeClr val="bg1"/>
                </a:solidFill>
                <a:effectLst>
                  <a:outerShdw blurRad="38100" dist="38100" dir="2700000" algn="tl">
                    <a:srgbClr val="000000">
                      <a:alpha val="43137"/>
                    </a:srgbClr>
                  </a:outerShdw>
                </a:effectLst>
                <a:latin typeface="Poor Richard" pitchFamily="18" charset="0"/>
              </a:rPr>
              <a:t>Alva</a:t>
            </a:r>
            <a:r>
              <a:rPr lang="es-PE" sz="1100" dirty="0">
                <a:solidFill>
                  <a:schemeClr val="bg1"/>
                </a:solidFill>
                <a:effectLst>
                  <a:outerShdw blurRad="38100" dist="38100" dir="2700000" algn="tl">
                    <a:srgbClr val="000000">
                      <a:alpha val="43137"/>
                    </a:srgbClr>
                  </a:outerShdw>
                </a:effectLst>
                <a:latin typeface="Poor Richard" pitchFamily="18" charset="0"/>
              </a:rPr>
              <a:t> (Chuno) </a:t>
            </a:r>
            <a:r>
              <a:rPr lang="es-PE" sz="1100" dirty="0" err="1">
                <a:solidFill>
                  <a:schemeClr val="bg1"/>
                </a:solidFill>
                <a:effectLst>
                  <a:outerShdw blurRad="38100" dist="38100" dir="2700000" algn="tl">
                    <a:srgbClr val="000000">
                      <a:alpha val="43137"/>
                    </a:srgbClr>
                  </a:outerShdw>
                </a:effectLst>
                <a:latin typeface="Poor Richard" pitchFamily="18" charset="0"/>
              </a:rPr>
              <a:t>C.ongregación</a:t>
            </a:r>
            <a:r>
              <a:rPr lang="es-PE" sz="1100" dirty="0">
                <a:solidFill>
                  <a:schemeClr val="bg1"/>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100" dirty="0">
                <a:solidFill>
                  <a:schemeClr val="bg1"/>
                </a:solidFill>
                <a:effectLst>
                  <a:outerShdw blurRad="38100" dist="38100" dir="2700000" algn="tl">
                    <a:srgbClr val="000000">
                      <a:alpha val="43137"/>
                    </a:srgbClr>
                  </a:outerShdw>
                </a:effectLst>
                <a:latin typeface="Poor Richard" pitchFamily="18" charset="0"/>
              </a:rPr>
              <a:t> </a:t>
            </a:r>
            <a:r>
              <a:rPr lang="es-PE" sz="1100" dirty="0" err="1">
                <a:solidFill>
                  <a:schemeClr val="bg1"/>
                </a:solidFill>
                <a:effectLst>
                  <a:outerShdw blurRad="38100" dist="38100" dir="2700000" algn="tl">
                    <a:srgbClr val="000000">
                      <a:alpha val="43137"/>
                    </a:srgbClr>
                  </a:outerShdw>
                </a:effectLst>
                <a:latin typeface="Poor Richard" pitchFamily="18" charset="0"/>
              </a:rPr>
              <a:t>Power</a:t>
            </a:r>
            <a:r>
              <a:rPr lang="es-PE" sz="1100" dirty="0">
                <a:solidFill>
                  <a:schemeClr val="bg1"/>
                </a:solidFill>
                <a:effectLst>
                  <a:outerShdw blurRad="38100" dist="38100" dir="2700000" algn="tl">
                    <a:srgbClr val="000000">
                      <a:alpha val="43137"/>
                    </a:srgbClr>
                  </a:outerShdw>
                </a:effectLst>
                <a:latin typeface="Poor Richard" pitchFamily="18" charset="0"/>
              </a:rPr>
              <a:t> Point :  Sor Pilar Caycho Vela  - Hija de la Caridad de San Vicente de </a:t>
            </a:r>
            <a:r>
              <a:rPr lang="es-PE" sz="1100" dirty="0" smtClean="0">
                <a:solidFill>
                  <a:schemeClr val="bg1"/>
                </a:solidFill>
                <a:effectLst>
                  <a:outerShdw blurRad="38100" dist="38100" dir="2700000" algn="tl">
                    <a:srgbClr val="000000">
                      <a:alpha val="43137"/>
                    </a:srgbClr>
                  </a:outerShdw>
                </a:effectLst>
                <a:latin typeface="Poor Richard" pitchFamily="18" charset="0"/>
              </a:rPr>
              <a:t>Paúl</a:t>
            </a:r>
            <a:endParaRPr lang="es-PE" sz="1100" dirty="0">
              <a:solidFill>
                <a:schemeClr val="bg1"/>
              </a:solidFill>
              <a:effectLst>
                <a:outerShdw blurRad="38100" dist="38100" dir="2700000" algn="tl">
                  <a:srgbClr val="000000">
                    <a:alpha val="43137"/>
                  </a:srgbClr>
                </a:outerShdw>
              </a:effectLst>
              <a:latin typeface="Poor Richard" pitchFamily="18" charset="0"/>
            </a:endParaRPr>
          </a:p>
        </p:txBody>
      </p:sp>
      <p:sp>
        <p:nvSpPr>
          <p:cNvPr id="4" name="CuadroTexto 3"/>
          <p:cNvSpPr txBox="1"/>
          <p:nvPr/>
        </p:nvSpPr>
        <p:spPr>
          <a:xfrm>
            <a:off x="596924" y="5920426"/>
            <a:ext cx="3169920" cy="400110"/>
          </a:xfrm>
          <a:prstGeom prst="rect">
            <a:avLst/>
          </a:prstGeom>
          <a:noFill/>
        </p:spPr>
        <p:txBody>
          <a:bodyPr wrap="square" rtlCol="0">
            <a:spAutoFit/>
          </a:bodyPr>
          <a:lstStyle/>
          <a:p>
            <a:r>
              <a:rPr lang="es-ES" sz="1000" dirty="0" smtClean="0">
                <a:solidFill>
                  <a:srgbClr val="FFFFFF"/>
                </a:solidFill>
              </a:rPr>
              <a:t>Capilla “De las Apariciones”                                              Casa Madre de las Hijas de la Capilla. Francia</a:t>
            </a:r>
            <a:endParaRPr lang="en-US" sz="1000" dirty="0">
              <a:solidFill>
                <a:srgbClr val="FFFFFF"/>
              </a:solidFill>
            </a:endParaRPr>
          </a:p>
        </p:txBody>
      </p:sp>
    </p:spTree>
    <p:extLst>
      <p:ext uri="{BB962C8B-B14F-4D97-AF65-F5344CB8AC3E}">
        <p14:creationId xmlns:p14="http://schemas.microsoft.com/office/powerpoint/2010/main" val="2154263435"/>
      </p:ext>
    </p:extLst>
  </p:cSld>
  <p:clrMapOvr>
    <a:masterClrMapping/>
  </p:clrMapOvr>
  <mc:AlternateContent xmlns:mc="http://schemas.openxmlformats.org/markup-compatibility/2006" xmlns:p14="http://schemas.microsoft.com/office/powerpoint/2010/main">
    <mc:Choice Requires="p14">
      <p:transition spd="slow" p14:dur="10000">
        <p14:vortex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50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12225"/>
                            </p:stCondLst>
                            <p:childTnLst>
                              <p:par>
                                <p:cTn id="10" presetID="9" presetClass="exit" presetSubtype="0" fill="hold" grpId="1" nodeType="afterEffect">
                                  <p:stCondLst>
                                    <p:cond delay="4000"/>
                                  </p:stCondLst>
                                  <p:iterate type="lt">
                                    <p:tmPct val="0"/>
                                  </p:iterate>
                                  <p:childTnLst>
                                    <p:animEffect transition="out" filter="dissolve">
                                      <p:cBhvr>
                                        <p:cTn id="11" dur="750"/>
                                        <p:tgtEl>
                                          <p:spTgt spid="5"/>
                                        </p:tgtEl>
                                      </p:cBhvr>
                                    </p:animEffect>
                                    <p:set>
                                      <p:cBhvr>
                                        <p:cTn id="12" dur="1" fill="hold">
                                          <p:stCondLst>
                                            <p:cond delay="74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Montaje fotografico jesus nazareno - Pix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5341" y="617650"/>
            <a:ext cx="7929651" cy="5704773"/>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8611" name="Rectangle 3"/>
          <p:cNvSpPr>
            <a:spLocks noGrp="1" noChangeArrowheads="1"/>
          </p:cNvSpPr>
          <p:nvPr>
            <p:ph type="subTitle" idx="1"/>
          </p:nvPr>
        </p:nvSpPr>
        <p:spPr>
          <a:xfrm>
            <a:off x="579548" y="1100675"/>
            <a:ext cx="5063606" cy="1851463"/>
          </a:xfrm>
        </p:spPr>
        <p:txBody>
          <a:bodyPr/>
          <a:lstStyle/>
          <a:p>
            <a:r>
              <a:rPr lang="es-ES" sz="2400" i="1" dirty="0" smtClean="0">
                <a:effectLst>
                  <a:glow rad="63500">
                    <a:schemeClr val="accent4">
                      <a:lumMod val="10000"/>
                      <a:alpha val="40000"/>
                    </a:schemeClr>
                  </a:glow>
                  <a:outerShdw blurRad="50800" dist="38100" algn="l" rotWithShape="0">
                    <a:prstClr val="black"/>
                  </a:outerShdw>
                </a:effectLst>
                <a:latin typeface="Comic Sans MS" panose="030F0702030302020204" pitchFamily="66" charset="0"/>
              </a:rPr>
              <a:t>El Evangelio de este domingo inicia una intensa instrucción a los discípulos. Jesús </a:t>
            </a:r>
            <a:r>
              <a:rPr lang="es-ES" sz="2400" i="1" dirty="0">
                <a:effectLst>
                  <a:glow rad="63500">
                    <a:schemeClr val="accent4">
                      <a:lumMod val="10000"/>
                      <a:alpha val="40000"/>
                    </a:schemeClr>
                  </a:glow>
                  <a:outerShdw blurRad="50800" dist="38100" algn="l" rotWithShape="0">
                    <a:prstClr val="black"/>
                  </a:outerShdw>
                </a:effectLst>
                <a:latin typeface="Comic Sans MS" panose="030F0702030302020204" pitchFamily="66" charset="0"/>
              </a:rPr>
              <a:t>ha desvelado poco a poco su verdadero rostro.  </a:t>
            </a:r>
            <a:r>
              <a:rPr lang="es-PE" sz="2400" i="1" dirty="0" smtClean="0">
                <a:effectLst>
                  <a:glow rad="63500">
                    <a:schemeClr val="accent4">
                      <a:lumMod val="10000"/>
                      <a:alpha val="40000"/>
                    </a:schemeClr>
                  </a:glow>
                  <a:outerShdw blurRad="50800" dist="38100" algn="l" rotWithShape="0">
                    <a:prstClr val="black"/>
                  </a:outerShdw>
                </a:effectLst>
                <a:latin typeface="Comic Sans MS" panose="030F0702030302020204" pitchFamily="66" charset="0"/>
              </a:rPr>
              <a:t>Es </a:t>
            </a:r>
            <a:r>
              <a:rPr lang="es-PE" sz="2400" i="1" dirty="0">
                <a:effectLst>
                  <a:glow rad="63500">
                    <a:schemeClr val="accent4">
                      <a:lumMod val="10000"/>
                      <a:alpha val="40000"/>
                    </a:schemeClr>
                  </a:glow>
                  <a:outerShdw blurRad="50800" dist="38100" algn="l" rotWithShape="0">
                    <a:prstClr val="black"/>
                  </a:outerShdw>
                </a:effectLst>
                <a:latin typeface="Comic Sans MS" panose="030F0702030302020204" pitchFamily="66" charset="0"/>
              </a:rPr>
              <a:t>el Mesías</a:t>
            </a:r>
            <a:r>
              <a:rPr lang="es-PE" sz="2400" i="1" dirty="0" smtClean="0">
                <a:effectLst>
                  <a:glow rad="63500">
                    <a:schemeClr val="accent4">
                      <a:lumMod val="10000"/>
                      <a:alpha val="40000"/>
                    </a:schemeClr>
                  </a:glow>
                  <a:outerShdw blurRad="50800" dist="38100" algn="l" rotWithShape="0">
                    <a:prstClr val="black"/>
                  </a:outerShdw>
                </a:effectLst>
                <a:latin typeface="Comic Sans MS" panose="030F0702030302020204" pitchFamily="66" charset="0"/>
              </a:rPr>
              <a:t>.</a:t>
            </a:r>
            <a:endParaRPr lang="es-ES" sz="2400" i="1" dirty="0" smtClean="0">
              <a:effectLst>
                <a:glow rad="63500">
                  <a:schemeClr val="accent4">
                    <a:lumMod val="10000"/>
                    <a:alpha val="40000"/>
                  </a:schemeClr>
                </a:glow>
                <a:outerShdw blurRad="50800" dist="38100" algn="l" rotWithShape="0">
                  <a:prstClr val="black"/>
                </a:outerShdw>
              </a:effectLst>
              <a:latin typeface="Comic Sans MS" panose="030F0702030302020204" pitchFamily="66" charset="0"/>
            </a:endParaRPr>
          </a:p>
        </p:txBody>
      </p:sp>
      <p:sp>
        <p:nvSpPr>
          <p:cNvPr id="5" name="4 Rectángulo"/>
          <p:cNvSpPr/>
          <p:nvPr/>
        </p:nvSpPr>
        <p:spPr>
          <a:xfrm>
            <a:off x="3213041" y="617650"/>
            <a:ext cx="3457725" cy="461665"/>
          </a:xfrm>
          <a:prstGeom prst="rect">
            <a:avLst/>
          </a:prstGeom>
          <a:noFill/>
        </p:spPr>
        <p:txBody>
          <a:bodyPr wrap="square" lIns="91440" tIns="45720" rIns="91440" bIns="45720">
            <a:spAutoFit/>
          </a:bodyPr>
          <a:lstStyle/>
          <a:p>
            <a:pPr fontAlgn="base">
              <a:spcBef>
                <a:spcPct val="0"/>
              </a:spcBef>
              <a:spcAft>
                <a:spcPct val="0"/>
              </a:spcAft>
            </a:pPr>
            <a:r>
              <a:rPr lang="es-ES_tradnl" sz="2400" b="1" dirty="0">
                <a:ln w="1905"/>
                <a:solidFill>
                  <a:srgbClr val="FFFFFF"/>
                </a:solidFill>
                <a:effectLst>
                  <a:glow rad="101600">
                    <a:schemeClr val="tx2">
                      <a:lumMod val="10000"/>
                      <a:alpha val="6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AMBIENTACIÓN:</a:t>
            </a:r>
            <a:endParaRPr lang="es-PE" sz="2400" b="1" dirty="0">
              <a:ln w="1905"/>
              <a:solidFill>
                <a:srgbClr val="FFFFFF"/>
              </a:solidFill>
              <a:effectLst>
                <a:glow rad="101600">
                  <a:schemeClr val="tx2">
                    <a:lumMod val="10000"/>
                    <a:alpha val="60000"/>
                  </a:schemeClr>
                </a:glow>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8" name="Rectangle 3"/>
          <p:cNvSpPr txBox="1">
            <a:spLocks noChangeArrowheads="1"/>
          </p:cNvSpPr>
          <p:nvPr/>
        </p:nvSpPr>
        <p:spPr bwMode="auto">
          <a:xfrm>
            <a:off x="765859" y="3435163"/>
            <a:ext cx="3586272" cy="190319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r>
              <a:rPr lang="es-PE" sz="2400" i="1" kern="0" dirty="0" smtClean="0">
                <a:solidFill>
                  <a:srgbClr val="FFFFFF"/>
                </a:solidFill>
                <a:effectLst>
                  <a:glow rad="63500">
                    <a:srgbClr val="000000">
                      <a:alpha val="40000"/>
                    </a:srgbClr>
                  </a:glow>
                  <a:outerShdw blurRad="50800" dist="63500" algn="l" rotWithShape="0">
                    <a:prstClr val="black"/>
                  </a:outerShdw>
                </a:effectLst>
                <a:latin typeface="Comic Sans MS" panose="030F0702030302020204" pitchFamily="66" charset="0"/>
              </a:rPr>
              <a:t>Pero su mesianismo pasa por el sufrimiento,                        la condena y la muerte. Y este camino de cruz hay que recorrerlo. </a:t>
            </a:r>
            <a:endParaRPr lang="es-ES" sz="2400" i="1" kern="0" dirty="0" smtClean="0">
              <a:solidFill>
                <a:srgbClr val="FFFFFF"/>
              </a:solidFill>
              <a:effectLst>
                <a:glow rad="63500">
                  <a:srgbClr val="000000">
                    <a:alpha val="40000"/>
                  </a:srgbClr>
                </a:glow>
                <a:outerShdw blurRad="50800" dist="63500" algn="l" rotWithShape="0">
                  <a:prstClr val="black"/>
                </a:outerShdw>
              </a:effectLst>
              <a:latin typeface="Comic Sans MS" panose="030F0702030302020204" pitchFamily="66" charset="0"/>
            </a:endParaRPr>
          </a:p>
        </p:txBody>
      </p:sp>
      <p:sp>
        <p:nvSpPr>
          <p:cNvPr id="10" name="Rectangle 3"/>
          <p:cNvSpPr txBox="1">
            <a:spLocks noChangeArrowheads="1"/>
          </p:cNvSpPr>
          <p:nvPr/>
        </p:nvSpPr>
        <p:spPr bwMode="auto">
          <a:xfrm>
            <a:off x="4300301" y="4499505"/>
            <a:ext cx="4140506" cy="15121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fontAlgn="base">
              <a:spcBef>
                <a:spcPct val="20000"/>
              </a:spcBef>
              <a:spcAft>
                <a:spcPct val="0"/>
              </a:spcAft>
              <a:buNone/>
              <a:defRPr sz="3200">
                <a:solidFill>
                  <a:schemeClr val="tx1"/>
                </a:solidFill>
                <a:latin typeface="+mn-lt"/>
                <a:ea typeface="+mn-ea"/>
                <a:cs typeface="+mn-cs"/>
              </a:defRPr>
            </a:lvl1pPr>
            <a:lvl2pPr marL="457200" indent="0" algn="ctr" rtl="0" fontAlgn="base">
              <a:spcBef>
                <a:spcPct val="20000"/>
              </a:spcBef>
              <a:spcAft>
                <a:spcPct val="0"/>
              </a:spcAft>
              <a:buNone/>
              <a:defRPr sz="2800">
                <a:solidFill>
                  <a:schemeClr val="tx1"/>
                </a:solidFill>
                <a:latin typeface="+mn-lt"/>
              </a:defRPr>
            </a:lvl2pPr>
            <a:lvl3pPr marL="914400" indent="0" algn="ctr" rtl="0" fontAlgn="base">
              <a:spcBef>
                <a:spcPct val="20000"/>
              </a:spcBef>
              <a:spcAft>
                <a:spcPct val="0"/>
              </a:spcAft>
              <a:buNone/>
              <a:defRPr sz="2400">
                <a:solidFill>
                  <a:schemeClr val="tx1"/>
                </a:solidFill>
                <a:latin typeface="+mn-lt"/>
              </a:defRPr>
            </a:lvl3pPr>
            <a:lvl4pPr marL="1371600" indent="0" algn="ctr" rtl="0" fontAlgn="base">
              <a:spcBef>
                <a:spcPct val="20000"/>
              </a:spcBef>
              <a:spcAft>
                <a:spcPct val="0"/>
              </a:spcAft>
              <a:buNone/>
              <a:defRPr sz="2000">
                <a:solidFill>
                  <a:schemeClr val="tx1"/>
                </a:solidFill>
                <a:latin typeface="+mn-lt"/>
              </a:defRPr>
            </a:lvl4pPr>
            <a:lvl5pPr marL="1828800" indent="0" algn="ctr" rtl="0" fontAlgn="base">
              <a:spcBef>
                <a:spcPct val="20000"/>
              </a:spcBef>
              <a:spcAft>
                <a:spcPct val="0"/>
              </a:spcAft>
              <a:buNone/>
              <a:defRPr sz="2000">
                <a:solidFill>
                  <a:schemeClr val="tx1"/>
                </a:solidFill>
                <a:latin typeface="+mn-lt"/>
              </a:defRPr>
            </a:lvl5pPr>
            <a:lvl6pPr marL="2286000" indent="0" algn="ctr" rtl="0" eaLnBrk="1" fontAlgn="base" hangingPunct="1">
              <a:spcBef>
                <a:spcPct val="20000"/>
              </a:spcBef>
              <a:spcAft>
                <a:spcPct val="0"/>
              </a:spcAft>
              <a:buNone/>
              <a:defRPr sz="2000">
                <a:solidFill>
                  <a:schemeClr val="tx1"/>
                </a:solidFill>
                <a:latin typeface="+mn-lt"/>
              </a:defRPr>
            </a:lvl6pPr>
            <a:lvl7pPr marL="2743200" indent="0" algn="ctr" rtl="0" eaLnBrk="1" fontAlgn="base" hangingPunct="1">
              <a:spcBef>
                <a:spcPct val="20000"/>
              </a:spcBef>
              <a:spcAft>
                <a:spcPct val="0"/>
              </a:spcAft>
              <a:buNone/>
              <a:defRPr sz="2000">
                <a:solidFill>
                  <a:schemeClr val="tx1"/>
                </a:solidFill>
                <a:latin typeface="+mn-lt"/>
              </a:defRPr>
            </a:lvl7pPr>
            <a:lvl8pPr marL="3200400" indent="0" algn="ctr" rtl="0" eaLnBrk="1" fontAlgn="base" hangingPunct="1">
              <a:spcBef>
                <a:spcPct val="20000"/>
              </a:spcBef>
              <a:spcAft>
                <a:spcPct val="0"/>
              </a:spcAft>
              <a:buNone/>
              <a:defRPr sz="2000">
                <a:solidFill>
                  <a:schemeClr val="tx1"/>
                </a:solidFill>
                <a:latin typeface="+mn-lt"/>
              </a:defRPr>
            </a:lvl8pPr>
            <a:lvl9pPr marL="3657600" indent="0" algn="ctr" rtl="0" eaLnBrk="1" fontAlgn="base" hangingPunct="1">
              <a:spcBef>
                <a:spcPct val="20000"/>
              </a:spcBef>
              <a:spcAft>
                <a:spcPct val="0"/>
              </a:spcAft>
              <a:buNone/>
              <a:defRPr sz="2000">
                <a:solidFill>
                  <a:schemeClr val="tx1"/>
                </a:solidFill>
                <a:latin typeface="+mn-lt"/>
              </a:defRPr>
            </a:lvl9pPr>
          </a:lstStyle>
          <a:p>
            <a:r>
              <a:rPr lang="es-PE" sz="2400" i="1" kern="0" dirty="0" smtClean="0">
                <a:solidFill>
                  <a:srgbClr val="FFFFFF"/>
                </a:solidFill>
                <a:effectLst>
                  <a:glow rad="63500">
                    <a:schemeClr val="accent4">
                      <a:lumMod val="10000"/>
                      <a:alpha val="40000"/>
                    </a:schemeClr>
                  </a:glow>
                  <a:outerShdw blurRad="50800" dist="63500" algn="l" rotWithShape="0">
                    <a:prstClr val="black"/>
                  </a:outerShdw>
                </a:effectLst>
                <a:latin typeface="Comic Sans MS" panose="030F0702030302020204" pitchFamily="66" charset="0"/>
              </a:rPr>
              <a:t>Creer es aceptar un compromiso vital que lleva a dar incluso la vida por seguir al Señor.</a:t>
            </a:r>
          </a:p>
          <a:p>
            <a:endParaRPr lang="es-PE" sz="2400" i="1" kern="0" dirty="0" smtClean="0">
              <a:solidFill>
                <a:srgbClr val="FFFFFF"/>
              </a:solidFill>
              <a:effectLst>
                <a:glow rad="63500">
                  <a:schemeClr val="accent4">
                    <a:lumMod val="10000"/>
                    <a:alpha val="40000"/>
                  </a:schemeClr>
                </a:glow>
                <a:outerShdw blurRad="50800" dist="63500" algn="l" rotWithShape="0">
                  <a:prstClr val="black"/>
                </a:outerShdw>
              </a:effectLst>
              <a:latin typeface="Comic Sans MS" panose="030F0702030302020204" pitchFamily="66" charset="0"/>
            </a:endParaRPr>
          </a:p>
          <a:p>
            <a:endParaRPr lang="es-PE" sz="2400" i="1" kern="0" dirty="0" smtClean="0">
              <a:solidFill>
                <a:srgbClr val="FFFFFF"/>
              </a:solidFill>
              <a:effectLst>
                <a:glow rad="63500">
                  <a:schemeClr val="accent4">
                    <a:lumMod val="10000"/>
                    <a:alpha val="40000"/>
                  </a:schemeClr>
                </a:glow>
                <a:outerShdw blurRad="50800" dist="63500" algn="l" rotWithShape="0">
                  <a:prstClr val="black"/>
                </a:outerShdw>
              </a:effectLst>
              <a:latin typeface="Comic Sans MS" panose="030F0702030302020204" pitchFamily="66" charset="0"/>
            </a:endParaRPr>
          </a:p>
          <a:p>
            <a:endParaRPr lang="es-PE" sz="2400" i="1" kern="0" dirty="0" smtClean="0">
              <a:solidFill>
                <a:srgbClr val="FFFFFF"/>
              </a:solidFill>
              <a:effectLst>
                <a:glow rad="63500">
                  <a:schemeClr val="accent4">
                    <a:lumMod val="10000"/>
                    <a:alpha val="40000"/>
                  </a:schemeClr>
                </a:glow>
                <a:outerShdw blurRad="50800" dist="63500" algn="l" rotWithShape="0">
                  <a:prstClr val="black"/>
                </a:outerShdw>
              </a:effectLst>
              <a:latin typeface="Comic Sans MS" panose="030F0702030302020204" pitchFamily="66" charset="0"/>
            </a:endParaRPr>
          </a:p>
          <a:p>
            <a:endParaRPr lang="es-PE" sz="2400" i="1" kern="0" dirty="0" smtClean="0">
              <a:solidFill>
                <a:srgbClr val="FFFFFF"/>
              </a:solidFill>
              <a:effectLst>
                <a:glow rad="63500">
                  <a:schemeClr val="accent4">
                    <a:lumMod val="10000"/>
                    <a:alpha val="40000"/>
                  </a:schemeClr>
                </a:glow>
                <a:outerShdw blurRad="50800" dist="63500" algn="l" rotWithShape="0">
                  <a:prstClr val="black"/>
                </a:outerShdw>
              </a:effectLst>
              <a:latin typeface="Comic Sans MS" panose="030F0702030302020204" pitchFamily="66" charset="0"/>
            </a:endParaRPr>
          </a:p>
          <a:p>
            <a:endParaRPr lang="es-ES" sz="2400" i="1" kern="0" dirty="0" smtClean="0">
              <a:solidFill>
                <a:srgbClr val="FFFFFF"/>
              </a:solidFill>
              <a:effectLst>
                <a:glow rad="63500">
                  <a:schemeClr val="accent4">
                    <a:lumMod val="10000"/>
                    <a:alpha val="40000"/>
                  </a:schemeClr>
                </a:glow>
                <a:outerShdw blurRad="50800" dist="63500" algn="l" rotWithShape="0">
                  <a:prstClr val="black"/>
                </a:outerShdw>
              </a:effectLst>
              <a:latin typeface="Comic Sans MS" panose="030F0702030302020204" pitchFamily="66" charset="0"/>
            </a:endParaRPr>
          </a:p>
        </p:txBody>
      </p:sp>
    </p:spTree>
    <p:extLst>
      <p:ext uri="{BB962C8B-B14F-4D97-AF65-F5344CB8AC3E}">
        <p14:creationId xmlns:p14="http://schemas.microsoft.com/office/powerpoint/2010/main" val="340762220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68611"/>
                                        </p:tgtEl>
                                        <p:attrNameLst>
                                          <p:attrName>style.visibility</p:attrName>
                                        </p:attrNameLst>
                                      </p:cBhvr>
                                      <p:to>
                                        <p:strVal val="visible"/>
                                      </p:to>
                                    </p:set>
                                    <p:anim calcmode="lin" valueType="num">
                                      <p:cBhvr>
                                        <p:cTn id="7" dur="1750" fill="hold"/>
                                        <p:tgtEl>
                                          <p:spTgt spid="68611"/>
                                        </p:tgtEl>
                                        <p:attrNameLst>
                                          <p:attrName>ppt_w</p:attrName>
                                        </p:attrNameLst>
                                      </p:cBhvr>
                                      <p:tavLst>
                                        <p:tav tm="0">
                                          <p:val>
                                            <p:fltVal val="0"/>
                                          </p:val>
                                        </p:tav>
                                        <p:tav tm="100000">
                                          <p:val>
                                            <p:strVal val="#ppt_w"/>
                                          </p:val>
                                        </p:tav>
                                      </p:tavLst>
                                    </p:anim>
                                    <p:anim calcmode="lin" valueType="num">
                                      <p:cBhvr>
                                        <p:cTn id="8" dur="1750" fill="hold"/>
                                        <p:tgtEl>
                                          <p:spTgt spid="68611"/>
                                        </p:tgtEl>
                                        <p:attrNameLst>
                                          <p:attrName>ppt_h</p:attrName>
                                        </p:attrNameLst>
                                      </p:cBhvr>
                                      <p:tavLst>
                                        <p:tav tm="0">
                                          <p:val>
                                            <p:fltVal val="0"/>
                                          </p:val>
                                        </p:tav>
                                        <p:tav tm="100000">
                                          <p:val>
                                            <p:strVal val="#ppt_h"/>
                                          </p:val>
                                        </p:tav>
                                      </p:tavLst>
                                    </p:anim>
                                  </p:childTnLst>
                                </p:cTn>
                              </p:par>
                            </p:childTnLst>
                          </p:cTn>
                        </p:par>
                        <p:par>
                          <p:cTn id="9" fill="hold">
                            <p:stCondLst>
                              <p:cond delay="6300"/>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 calcmode="lin" valueType="num">
                                      <p:cBhvr>
                                        <p:cTn id="12" dur="1750" fill="hold"/>
                                        <p:tgtEl>
                                          <p:spTgt spid="8"/>
                                        </p:tgtEl>
                                        <p:attrNameLst>
                                          <p:attrName>ppt_w</p:attrName>
                                        </p:attrNameLst>
                                      </p:cBhvr>
                                      <p:tavLst>
                                        <p:tav tm="0">
                                          <p:val>
                                            <p:fltVal val="0"/>
                                          </p:val>
                                        </p:tav>
                                        <p:tav tm="100000">
                                          <p:val>
                                            <p:strVal val="#ppt_w"/>
                                          </p:val>
                                        </p:tav>
                                      </p:tavLst>
                                    </p:anim>
                                    <p:anim calcmode="lin" valueType="num">
                                      <p:cBhvr>
                                        <p:cTn id="13" dur="1750" fill="hold"/>
                                        <p:tgtEl>
                                          <p:spTgt spid="8"/>
                                        </p:tgtEl>
                                        <p:attrNameLst>
                                          <p:attrName>ppt_h</p:attrName>
                                        </p:attrNameLst>
                                      </p:cBhvr>
                                      <p:tavLst>
                                        <p:tav tm="0">
                                          <p:val>
                                            <p:fltVal val="0"/>
                                          </p:val>
                                        </p:tav>
                                        <p:tav tm="100000">
                                          <p:val>
                                            <p:strVal val="#ppt_h"/>
                                          </p:val>
                                        </p:tav>
                                      </p:tavLst>
                                    </p:anim>
                                  </p:childTnLst>
                                </p:cTn>
                              </p:par>
                            </p:childTnLst>
                          </p:cTn>
                        </p:par>
                        <p:par>
                          <p:cTn id="14" fill="hold">
                            <p:stCondLst>
                              <p:cond delay="11900"/>
                            </p:stCondLst>
                            <p:childTnLst>
                              <p:par>
                                <p:cTn id="15" presetID="23" presetClass="entr" presetSubtype="16" fill="hold" grpId="0" nodeType="afterEffect">
                                  <p:stCondLst>
                                    <p:cond delay="0"/>
                                  </p:stCondLst>
                                  <p:iterate type="wd">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1750" fill="hold"/>
                                        <p:tgtEl>
                                          <p:spTgt spid="10"/>
                                        </p:tgtEl>
                                        <p:attrNameLst>
                                          <p:attrName>ppt_w</p:attrName>
                                        </p:attrNameLst>
                                      </p:cBhvr>
                                      <p:tavLst>
                                        <p:tav tm="0">
                                          <p:val>
                                            <p:fltVal val="0"/>
                                          </p:val>
                                        </p:tav>
                                        <p:tav tm="100000">
                                          <p:val>
                                            <p:strVal val="#ppt_w"/>
                                          </p:val>
                                        </p:tav>
                                      </p:tavLst>
                                    </p:anim>
                                    <p:anim calcmode="lin" valueType="num">
                                      <p:cBhvr>
                                        <p:cTn id="18" dur="175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46463" y="574348"/>
            <a:ext cx="8005354" cy="5730658"/>
          </a:xfrm>
          <a:prstGeom prst="rect">
            <a:avLst/>
          </a:prstGeom>
          <a:scene3d>
            <a:camera prst="orthographicFront"/>
            <a:lightRig rig="threePt" dir="t"/>
          </a:scene3d>
          <a:sp3d>
            <a:bevelT w="152400" h="50800" prst="softRound"/>
          </a:sp3d>
        </p:spPr>
      </p:pic>
      <p:sp>
        <p:nvSpPr>
          <p:cNvPr id="3" name="2 Rectángulo"/>
          <p:cNvSpPr/>
          <p:nvPr/>
        </p:nvSpPr>
        <p:spPr>
          <a:xfrm>
            <a:off x="546463" y="574348"/>
            <a:ext cx="2799164" cy="461665"/>
          </a:xfrm>
          <a:prstGeom prst="rect">
            <a:avLst/>
          </a:prstGeom>
          <a:noFill/>
        </p:spPr>
        <p:txBody>
          <a:bodyPr wrap="none" lIns="91440" tIns="45720" rIns="91440" bIns="45720">
            <a:spAutoFit/>
          </a:bodyPr>
          <a:lstStyle/>
          <a:p>
            <a:pPr fontAlgn="base">
              <a:spcBef>
                <a:spcPct val="0"/>
              </a:spcBef>
              <a:spcAft>
                <a:spcPct val="0"/>
              </a:spcAft>
            </a:pPr>
            <a:r>
              <a:rPr lang="es-ES_tradnl" sz="2400" b="1" dirty="0" smtClean="0">
                <a:ln w="17780" cmpd="sng">
                  <a:solidFill>
                    <a:srgbClr val="BBE0E3">
                      <a:tint val="3000"/>
                    </a:srgbClr>
                  </a:solidFill>
                  <a:prstDash val="solid"/>
                  <a:miter lim="800000"/>
                </a:ln>
                <a:solidFill>
                  <a:srgbClr val="FFFFFF"/>
                </a:solidFill>
                <a:effectLst>
                  <a:glow rad="63500">
                    <a:srgbClr val="000000">
                      <a:satMod val="175000"/>
                      <a:alpha val="40000"/>
                    </a:srgbClr>
                  </a:glow>
                  <a:outerShdw blurRad="50800" dist="38100" algn="l" rotWithShape="0">
                    <a:prstClr val="black"/>
                  </a:outerShdw>
                </a:effectLst>
                <a:latin typeface="Kristen ITC" panose="03050502040202030202" pitchFamily="66" charset="0"/>
              </a:rPr>
              <a:t>1.- Oración </a:t>
            </a:r>
            <a:r>
              <a:rPr lang="es-ES_tradnl" sz="2400" b="1" dirty="0">
                <a:ln w="17780" cmpd="sng">
                  <a:solidFill>
                    <a:srgbClr val="BBE0E3">
                      <a:tint val="3000"/>
                    </a:srgbClr>
                  </a:solidFill>
                  <a:prstDash val="solid"/>
                  <a:miter lim="800000"/>
                </a:ln>
                <a:solidFill>
                  <a:srgbClr val="FFFFFF"/>
                </a:solidFill>
                <a:effectLst>
                  <a:glow rad="63500">
                    <a:srgbClr val="000000">
                      <a:satMod val="175000"/>
                      <a:alpha val="40000"/>
                    </a:srgbClr>
                  </a:glow>
                  <a:outerShdw blurRad="50800" dist="38100" algn="l" rotWithShape="0">
                    <a:prstClr val="black"/>
                  </a:outerShdw>
                </a:effectLst>
                <a:latin typeface="Kristen ITC" panose="03050502040202030202" pitchFamily="66" charset="0"/>
              </a:rPr>
              <a:t>inicial</a:t>
            </a:r>
            <a:endParaRPr lang="es-PE" sz="2400" b="1" dirty="0">
              <a:ln w="17780" cmpd="sng">
                <a:solidFill>
                  <a:srgbClr val="BBE0E3">
                    <a:tint val="3000"/>
                  </a:srgbClr>
                </a:solidFill>
                <a:prstDash val="solid"/>
                <a:miter lim="800000"/>
              </a:ln>
              <a:solidFill>
                <a:srgbClr val="FFFFFF"/>
              </a:solidFill>
              <a:effectLst>
                <a:glow rad="63500">
                  <a:srgbClr val="000000">
                    <a:satMod val="175000"/>
                    <a:alpha val="40000"/>
                  </a:srgbClr>
                </a:glow>
                <a:outerShdw blurRad="50800" dist="38100" algn="l" rotWithShape="0">
                  <a:prstClr val="black"/>
                </a:outerShdw>
              </a:effectLst>
              <a:latin typeface="Kristen ITC" panose="03050502040202030202" pitchFamily="66" charset="0"/>
            </a:endParaRPr>
          </a:p>
        </p:txBody>
      </p:sp>
      <p:sp>
        <p:nvSpPr>
          <p:cNvPr id="5" name="4 Rectángulo"/>
          <p:cNvSpPr/>
          <p:nvPr/>
        </p:nvSpPr>
        <p:spPr>
          <a:xfrm>
            <a:off x="4043194" y="685077"/>
            <a:ext cx="4508623" cy="5509200"/>
          </a:xfrm>
          <a:prstGeom prst="rect">
            <a:avLst/>
          </a:prstGeom>
          <a:effectLst>
            <a:glow rad="101600">
              <a:schemeClr val="bg1">
                <a:alpha val="40000"/>
              </a:schemeClr>
            </a:glow>
          </a:effectLst>
        </p:spPr>
        <p:txBody>
          <a:bodyPr wrap="square">
            <a:spAutoFit/>
          </a:bodyPr>
          <a:lstStyle/>
          <a:p>
            <a:pPr algn="ctr" fontAlgn="base">
              <a:spcBef>
                <a:spcPct val="0"/>
              </a:spcBef>
              <a:spcAft>
                <a:spcPct val="0"/>
              </a:spcAft>
            </a:pP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Tú sabes, Señor</a:t>
            </a:r>
            <a:r>
              <a:rPr lang="es-PE" sz="2200" b="1" dirty="0" smtClean="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 </a:t>
            </a:r>
          </a:p>
          <a:p>
            <a:pPr algn="ctr" fontAlgn="base">
              <a:spcBef>
                <a:spcPct val="0"/>
              </a:spcBef>
              <a:spcAft>
                <a:spcPct val="0"/>
              </a:spcAft>
            </a:pPr>
            <a:r>
              <a:rPr lang="es-PE" sz="2200" b="1" dirty="0" smtClean="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que </a:t>
            </a: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ante el </a:t>
            </a:r>
            <a:r>
              <a:rPr lang="es-PE" sz="2200" b="1" dirty="0" smtClean="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 misterio </a:t>
            </a: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de tu cruz y entrega</a:t>
            </a:r>
          </a:p>
          <a:p>
            <a:pPr algn="ctr" fontAlgn="base">
              <a:spcBef>
                <a:spcPct val="0"/>
              </a:spcBef>
              <a:spcAft>
                <a:spcPct val="0"/>
              </a:spcAft>
            </a:pP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nuestra fe es siempre débil y pequeña...</a:t>
            </a:r>
          </a:p>
          <a:p>
            <a:pPr algn="ctr" fontAlgn="base">
              <a:spcBef>
                <a:spcPct val="0"/>
              </a:spcBef>
              <a:spcAft>
                <a:spcPct val="0"/>
              </a:spcAft>
            </a:pP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que ante tu rostro sufriente y necesitado</a:t>
            </a:r>
          </a:p>
          <a:p>
            <a:pPr algn="ctr" fontAlgn="base">
              <a:spcBef>
                <a:spcPct val="0"/>
              </a:spcBef>
              <a:spcAft>
                <a:spcPct val="0"/>
              </a:spcAft>
            </a:pP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nuestra fe no te responde con el amor.</a:t>
            </a:r>
          </a:p>
          <a:p>
            <a:pPr algn="ctr" fontAlgn="base">
              <a:spcBef>
                <a:spcPct val="0"/>
              </a:spcBef>
              <a:spcAft>
                <a:spcPct val="0"/>
              </a:spcAft>
            </a:pP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Acrecienta por ello tanto nuestra fe</a:t>
            </a:r>
          </a:p>
          <a:p>
            <a:pPr algn="ctr" fontAlgn="base">
              <a:spcBef>
                <a:spcPct val="0"/>
              </a:spcBef>
              <a:spcAft>
                <a:spcPct val="0"/>
              </a:spcAft>
            </a:pP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como nuestra caridad.</a:t>
            </a:r>
          </a:p>
          <a:p>
            <a:pPr algn="ctr" fontAlgn="base">
              <a:spcBef>
                <a:spcPct val="0"/>
              </a:spcBef>
              <a:spcAft>
                <a:spcPct val="0"/>
              </a:spcAft>
            </a:pP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Y concédenos ser tus discípulos</a:t>
            </a:r>
          </a:p>
          <a:p>
            <a:pPr algn="ctr" fontAlgn="base">
              <a:spcBef>
                <a:spcPct val="0"/>
              </a:spcBef>
              <a:spcAft>
                <a:spcPct val="0"/>
              </a:spcAft>
            </a:pP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que no te </a:t>
            </a:r>
            <a:r>
              <a:rPr lang="es-PE" sz="2200" b="1" dirty="0" smtClean="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niegan sino </a:t>
            </a: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que perseveran </a:t>
            </a:r>
            <a:r>
              <a:rPr lang="es-PE" sz="2200" b="1" dirty="0" smtClean="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contigo también </a:t>
            </a:r>
            <a:r>
              <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en el misterio de la cruz</a:t>
            </a:r>
            <a:r>
              <a:rPr lang="es-PE" sz="2200" b="1" dirty="0" smtClean="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rPr>
              <a:t>.</a:t>
            </a:r>
            <a:endParaRPr lang="es-PE" sz="2200" b="1" dirty="0">
              <a:solidFill>
                <a:srgbClr val="1B0A03"/>
              </a:solidFill>
              <a:effectLst>
                <a:glow rad="63500">
                  <a:schemeClr val="bg1">
                    <a:alpha val="40000"/>
                  </a:schemeClr>
                </a:glow>
                <a:outerShdw blurRad="50800" dist="38100" algn="l" rotWithShape="0">
                  <a:schemeClr val="bg1">
                    <a:alpha val="40000"/>
                  </a:schemeClr>
                </a:outerShdw>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29565829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12/70/4d/12704d944d2af8c87e8a29a9488993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711" y="601208"/>
            <a:ext cx="7952105" cy="568638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4 Rectángulo"/>
          <p:cNvSpPr/>
          <p:nvPr/>
        </p:nvSpPr>
        <p:spPr>
          <a:xfrm>
            <a:off x="599711" y="3047110"/>
            <a:ext cx="7557207" cy="2800767"/>
          </a:xfrm>
          <a:prstGeom prst="rect">
            <a:avLst/>
          </a:prstGeom>
        </p:spPr>
        <p:txBody>
          <a:bodyPr wrap="square">
            <a:spAutoFit/>
          </a:bodyPr>
          <a:lstStyle/>
          <a:p>
            <a:pPr algn="ctr" fontAlgn="base">
              <a:spcBef>
                <a:spcPct val="0"/>
              </a:spcBef>
              <a:spcAft>
                <a:spcPct val="0"/>
              </a:spcAft>
            </a:pPr>
            <a:r>
              <a:rPr lang="es-PE" sz="2200" b="1" dirty="0" smtClean="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Y </a:t>
            </a:r>
            <a:r>
              <a:rPr lang="es-PE" sz="2200" b="1" dirty="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que nuestra vida sea,</a:t>
            </a:r>
          </a:p>
          <a:p>
            <a:pPr algn="ctr" fontAlgn="base">
              <a:spcBef>
                <a:spcPct val="0"/>
              </a:spcBef>
              <a:spcAft>
                <a:spcPct val="0"/>
              </a:spcAft>
            </a:pPr>
            <a:r>
              <a:rPr lang="es-PE" sz="2200" b="1" dirty="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especialmente para con los pobres</a:t>
            </a:r>
          </a:p>
          <a:p>
            <a:pPr algn="ctr" fontAlgn="base">
              <a:spcBef>
                <a:spcPct val="0"/>
              </a:spcBef>
              <a:spcAft>
                <a:spcPct val="0"/>
              </a:spcAft>
            </a:pPr>
            <a:r>
              <a:rPr lang="es-PE" sz="2200" b="1" dirty="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presencia de tu Reino.</a:t>
            </a:r>
          </a:p>
          <a:p>
            <a:pPr algn="ctr" fontAlgn="base">
              <a:spcBef>
                <a:spcPct val="0"/>
              </a:spcBef>
              <a:spcAft>
                <a:spcPct val="0"/>
              </a:spcAft>
            </a:pPr>
            <a:r>
              <a:rPr lang="es-PE" sz="2200" b="1" dirty="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inicio de tu salvación.</a:t>
            </a:r>
          </a:p>
          <a:p>
            <a:pPr algn="ctr" fontAlgn="base">
              <a:spcBef>
                <a:spcPct val="0"/>
              </a:spcBef>
              <a:spcAft>
                <a:spcPct val="0"/>
              </a:spcAft>
            </a:pPr>
            <a:r>
              <a:rPr lang="es-PE" sz="2200" b="1" dirty="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Tú que por nosotros</a:t>
            </a:r>
          </a:p>
          <a:p>
            <a:pPr algn="ctr" fontAlgn="base">
              <a:spcBef>
                <a:spcPct val="0"/>
              </a:spcBef>
              <a:spcAft>
                <a:spcPct val="0"/>
              </a:spcAft>
            </a:pPr>
            <a:r>
              <a:rPr lang="es-PE" sz="2200" b="1" dirty="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no has rechazado el mayor fruto del amor:</a:t>
            </a:r>
          </a:p>
          <a:p>
            <a:pPr algn="ctr" fontAlgn="base">
              <a:spcBef>
                <a:spcPct val="0"/>
              </a:spcBef>
              <a:spcAft>
                <a:spcPct val="0"/>
              </a:spcAft>
            </a:pPr>
            <a:r>
              <a:rPr lang="es-PE" sz="2200" b="1" dirty="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la entrega generosa de tu pasión.</a:t>
            </a:r>
          </a:p>
          <a:p>
            <a:pPr algn="ctr" fontAlgn="base">
              <a:spcBef>
                <a:spcPct val="0"/>
              </a:spcBef>
              <a:spcAft>
                <a:spcPct val="0"/>
              </a:spcAft>
            </a:pPr>
            <a:r>
              <a:rPr lang="es-PE" sz="2200" b="1" dirty="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AMÉN</a:t>
            </a:r>
            <a:r>
              <a:rPr lang="es-PE" sz="2200" b="1" dirty="0" smtClean="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rPr>
              <a:t>.</a:t>
            </a:r>
            <a:endParaRPr lang="es-PE" sz="2200" b="1" dirty="0">
              <a:solidFill>
                <a:srgbClr val="1B0A03"/>
              </a:solidFill>
              <a:effectLst>
                <a:outerShdw blurRad="38100" dist="38100" dir="2700000" algn="tl">
                  <a:schemeClr val="bg1"/>
                </a:outerShdw>
              </a:effectLst>
              <a:latin typeface="Segoe UI Black" panose="020B0A02040204020203" pitchFamily="34" charset="0"/>
              <a:ea typeface="Segoe UI Black" panose="020B0A02040204020203" pitchFamily="34" charset="0"/>
            </a:endParaRPr>
          </a:p>
        </p:txBody>
      </p:sp>
    </p:spTree>
    <p:extLst>
      <p:ext uri="{BB962C8B-B14F-4D97-AF65-F5344CB8AC3E}">
        <p14:creationId xmlns:p14="http://schemas.microsoft.com/office/powerpoint/2010/main" val="6882181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ppt_x</p:attrName>
                                        </p:attrNameLst>
                                      </p:cBhvr>
                                      <p:tavLst>
                                        <p:tav tm="0">
                                          <p:val>
                                            <p:fltVal val="0.5"/>
                                          </p:val>
                                        </p:tav>
                                        <p:tav tm="100000">
                                          <p:val>
                                            <p:strVal val="#ppt_x"/>
                                          </p:val>
                                        </p:tav>
                                      </p:tavLst>
                                    </p:anim>
                                    <p:anim calcmode="lin" valueType="num">
                                      <p:cBhvr>
                                        <p:cTn id="10" dur="20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e3/9c/7e/e39c7e834214dcd9b219818c3ac44d2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77" y="599083"/>
            <a:ext cx="8034773" cy="573985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2" name="1 Rectángulo"/>
          <p:cNvSpPr/>
          <p:nvPr/>
        </p:nvSpPr>
        <p:spPr>
          <a:xfrm>
            <a:off x="5648226" y="639073"/>
            <a:ext cx="1670650" cy="461665"/>
          </a:xfrm>
          <a:prstGeom prst="rect">
            <a:avLst/>
          </a:prstGeom>
        </p:spPr>
        <p:txBody>
          <a:bodyPr wrap="none">
            <a:spAutoFit/>
          </a:bodyPr>
          <a:lstStyle/>
          <a:p>
            <a:pPr algn="ctr" fontAlgn="base">
              <a:spcBef>
                <a:spcPct val="0"/>
              </a:spcBef>
              <a:spcAft>
                <a:spcPct val="0"/>
              </a:spcAft>
            </a:pPr>
            <a:r>
              <a:rPr lang="es-ES_tradnl" sz="2400" b="1" dirty="0">
                <a:solidFill>
                  <a:srgbClr val="FFFFFF"/>
                </a:solidFill>
                <a:effectLst>
                  <a:glow rad="63500">
                    <a:srgbClr val="000000">
                      <a:satMod val="175000"/>
                      <a:alpha val="40000"/>
                    </a:srgbClr>
                  </a:glow>
                  <a:outerShdw blurRad="50800" dist="50800" algn="l" rotWithShape="0">
                    <a:prstClr val="black"/>
                  </a:outerShdw>
                </a:effectLst>
                <a:latin typeface="Times New Roman" pitchFamily="18" charset="0"/>
              </a:rPr>
              <a:t>Motivación</a:t>
            </a:r>
            <a:endParaRPr lang="es-PE" sz="2400" dirty="0">
              <a:solidFill>
                <a:srgbClr val="FFFFFF"/>
              </a:solidFill>
              <a:effectLst>
                <a:glow rad="63500">
                  <a:srgbClr val="000000">
                    <a:satMod val="175000"/>
                    <a:alpha val="40000"/>
                  </a:srgbClr>
                </a:glow>
                <a:outerShdw blurRad="50800" dist="50800" algn="l" rotWithShape="0">
                  <a:prstClr val="black"/>
                </a:outerShdw>
              </a:effectLst>
              <a:latin typeface="Times New Roman" pitchFamily="18" charset="0"/>
            </a:endParaRPr>
          </a:p>
        </p:txBody>
      </p:sp>
      <p:sp>
        <p:nvSpPr>
          <p:cNvPr id="24579" name="Rectangle 3"/>
          <p:cNvSpPr>
            <a:spLocks noGrp="1" noChangeArrowheads="1"/>
          </p:cNvSpPr>
          <p:nvPr>
            <p:ph type="subTitle" idx="1"/>
          </p:nvPr>
        </p:nvSpPr>
        <p:spPr>
          <a:xfrm>
            <a:off x="525372" y="3117669"/>
            <a:ext cx="7974194" cy="2952205"/>
          </a:xfrm>
        </p:spPr>
        <p:txBody>
          <a:bodyPr/>
          <a:lstStyle/>
          <a:p>
            <a:pPr>
              <a:spcBef>
                <a:spcPts val="0"/>
              </a:spcBef>
            </a:pPr>
            <a:r>
              <a:rPr lang="es-ES_tradnl" sz="2800" b="1" i="1" dirty="0" smtClean="0">
                <a:solidFill>
                  <a:srgbClr val="FFFFFF"/>
                </a:solidFill>
                <a:effectLst>
                  <a:glow rad="63500">
                    <a:schemeClr val="accent4">
                      <a:satMod val="175000"/>
                      <a:alpha val="40000"/>
                    </a:schemeClr>
                  </a:glow>
                  <a:outerShdw blurRad="50800" dist="63500" algn="l" rotWithShape="0">
                    <a:prstClr val="black"/>
                  </a:outerShdw>
                </a:effectLst>
                <a:latin typeface="Adobe Hebrew" panose="02040503050201020203" pitchFamily="18" charset="-79"/>
                <a:ea typeface="Adobe Song Std L" panose="02020300000000000000" pitchFamily="18" charset="-128"/>
                <a:cs typeface="Adobe Hebrew" panose="02040503050201020203" pitchFamily="18" charset="-79"/>
              </a:rPr>
              <a:t>Mientras la multitud sigue sin identificar a Jesús, los discípulos dan un paso adelante al confesar que es el Mesías. </a:t>
            </a:r>
            <a:r>
              <a:rPr lang="es-PE" sz="2800" b="1" i="1" dirty="0">
                <a:solidFill>
                  <a:srgbClr val="FFFFFF"/>
                </a:solidFill>
                <a:effectLst>
                  <a:glow rad="63500">
                    <a:schemeClr val="accent4">
                      <a:satMod val="175000"/>
                      <a:alpha val="40000"/>
                    </a:schemeClr>
                  </a:glow>
                  <a:outerShdw blurRad="50800" dist="63500" algn="l" rotWithShape="0">
                    <a:prstClr val="black"/>
                  </a:outerShdw>
                </a:effectLst>
                <a:latin typeface="Adobe Hebrew" panose="02040503050201020203" pitchFamily="18" charset="-79"/>
                <a:ea typeface="Adobe Song Std L" panose="02020300000000000000" pitchFamily="18" charset="-128"/>
                <a:cs typeface="Adobe Hebrew" panose="02040503050201020203" pitchFamily="18" charset="-79"/>
              </a:rPr>
              <a:t>Todo está listo para iniciar el camino hacia Jerusalén, pero Jesús les advierte sobre las exigencias: compartir el camino de su pasión, dar la vida por la causa del Reino, optar por la vida antes que por el egoísmo del mundo. Escuchemos </a:t>
            </a:r>
            <a:r>
              <a:rPr lang="es-PE" sz="2800" b="1" i="1" dirty="0" smtClean="0">
                <a:solidFill>
                  <a:srgbClr val="FFFFFF"/>
                </a:solidFill>
                <a:effectLst>
                  <a:glow rad="63500">
                    <a:schemeClr val="accent4">
                      <a:satMod val="175000"/>
                      <a:alpha val="40000"/>
                    </a:schemeClr>
                  </a:glow>
                  <a:outerShdw blurRad="50800" dist="63500" algn="l" rotWithShape="0">
                    <a:prstClr val="black"/>
                  </a:outerShdw>
                </a:effectLst>
                <a:latin typeface="Adobe Hebrew" panose="02040503050201020203" pitchFamily="18" charset="-79"/>
                <a:ea typeface="Adobe Song Std L" panose="02020300000000000000" pitchFamily="18" charset="-128"/>
                <a:cs typeface="Adobe Hebrew" panose="02040503050201020203" pitchFamily="18" charset="-79"/>
              </a:rPr>
              <a:t>:</a:t>
            </a:r>
            <a:endParaRPr lang="es-ES_tradnl" sz="2800" b="1" i="1" dirty="0" smtClean="0">
              <a:solidFill>
                <a:srgbClr val="FFFFFF"/>
              </a:solidFill>
              <a:effectLst>
                <a:glow rad="63500">
                  <a:schemeClr val="accent4">
                    <a:satMod val="175000"/>
                    <a:alpha val="40000"/>
                  </a:schemeClr>
                </a:glow>
                <a:outerShdw blurRad="50800" dist="63500" algn="l" rotWithShape="0">
                  <a:prstClr val="black"/>
                </a:outerShdw>
              </a:effectLst>
              <a:latin typeface="Adobe Hebrew" panose="02040503050201020203" pitchFamily="18" charset="-79"/>
              <a:ea typeface="Adobe Song Std L" panose="02020300000000000000" pitchFamily="18" charset="-128"/>
              <a:cs typeface="Adobe Hebrew" panose="02040503050201020203" pitchFamily="18" charset="-79"/>
            </a:endParaRPr>
          </a:p>
        </p:txBody>
      </p:sp>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1545" y="599082"/>
            <a:ext cx="2774799" cy="1255844"/>
          </a:xfrm>
          <a:prstGeom prst="roundRect">
            <a:avLst/>
          </a:prstGeom>
        </p:spPr>
      </p:pic>
      <p:sp>
        <p:nvSpPr>
          <p:cNvPr id="15" name="Rectángulo redondeado 14"/>
          <p:cNvSpPr>
            <a:spLocks noChangeArrowheads="1"/>
          </p:cNvSpPr>
          <p:nvPr/>
        </p:nvSpPr>
        <p:spPr bwMode="auto">
          <a:xfrm>
            <a:off x="551878" y="639073"/>
            <a:ext cx="2844466" cy="698446"/>
          </a:xfrm>
          <a:prstGeom prst="roundRect">
            <a:avLst>
              <a:gd name="adj" fmla="val 16667"/>
            </a:avLst>
          </a:prstGeom>
          <a:noFill/>
          <a:ln>
            <a:headEnd/>
            <a:tailEnd/>
          </a:ln>
        </p:spPr>
        <p:style>
          <a:lnRef idx="0">
            <a:schemeClr val="accent6"/>
          </a:lnRef>
          <a:fillRef idx="3">
            <a:schemeClr val="accent6"/>
          </a:fillRef>
          <a:effectRef idx="3">
            <a:schemeClr val="accent6"/>
          </a:effectRef>
          <a:fontRef idx="minor">
            <a:schemeClr val="lt1"/>
          </a:fontRef>
        </p:style>
        <p:txBody>
          <a:bodyPr rot="0" vert="horz" wrap="square" lIns="91440" tIns="45720" rIns="91440" bIns="45720" anchor="t" anchorCtr="0" upright="1">
            <a:noAutofit/>
          </a:bodyPr>
          <a:lstStyle/>
          <a:p>
            <a:pPr indent="19050" algn="ctr" fontAlgn="base">
              <a:spcBef>
                <a:spcPct val="0"/>
              </a:spcBef>
            </a:pPr>
            <a:r>
              <a:rPr lang="es-ES_tradnl" sz="1600" b="1" dirty="0">
                <a:solidFill>
                  <a:srgbClr val="FFFFFF"/>
                </a:solidFill>
                <a:effectLst>
                  <a:glow rad="101600">
                    <a:schemeClr val="bg2">
                      <a:lumMod val="50000"/>
                      <a:alpha val="60000"/>
                    </a:scheme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LECTIO</a:t>
            </a:r>
            <a:endParaRPr lang="es-PE" sz="1600" dirty="0">
              <a:solidFill>
                <a:srgbClr val="FFFFFF"/>
              </a:solidFill>
              <a:effectLst>
                <a:glow rad="101600">
                  <a:schemeClr val="bg2">
                    <a:lumMod val="50000"/>
                    <a:alpha val="60000"/>
                  </a:scheme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a:p>
            <a:pPr indent="19050" algn="ctr" fontAlgn="base">
              <a:spcBef>
                <a:spcPct val="0"/>
              </a:spcBef>
            </a:pPr>
            <a:r>
              <a:rPr lang="es-ES_tradnl" sz="1600" b="1" dirty="0">
                <a:solidFill>
                  <a:srgbClr val="FFFFFF"/>
                </a:solidFill>
                <a:effectLst>
                  <a:glow rad="101600">
                    <a:schemeClr val="bg2">
                      <a:lumMod val="50000"/>
                      <a:alpha val="60000"/>
                    </a:scheme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a:r>
            <a:r>
              <a:rPr lang="es-ES_tradnl" sz="2000" b="1" dirty="0">
                <a:solidFill>
                  <a:srgbClr val="FFFFFF"/>
                </a:solidFill>
                <a:effectLst>
                  <a:glow rad="101600">
                    <a:schemeClr val="bg2">
                      <a:lumMod val="50000"/>
                      <a:alpha val="60000"/>
                    </a:scheme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Qué dice el texto?</a:t>
            </a:r>
            <a:r>
              <a:rPr lang="es-PE" sz="2000" dirty="0">
                <a:solidFill>
                  <a:srgbClr val="880000"/>
                </a:solidFill>
                <a:effectLst>
                  <a:glow rad="101600">
                    <a:schemeClr val="bg2">
                      <a:lumMod val="50000"/>
                      <a:alpha val="60000"/>
                    </a:scheme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s-PE" sz="2000" dirty="0" smtClean="0">
                <a:solidFill>
                  <a:srgbClr val="880000"/>
                </a:solidFill>
                <a:effectLst>
                  <a:glow rad="101600">
                    <a:schemeClr val="bg2">
                      <a:lumMod val="50000"/>
                      <a:alpha val="60000"/>
                    </a:scheme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r>
              <a:rPr lang="es-ES_tradnl" sz="2000" b="1" dirty="0" smtClean="0">
                <a:solidFill>
                  <a:srgbClr val="FFFFFF"/>
                </a:solidFill>
                <a:effectLst>
                  <a:glow rad="101600">
                    <a:schemeClr val="bg2">
                      <a:lumMod val="50000"/>
                      <a:alpha val="60000"/>
                    </a:scheme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Marcos 8 , 27 - 35</a:t>
            </a:r>
            <a:endParaRPr lang="es-PE" sz="2000" dirty="0">
              <a:solidFill>
                <a:srgbClr val="880000"/>
              </a:solidFill>
              <a:effectLst>
                <a:glow rad="101600">
                  <a:schemeClr val="bg2">
                    <a:lumMod val="50000"/>
                    <a:alpha val="60000"/>
                  </a:schemeClr>
                </a:glow>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481873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19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24579"/>
                                        </p:tgtEl>
                                        <p:attrNameLst>
                                          <p:attrName>style.visibility</p:attrName>
                                        </p:attrNameLst>
                                      </p:cBhvr>
                                      <p:to>
                                        <p:strVal val="visible"/>
                                      </p:to>
                                    </p:set>
                                    <p:anim calcmode="lin" valueType="num">
                                      <p:cBhvr>
                                        <p:cTn id="15" dur="1000" fill="hold"/>
                                        <p:tgtEl>
                                          <p:spTgt spid="24579"/>
                                        </p:tgtEl>
                                        <p:attrNameLst>
                                          <p:attrName>ppt_x</p:attrName>
                                        </p:attrNameLst>
                                      </p:cBhvr>
                                      <p:tavLst>
                                        <p:tav tm="0">
                                          <p:val>
                                            <p:strVal val="#ppt_x"/>
                                          </p:val>
                                        </p:tav>
                                        <p:tav tm="50000">
                                          <p:val>
                                            <p:strVal val="#ppt_x+.1"/>
                                          </p:val>
                                        </p:tav>
                                        <p:tav tm="100000">
                                          <p:val>
                                            <p:strVal val="#ppt_x"/>
                                          </p:val>
                                        </p:tav>
                                      </p:tavLst>
                                    </p:anim>
                                    <p:anim calcmode="lin" valueType="num">
                                      <p:cBhvr>
                                        <p:cTn id="16" dur="1000" fill="hold"/>
                                        <p:tgtEl>
                                          <p:spTgt spid="24579"/>
                                        </p:tgtEl>
                                        <p:attrNameLst>
                                          <p:attrName>ppt_y</p:attrName>
                                        </p:attrNameLst>
                                      </p:cBhvr>
                                      <p:tavLst>
                                        <p:tav tm="0">
                                          <p:val>
                                            <p:strVal val="#ppt_y"/>
                                          </p:val>
                                        </p:tav>
                                        <p:tav tm="100000">
                                          <p:val>
                                            <p:strVal val="#ppt_y"/>
                                          </p:val>
                                        </p:tav>
                                      </p:tavLst>
                                    </p:anim>
                                    <p:anim calcmode="lin" valueType="num">
                                      <p:cBhvr>
                                        <p:cTn id="17" dur="1000" fill="hold"/>
                                        <p:tgtEl>
                                          <p:spTgt spid="24579"/>
                                        </p:tgtEl>
                                        <p:attrNameLst>
                                          <p:attrName>ppt_h</p:attrName>
                                        </p:attrNameLst>
                                      </p:cBhvr>
                                      <p:tavLst>
                                        <p:tav tm="0">
                                          <p:val>
                                            <p:strVal val="#ppt_h/10"/>
                                          </p:val>
                                        </p:tav>
                                        <p:tav tm="50000">
                                          <p:val>
                                            <p:strVal val="#ppt_h+.01"/>
                                          </p:val>
                                        </p:tav>
                                        <p:tav tm="100000">
                                          <p:val>
                                            <p:strVal val="#ppt_h"/>
                                          </p:val>
                                        </p:tav>
                                      </p:tavLst>
                                    </p:anim>
                                    <p:anim calcmode="lin" valueType="num">
                                      <p:cBhvr>
                                        <p:cTn id="18" dur="1000" fill="hold"/>
                                        <p:tgtEl>
                                          <p:spTgt spid="24579"/>
                                        </p:tgtEl>
                                        <p:attrNameLst>
                                          <p:attrName>ppt_w</p:attrName>
                                        </p:attrNameLst>
                                      </p:cBhvr>
                                      <p:tavLst>
                                        <p:tav tm="0">
                                          <p:val>
                                            <p:strVal val="#ppt_w/10"/>
                                          </p:val>
                                        </p:tav>
                                        <p:tav tm="50000">
                                          <p:val>
                                            <p:strVal val="#ppt_w+.01"/>
                                          </p:val>
                                        </p:tav>
                                        <p:tav tm="100000">
                                          <p:val>
                                            <p:strVal val="#ppt_w"/>
                                          </p:val>
                                        </p:tav>
                                      </p:tavLst>
                                    </p:anim>
                                    <p:animEffect transition="in" filter="fade">
                                      <p:cBhvr>
                                        <p:cTn id="19" dur="1000" tmFilter="0,0; .5, 1; 1, 1"/>
                                        <p:tgtEl>
                                          <p:spTgt spid="24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57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4373" y="608729"/>
            <a:ext cx="8003570" cy="5687568"/>
          </a:xfrm>
          <a:prstGeom prst="rect">
            <a:avLst/>
          </a:prstGeom>
          <a:scene3d>
            <a:camera prst="orthographicFront"/>
            <a:lightRig rig="threePt" dir="t"/>
          </a:scene3d>
          <a:sp3d>
            <a:bevelT prst="convex"/>
          </a:sp3d>
        </p:spPr>
      </p:pic>
      <p:sp>
        <p:nvSpPr>
          <p:cNvPr id="4099" name="Rectangle 3"/>
          <p:cNvSpPr>
            <a:spLocks noChangeArrowheads="1"/>
          </p:cNvSpPr>
          <p:nvPr/>
        </p:nvSpPr>
        <p:spPr bwMode="auto">
          <a:xfrm>
            <a:off x="574373" y="4396128"/>
            <a:ext cx="7904845" cy="1815882"/>
          </a:xfrm>
          <a:prstGeom prst="rect">
            <a:avLst/>
          </a:prstGeom>
          <a:noFill/>
          <a:ln w="9525">
            <a:noFill/>
            <a:miter lim="800000"/>
            <a:headEnd/>
            <a:tailEnd/>
          </a:ln>
          <a:effectLst/>
        </p:spPr>
        <p:txBody>
          <a:bodyPr wrap="square">
            <a:spAutoFit/>
          </a:bodyPr>
          <a:lstStyle/>
          <a:p>
            <a:pPr algn="ctr" eaLnBrk="0" fontAlgn="base" hangingPunct="0">
              <a:spcBef>
                <a:spcPct val="0"/>
              </a:spcBef>
              <a:spcAft>
                <a:spcPct val="0"/>
              </a:spcAft>
              <a:defRPr/>
            </a:pPr>
            <a:r>
              <a:rPr lang="es-ES" sz="2800" dirty="0">
                <a:solidFill>
                  <a:srgbClr val="FFFFFF"/>
                </a:solidFill>
                <a:effectLst>
                  <a:glow rad="63500">
                    <a:schemeClr val="accent4">
                      <a:satMod val="175000"/>
                      <a:alpha val="40000"/>
                    </a:schemeClr>
                  </a:glow>
                  <a:outerShdw blurRad="50800" dist="38100" algn="l" rotWithShape="0">
                    <a:prstClr val="black"/>
                  </a:outerShdw>
                </a:effectLst>
                <a:latin typeface="Arial" charset="0"/>
              </a:rPr>
              <a:t>En aquel tiempo, Jesús y sus discípulos se dirigieron a los pueblos de Cesarea de Filipo;  por el camino, preguntó a sus discípulos</a:t>
            </a:r>
            <a:r>
              <a:rPr lang="es-ES" sz="2800" dirty="0" smtClean="0">
                <a:solidFill>
                  <a:srgbClr val="FFFFFF"/>
                </a:solidFill>
                <a:effectLst>
                  <a:glow rad="63500">
                    <a:schemeClr val="accent4">
                      <a:satMod val="175000"/>
                      <a:alpha val="40000"/>
                    </a:schemeClr>
                  </a:glow>
                  <a:outerShdw blurRad="50800" dist="38100" algn="l" rotWithShape="0">
                    <a:prstClr val="black"/>
                  </a:outerShdw>
                </a:effectLst>
                <a:latin typeface="Arial" charset="0"/>
              </a:rPr>
              <a:t>:</a:t>
            </a:r>
            <a:r>
              <a:rPr lang="es-ES" sz="2800" i="1" dirty="0" smtClean="0">
                <a:solidFill>
                  <a:srgbClr val="FFFFFF"/>
                </a:solidFill>
                <a:effectLst>
                  <a:glow rad="63500">
                    <a:schemeClr val="accent4">
                      <a:satMod val="175000"/>
                      <a:alpha val="40000"/>
                    </a:schemeClr>
                  </a:glow>
                  <a:outerShdw blurRad="50800" dist="38100" algn="l" rotWithShape="0">
                    <a:prstClr val="black"/>
                  </a:outerShdw>
                </a:effectLst>
                <a:latin typeface="Arial" charset="0"/>
              </a:rPr>
              <a:t>  “¿</a:t>
            </a:r>
            <a:r>
              <a:rPr lang="es-ES" sz="2800" i="1" dirty="0">
                <a:solidFill>
                  <a:srgbClr val="FFFFFF"/>
                </a:solidFill>
                <a:effectLst>
                  <a:glow rad="63500">
                    <a:schemeClr val="accent4">
                      <a:satMod val="175000"/>
                      <a:alpha val="40000"/>
                    </a:schemeClr>
                  </a:glow>
                  <a:outerShdw blurRad="50800" dist="38100" algn="l" rotWithShape="0">
                    <a:prstClr val="black"/>
                  </a:outerShdw>
                </a:effectLst>
                <a:latin typeface="Arial" charset="0"/>
              </a:rPr>
              <a:t>Quién dice la gente que soy yo</a:t>
            </a:r>
            <a:r>
              <a:rPr lang="es-ES" sz="2800" i="1" dirty="0" smtClean="0">
                <a:solidFill>
                  <a:srgbClr val="FFFFFF"/>
                </a:solidFill>
                <a:effectLst>
                  <a:glow rad="63500">
                    <a:schemeClr val="accent4">
                      <a:satMod val="175000"/>
                      <a:alpha val="40000"/>
                    </a:schemeClr>
                  </a:glow>
                  <a:outerShdw blurRad="50800" dist="38100" algn="l" rotWithShape="0">
                    <a:prstClr val="black"/>
                  </a:outerShdw>
                </a:effectLst>
                <a:latin typeface="Arial" charset="0"/>
              </a:rPr>
              <a:t>?”</a:t>
            </a:r>
            <a:endParaRPr lang="es-ES" sz="2800" i="1" dirty="0">
              <a:solidFill>
                <a:srgbClr val="FFFFFF"/>
              </a:solidFill>
              <a:effectLst>
                <a:glow rad="63500">
                  <a:schemeClr val="accent4">
                    <a:satMod val="175000"/>
                    <a:alpha val="40000"/>
                  </a:schemeClr>
                </a:glow>
                <a:outerShdw blurRad="50800" dist="38100" algn="l" rotWithShape="0">
                  <a:prstClr val="black"/>
                </a:outerShdw>
              </a:effectLst>
              <a:latin typeface="Arial" charset="0"/>
            </a:endParaRPr>
          </a:p>
        </p:txBody>
      </p:sp>
      <p:sp>
        <p:nvSpPr>
          <p:cNvPr id="5" name="4 Rectángulo"/>
          <p:cNvSpPr/>
          <p:nvPr/>
        </p:nvSpPr>
        <p:spPr>
          <a:xfrm>
            <a:off x="656510" y="522554"/>
            <a:ext cx="3913830" cy="646331"/>
          </a:xfrm>
          <a:prstGeom prst="rect">
            <a:avLst/>
          </a:prstGeom>
          <a:noFill/>
          <a:ln>
            <a:noFill/>
          </a:ln>
        </p:spPr>
        <p:txBody>
          <a:bodyPr wrap="square">
            <a:spAutoFit/>
          </a:bodyPr>
          <a:lstStyle/>
          <a:p>
            <a:pPr fontAlgn="base">
              <a:spcBef>
                <a:spcPct val="0"/>
              </a:spcBef>
              <a:spcAft>
                <a:spcPct val="0"/>
              </a:spcAft>
              <a:defRPr/>
            </a:pPr>
            <a:r>
              <a:rPr lang="es-PE" sz="3600" b="1" baseline="30000"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Eras Bold ITC" panose="020B0907030504020204" pitchFamily="34" charset="0"/>
              </a:rPr>
              <a:t>San </a:t>
            </a:r>
            <a:r>
              <a:rPr lang="es-ES" sz="3600" b="1" baseline="30000"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Eras Bold ITC" panose="020B0907030504020204" pitchFamily="34" charset="0"/>
              </a:rPr>
              <a:t>Marcos  8, 27-35</a:t>
            </a:r>
            <a:endParaRPr lang="es-PE" sz="3600" b="1" dirty="0">
              <a:ln w="6600">
                <a:solidFill>
                  <a:schemeClr val="accent2"/>
                </a:solidFill>
                <a:prstDash val="solid"/>
              </a:ln>
              <a:solidFill>
                <a:srgbClr val="FFFFFF"/>
              </a:solidFill>
              <a:effectLst>
                <a:glow rad="101600">
                  <a:schemeClr val="tx1">
                    <a:lumMod val="95000"/>
                    <a:lumOff val="5000"/>
                    <a:alpha val="60000"/>
                  </a:schemeClr>
                </a:glow>
                <a:outerShdw dist="38100" dir="2700000" algn="tl" rotWithShape="0">
                  <a:schemeClr val="accent2"/>
                </a:outerShdw>
              </a:effectLst>
              <a:latin typeface="Eras Bold ITC" panose="020B0907030504020204" pitchFamily="34" charset="0"/>
            </a:endParaRPr>
          </a:p>
        </p:txBody>
      </p:sp>
    </p:spTree>
    <p:extLst>
      <p:ext uri="{BB962C8B-B14F-4D97-AF65-F5344CB8AC3E}">
        <p14:creationId xmlns:p14="http://schemas.microsoft.com/office/powerpoint/2010/main" val="19304654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15" presetClass="entr" presetSubtype="0" fill="hold" grpId="0" nodeType="afterEffect">
                                  <p:stCondLst>
                                    <p:cond delay="0"/>
                                  </p:stCondLst>
                                  <p:iterate type="lt">
                                    <p:tmPct val="10000"/>
                                  </p:iterate>
                                  <p:childTnLst>
                                    <p:set>
                                      <p:cBhvr>
                                        <p:cTn id="10" dur="1" fill="hold">
                                          <p:stCondLst>
                                            <p:cond delay="0"/>
                                          </p:stCondLst>
                                        </p:cTn>
                                        <p:tgtEl>
                                          <p:spTgt spid="4099"/>
                                        </p:tgtEl>
                                        <p:attrNameLst>
                                          <p:attrName>style.visibility</p:attrName>
                                        </p:attrNameLst>
                                      </p:cBhvr>
                                      <p:to>
                                        <p:strVal val="visible"/>
                                      </p:to>
                                    </p:set>
                                    <p:anim calcmode="lin" valueType="num">
                                      <p:cBhvr>
                                        <p:cTn id="11" dur="1000" fill="hold"/>
                                        <p:tgtEl>
                                          <p:spTgt spid="4099"/>
                                        </p:tgtEl>
                                        <p:attrNameLst>
                                          <p:attrName>ppt_w</p:attrName>
                                        </p:attrNameLst>
                                      </p:cBhvr>
                                      <p:tavLst>
                                        <p:tav tm="0">
                                          <p:val>
                                            <p:fltVal val="0"/>
                                          </p:val>
                                        </p:tav>
                                        <p:tav tm="100000">
                                          <p:val>
                                            <p:strVal val="#ppt_w"/>
                                          </p:val>
                                        </p:tav>
                                      </p:tavLst>
                                    </p:anim>
                                    <p:anim calcmode="lin" valueType="num">
                                      <p:cBhvr>
                                        <p:cTn id="12" dur="1000" fill="hold"/>
                                        <p:tgtEl>
                                          <p:spTgt spid="4099"/>
                                        </p:tgtEl>
                                        <p:attrNameLst>
                                          <p:attrName>ppt_h</p:attrName>
                                        </p:attrNameLst>
                                      </p:cBhvr>
                                      <p:tavLst>
                                        <p:tav tm="0">
                                          <p:val>
                                            <p:fltVal val="0"/>
                                          </p:val>
                                        </p:tav>
                                        <p:tav tm="100000">
                                          <p:val>
                                            <p:strVal val="#ppt_h"/>
                                          </p:val>
                                        </p:tav>
                                      </p:tavLst>
                                    </p:anim>
                                    <p:anim calcmode="lin" valueType="num">
                                      <p:cBhvr>
                                        <p:cTn id="13" dur="1000" fill="hold"/>
                                        <p:tgtEl>
                                          <p:spTgt spid="4099"/>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09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74373" y="600635"/>
            <a:ext cx="7991935" cy="5739205"/>
          </a:xfrm>
          <a:prstGeom prst="rect">
            <a:avLst/>
          </a:prstGeom>
          <a:scene3d>
            <a:camera prst="orthographicFront"/>
            <a:lightRig rig="threePt" dir="t"/>
          </a:scene3d>
          <a:sp3d>
            <a:bevelT prst="convex"/>
          </a:sp3d>
        </p:spPr>
      </p:pic>
      <p:sp>
        <p:nvSpPr>
          <p:cNvPr id="5123" name="Rectangle 3"/>
          <p:cNvSpPr>
            <a:spLocks noChangeArrowheads="1"/>
          </p:cNvSpPr>
          <p:nvPr/>
        </p:nvSpPr>
        <p:spPr bwMode="auto">
          <a:xfrm>
            <a:off x="539551" y="4869160"/>
            <a:ext cx="8045450" cy="1077218"/>
          </a:xfrm>
          <a:prstGeom prst="rect">
            <a:avLst/>
          </a:prstGeom>
          <a:noFill/>
          <a:ln w="9525">
            <a:noFill/>
            <a:miter lim="800000"/>
            <a:headEnd/>
            <a:tailEnd/>
          </a:ln>
          <a:effectLst/>
        </p:spPr>
        <p:txBody>
          <a:bodyPr>
            <a:spAutoFit/>
          </a:bodyPr>
          <a:lstStyle/>
          <a:p>
            <a:pPr algn="ctr" eaLnBrk="0" fontAlgn="base" hangingPunct="0">
              <a:spcBef>
                <a:spcPct val="0"/>
              </a:spcBef>
              <a:spcAft>
                <a:spcPct val="0"/>
              </a:spcAft>
              <a:defRPr/>
            </a:pPr>
            <a:r>
              <a:rPr lang="es-ES" sz="3200" dirty="0">
                <a:solidFill>
                  <a:srgbClr val="FFFFFF"/>
                </a:solidFill>
                <a:effectLst>
                  <a:glow rad="63500">
                    <a:schemeClr val="accent4">
                      <a:satMod val="175000"/>
                      <a:alpha val="40000"/>
                    </a:schemeClr>
                  </a:glow>
                  <a:outerShdw blurRad="50800" dist="38100" algn="l" rotWithShape="0">
                    <a:prstClr val="black"/>
                  </a:outerShdw>
                </a:effectLst>
                <a:latin typeface="Arial" charset="0"/>
              </a:rPr>
              <a:t>Ellos contestaron: </a:t>
            </a:r>
            <a:r>
              <a:rPr lang="es-ES" sz="3200" dirty="0" smtClean="0">
                <a:solidFill>
                  <a:srgbClr val="FFFFFF"/>
                </a:solidFill>
                <a:effectLst>
                  <a:glow rad="63500">
                    <a:schemeClr val="accent4">
                      <a:satMod val="175000"/>
                      <a:alpha val="40000"/>
                    </a:schemeClr>
                  </a:glow>
                  <a:outerShdw blurRad="50800" dist="38100" algn="l" rotWithShape="0">
                    <a:prstClr val="black"/>
                  </a:outerShdw>
                </a:effectLst>
                <a:latin typeface="Arial" charset="0"/>
              </a:rPr>
              <a:t>“</a:t>
            </a:r>
            <a:r>
              <a:rPr lang="es-ES" sz="3200" i="1" dirty="0" smtClean="0">
                <a:solidFill>
                  <a:srgbClr val="FFFFFF"/>
                </a:solidFill>
                <a:effectLst>
                  <a:glow rad="63500">
                    <a:schemeClr val="accent4">
                      <a:satMod val="175000"/>
                      <a:alpha val="40000"/>
                    </a:schemeClr>
                  </a:glow>
                  <a:outerShdw blurRad="50800" dist="38100" algn="l" rotWithShape="0">
                    <a:prstClr val="black"/>
                  </a:outerShdw>
                </a:effectLst>
                <a:latin typeface="Arial" charset="0"/>
              </a:rPr>
              <a:t>Unos</a:t>
            </a:r>
            <a:r>
              <a:rPr lang="es-ES" sz="3200" i="1" dirty="0">
                <a:solidFill>
                  <a:srgbClr val="FFFFFF"/>
                </a:solidFill>
                <a:effectLst>
                  <a:glow rad="63500">
                    <a:schemeClr val="accent4">
                      <a:satMod val="175000"/>
                      <a:alpha val="40000"/>
                    </a:schemeClr>
                  </a:glow>
                  <a:outerShdw blurRad="50800" dist="38100" algn="l" rotWithShape="0">
                    <a:prstClr val="black"/>
                  </a:outerShdw>
                </a:effectLst>
                <a:latin typeface="Arial" charset="0"/>
              </a:rPr>
              <a:t>, Juan </a:t>
            </a:r>
            <a:r>
              <a:rPr lang="es-ES" sz="3200" i="1" dirty="0" smtClean="0">
                <a:solidFill>
                  <a:srgbClr val="FFFFFF"/>
                </a:solidFill>
                <a:effectLst>
                  <a:glow rad="63500">
                    <a:schemeClr val="accent4">
                      <a:satMod val="175000"/>
                      <a:alpha val="40000"/>
                    </a:schemeClr>
                  </a:glow>
                  <a:outerShdw blurRad="50800" dist="38100" algn="l" rotWithShape="0">
                    <a:prstClr val="black"/>
                  </a:outerShdw>
                </a:effectLst>
                <a:latin typeface="Arial" charset="0"/>
              </a:rPr>
              <a:t>Bautista</a:t>
            </a:r>
            <a:r>
              <a:rPr lang="es-ES" sz="3200" i="1" dirty="0">
                <a:solidFill>
                  <a:srgbClr val="FFFFFF"/>
                </a:solidFill>
                <a:effectLst>
                  <a:glow rad="63500">
                    <a:schemeClr val="accent4">
                      <a:satMod val="175000"/>
                      <a:alpha val="40000"/>
                    </a:schemeClr>
                  </a:glow>
                  <a:outerShdw blurRad="50800" dist="38100" algn="l" rotWithShape="0">
                    <a:prstClr val="black"/>
                  </a:outerShdw>
                </a:effectLst>
                <a:latin typeface="Arial" charset="0"/>
              </a:rPr>
              <a:t>; otros, Elías; y otros, uno de los </a:t>
            </a:r>
            <a:r>
              <a:rPr lang="es-ES" sz="3200" i="1" dirty="0" smtClean="0">
                <a:solidFill>
                  <a:srgbClr val="FFFFFF"/>
                </a:solidFill>
                <a:effectLst>
                  <a:glow rad="63500">
                    <a:schemeClr val="accent4">
                      <a:satMod val="175000"/>
                      <a:alpha val="40000"/>
                    </a:schemeClr>
                  </a:glow>
                  <a:outerShdw blurRad="50800" dist="38100" algn="l" rotWithShape="0">
                    <a:prstClr val="black"/>
                  </a:outerShdw>
                </a:effectLst>
                <a:latin typeface="Arial" charset="0"/>
              </a:rPr>
              <a:t>profetas”</a:t>
            </a:r>
            <a:r>
              <a:rPr lang="es-ES" sz="3200" dirty="0" smtClean="0">
                <a:solidFill>
                  <a:srgbClr val="FFFFFF"/>
                </a:solidFill>
                <a:effectLst>
                  <a:glow rad="63500">
                    <a:schemeClr val="accent4">
                      <a:satMod val="175000"/>
                      <a:alpha val="40000"/>
                    </a:schemeClr>
                  </a:glow>
                  <a:outerShdw blurRad="50800" dist="38100" algn="l" rotWithShape="0">
                    <a:prstClr val="black"/>
                  </a:outerShdw>
                </a:effectLst>
                <a:latin typeface="Arial" charset="0"/>
              </a:rPr>
              <a:t>. </a:t>
            </a:r>
            <a:endParaRPr lang="es-ES" sz="3200" dirty="0">
              <a:solidFill>
                <a:srgbClr val="FFFFFF"/>
              </a:solidFill>
              <a:effectLst>
                <a:glow rad="63500">
                  <a:schemeClr val="accent4">
                    <a:satMod val="175000"/>
                    <a:alpha val="40000"/>
                  </a:schemeClr>
                </a:glow>
                <a:outerShdw blurRad="50800" dist="38100" algn="l" rotWithShape="0">
                  <a:prstClr val="black"/>
                </a:outerShdw>
              </a:effectLst>
              <a:latin typeface="Arial" charset="0"/>
            </a:endParaRPr>
          </a:p>
        </p:txBody>
      </p:sp>
    </p:spTree>
    <p:extLst>
      <p:ext uri="{BB962C8B-B14F-4D97-AF65-F5344CB8AC3E}">
        <p14:creationId xmlns:p14="http://schemas.microsoft.com/office/powerpoint/2010/main" val="24572816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123"/>
                                        </p:tgtEl>
                                        <p:attrNameLst>
                                          <p:attrName>style.visibility</p:attrName>
                                        </p:attrNameLst>
                                      </p:cBhvr>
                                      <p:to>
                                        <p:strVal val="visible"/>
                                      </p:to>
                                    </p:set>
                                    <p:anim calcmode="lin" valueType="num">
                                      <p:cBhvr>
                                        <p:cTn id="7" dur="1000" fill="hold"/>
                                        <p:tgtEl>
                                          <p:spTgt spid="5123"/>
                                        </p:tgtEl>
                                        <p:attrNameLst>
                                          <p:attrName>ppt_w</p:attrName>
                                        </p:attrNameLst>
                                      </p:cBhvr>
                                      <p:tavLst>
                                        <p:tav tm="0">
                                          <p:val>
                                            <p:fltVal val="0"/>
                                          </p:val>
                                        </p:tav>
                                        <p:tav tm="100000">
                                          <p:val>
                                            <p:strVal val="#ppt_w"/>
                                          </p:val>
                                        </p:tav>
                                      </p:tavLst>
                                    </p:anim>
                                    <p:anim calcmode="lin" valueType="num">
                                      <p:cBhvr>
                                        <p:cTn id="8" dur="1000" fill="hold"/>
                                        <p:tgtEl>
                                          <p:spTgt spid="5123"/>
                                        </p:tgtEl>
                                        <p:attrNameLst>
                                          <p:attrName>ppt_h</p:attrName>
                                        </p:attrNameLst>
                                      </p:cBhvr>
                                      <p:tavLst>
                                        <p:tav tm="0">
                                          <p:val>
                                            <p:fltVal val="0"/>
                                          </p:val>
                                        </p:tav>
                                        <p:tav tm="100000">
                                          <p:val>
                                            <p:strVal val="#ppt_h"/>
                                          </p:val>
                                        </p:tav>
                                      </p:tavLst>
                                    </p:anim>
                                    <p:anim calcmode="lin" valueType="num">
                                      <p:cBhvr>
                                        <p:cTn id="9" dur="1000" fill="hold"/>
                                        <p:tgtEl>
                                          <p:spTgt spid="512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17">
  <a:themeElements>
    <a:clrScheme name="corner ri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corner rip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rner rip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corner rip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corner rip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corner rip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corner rip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corner rip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corner rip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corner rip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corner rip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corner rip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corner rip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corner rip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corner rip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corner rip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corner rip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corner rip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64">
  <a:themeElements>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fontScheme name="ve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ee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vee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vee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vee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vee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vee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vee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vee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vee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vee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vee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vee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vee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vee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vee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vee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outerShdw blurRad="38100" dist="38100" dir="2700000" algn="tl">
                <a:srgbClr val="000000">
                  <a:alpha val="43137"/>
                </a:srgbClr>
              </a:outerShdw>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11">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008">
  <a:themeElements>
    <a:clrScheme name="orb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fontScheme name="orb">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orb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orb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orb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orb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orb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orb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orb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orb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orb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orb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orb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orb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orb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orb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orb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18">
  <a:themeElements>
    <a:clrScheme name="bar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fontScheme name="ba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ars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bars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bars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bars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bars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bars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bars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bars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bars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bars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bars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bars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bars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bars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bars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bars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4">
  <a:themeElements>
    <a:clrScheme name="">
      <a:dk1>
        <a:srgbClr val="C0C0C0"/>
      </a:dk1>
      <a:lt1>
        <a:srgbClr val="FFFFFF"/>
      </a:lt1>
      <a:dk2>
        <a:srgbClr val="336699"/>
      </a:dk2>
      <a:lt2>
        <a:srgbClr val="CCECFF"/>
      </a:lt2>
      <a:accent1>
        <a:srgbClr val="29A329"/>
      </a:accent1>
      <a:accent2>
        <a:srgbClr val="00FFFF"/>
      </a:accent2>
      <a:accent3>
        <a:srgbClr val="ADB8CA"/>
      </a:accent3>
      <a:accent4>
        <a:srgbClr val="DADADA"/>
      </a:accent4>
      <a:accent5>
        <a:srgbClr val="ACCEAC"/>
      </a:accent5>
      <a:accent6>
        <a:srgbClr val="00E7E7"/>
      </a:accent6>
      <a:hlink>
        <a:srgbClr val="3B6AFF"/>
      </a:hlink>
      <a:folHlink>
        <a:srgbClr val="FF9900"/>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silly_mime">
  <a:themeElements>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ly_mime">
      <a:majorFont>
        <a:latin typeface="Impact"/>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illy_mi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ly_mi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ly_mi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ly_mi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ly_mi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ly_mi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ly_mim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ly_mi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ly_mi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ly_mi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ly_mi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ly_mi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001">
  <a:themeElements>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plain rectan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in rectang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rectang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rectang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rectang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rectang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rectang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rectang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rectang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rectang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rectang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rectang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rectang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rectang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rectang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rectang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Times New Roman"/>
      </a:majorFont>
      <a:minorFont>
        <a:latin typeface="Times New Roman"/>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013">
  <a:themeElements>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square b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quare bevel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square bevel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square bevel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square bevel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square bevel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square bevel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square bevel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square bevel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square bevel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square bevel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square bevel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square bevel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square bevel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square bevel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square bevel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square bevel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Delta Hey Max Nine"/>
        <a:ea typeface=""/>
        <a:cs typeface=""/>
      </a:majorFont>
      <a:minorFont>
        <a:latin typeface="Delta Hey Max Nin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1">
  <a:themeElements>
    <a:clrScheme name="plain rectang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fontScheme name="plain rectan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in rectang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rectang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rectang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rectang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rectang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rectang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rectang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rectang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rectang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rectang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rectang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rectang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rectang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rectang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rectang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962</TotalTime>
  <Words>1552</Words>
  <Application>Microsoft Office PowerPoint</Application>
  <PresentationFormat>Presentación en pantalla (4:3)</PresentationFormat>
  <Paragraphs>117</Paragraphs>
  <Slides>37</Slides>
  <Notes>0</Notes>
  <HiddenSlides>0</HiddenSlides>
  <MMClips>1</MMClips>
  <ScaleCrop>false</ScaleCrop>
  <HeadingPairs>
    <vt:vector size="6" baseType="variant">
      <vt:variant>
        <vt:lpstr>Fuentes usadas</vt:lpstr>
      </vt:variant>
      <vt:variant>
        <vt:i4>24</vt:i4>
      </vt:variant>
      <vt:variant>
        <vt:lpstr>Tema</vt:lpstr>
      </vt:variant>
      <vt:variant>
        <vt:i4>15</vt:i4>
      </vt:variant>
      <vt:variant>
        <vt:lpstr>Títulos de diapositiva</vt:lpstr>
      </vt:variant>
      <vt:variant>
        <vt:i4>37</vt:i4>
      </vt:variant>
    </vt:vector>
  </HeadingPairs>
  <TitlesOfParts>
    <vt:vector size="76" baseType="lpstr">
      <vt:lpstr>Adobe Hebrew</vt:lpstr>
      <vt:lpstr>Adobe Song Std L</vt:lpstr>
      <vt:lpstr>Arial</vt:lpstr>
      <vt:lpstr>Arial Black</vt:lpstr>
      <vt:lpstr>Arial Narrow</vt:lpstr>
      <vt:lpstr>Arial Rounded MT Bold</vt:lpstr>
      <vt:lpstr>Calibri</vt:lpstr>
      <vt:lpstr>Comic Sans MS</vt:lpstr>
      <vt:lpstr>Cooper Black</vt:lpstr>
      <vt:lpstr>Delta Hey Max Nine</vt:lpstr>
      <vt:lpstr>Eras Bold ITC</vt:lpstr>
      <vt:lpstr>Georgia</vt:lpstr>
      <vt:lpstr>Impact</vt:lpstr>
      <vt:lpstr>Kristen ITC</vt:lpstr>
      <vt:lpstr>Poor Richard</vt:lpstr>
      <vt:lpstr>Script MT Bold</vt:lpstr>
      <vt:lpstr>Segoe UI Black</vt:lpstr>
      <vt:lpstr>Square721 Cn BT</vt:lpstr>
      <vt:lpstr>Swis721 Lt BT</vt:lpstr>
      <vt:lpstr>Tahoma</vt:lpstr>
      <vt:lpstr>Tekton Pro</vt:lpstr>
      <vt:lpstr>Times</vt:lpstr>
      <vt:lpstr>Times New Roman</vt:lpstr>
      <vt:lpstr>Wingdings</vt:lpstr>
      <vt:lpstr>Default Design</vt:lpstr>
      <vt:lpstr>118</vt:lpstr>
      <vt:lpstr>124</vt:lpstr>
      <vt:lpstr>silly_mime</vt:lpstr>
      <vt:lpstr>1_001</vt:lpstr>
      <vt:lpstr>Diseño predeterminado</vt:lpstr>
      <vt:lpstr>013</vt:lpstr>
      <vt:lpstr>1_Default Design</vt:lpstr>
      <vt:lpstr>121</vt:lpstr>
      <vt:lpstr>117</vt:lpstr>
      <vt:lpstr>1_Tema de Office</vt:lpstr>
      <vt:lpstr>164</vt:lpstr>
      <vt:lpstr>En blanco</vt:lpstr>
      <vt:lpstr>111</vt:lpstr>
      <vt:lpstr>008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PILAR</dc:creator>
  <cp:lastModifiedBy>HP</cp:lastModifiedBy>
  <cp:revision>141</cp:revision>
  <dcterms:created xsi:type="dcterms:W3CDTF">2018-09-10T01:03:17Z</dcterms:created>
  <dcterms:modified xsi:type="dcterms:W3CDTF">2021-09-06T14:38:02Z</dcterms:modified>
</cp:coreProperties>
</file>