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 id="2147483720" r:id="rId5"/>
  </p:sldMasterIdLst>
  <p:notesMasterIdLst>
    <p:notesMasterId r:id="rId40"/>
  </p:notesMasterIdLst>
  <p:sldIdLst>
    <p:sldId id="257" r:id="rId6"/>
    <p:sldId id="296" r:id="rId7"/>
    <p:sldId id="258" r:id="rId8"/>
    <p:sldId id="259" r:id="rId9"/>
    <p:sldId id="260" r:id="rId10"/>
    <p:sldId id="261" r:id="rId11"/>
    <p:sldId id="262" r:id="rId12"/>
    <p:sldId id="263" r:id="rId13"/>
    <p:sldId id="264" r:id="rId14"/>
    <p:sldId id="265" r:id="rId15"/>
    <p:sldId id="266" r:id="rId16"/>
    <p:sldId id="267" r:id="rId17"/>
    <p:sldId id="269" r:id="rId18"/>
    <p:sldId id="270" r:id="rId19"/>
    <p:sldId id="271" r:id="rId20"/>
    <p:sldId id="272" r:id="rId21"/>
    <p:sldId id="274" r:id="rId22"/>
    <p:sldId id="275" r:id="rId23"/>
    <p:sldId id="276" r:id="rId24"/>
    <p:sldId id="277" r:id="rId25"/>
    <p:sldId id="278" r:id="rId26"/>
    <p:sldId id="280" r:id="rId27"/>
    <p:sldId id="279" r:id="rId28"/>
    <p:sldId id="282" r:id="rId29"/>
    <p:sldId id="283" r:id="rId30"/>
    <p:sldId id="284" r:id="rId31"/>
    <p:sldId id="285" r:id="rId32"/>
    <p:sldId id="286" r:id="rId33"/>
    <p:sldId id="287" r:id="rId34"/>
    <p:sldId id="288" r:id="rId35"/>
    <p:sldId id="290" r:id="rId36"/>
    <p:sldId id="291" r:id="rId37"/>
    <p:sldId id="292" r:id="rId38"/>
    <p:sldId id="293" r:id="rId39"/>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000000"/>
    <a:srgbClr val="800000"/>
    <a:srgbClr val="D28C53"/>
    <a:srgbClr val="4C0000"/>
    <a:srgbClr val="005000"/>
    <a:srgbClr val="EBC9AD"/>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8" d="100"/>
          <a:sy n="88" d="100"/>
        </p:scale>
        <p:origin x="133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584566-B07B-4662-8950-0A9095DE48D9}" type="datetimeFigureOut">
              <a:rPr lang="es-PE" smtClean="0"/>
              <a:t>16/08/2021</a:t>
            </a:fld>
            <a:endParaRPr lang="es-PE"/>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322916-EADB-41F2-BA58-FD853DCBF93D}" type="slidenum">
              <a:rPr lang="es-PE" smtClean="0"/>
              <a:t>‹Nº›</a:t>
            </a:fld>
            <a:endParaRPr lang="es-PE"/>
          </a:p>
        </p:txBody>
      </p:sp>
    </p:spTree>
    <p:extLst>
      <p:ext uri="{BB962C8B-B14F-4D97-AF65-F5344CB8AC3E}">
        <p14:creationId xmlns:p14="http://schemas.microsoft.com/office/powerpoint/2010/main" val="1503490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66E180-3C97-4970-9983-D8E13D073975}" type="slidenum">
              <a:rPr lang="pt-BR">
                <a:solidFill>
                  <a:prstClr val="black"/>
                </a:solidFill>
              </a:rPr>
              <a:pPr/>
              <a:t>1</a:t>
            </a:fld>
            <a:endParaRPr lang="pt-BR" dirty="0">
              <a:solidFill>
                <a:prstClr val="black"/>
              </a:solidFill>
            </a:endParaRPr>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endParaRPr lang="es-ES" dirty="0"/>
          </a:p>
        </p:txBody>
      </p:sp>
    </p:spTree>
    <p:extLst>
      <p:ext uri="{BB962C8B-B14F-4D97-AF65-F5344CB8AC3E}">
        <p14:creationId xmlns:p14="http://schemas.microsoft.com/office/powerpoint/2010/main" val="3459126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pPr>
              <a:defRPr/>
            </a:pPr>
            <a:fld id="{4EF57405-DC45-4093-9561-4B1B7FA3757C}" type="slidenum">
              <a:rPr lang="en-US" smtClean="0">
                <a:solidFill>
                  <a:srgbClr val="000000"/>
                </a:solidFill>
              </a:rPr>
              <a:pPr>
                <a:defRPr/>
              </a:pPr>
              <a:t>3</a:t>
            </a:fld>
            <a:endParaRPr lang="en-US" dirty="0">
              <a:solidFill>
                <a:srgbClr val="000000"/>
              </a:solidFill>
            </a:endParaRPr>
          </a:p>
        </p:txBody>
      </p:sp>
    </p:spTree>
    <p:extLst>
      <p:ext uri="{BB962C8B-B14F-4D97-AF65-F5344CB8AC3E}">
        <p14:creationId xmlns:p14="http://schemas.microsoft.com/office/powerpoint/2010/main" val="1849728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32B44664-500F-48A2-BCE4-B01BB1409E1C}" type="slidenum">
              <a:rPr lang="es-ES" smtClean="0">
                <a:solidFill>
                  <a:srgbClr val="000000"/>
                </a:solidFill>
              </a:rPr>
              <a:pPr>
                <a:defRPr/>
              </a:pPr>
              <a:t>32</a:t>
            </a:fld>
            <a:endParaRPr lang="es-ES">
              <a:solidFill>
                <a:srgbClr val="000000"/>
              </a:solidFill>
            </a:endParaRPr>
          </a:p>
        </p:txBody>
      </p:sp>
    </p:spTree>
    <p:extLst>
      <p:ext uri="{BB962C8B-B14F-4D97-AF65-F5344CB8AC3E}">
        <p14:creationId xmlns:p14="http://schemas.microsoft.com/office/powerpoint/2010/main" val="576334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82392D6-FFA6-4A24-9095-35AF8B402689}"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004170918"/>
      </p:ext>
    </p:extLst>
  </p:cSld>
  <p:clrMapOvr>
    <a:masterClrMapping/>
  </p:clrMapOvr>
  <p:transition spd="slow">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DB59FF-B9A6-471F-AD12-7E02D878589F}"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840845712"/>
      </p:ext>
    </p:extLst>
  </p:cSld>
  <p:clrMapOvr>
    <a:masterClrMapping/>
  </p:clrMapOvr>
  <p:transition spd="slow">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E864525-F117-4D7C-8BD0-D2216C5BCC69}"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89081407"/>
      </p:ext>
    </p:extLst>
  </p:cSld>
  <p:clrMapOvr>
    <a:masterClrMapping/>
  </p:clrMapOvr>
  <p:transition spd="slow">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BC8176DC-F0C7-42F7-96D4-6F0741D03BD4}" type="datetimeFigureOut">
              <a:rPr lang="es-ES">
                <a:solidFill>
                  <a:prstClr val="black">
                    <a:tint val="75000"/>
                  </a:prstClr>
                </a:solidFill>
              </a:rPr>
              <a:pPr>
                <a:defRPr/>
              </a:pPr>
              <a:t>16/08/2021</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F534144C-F750-4082-B208-869A9E7DC177}"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9010782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C2CDC8BA-BD0B-4B60-8EB4-3DB5D7A8BE98}" type="datetimeFigureOut">
              <a:rPr lang="es-ES">
                <a:solidFill>
                  <a:prstClr val="black">
                    <a:tint val="75000"/>
                  </a:prstClr>
                </a:solidFill>
              </a:rPr>
              <a:pPr>
                <a:defRPr/>
              </a:pPr>
              <a:t>16/08/2021</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207FD1C0-0787-46C9-9AF6-C61A4F41FD98}"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16940171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69199BBF-5247-4F80-AAC2-A510F6366375}" type="datetimeFigureOut">
              <a:rPr lang="es-ES">
                <a:solidFill>
                  <a:prstClr val="black">
                    <a:tint val="75000"/>
                  </a:prstClr>
                </a:solidFill>
              </a:rPr>
              <a:pPr>
                <a:defRPr/>
              </a:pPr>
              <a:t>16/08/2021</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FA7CC232-FFE9-49C8-B0C5-BDE08232500C}"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37902216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07AFE907-03CB-460A-8CE5-B601855A966E}" type="datetimeFigureOut">
              <a:rPr lang="es-ES">
                <a:solidFill>
                  <a:prstClr val="black">
                    <a:tint val="75000"/>
                  </a:prstClr>
                </a:solidFill>
              </a:rPr>
              <a:pPr>
                <a:defRPr/>
              </a:pPr>
              <a:t>16/08/2021</a:t>
            </a:fld>
            <a:endParaRPr lang="es-E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1E640033-6990-4465-B83F-97BC22B84909}"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21839705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84783634-FC51-4ACC-B9D0-8F38F3DDD55D}" type="datetimeFigureOut">
              <a:rPr lang="es-ES">
                <a:solidFill>
                  <a:prstClr val="black">
                    <a:tint val="75000"/>
                  </a:prstClr>
                </a:solidFill>
              </a:rPr>
              <a:pPr>
                <a:defRPr/>
              </a:pPr>
              <a:t>16/08/2021</a:t>
            </a:fld>
            <a:endParaRPr lang="es-ES">
              <a:solidFill>
                <a:prstClr val="black">
                  <a:tint val="75000"/>
                </a:prstClr>
              </a:solidFill>
            </a:endParaRPr>
          </a:p>
        </p:txBody>
      </p:sp>
      <p:sp>
        <p:nvSpPr>
          <p:cNvPr id="8"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9" name="5 Marcador de número de diapositiva"/>
          <p:cNvSpPr>
            <a:spLocks noGrp="1"/>
          </p:cNvSpPr>
          <p:nvPr>
            <p:ph type="sldNum" sz="quarter" idx="12"/>
          </p:nvPr>
        </p:nvSpPr>
        <p:spPr/>
        <p:txBody>
          <a:bodyPr/>
          <a:lstStyle>
            <a:lvl1pPr>
              <a:defRPr/>
            </a:lvl1pPr>
          </a:lstStyle>
          <a:p>
            <a:pPr>
              <a:defRPr/>
            </a:pPr>
            <a:fld id="{FF596509-E125-4A6A-B730-878B573E6912}"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20027895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D012D923-6D35-46CE-A16F-2C02112B5D70}" type="datetimeFigureOut">
              <a:rPr lang="es-ES">
                <a:solidFill>
                  <a:prstClr val="black">
                    <a:tint val="75000"/>
                  </a:prstClr>
                </a:solidFill>
              </a:rPr>
              <a:pPr>
                <a:defRPr/>
              </a:pPr>
              <a:t>16/08/2021</a:t>
            </a:fld>
            <a:endParaRPr lang="es-ES">
              <a:solidFill>
                <a:prstClr val="black">
                  <a:tint val="75000"/>
                </a:prstClr>
              </a:solidFill>
            </a:endParaRPr>
          </a:p>
        </p:txBody>
      </p:sp>
      <p:sp>
        <p:nvSpPr>
          <p:cNvPr id="4"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5" name="5 Marcador de número de diapositiva"/>
          <p:cNvSpPr>
            <a:spLocks noGrp="1"/>
          </p:cNvSpPr>
          <p:nvPr>
            <p:ph type="sldNum" sz="quarter" idx="12"/>
          </p:nvPr>
        </p:nvSpPr>
        <p:spPr/>
        <p:txBody>
          <a:bodyPr/>
          <a:lstStyle>
            <a:lvl1pPr>
              <a:defRPr/>
            </a:lvl1pPr>
          </a:lstStyle>
          <a:p>
            <a:pPr>
              <a:defRPr/>
            </a:pPr>
            <a:fld id="{5D5D6F83-032C-44F2-ACA9-CA6E8CABA8F7}"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1378333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ECFCF01C-40FC-4D3E-A758-861233A84D3C}" type="datetimeFigureOut">
              <a:rPr lang="es-ES">
                <a:solidFill>
                  <a:prstClr val="black">
                    <a:tint val="75000"/>
                  </a:prstClr>
                </a:solidFill>
              </a:rPr>
              <a:pPr>
                <a:defRPr/>
              </a:pPr>
              <a:t>16/08/2021</a:t>
            </a:fld>
            <a:endParaRPr lang="es-ES">
              <a:solidFill>
                <a:prstClr val="black">
                  <a:tint val="75000"/>
                </a:prstClr>
              </a:solidFill>
            </a:endParaRPr>
          </a:p>
        </p:txBody>
      </p:sp>
      <p:sp>
        <p:nvSpPr>
          <p:cNvPr id="3"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4" name="5 Marcador de número de diapositiva"/>
          <p:cNvSpPr>
            <a:spLocks noGrp="1"/>
          </p:cNvSpPr>
          <p:nvPr>
            <p:ph type="sldNum" sz="quarter" idx="12"/>
          </p:nvPr>
        </p:nvSpPr>
        <p:spPr/>
        <p:txBody>
          <a:bodyPr/>
          <a:lstStyle>
            <a:lvl1pPr>
              <a:defRPr/>
            </a:lvl1pPr>
          </a:lstStyle>
          <a:p>
            <a:pPr>
              <a:defRPr/>
            </a:pPr>
            <a:fld id="{225A10E1-B94F-4596-99F2-9280D9482BFB}"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22899292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7D5D8A01-076F-438F-8645-D0ACED49CBCD}" type="datetimeFigureOut">
              <a:rPr lang="es-ES">
                <a:solidFill>
                  <a:prstClr val="black">
                    <a:tint val="75000"/>
                  </a:prstClr>
                </a:solidFill>
              </a:rPr>
              <a:pPr>
                <a:defRPr/>
              </a:pPr>
              <a:t>16/08/2021</a:t>
            </a:fld>
            <a:endParaRPr lang="es-E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5DBC3626-2A9E-475E-8C58-110C3107C0F4}"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1025382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F9E6E7D-CE1E-4F0D-9097-48870C92EC3E}"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188975664"/>
      </p:ext>
    </p:extLst>
  </p:cSld>
  <p:clrMapOvr>
    <a:masterClrMapping/>
  </p:clrMapOvr>
  <p:transition spd="slow">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6DCF1EB3-AC5C-48DE-A4A0-826CDBB487BA}" type="datetimeFigureOut">
              <a:rPr lang="es-ES">
                <a:solidFill>
                  <a:prstClr val="black">
                    <a:tint val="75000"/>
                  </a:prstClr>
                </a:solidFill>
              </a:rPr>
              <a:pPr>
                <a:defRPr/>
              </a:pPr>
              <a:t>16/08/2021</a:t>
            </a:fld>
            <a:endParaRPr lang="es-E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50B377CF-EA0E-4ADB-81F1-D8860321D35B}"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27303040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4D5450E6-6A0C-4024-8DAC-A772F829CE5F}" type="datetimeFigureOut">
              <a:rPr lang="es-ES">
                <a:solidFill>
                  <a:prstClr val="black">
                    <a:tint val="75000"/>
                  </a:prstClr>
                </a:solidFill>
              </a:rPr>
              <a:pPr>
                <a:defRPr/>
              </a:pPr>
              <a:t>16/08/2021</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63D847A4-CE7C-4E41-A8A3-389D95EFE167}"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468340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37653A28-3E1F-433C-8710-EFF368524664}" type="datetimeFigureOut">
              <a:rPr lang="es-ES">
                <a:solidFill>
                  <a:prstClr val="black">
                    <a:tint val="75000"/>
                  </a:prstClr>
                </a:solidFill>
              </a:rPr>
              <a:pPr>
                <a:defRPr/>
              </a:pPr>
              <a:t>16/08/2021</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380E10F0-6282-4E58-9D55-460A6340DAF4}"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23869747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96BECDD2-8C45-4D68-A09A-91C94CF476C8}" type="datetimeFigureOut">
              <a:rPr lang="es-ES">
                <a:solidFill>
                  <a:prstClr val="black">
                    <a:tint val="75000"/>
                  </a:prstClr>
                </a:solidFill>
              </a:rPr>
              <a:pPr>
                <a:defRPr/>
              </a:pPr>
              <a:t>16/08/2021</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998E2297-9233-4DB0-A5C6-B9B3CF190C44}"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27736029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D9FCBBB9-1750-4665-82A7-49C5AE183BB4}" type="datetimeFigureOut">
              <a:rPr lang="es-ES">
                <a:solidFill>
                  <a:prstClr val="black">
                    <a:tint val="75000"/>
                  </a:prstClr>
                </a:solidFill>
              </a:rPr>
              <a:pPr>
                <a:defRPr/>
              </a:pPr>
              <a:t>16/08/2021</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4A0C44E1-CD0E-475E-85DC-3B7C6DDA767C}"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17490716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432EFF77-F53D-4FB2-B81D-7C3ED7C79FF1}" type="datetimeFigureOut">
              <a:rPr lang="es-ES">
                <a:solidFill>
                  <a:prstClr val="black">
                    <a:tint val="75000"/>
                  </a:prstClr>
                </a:solidFill>
              </a:rPr>
              <a:pPr>
                <a:defRPr/>
              </a:pPr>
              <a:t>16/08/2021</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9E1F302E-A71E-4B5A-90A3-C45B62C59A54}"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42894742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FC7284D4-9FBE-43CB-9300-9C800C54AE30}" type="datetimeFigureOut">
              <a:rPr lang="es-ES">
                <a:solidFill>
                  <a:prstClr val="black">
                    <a:tint val="75000"/>
                  </a:prstClr>
                </a:solidFill>
              </a:rPr>
              <a:pPr>
                <a:defRPr/>
              </a:pPr>
              <a:t>16/08/2021</a:t>
            </a:fld>
            <a:endParaRPr lang="es-E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1E94706F-8597-4746-9D93-4AE219E55133}"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5758289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57004F98-48F8-4116-9E89-BFA633C51316}" type="datetimeFigureOut">
              <a:rPr lang="es-ES">
                <a:solidFill>
                  <a:prstClr val="black">
                    <a:tint val="75000"/>
                  </a:prstClr>
                </a:solidFill>
              </a:rPr>
              <a:pPr>
                <a:defRPr/>
              </a:pPr>
              <a:t>16/08/2021</a:t>
            </a:fld>
            <a:endParaRPr lang="es-ES">
              <a:solidFill>
                <a:prstClr val="black">
                  <a:tint val="75000"/>
                </a:prstClr>
              </a:solidFill>
            </a:endParaRPr>
          </a:p>
        </p:txBody>
      </p:sp>
      <p:sp>
        <p:nvSpPr>
          <p:cNvPr id="8"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9" name="5 Marcador de número de diapositiva"/>
          <p:cNvSpPr>
            <a:spLocks noGrp="1"/>
          </p:cNvSpPr>
          <p:nvPr>
            <p:ph type="sldNum" sz="quarter" idx="12"/>
          </p:nvPr>
        </p:nvSpPr>
        <p:spPr/>
        <p:txBody>
          <a:bodyPr/>
          <a:lstStyle>
            <a:lvl1pPr>
              <a:defRPr/>
            </a:lvl1pPr>
          </a:lstStyle>
          <a:p>
            <a:pPr>
              <a:defRPr/>
            </a:pPr>
            <a:fld id="{4C44FC54-9DF2-4297-9A63-F94D4A962978}"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10210098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717F2770-69E8-4985-8CE8-3205DB0831E4}" type="datetimeFigureOut">
              <a:rPr lang="es-ES">
                <a:solidFill>
                  <a:prstClr val="black">
                    <a:tint val="75000"/>
                  </a:prstClr>
                </a:solidFill>
              </a:rPr>
              <a:pPr>
                <a:defRPr/>
              </a:pPr>
              <a:t>16/08/2021</a:t>
            </a:fld>
            <a:endParaRPr lang="es-ES">
              <a:solidFill>
                <a:prstClr val="black">
                  <a:tint val="75000"/>
                </a:prstClr>
              </a:solidFill>
            </a:endParaRPr>
          </a:p>
        </p:txBody>
      </p:sp>
      <p:sp>
        <p:nvSpPr>
          <p:cNvPr id="4"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5" name="5 Marcador de número de diapositiva"/>
          <p:cNvSpPr>
            <a:spLocks noGrp="1"/>
          </p:cNvSpPr>
          <p:nvPr>
            <p:ph type="sldNum" sz="quarter" idx="12"/>
          </p:nvPr>
        </p:nvSpPr>
        <p:spPr/>
        <p:txBody>
          <a:bodyPr/>
          <a:lstStyle>
            <a:lvl1pPr>
              <a:defRPr/>
            </a:lvl1pPr>
          </a:lstStyle>
          <a:p>
            <a:pPr>
              <a:defRPr/>
            </a:pPr>
            <a:fld id="{4F8D89AA-1A1E-44A0-A77A-D18D9F5F91BB}"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4435636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016100AB-6162-443F-B498-E9894A40F4D2}" type="datetimeFigureOut">
              <a:rPr lang="es-ES">
                <a:solidFill>
                  <a:prstClr val="black">
                    <a:tint val="75000"/>
                  </a:prstClr>
                </a:solidFill>
              </a:rPr>
              <a:pPr>
                <a:defRPr/>
              </a:pPr>
              <a:t>16/08/2021</a:t>
            </a:fld>
            <a:endParaRPr lang="es-ES">
              <a:solidFill>
                <a:prstClr val="black">
                  <a:tint val="75000"/>
                </a:prstClr>
              </a:solidFill>
            </a:endParaRPr>
          </a:p>
        </p:txBody>
      </p:sp>
      <p:sp>
        <p:nvSpPr>
          <p:cNvPr id="3"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4" name="5 Marcador de número de diapositiva"/>
          <p:cNvSpPr>
            <a:spLocks noGrp="1"/>
          </p:cNvSpPr>
          <p:nvPr>
            <p:ph type="sldNum" sz="quarter" idx="12"/>
          </p:nvPr>
        </p:nvSpPr>
        <p:spPr/>
        <p:txBody>
          <a:bodyPr/>
          <a:lstStyle>
            <a:lvl1pPr>
              <a:defRPr/>
            </a:lvl1pPr>
          </a:lstStyle>
          <a:p>
            <a:pPr>
              <a:defRPr/>
            </a:pPr>
            <a:fld id="{A24FB57D-5A74-471A-AE81-71F779DEB570}"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3373955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C3522A2-B291-49FE-BC5A-A0C1139065AF}"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84172521"/>
      </p:ext>
    </p:extLst>
  </p:cSld>
  <p:clrMapOvr>
    <a:masterClrMapping/>
  </p:clrMapOvr>
  <p:transition spd="slow">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A1D1C8CF-D3FB-4326-97B4-CBB7A9846AF9}" type="datetimeFigureOut">
              <a:rPr lang="es-ES">
                <a:solidFill>
                  <a:prstClr val="black">
                    <a:tint val="75000"/>
                  </a:prstClr>
                </a:solidFill>
              </a:rPr>
              <a:pPr>
                <a:defRPr/>
              </a:pPr>
              <a:t>16/08/2021</a:t>
            </a:fld>
            <a:endParaRPr lang="es-E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ED322753-C096-4A92-A02B-15D3D963BFD1}"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36728327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36EE3247-23F4-4695-A839-DF7FC2089028}" type="datetimeFigureOut">
              <a:rPr lang="es-ES">
                <a:solidFill>
                  <a:prstClr val="black">
                    <a:tint val="75000"/>
                  </a:prstClr>
                </a:solidFill>
              </a:rPr>
              <a:pPr>
                <a:defRPr/>
              </a:pPr>
              <a:t>16/08/2021</a:t>
            </a:fld>
            <a:endParaRPr lang="es-E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4F8180FA-ED64-41D7-8064-70EC5F7DA02B}"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5565807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D0A7F323-922A-4332-A45E-052A5019BEA4}" type="datetimeFigureOut">
              <a:rPr lang="es-ES">
                <a:solidFill>
                  <a:prstClr val="black">
                    <a:tint val="75000"/>
                  </a:prstClr>
                </a:solidFill>
              </a:rPr>
              <a:pPr>
                <a:defRPr/>
              </a:pPr>
              <a:t>16/08/2021</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8C5A0011-83A2-45AE-BB26-005EDEEC52E9}"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15041853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8E40BB68-BEC1-4A95-B76C-10EBB5DC8D00}" type="datetimeFigureOut">
              <a:rPr lang="es-ES">
                <a:solidFill>
                  <a:prstClr val="black">
                    <a:tint val="75000"/>
                  </a:prstClr>
                </a:solidFill>
              </a:rPr>
              <a:pPr>
                <a:defRPr/>
              </a:pPr>
              <a:t>16/08/2021</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920DCA45-01C5-4618-B5C0-64028F9AE818}"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24269537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06D23B0-D8AD-40EF-B7E6-D76C358F3855}"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7183513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3B8E27E-79AB-4BB6-AC06-9D61E963056D}"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39744491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F9F1FBB-C58C-47C4-9FBD-6CDE1979863F}"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25034184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03ADA66-6C6F-4924-A68B-DCE152DB8A96}"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8190058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055E593-525C-414B-B126-361E6C8B52F2}"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20133345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8FF91B7-3CF5-44E8-B058-0147D4A2636B}"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3648388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B5A28B1-B672-4E62-AFC9-130893279190}"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430407963"/>
      </p:ext>
    </p:extLst>
  </p:cSld>
  <p:clrMapOvr>
    <a:masterClrMapping/>
  </p:clrMapOvr>
  <p:transition spd="slow">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183A87A-400D-47B9-97D7-55B4FC824103}"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31011213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8550A6-3068-4928-9BE7-23EEEABCFBEC}"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41070804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D30D1B0-2025-4EA9-9AF0-C923331B5413}"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3691979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20B77D-A5B1-400E-8107-2698D9938204}"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6916973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D819D62-7A11-435A-8A07-539AA226E017}"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23557629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52C2C98-26D5-4346-A39C-CCAE7FD88F8B}"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4240242487"/>
      </p:ext>
    </p:extLst>
  </p:cSld>
  <p:clrMapOvr>
    <a:masterClrMapping/>
  </p:clrMapOvr>
  <p:transition spd="slow"/>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CEB24DB-0EF1-4B8F-8FF8-F8804EA358F8}"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368094641"/>
      </p:ext>
    </p:extLst>
  </p:cSld>
  <p:clrMapOvr>
    <a:masterClrMapping/>
  </p:clrMapOvr>
  <p:transition spd="slow"/>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880939B-BEB0-4E3F-A08B-E37C8C376505}"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765926263"/>
      </p:ext>
    </p:extLst>
  </p:cSld>
  <p:clrMapOvr>
    <a:masterClrMapping/>
  </p:clrMapOvr>
  <p:transition spd="slow"/>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121BE5A-0927-4577-9109-8DC320B42300}"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164980438"/>
      </p:ext>
    </p:extLst>
  </p:cSld>
  <p:clrMapOvr>
    <a:masterClrMapping/>
  </p:clrMapOvr>
  <p:transition spd="slow"/>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23E073A-CC1C-416F-8503-1BC3494E7FC5}"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540393262"/>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DA1E2B9-D8BB-49D3-939B-E1CCB7871305}"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817527882"/>
      </p:ext>
    </p:extLst>
  </p:cSld>
  <p:clrMapOvr>
    <a:masterClrMapping/>
  </p:clrMapOvr>
  <p:transition spd="slow">
    <p:rand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E7DF5F9-BBA3-426E-9954-C17AF8AAF629}"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4148523874"/>
      </p:ext>
    </p:extLst>
  </p:cSld>
  <p:clrMapOvr>
    <a:masterClrMapping/>
  </p:clrMapOvr>
  <p:transition spd="slow"/>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BA5E6C9-0CA5-41AC-AABC-9DD964E1C55D}"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906021037"/>
      </p:ext>
    </p:extLst>
  </p:cSld>
  <p:clrMapOvr>
    <a:masterClrMapping/>
  </p:clrMapOvr>
  <p:transition spd="slow"/>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E7AFF8A-8205-46BE-A084-9A6D35326EB1}"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505218497"/>
      </p:ext>
    </p:extLst>
  </p:cSld>
  <p:clrMapOvr>
    <a:masterClrMapping/>
  </p:clrMapOvr>
  <p:transition spd="slow"/>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532BE83-7B6A-412C-AA9A-6E7F26E7B131}"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860172002"/>
      </p:ext>
    </p:extLst>
  </p:cSld>
  <p:clrMapOvr>
    <a:masterClrMapping/>
  </p:clrMapOvr>
  <p:transition spd="slow"/>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1E51B9B-0383-409D-BF60-06C30DBFD536}"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989610995"/>
      </p:ext>
    </p:extLst>
  </p:cSld>
  <p:clrMapOvr>
    <a:masterClrMapping/>
  </p:clrMapOvr>
  <p:transition spd="slow"/>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FFB9E3-C403-48FD-A393-9B31C3D29C0F}"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618349214"/>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A18E300-40CE-4711-8583-9F15FB76AA2C}"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518342856"/>
      </p:ext>
    </p:extLst>
  </p:cSld>
  <p:clrMapOvr>
    <a:masterClrMapping/>
  </p:clrMapOvr>
  <p:transition spd="slow">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5270929-103B-4C16-97F9-9652B7A67B96}"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887501154"/>
      </p:ext>
    </p:extLst>
  </p:cSld>
  <p:clrMapOvr>
    <a:masterClrMapping/>
  </p:clrMapOvr>
  <p:transition spd="slow">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B71785D-B6BE-4657-B172-87DDB10CA348}"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418179957"/>
      </p:ext>
    </p:extLst>
  </p:cSld>
  <p:clrMapOvr>
    <a:masterClrMapping/>
  </p:clrMapOvr>
  <p:transition spd="slow">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488F69B-3C7C-4112-A3A5-7817F2601B33}"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862925991"/>
      </p:ext>
    </p:extLst>
  </p:cSld>
  <p:clrMapOvr>
    <a:masterClrMapping/>
  </p:clrMapOvr>
  <p:transition spd="slow">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s-E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s-E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0068E09C-3EA1-4C0B-B7B8-B83FF56CDCEE}" type="slidenum">
              <a:rPr lang="es-ES">
                <a:solidFill>
                  <a:srgbClr val="000000"/>
                </a:solidFill>
              </a:rPr>
              <a:pPr fontAlgn="base">
                <a:spcBef>
                  <a:spcPct val="0"/>
                </a:spcBef>
                <a:spcAft>
                  <a:spcPct val="0"/>
                </a:spcAft>
                <a:defRPr/>
              </a:pPr>
              <a:t>‹Nº›</a:t>
            </a:fld>
            <a:endParaRPr lang="es-ES">
              <a:solidFill>
                <a:srgbClr val="000000"/>
              </a:solidFill>
            </a:endParaRPr>
          </a:p>
        </p:txBody>
      </p:sp>
    </p:spTree>
    <p:extLst>
      <p:ext uri="{BB962C8B-B14F-4D97-AF65-F5344CB8AC3E}">
        <p14:creationId xmlns:p14="http://schemas.microsoft.com/office/powerpoint/2010/main" val="16789169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4098"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4099"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9CBA8D52-60B8-4513-8EA0-0C783C75186D}" type="datetimeFigureOut">
              <a:rPr lang="es-ES">
                <a:solidFill>
                  <a:prstClr val="black">
                    <a:tint val="75000"/>
                  </a:prstClr>
                </a:solidFill>
              </a:rPr>
              <a:pPr>
                <a:defRPr/>
              </a:pPr>
              <a:t>16/08/2021</a:t>
            </a:fld>
            <a:endParaRPr lang="es-ES">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61A8E5A-AB2B-4C49-8AD1-5A0D4048864F}"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5005053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3074"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3075"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fld id="{D8AD43C0-88D4-4248-8ECF-D184E8F78776}" type="datetimeFigureOut">
              <a:rPr lang="es-ES">
                <a:solidFill>
                  <a:prstClr val="black">
                    <a:tint val="75000"/>
                  </a:prstClr>
                </a:solidFill>
                <a:latin typeface="Times New Roman" pitchFamily="18" charset="0"/>
              </a:rPr>
              <a:pPr fontAlgn="base">
                <a:spcBef>
                  <a:spcPct val="0"/>
                </a:spcBef>
                <a:spcAft>
                  <a:spcPct val="0"/>
                </a:spcAft>
                <a:defRPr/>
              </a:pPr>
              <a:t>16/08/2021</a:t>
            </a:fld>
            <a:endParaRPr lang="es-ES">
              <a:solidFill>
                <a:prstClr val="black">
                  <a:tint val="75000"/>
                </a:prstClr>
              </a:solidFill>
              <a:latin typeface="Times New Roman" pitchFamily="18" charset="0"/>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s-ES">
              <a:solidFill>
                <a:prstClr val="black">
                  <a:tint val="75000"/>
                </a:prstClr>
              </a:solidFill>
              <a:latin typeface="Times New Roman" pitchFamily="18" charset="0"/>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ABFFD5F6-7604-4AD7-B11A-CF55A1611200}" type="slidenum">
              <a:rPr lang="es-ES">
                <a:solidFill>
                  <a:prstClr val="black">
                    <a:tint val="75000"/>
                  </a:prstClr>
                </a:solidFill>
                <a:latin typeface="Times New Roman" pitchFamily="18" charset="0"/>
              </a:rPr>
              <a:pPr fontAlgn="base">
                <a:spcBef>
                  <a:spcPct val="0"/>
                </a:spcBef>
                <a:spcAft>
                  <a:spcPct val="0"/>
                </a:spcAft>
                <a:defRPr/>
              </a:pPr>
              <a:t>‹Nº›</a:t>
            </a:fld>
            <a:endParaRPr lang="es-ES">
              <a:solidFill>
                <a:prstClr val="black">
                  <a:tint val="75000"/>
                </a:prstClr>
              </a:solidFill>
              <a:latin typeface="Times New Roman" pitchFamily="18" charset="0"/>
            </a:endParaRPr>
          </a:p>
        </p:txBody>
      </p:sp>
    </p:spTree>
    <p:extLst>
      <p:ext uri="{BB962C8B-B14F-4D97-AF65-F5344CB8AC3E}">
        <p14:creationId xmlns:p14="http://schemas.microsoft.com/office/powerpoint/2010/main" val="308258993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a-ES" smtClean="0"/>
              <a:t>Clic para editar estilo título patrón</a:t>
            </a:r>
          </a:p>
        </p:txBody>
      </p:sp>
      <p:sp>
        <p:nvSpPr>
          <p:cNvPr id="512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a-ES" smtClean="0"/>
              <a:t>Haga clic para modificar el estilo de texto del patrón</a:t>
            </a:r>
          </a:p>
          <a:p>
            <a:pPr lvl="1"/>
            <a:r>
              <a:rPr lang="ca-ES" smtClean="0"/>
              <a:t>Segundo nivel</a:t>
            </a:r>
          </a:p>
          <a:p>
            <a:pPr lvl="2"/>
            <a:r>
              <a:rPr lang="ca-ES" smtClean="0"/>
              <a:t>Tercer nivel</a:t>
            </a:r>
          </a:p>
          <a:p>
            <a:pPr lvl="3"/>
            <a:r>
              <a:rPr lang="ca-ES" smtClean="0"/>
              <a:t>Cuarto nivel</a:t>
            </a:r>
          </a:p>
          <a:p>
            <a:pPr lvl="4"/>
            <a:r>
              <a:rPr lang="ca-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defRPr/>
            </a:pPr>
            <a:endParaRPr lang="ca-E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defRPr/>
            </a:pPr>
            <a:endParaRPr lang="ca-E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defRPr/>
            </a:pPr>
            <a:fld id="{C1680986-C30F-4781-A53D-C0747C6A1458}" type="slidenum">
              <a:rPr lang="ca-ES">
                <a:solidFill>
                  <a:srgbClr val="000000"/>
                </a:solidFill>
              </a:rPr>
              <a:pPr fontAlgn="base">
                <a:spcBef>
                  <a:spcPct val="0"/>
                </a:spcBef>
                <a:spcAft>
                  <a:spcPct val="0"/>
                </a:spcAft>
                <a:defRPr/>
              </a:pPr>
              <a:t>‹Nº›</a:t>
            </a:fld>
            <a:endParaRPr lang="ca-ES">
              <a:solidFill>
                <a:srgbClr val="000000"/>
              </a:solidFill>
            </a:endParaRPr>
          </a:p>
        </p:txBody>
      </p:sp>
    </p:spTree>
    <p:extLst>
      <p:ext uri="{BB962C8B-B14F-4D97-AF65-F5344CB8AC3E}">
        <p14:creationId xmlns:p14="http://schemas.microsoft.com/office/powerpoint/2010/main" val="256351923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defRPr>
            </a:lvl1pPr>
          </a:lstStyle>
          <a:p>
            <a:pPr fontAlgn="base">
              <a:spcBef>
                <a:spcPct val="0"/>
              </a:spcBef>
              <a:spcAft>
                <a:spcPct val="0"/>
              </a:spcAft>
              <a:defRPr/>
            </a:pPr>
            <a:endParaRPr lang="es-E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defRPr>
            </a:lvl1pPr>
          </a:lstStyle>
          <a:p>
            <a:pPr fontAlgn="base">
              <a:spcBef>
                <a:spcPct val="0"/>
              </a:spcBef>
              <a:spcAft>
                <a:spcPct val="0"/>
              </a:spcAft>
              <a:defRPr/>
            </a:pPr>
            <a:endParaRPr lang="es-E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defRPr>
            </a:lvl1pPr>
          </a:lstStyle>
          <a:p>
            <a:pPr fontAlgn="base">
              <a:spcBef>
                <a:spcPct val="0"/>
              </a:spcBef>
              <a:spcAft>
                <a:spcPct val="0"/>
              </a:spcAft>
              <a:defRPr/>
            </a:pPr>
            <a:fld id="{0D5E4BA7-DAC4-41A6-9F5F-778F537CDEC5}" type="slidenum">
              <a:rPr lang="es-ES">
                <a:solidFill>
                  <a:srgbClr val="000000"/>
                </a:solidFill>
              </a:rPr>
              <a:pPr fontAlgn="base">
                <a:spcBef>
                  <a:spcPct val="0"/>
                </a:spcBef>
                <a:spcAft>
                  <a:spcPct val="0"/>
                </a:spcAft>
                <a:defRPr/>
              </a:pPr>
              <a:t>‹Nº›</a:t>
            </a:fld>
            <a:endParaRPr lang="es-ES">
              <a:solidFill>
                <a:srgbClr val="000000"/>
              </a:solidFill>
            </a:endParaRPr>
          </a:p>
        </p:txBody>
      </p:sp>
    </p:spTree>
    <p:extLst>
      <p:ext uri="{BB962C8B-B14F-4D97-AF65-F5344CB8AC3E}">
        <p14:creationId xmlns:p14="http://schemas.microsoft.com/office/powerpoint/2010/main" val="283219557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slow"/>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audio" Target="../media/audio1.wav"/><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xml"/><Relationship Id="rId1" Type="http://schemas.openxmlformats.org/officeDocument/2006/relationships/slideLayout" Target="../slideLayouts/slideLayout51.xml"/></Relationships>
</file>

<file path=ppt/slides/_rels/slide3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3.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87680" y="492367"/>
            <a:ext cx="8133806" cy="5891016"/>
          </a:xfrm>
          <a:prstGeom prst="rect">
            <a:avLst/>
          </a:prstGeom>
          <a:scene3d>
            <a:camera prst="orthographicFront"/>
            <a:lightRig rig="threePt" dir="t"/>
          </a:scene3d>
          <a:sp3d>
            <a:bevelT w="152400" h="50800" prst="softRound"/>
          </a:sp3d>
        </p:spPr>
      </p:pic>
      <p:sp>
        <p:nvSpPr>
          <p:cNvPr id="15" name="Rectángulo 14"/>
          <p:cNvSpPr/>
          <p:nvPr/>
        </p:nvSpPr>
        <p:spPr>
          <a:xfrm>
            <a:off x="937276" y="5913718"/>
            <a:ext cx="867546" cy="369332"/>
          </a:xfrm>
          <a:prstGeom prst="rect">
            <a:avLst/>
          </a:prstGeom>
        </p:spPr>
        <p:txBody>
          <a:bodyPr wrap="none">
            <a:spAutoFit/>
          </a:bodyPr>
          <a:lstStyle/>
          <a:p>
            <a:pPr algn="ctr"/>
            <a:r>
              <a:rPr lang="es-PE" sz="900" dirty="0">
                <a:solidFill>
                  <a:schemeClr val="bg1"/>
                </a:solidFill>
                <a:effectLst>
                  <a:outerShdw blurRad="38100" dist="38100" dir="2700000" algn="tl">
                    <a:srgbClr val="000000">
                      <a:alpha val="43137"/>
                    </a:srgbClr>
                  </a:outerShdw>
                </a:effectLst>
                <a:latin typeface="Bodoni MT" panose="02070603080606020203" pitchFamily="18" charset="0"/>
              </a:rPr>
              <a:t>Imagen del: </a:t>
            </a:r>
          </a:p>
          <a:p>
            <a:pPr algn="ctr"/>
            <a:r>
              <a:rPr lang="es-PE" sz="900" dirty="0">
                <a:solidFill>
                  <a:schemeClr val="bg1"/>
                </a:solidFill>
                <a:effectLst>
                  <a:outerShdw blurRad="38100" dist="38100" dir="2700000" algn="tl">
                    <a:srgbClr val="000000">
                      <a:alpha val="43137"/>
                    </a:srgbClr>
                  </a:outerShdw>
                </a:effectLst>
                <a:latin typeface="Bodoni MT" panose="02070603080606020203" pitchFamily="18" charset="0"/>
              </a:rPr>
              <a:t>P. Erick Félix</a:t>
            </a:r>
          </a:p>
        </p:txBody>
      </p:sp>
    </p:spTree>
    <p:extLst>
      <p:ext uri="{BB962C8B-B14F-4D97-AF65-F5344CB8AC3E}">
        <p14:creationId xmlns:p14="http://schemas.microsoft.com/office/powerpoint/2010/main" val="36224853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sndAc>
          <p:stSnd loop="1">
            <p:snd r:embed="rId3" name="SONG TO THE MOON.wav"/>
          </p:stSnd>
        </p:sndAc>
      </p:transition>
    </mc:Choice>
    <mc:Fallback xmlns="">
      <p:transition spd="slow">
        <p:fade/>
        <p:sndAc>
          <p:stSnd loop="1">
            <p:snd r:embed="rId6" name="SONG TO THE MOON.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76383" y="411480"/>
            <a:ext cx="8191234" cy="6035040"/>
          </a:xfrm>
          <a:prstGeom prst="rect">
            <a:avLst/>
          </a:prstGeom>
          <a:scene3d>
            <a:camera prst="orthographicFront"/>
            <a:lightRig rig="threePt" dir="t"/>
          </a:scene3d>
          <a:sp3d>
            <a:bevelT w="152400" h="50800" prst="softRound"/>
          </a:sp3d>
        </p:spPr>
      </p:pic>
      <p:sp>
        <p:nvSpPr>
          <p:cNvPr id="4" name="Rectangle 2"/>
          <p:cNvSpPr>
            <a:spLocks noChangeArrowheads="1"/>
          </p:cNvSpPr>
          <p:nvPr/>
        </p:nvSpPr>
        <p:spPr bwMode="auto">
          <a:xfrm>
            <a:off x="466963" y="459440"/>
            <a:ext cx="4061488" cy="5509200"/>
          </a:xfrm>
          <a:prstGeom prst="rect">
            <a:avLst/>
          </a:prstGeom>
          <a:noFill/>
          <a:ln>
            <a:noFill/>
          </a:ln>
          <a:effectLst/>
          <a:extLst/>
        </p:spPr>
        <p:txBody>
          <a:bodyPr wrap="square">
            <a:spAutoFit/>
          </a:bodyPr>
          <a:lstStyle/>
          <a:p>
            <a:pPr algn="ctr" fontAlgn="base">
              <a:spcBef>
                <a:spcPct val="0"/>
              </a:spcBef>
              <a:spcAft>
                <a:spcPct val="0"/>
              </a:spcAft>
              <a:defRPr/>
            </a:pPr>
            <a:r>
              <a:rPr lang="es-PE" sz="3200" dirty="0" smtClean="0">
                <a:solidFill>
                  <a:schemeClr val="bg1"/>
                </a:solidFill>
                <a:effectLst>
                  <a:glow rad="101600">
                    <a:srgbClr val="000000">
                      <a:alpha val="60000"/>
                    </a:srgbClr>
                  </a:glow>
                  <a:outerShdw blurRad="38100" dist="38100" dir="2700000" algn="tl">
                    <a:srgbClr val="000000"/>
                  </a:outerShdw>
                </a:effectLst>
                <a:latin typeface="Arial Narrow" panose="020B0606020202030204" pitchFamily="34" charset="0"/>
              </a:rPr>
              <a:t>“El </a:t>
            </a:r>
            <a:r>
              <a:rPr lang="es-PE" sz="3200" dirty="0">
                <a:solidFill>
                  <a:schemeClr val="bg1"/>
                </a:solidFill>
                <a:effectLst>
                  <a:glow rad="101600">
                    <a:srgbClr val="000000">
                      <a:alpha val="60000"/>
                    </a:srgbClr>
                  </a:glow>
                  <a:outerShdw blurRad="38100" dist="38100" dir="2700000" algn="tl">
                    <a:srgbClr val="000000"/>
                  </a:outerShdw>
                </a:effectLst>
                <a:latin typeface="Arial Narrow" panose="020B0606020202030204" pitchFamily="34" charset="0"/>
              </a:rPr>
              <a:t>e</a:t>
            </a:r>
            <a:r>
              <a:rPr lang="es-PE" sz="3200" dirty="0" smtClean="0">
                <a:solidFill>
                  <a:schemeClr val="bg1"/>
                </a:solidFill>
                <a:effectLst>
                  <a:glow rad="101600">
                    <a:srgbClr val="000000">
                      <a:alpha val="60000"/>
                    </a:srgbClr>
                  </a:glow>
                  <a:outerShdw blurRad="38100" dist="38100" dir="2700000" algn="tl">
                    <a:srgbClr val="000000"/>
                  </a:outerShdw>
                </a:effectLst>
                <a:latin typeface="Arial Narrow" panose="020B0606020202030204" pitchFamily="34" charset="0"/>
              </a:rPr>
              <a:t>spíritu </a:t>
            </a:r>
            <a:r>
              <a:rPr lang="es-PE" sz="3200" dirty="0">
                <a:solidFill>
                  <a:schemeClr val="bg1"/>
                </a:solidFill>
                <a:effectLst>
                  <a:glow rad="101600">
                    <a:srgbClr val="000000">
                      <a:alpha val="60000"/>
                    </a:srgbClr>
                  </a:glow>
                  <a:outerShdw blurRad="38100" dist="38100" dir="2700000" algn="tl">
                    <a:srgbClr val="000000"/>
                  </a:outerShdw>
                </a:effectLst>
                <a:latin typeface="Arial Narrow" panose="020B0606020202030204" pitchFamily="34" charset="0"/>
              </a:rPr>
              <a:t>es quien da vida; la carne de nada sirve. Las palabras que les he dicho son espíritu  y vida.  Y, a pesar de esto algunos no creen». </a:t>
            </a:r>
            <a:endParaRPr lang="es-PE" sz="3200" dirty="0" smtClean="0">
              <a:solidFill>
                <a:schemeClr val="bg1"/>
              </a:solidFill>
              <a:effectLst>
                <a:glow rad="101600">
                  <a:srgbClr val="000000">
                    <a:alpha val="60000"/>
                  </a:srgbClr>
                </a:glow>
                <a:outerShdw blurRad="38100" dist="38100" dir="2700000" algn="tl">
                  <a:srgbClr val="000000"/>
                </a:outerShdw>
              </a:effectLst>
              <a:latin typeface="Arial Narrow" panose="020B0606020202030204" pitchFamily="34" charset="0"/>
            </a:endParaRPr>
          </a:p>
          <a:p>
            <a:pPr algn="ctr" fontAlgn="base">
              <a:spcBef>
                <a:spcPct val="0"/>
              </a:spcBef>
              <a:spcAft>
                <a:spcPct val="0"/>
              </a:spcAft>
              <a:defRPr/>
            </a:pPr>
            <a:endParaRPr lang="es-PE" sz="3200" dirty="0">
              <a:solidFill>
                <a:schemeClr val="bg1"/>
              </a:solidFill>
              <a:effectLst>
                <a:glow rad="101600">
                  <a:srgbClr val="000000">
                    <a:alpha val="60000"/>
                  </a:srgbClr>
                </a:glow>
                <a:outerShdw blurRad="38100" dist="38100" dir="2700000" algn="tl">
                  <a:srgbClr val="000000"/>
                </a:outerShdw>
              </a:effectLst>
              <a:latin typeface="Arial Narrow" panose="020B0606020202030204" pitchFamily="34" charset="0"/>
            </a:endParaRPr>
          </a:p>
          <a:p>
            <a:pPr algn="ctr" fontAlgn="base">
              <a:spcBef>
                <a:spcPct val="0"/>
              </a:spcBef>
              <a:spcAft>
                <a:spcPct val="0"/>
              </a:spcAft>
              <a:defRPr/>
            </a:pPr>
            <a:r>
              <a:rPr lang="es-PE" sz="3200" dirty="0" smtClean="0">
                <a:solidFill>
                  <a:schemeClr val="bg1"/>
                </a:solidFill>
                <a:effectLst>
                  <a:glow rad="101600">
                    <a:srgbClr val="000000">
                      <a:alpha val="60000"/>
                    </a:srgbClr>
                  </a:glow>
                  <a:outerShdw blurRad="38100" dist="38100" dir="2700000" algn="tl">
                    <a:srgbClr val="000000"/>
                  </a:outerShdw>
                </a:effectLst>
                <a:latin typeface="Arial Narrow" panose="020B0606020202030204" pitchFamily="34" charset="0"/>
              </a:rPr>
              <a:t>Pues </a:t>
            </a:r>
            <a:r>
              <a:rPr lang="es-PE" sz="3200" dirty="0">
                <a:solidFill>
                  <a:schemeClr val="bg1"/>
                </a:solidFill>
                <a:effectLst>
                  <a:glow rad="101600">
                    <a:srgbClr val="000000">
                      <a:alpha val="60000"/>
                    </a:srgbClr>
                  </a:glow>
                  <a:outerShdw blurRad="38100" dist="38100" dir="2700000" algn="tl">
                    <a:srgbClr val="000000"/>
                  </a:outerShdw>
                </a:effectLst>
                <a:latin typeface="Arial Narrow" panose="020B0606020202030204" pitchFamily="34" charset="0"/>
              </a:rPr>
              <a:t>Jesús sabía desde el principio </a:t>
            </a:r>
            <a:r>
              <a:rPr lang="es-PE" sz="3200" dirty="0" smtClean="0">
                <a:solidFill>
                  <a:schemeClr val="bg1"/>
                </a:solidFill>
                <a:effectLst>
                  <a:glow rad="101600">
                    <a:srgbClr val="000000">
                      <a:alpha val="60000"/>
                    </a:srgbClr>
                  </a:glow>
                  <a:outerShdw blurRad="38100" dist="38100" dir="2700000" algn="tl">
                    <a:srgbClr val="000000"/>
                  </a:outerShdw>
                </a:effectLst>
                <a:latin typeface="Arial Narrow" panose="020B0606020202030204" pitchFamily="34" charset="0"/>
              </a:rPr>
              <a:t>quienes </a:t>
            </a:r>
            <a:r>
              <a:rPr lang="es-PE" sz="3200" dirty="0">
                <a:solidFill>
                  <a:schemeClr val="bg1"/>
                </a:solidFill>
                <a:effectLst>
                  <a:glow rad="101600">
                    <a:srgbClr val="000000">
                      <a:alpha val="60000"/>
                    </a:srgbClr>
                  </a:glow>
                  <a:outerShdw blurRad="38100" dist="38100" dir="2700000" algn="tl">
                    <a:srgbClr val="000000"/>
                  </a:outerShdw>
                </a:effectLst>
                <a:latin typeface="Arial Narrow" panose="020B0606020202030204" pitchFamily="34" charset="0"/>
              </a:rPr>
              <a:t>no creían y </a:t>
            </a:r>
            <a:r>
              <a:rPr lang="es-PE" sz="3200" dirty="0" smtClean="0">
                <a:solidFill>
                  <a:schemeClr val="bg1"/>
                </a:solidFill>
                <a:effectLst>
                  <a:glow rad="101600">
                    <a:srgbClr val="000000">
                      <a:alpha val="60000"/>
                    </a:srgbClr>
                  </a:glow>
                  <a:outerShdw blurRad="38100" dist="38100" dir="2700000" algn="tl">
                    <a:srgbClr val="000000"/>
                  </a:outerShdw>
                </a:effectLst>
                <a:latin typeface="Arial Narrow" panose="020B0606020202030204" pitchFamily="34" charset="0"/>
              </a:rPr>
              <a:t>quien </a:t>
            </a:r>
            <a:r>
              <a:rPr lang="es-PE" sz="3200" dirty="0">
                <a:solidFill>
                  <a:schemeClr val="bg1"/>
                </a:solidFill>
                <a:effectLst>
                  <a:glow rad="101600">
                    <a:srgbClr val="000000">
                      <a:alpha val="60000"/>
                    </a:srgbClr>
                  </a:glow>
                  <a:outerShdw blurRad="38100" dist="38100" dir="2700000" algn="tl">
                    <a:srgbClr val="000000"/>
                  </a:outerShdw>
                </a:effectLst>
                <a:latin typeface="Arial Narrow" panose="020B0606020202030204" pitchFamily="34" charset="0"/>
              </a:rPr>
              <a:t>lo iba a entregar. </a:t>
            </a:r>
            <a:endParaRPr lang="es-ES" sz="3200" dirty="0">
              <a:solidFill>
                <a:schemeClr val="bg1"/>
              </a:solidFill>
              <a:effectLst>
                <a:glow rad="101600">
                  <a:srgbClr val="000000">
                    <a:alpha val="60000"/>
                  </a:srgbClr>
                </a:glow>
                <a:outerShdw blurRad="38100" dist="38100" dir="2700000" algn="tl">
                  <a:srgbClr val="000000"/>
                </a:outerShdw>
              </a:effectLst>
              <a:latin typeface="Arial Narrow" panose="020B0606020202030204" pitchFamily="34" charset="0"/>
            </a:endParaRPr>
          </a:p>
        </p:txBody>
      </p:sp>
    </p:spTree>
    <p:extLst>
      <p:ext uri="{BB962C8B-B14F-4D97-AF65-F5344CB8AC3E}">
        <p14:creationId xmlns:p14="http://schemas.microsoft.com/office/powerpoint/2010/main" val="337027175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 calcmode="lin" valueType="num">
                                      <p:cBhvr>
                                        <p:cTn id="9" dur="10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6791" y="415636"/>
            <a:ext cx="8210417" cy="6026727"/>
          </a:xfrm>
          <a:prstGeom prst="rect">
            <a:avLst/>
          </a:prstGeom>
          <a:scene3d>
            <a:camera prst="orthographicFront"/>
            <a:lightRig rig="threePt" dir="t"/>
          </a:scene3d>
          <a:sp3d>
            <a:bevelT w="152400" h="50800" prst="softRound"/>
          </a:sp3d>
        </p:spPr>
      </p:pic>
      <p:sp>
        <p:nvSpPr>
          <p:cNvPr id="5" name="Rectangle 2"/>
          <p:cNvSpPr>
            <a:spLocks noChangeArrowheads="1"/>
          </p:cNvSpPr>
          <p:nvPr/>
        </p:nvSpPr>
        <p:spPr bwMode="auto">
          <a:xfrm>
            <a:off x="5701714" y="2125373"/>
            <a:ext cx="2872878" cy="523220"/>
          </a:xfrm>
          <a:prstGeom prst="rect">
            <a:avLst/>
          </a:prstGeom>
          <a:noFill/>
          <a:ln>
            <a:noFill/>
          </a:ln>
          <a:effectLst/>
          <a:extLst/>
        </p:spPr>
        <p:txBody>
          <a:bodyPr wrap="square">
            <a:spAutoFit/>
          </a:bodyPr>
          <a:lstStyle/>
          <a:p>
            <a:pPr algn="r" fontAlgn="base">
              <a:spcBef>
                <a:spcPct val="0"/>
              </a:spcBef>
              <a:spcAft>
                <a:spcPct val="0"/>
              </a:spcAft>
              <a:defRPr/>
            </a:pPr>
            <a:endParaRPr lang="es-PE" sz="2800" dirty="0">
              <a:solidFill>
                <a:srgbClr val="FFFF00"/>
              </a:solidFill>
              <a:effectLst>
                <a:outerShdw blurRad="38100" dist="38100" dir="2700000" algn="tl">
                  <a:srgbClr val="000000">
                    <a:alpha val="43137"/>
                  </a:srgbClr>
                </a:outerShdw>
              </a:effectLst>
              <a:latin typeface="Georgia" pitchFamily="18" charset="0"/>
            </a:endParaRPr>
          </a:p>
        </p:txBody>
      </p:sp>
      <p:sp>
        <p:nvSpPr>
          <p:cNvPr id="6" name="Rectangle 2"/>
          <p:cNvSpPr>
            <a:spLocks noChangeArrowheads="1"/>
          </p:cNvSpPr>
          <p:nvPr/>
        </p:nvSpPr>
        <p:spPr bwMode="auto">
          <a:xfrm>
            <a:off x="628852" y="443758"/>
            <a:ext cx="7435285" cy="1077218"/>
          </a:xfrm>
          <a:prstGeom prst="rect">
            <a:avLst/>
          </a:prstGeom>
          <a:noFill/>
          <a:ln>
            <a:noFill/>
          </a:ln>
          <a:effectLst/>
          <a:extLst/>
        </p:spPr>
        <p:txBody>
          <a:bodyPr wrap="square">
            <a:spAutoFit/>
          </a:bodyPr>
          <a:lstStyle/>
          <a:p>
            <a:pPr fontAlgn="base">
              <a:spcBef>
                <a:spcPct val="0"/>
              </a:spcBef>
              <a:spcAft>
                <a:spcPct val="0"/>
              </a:spcAft>
              <a:defRPr/>
            </a:pPr>
            <a:r>
              <a:rPr lang="es-PE" sz="3200" dirty="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Y dijo: – «Por eso </a:t>
            </a:r>
            <a:r>
              <a:rPr lang="es-PE" sz="3200" dirty="0" smtClean="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les </a:t>
            </a:r>
            <a:r>
              <a:rPr lang="es-PE" sz="3200" dirty="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he dicho que nadie puede venir a mí, si el Padre no se lo concede».  </a:t>
            </a:r>
            <a:endParaRPr lang="es-PE" sz="3200" dirty="0" smtClean="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endParaRPr>
          </a:p>
        </p:txBody>
      </p:sp>
      <p:sp>
        <p:nvSpPr>
          <p:cNvPr id="7" name="Rectangle 2"/>
          <p:cNvSpPr>
            <a:spLocks noChangeArrowheads="1"/>
          </p:cNvSpPr>
          <p:nvPr/>
        </p:nvSpPr>
        <p:spPr bwMode="auto">
          <a:xfrm>
            <a:off x="527751" y="1659284"/>
            <a:ext cx="4277671" cy="3046988"/>
          </a:xfrm>
          <a:prstGeom prst="rect">
            <a:avLst/>
          </a:prstGeom>
          <a:noFill/>
          <a:ln>
            <a:noFill/>
          </a:ln>
          <a:effectLst/>
          <a:extLst/>
        </p:spPr>
        <p:txBody>
          <a:bodyPr wrap="square">
            <a:spAutoFit/>
          </a:bodyPr>
          <a:lstStyle/>
          <a:p>
            <a:pPr algn="ctr" fontAlgn="base">
              <a:spcBef>
                <a:spcPct val="0"/>
              </a:spcBef>
              <a:spcAft>
                <a:spcPct val="0"/>
              </a:spcAft>
              <a:defRPr/>
            </a:pPr>
            <a:r>
              <a:rPr lang="es-PE" sz="3200" dirty="0" smtClean="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Desde </a:t>
            </a:r>
            <a:r>
              <a:rPr lang="es-PE" sz="3200" dirty="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entonces, muchos discípulos suyos se retiraron y ya no andaban con él.  </a:t>
            </a:r>
            <a:endParaRPr lang="es-PE" sz="3200" dirty="0" smtClean="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endParaRPr>
          </a:p>
          <a:p>
            <a:pPr algn="ctr" fontAlgn="base">
              <a:spcBef>
                <a:spcPct val="0"/>
              </a:spcBef>
              <a:spcAft>
                <a:spcPct val="0"/>
              </a:spcAft>
              <a:defRPr/>
            </a:pPr>
            <a:r>
              <a:rPr lang="es-PE" sz="3200" dirty="0" smtClean="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Entonces </a:t>
            </a:r>
            <a:r>
              <a:rPr lang="es-PE" sz="3200" dirty="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Jesús dijo a los doce</a:t>
            </a:r>
            <a:r>
              <a:rPr lang="es-PE" sz="3200" dirty="0" smtClean="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a:t>
            </a:r>
            <a:endParaRPr lang="es-ES" sz="3200" dirty="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endParaRPr>
          </a:p>
        </p:txBody>
      </p:sp>
      <p:sp>
        <p:nvSpPr>
          <p:cNvPr id="8" name="Rectangle 2"/>
          <p:cNvSpPr>
            <a:spLocks noChangeArrowheads="1"/>
          </p:cNvSpPr>
          <p:nvPr/>
        </p:nvSpPr>
        <p:spPr bwMode="auto">
          <a:xfrm>
            <a:off x="1385878" y="5035708"/>
            <a:ext cx="5921232" cy="584775"/>
          </a:xfrm>
          <a:prstGeom prst="rect">
            <a:avLst/>
          </a:prstGeom>
          <a:noFill/>
          <a:ln>
            <a:noFill/>
          </a:ln>
          <a:effectLst/>
          <a:extLst/>
        </p:spPr>
        <p:txBody>
          <a:bodyPr wrap="square">
            <a:spAutoFit/>
          </a:bodyPr>
          <a:lstStyle/>
          <a:p>
            <a:pPr algn="ctr" fontAlgn="base">
              <a:spcBef>
                <a:spcPct val="0"/>
              </a:spcBef>
              <a:spcAft>
                <a:spcPct val="0"/>
              </a:spcAft>
              <a:defRPr/>
            </a:pPr>
            <a:r>
              <a:rPr lang="es-PE" sz="3200" dirty="0" smtClean="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 </a:t>
            </a:r>
            <a:r>
              <a:rPr lang="es-PE" sz="3200" dirty="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«¿También ustedes quieren irse?»</a:t>
            </a:r>
            <a:endParaRPr lang="es-ES" sz="3200" dirty="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27805402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nodePh="1">
                                  <p:stCondLst>
                                    <p:cond delay="100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par>
                          <p:cTn id="8" fill="hold">
                            <p:stCondLst>
                              <p:cond delay="1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1000" fill="hold"/>
                                        <p:tgtEl>
                                          <p:spTgt spid="6"/>
                                        </p:tgtEl>
                                        <p:attrNameLst>
                                          <p:attrName>ppt_y</p:attrName>
                                        </p:attrNameLst>
                                      </p:cBhvr>
                                      <p:tavLst>
                                        <p:tav tm="0">
                                          <p:val>
                                            <p:strVal val="#ppt_y"/>
                                          </p:val>
                                        </p:tav>
                                        <p:tav tm="100000">
                                          <p:val>
                                            <p:strVal val="#ppt_y"/>
                                          </p:val>
                                        </p:tav>
                                      </p:tavLst>
                                    </p:anim>
                                    <p:anim calcmode="lin" valueType="num">
                                      <p:cBhvr>
                                        <p:cTn id="13" dur="10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10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1000" tmFilter="0,0; .5, 1; 1, 1"/>
                                        <p:tgtEl>
                                          <p:spTgt spid="6"/>
                                        </p:tgtEl>
                                      </p:cBhvr>
                                    </p:animEffect>
                                  </p:childTnLst>
                                </p:cTn>
                              </p:par>
                            </p:childTnLst>
                          </p:cTn>
                        </p:par>
                        <p:par>
                          <p:cTn id="16" fill="hold">
                            <p:stCondLst>
                              <p:cond delay="94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0" dur="1000" fill="hold"/>
                                        <p:tgtEl>
                                          <p:spTgt spid="7"/>
                                        </p:tgtEl>
                                        <p:attrNameLst>
                                          <p:attrName>ppt_y</p:attrName>
                                        </p:attrNameLst>
                                      </p:cBhvr>
                                      <p:tavLst>
                                        <p:tav tm="0">
                                          <p:val>
                                            <p:strVal val="#ppt_y"/>
                                          </p:val>
                                        </p:tav>
                                        <p:tav tm="100000">
                                          <p:val>
                                            <p:strVal val="#ppt_y"/>
                                          </p:val>
                                        </p:tav>
                                      </p:tavLst>
                                    </p:anim>
                                    <p:anim calcmode="lin" valueType="num">
                                      <p:cBhvr>
                                        <p:cTn id="21" dur="10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2" dur="10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3" dur="1000" tmFilter="0,0; .5, 1; 1, 1"/>
                                        <p:tgtEl>
                                          <p:spTgt spid="7"/>
                                        </p:tgtEl>
                                      </p:cBhvr>
                                    </p:animEffect>
                                  </p:childTnLst>
                                </p:cTn>
                              </p:par>
                            </p:childTnLst>
                          </p:cTn>
                        </p:par>
                        <p:par>
                          <p:cTn id="24" fill="hold">
                            <p:stCondLst>
                              <p:cond delay="1930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8" dur="1000" fill="hold"/>
                                        <p:tgtEl>
                                          <p:spTgt spid="8"/>
                                        </p:tgtEl>
                                        <p:attrNameLst>
                                          <p:attrName>ppt_y</p:attrName>
                                        </p:attrNameLst>
                                      </p:cBhvr>
                                      <p:tavLst>
                                        <p:tav tm="0">
                                          <p:val>
                                            <p:strVal val="#ppt_y"/>
                                          </p:val>
                                        </p:tav>
                                        <p:tav tm="100000">
                                          <p:val>
                                            <p:strVal val="#ppt_y"/>
                                          </p:val>
                                        </p:tav>
                                      </p:tavLst>
                                    </p:anim>
                                    <p:anim calcmode="lin" valueType="num">
                                      <p:cBhvr>
                                        <p:cTn id="29" dur="10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30" dur="10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31" dur="10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88404" y="442502"/>
            <a:ext cx="8133082" cy="5993132"/>
          </a:xfrm>
          <a:prstGeom prst="rect">
            <a:avLst/>
          </a:prstGeom>
        </p:spPr>
      </p:pic>
      <p:sp>
        <p:nvSpPr>
          <p:cNvPr id="5" name="Rectangle 2"/>
          <p:cNvSpPr>
            <a:spLocks noChangeArrowheads="1"/>
          </p:cNvSpPr>
          <p:nvPr/>
        </p:nvSpPr>
        <p:spPr bwMode="auto">
          <a:xfrm>
            <a:off x="572957" y="4149080"/>
            <a:ext cx="4140460" cy="584775"/>
          </a:xfrm>
          <a:prstGeom prst="rect">
            <a:avLst/>
          </a:prstGeom>
          <a:noFill/>
          <a:ln>
            <a:noFill/>
          </a:ln>
          <a:effectLst>
            <a:softEdge rad="127000"/>
          </a:effectLst>
          <a:extLst/>
        </p:spPr>
        <p:txBody>
          <a:bodyPr wrap="square">
            <a:spAutoFit/>
          </a:bodyPr>
          <a:lstStyle/>
          <a:p>
            <a:pPr algn="ctr" fontAlgn="base">
              <a:spcBef>
                <a:spcPct val="0"/>
              </a:spcBef>
              <a:spcAft>
                <a:spcPct val="0"/>
              </a:spcAft>
              <a:defRPr/>
            </a:pPr>
            <a:endParaRPr lang="es-ES" sz="3200" b="1" dirty="0">
              <a:ln w="18415" cmpd="sng">
                <a:solidFill>
                  <a:srgbClr val="FFFFFF"/>
                </a:solidFill>
                <a:prstDash val="solid"/>
              </a:ln>
              <a:solidFill>
                <a:srgbClr val="FFFF00"/>
              </a:solidFill>
              <a:effectLst>
                <a:glow rad="101600">
                  <a:srgbClr val="001000">
                    <a:alpha val="60000"/>
                  </a:srgbClr>
                </a:glow>
                <a:outerShdw blurRad="38100" dist="38100" dir="2700000" algn="tl">
                  <a:srgbClr val="000000"/>
                </a:outerShdw>
              </a:effectLst>
              <a:latin typeface="AR CENA" panose="02000000000000000000" pitchFamily="2" charset="0"/>
            </a:endParaRPr>
          </a:p>
        </p:txBody>
      </p:sp>
      <p:sp>
        <p:nvSpPr>
          <p:cNvPr id="2" name="Rectangle 2"/>
          <p:cNvSpPr>
            <a:spLocks noChangeArrowheads="1"/>
          </p:cNvSpPr>
          <p:nvPr/>
        </p:nvSpPr>
        <p:spPr bwMode="auto">
          <a:xfrm>
            <a:off x="695681" y="741520"/>
            <a:ext cx="3503567" cy="954107"/>
          </a:xfrm>
          <a:prstGeom prst="rect">
            <a:avLst/>
          </a:prstGeom>
          <a:noFill/>
          <a:ln>
            <a:noFill/>
          </a:ln>
          <a:effectLst>
            <a:softEdge rad="127000"/>
          </a:effectLst>
          <a:extLst/>
        </p:spPr>
        <p:txBody>
          <a:bodyPr wrap="square">
            <a:spAutoFit/>
          </a:bodyPr>
          <a:lstStyle/>
          <a:p>
            <a:pPr algn="ctr" fontAlgn="base">
              <a:spcBef>
                <a:spcPct val="0"/>
              </a:spcBef>
              <a:spcAft>
                <a:spcPct val="0"/>
              </a:spcAft>
              <a:defRPr/>
            </a:pPr>
            <a:r>
              <a:rPr lang="es-ES" sz="2800" dirty="0">
                <a:solidFill>
                  <a:schemeClr val="bg1"/>
                </a:solidFill>
                <a:effectLst>
                  <a:glow rad="101600">
                    <a:srgbClr val="000000">
                      <a:alpha val="60000"/>
                    </a:srgbClr>
                  </a:glow>
                  <a:outerShdw blurRad="38100" dist="38100" dir="2700000" algn="tl">
                    <a:srgbClr val="000000"/>
                  </a:outerShdw>
                </a:effectLst>
                <a:latin typeface="AR CENA" panose="02000000000000000000" pitchFamily="2" charset="0"/>
                <a:cs typeface="Times New Roman" pitchFamily="18" charset="0"/>
              </a:rPr>
              <a:t>Simón Pedro le contestó: </a:t>
            </a:r>
          </a:p>
        </p:txBody>
      </p:sp>
      <p:sp>
        <p:nvSpPr>
          <p:cNvPr id="6" name="Rectangle 2"/>
          <p:cNvSpPr>
            <a:spLocks noChangeArrowheads="1"/>
          </p:cNvSpPr>
          <p:nvPr/>
        </p:nvSpPr>
        <p:spPr bwMode="auto">
          <a:xfrm>
            <a:off x="2185852" y="4149080"/>
            <a:ext cx="5863578" cy="1815882"/>
          </a:xfrm>
          <a:prstGeom prst="rect">
            <a:avLst/>
          </a:prstGeom>
          <a:noFill/>
          <a:ln>
            <a:noFill/>
          </a:ln>
          <a:effectLst>
            <a:softEdge rad="127000"/>
          </a:effectLst>
          <a:extLst/>
        </p:spPr>
        <p:txBody>
          <a:bodyPr wrap="square">
            <a:spAutoFit/>
          </a:bodyPr>
          <a:lstStyle/>
          <a:p>
            <a:pPr algn="ctr" fontAlgn="base">
              <a:spcBef>
                <a:spcPct val="0"/>
              </a:spcBef>
              <a:spcAft>
                <a:spcPct val="0"/>
              </a:spcAft>
              <a:defRPr/>
            </a:pPr>
            <a:r>
              <a:rPr lang="es-ES" sz="2800" dirty="0" smtClean="0">
                <a:solidFill>
                  <a:schemeClr val="bg1"/>
                </a:solidFill>
                <a:effectLst>
                  <a:glow rad="101600">
                    <a:srgbClr val="000000">
                      <a:alpha val="60000"/>
                    </a:srgbClr>
                  </a:glow>
                  <a:outerShdw blurRad="38100" dist="38100" dir="2700000" algn="tl">
                    <a:srgbClr val="000000"/>
                  </a:outerShdw>
                </a:effectLst>
                <a:latin typeface="AR CENA" panose="02000000000000000000" pitchFamily="2" charset="0"/>
                <a:cs typeface="Times New Roman" pitchFamily="18" charset="0"/>
              </a:rPr>
              <a:t>– </a:t>
            </a:r>
            <a:r>
              <a:rPr lang="es-ES" sz="2800" dirty="0">
                <a:solidFill>
                  <a:schemeClr val="bg1"/>
                </a:solidFill>
                <a:effectLst>
                  <a:glow rad="101600">
                    <a:srgbClr val="000000">
                      <a:alpha val="60000"/>
                    </a:srgbClr>
                  </a:glow>
                  <a:outerShdw blurRad="38100" dist="38100" dir="2700000" algn="tl">
                    <a:srgbClr val="000000"/>
                  </a:outerShdw>
                </a:effectLst>
                <a:latin typeface="AR CENA" panose="02000000000000000000" pitchFamily="2" charset="0"/>
                <a:cs typeface="Times New Roman" pitchFamily="18" charset="0"/>
              </a:rPr>
              <a:t>«Señor, </a:t>
            </a:r>
            <a:r>
              <a:rPr lang="es-ES" sz="2800" dirty="0" smtClean="0">
                <a:solidFill>
                  <a:schemeClr val="bg1"/>
                </a:solidFill>
                <a:effectLst>
                  <a:glow rad="101600">
                    <a:srgbClr val="000000">
                      <a:alpha val="60000"/>
                    </a:srgbClr>
                  </a:glow>
                  <a:outerShdw blurRad="38100" dist="38100" dir="2700000" algn="tl">
                    <a:srgbClr val="000000"/>
                  </a:outerShdw>
                </a:effectLst>
                <a:latin typeface="AR CENA" panose="02000000000000000000" pitchFamily="2" charset="0"/>
                <a:cs typeface="Times New Roman" pitchFamily="18" charset="0"/>
              </a:rPr>
              <a:t>¿</a:t>
            </a:r>
            <a:r>
              <a:rPr lang="es-ES" sz="2800" dirty="0">
                <a:solidFill>
                  <a:schemeClr val="bg1"/>
                </a:solidFill>
                <a:effectLst>
                  <a:glow rad="101600">
                    <a:srgbClr val="000000">
                      <a:alpha val="60000"/>
                    </a:srgbClr>
                  </a:glow>
                  <a:outerShdw blurRad="38100" dist="38100" dir="2700000" algn="tl">
                    <a:srgbClr val="000000"/>
                  </a:outerShdw>
                </a:effectLst>
                <a:latin typeface="AR CENA" panose="02000000000000000000" pitchFamily="2" charset="0"/>
                <a:cs typeface="Times New Roman" pitchFamily="18" charset="0"/>
              </a:rPr>
              <a:t>a quién iremos? Tu tienes palabras de </a:t>
            </a:r>
            <a:r>
              <a:rPr lang="es-ES" sz="2800" dirty="0" smtClean="0">
                <a:solidFill>
                  <a:schemeClr val="bg1"/>
                </a:solidFill>
                <a:effectLst>
                  <a:glow rad="101600">
                    <a:srgbClr val="000000">
                      <a:alpha val="60000"/>
                    </a:srgbClr>
                  </a:glow>
                  <a:outerShdw blurRad="38100" dist="38100" dir="2700000" algn="tl">
                    <a:srgbClr val="000000"/>
                  </a:outerShdw>
                </a:effectLst>
                <a:latin typeface="AR CENA" panose="02000000000000000000" pitchFamily="2" charset="0"/>
                <a:cs typeface="Times New Roman" pitchFamily="18" charset="0"/>
              </a:rPr>
              <a:t>vida </a:t>
            </a:r>
            <a:r>
              <a:rPr lang="es-ES" sz="2800" dirty="0">
                <a:solidFill>
                  <a:schemeClr val="bg1"/>
                </a:solidFill>
                <a:effectLst>
                  <a:glow rad="101600">
                    <a:srgbClr val="000000">
                      <a:alpha val="60000"/>
                    </a:srgbClr>
                  </a:glow>
                  <a:outerShdw blurRad="38100" dist="38100" dir="2700000" algn="tl">
                    <a:srgbClr val="000000"/>
                  </a:outerShdw>
                </a:effectLst>
                <a:latin typeface="AR CENA" panose="02000000000000000000" pitchFamily="2" charset="0"/>
                <a:cs typeface="Times New Roman" pitchFamily="18" charset="0"/>
              </a:rPr>
              <a:t>eterna</a:t>
            </a:r>
            <a:r>
              <a:rPr lang="es-ES" sz="2800" dirty="0" smtClean="0">
                <a:solidFill>
                  <a:schemeClr val="bg1"/>
                </a:solidFill>
                <a:effectLst>
                  <a:glow rad="101600">
                    <a:srgbClr val="000000">
                      <a:alpha val="60000"/>
                    </a:srgbClr>
                  </a:glow>
                  <a:outerShdw blurRad="38100" dist="38100" dir="2700000" algn="tl">
                    <a:srgbClr val="000000"/>
                  </a:outerShdw>
                </a:effectLst>
                <a:latin typeface="AR CENA" panose="02000000000000000000" pitchFamily="2" charset="0"/>
                <a:cs typeface="Times New Roman" pitchFamily="18" charset="0"/>
              </a:rPr>
              <a:t>; nosotros creemos y sabemos que tú eres el Santo de Dios”.</a:t>
            </a:r>
            <a:endParaRPr lang="es-ES" sz="2800" b="1" dirty="0">
              <a:ln w="18415" cmpd="sng">
                <a:solidFill>
                  <a:srgbClr val="FFFFFF"/>
                </a:solidFill>
                <a:prstDash val="solid"/>
              </a:ln>
              <a:solidFill>
                <a:schemeClr val="bg1"/>
              </a:solidFill>
              <a:effectLst>
                <a:glow rad="101600">
                  <a:srgbClr val="000000">
                    <a:alpha val="60000"/>
                  </a:srgbClr>
                </a:glow>
                <a:outerShdw blurRad="38100" dist="38100" dir="2700000" algn="tl">
                  <a:srgbClr val="000000"/>
                </a:outerShdw>
              </a:effectLst>
              <a:latin typeface="AR CENA" panose="02000000000000000000" pitchFamily="2" charset="0"/>
            </a:endParaRPr>
          </a:p>
        </p:txBody>
      </p:sp>
    </p:spTree>
    <p:extLst>
      <p:ext uri="{BB962C8B-B14F-4D97-AF65-F5344CB8AC3E}">
        <p14:creationId xmlns:p14="http://schemas.microsoft.com/office/powerpoint/2010/main" val="26883662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 calcmode="lin" valueType="num">
                                      <p:cBhvr>
                                        <p:cTn id="9" dur="10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2"/>
                                        </p:tgtEl>
                                      </p:cBhvr>
                                    </p:animEffect>
                                  </p:childTnLst>
                                </p:cTn>
                              </p:par>
                            </p:childTnLst>
                          </p:cTn>
                        </p:par>
                        <p:par>
                          <p:cTn id="12" fill="hold">
                            <p:stCondLst>
                              <p:cond delay="3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6" dur="1000" fill="hold"/>
                                        <p:tgtEl>
                                          <p:spTgt spid="6"/>
                                        </p:tgtEl>
                                        <p:attrNameLst>
                                          <p:attrName>ppt_y</p:attrName>
                                        </p:attrNameLst>
                                      </p:cBhvr>
                                      <p:tavLst>
                                        <p:tav tm="0">
                                          <p:val>
                                            <p:strVal val="#ppt_y"/>
                                          </p:val>
                                        </p:tav>
                                        <p:tav tm="100000">
                                          <p:val>
                                            <p:strVal val="#ppt_y"/>
                                          </p:val>
                                        </p:tav>
                                      </p:tavLst>
                                    </p:anim>
                                    <p:anim calcmode="lin" valueType="num">
                                      <p:cBhvr>
                                        <p:cTn id="17" dur="10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8" dur="10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9" dur="10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Sean valientes!, que yo he vencido al mundo” (Juan 16) | La vida de Jesú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752" y="1750423"/>
            <a:ext cx="8126276" cy="4678230"/>
          </a:xfrm>
          <a:prstGeom prst="rect">
            <a:avLst/>
          </a:prstGeom>
          <a:noFill/>
          <a:extLst>
            <a:ext uri="{909E8E84-426E-40DD-AFC4-6F175D3DCCD1}">
              <a14:hiddenFill xmlns:a14="http://schemas.microsoft.com/office/drawing/2010/main">
                <a:solidFill>
                  <a:srgbClr val="FFFFFF"/>
                </a:solidFill>
              </a14:hiddenFill>
            </a:ext>
          </a:extLst>
        </p:spPr>
      </p:pic>
      <p:sp>
        <p:nvSpPr>
          <p:cNvPr id="5" name="2 Marcador de contenido"/>
          <p:cNvSpPr>
            <a:spLocks noGrp="1"/>
          </p:cNvSpPr>
          <p:nvPr>
            <p:ph idx="1"/>
          </p:nvPr>
        </p:nvSpPr>
        <p:spPr>
          <a:xfrm>
            <a:off x="1325638" y="494714"/>
            <a:ext cx="6336704" cy="720080"/>
          </a:xfrm>
        </p:spPr>
        <p:txBody>
          <a:bodyPr/>
          <a:lstStyle/>
          <a:p>
            <a:pPr>
              <a:buNone/>
            </a:pPr>
            <a:r>
              <a:rPr lang="es-ES_tradnl" sz="2800" b="1" dirty="0" smtClean="0">
                <a:ln w="6600">
                  <a:solidFill>
                    <a:schemeClr val="accent2"/>
                  </a:solidFill>
                  <a:prstDash val="solid"/>
                </a:ln>
                <a:solidFill>
                  <a:srgbClr val="FFFFFF"/>
                </a:solidFill>
                <a:effectLst>
                  <a:outerShdw dist="38100" dir="2700000" algn="tl" rotWithShape="0">
                    <a:schemeClr val="accent2"/>
                  </a:outerShdw>
                </a:effectLst>
                <a:latin typeface="Adobe Gothic Std B" panose="020B0800000000000000" pitchFamily="34" charset="-128"/>
                <a:ea typeface="Adobe Gothic Std B" panose="020B0800000000000000" pitchFamily="34" charset="-128"/>
              </a:rPr>
              <a:t>Preguntas para la lectura:</a:t>
            </a:r>
            <a:endParaRPr lang="es-ES" sz="2800" b="1" dirty="0" smtClean="0">
              <a:ln w="6600">
                <a:solidFill>
                  <a:schemeClr val="accent2"/>
                </a:solidFill>
                <a:prstDash val="solid"/>
              </a:ln>
              <a:solidFill>
                <a:srgbClr val="FFFFFF"/>
              </a:solidFill>
              <a:effectLst>
                <a:outerShdw dist="38100" dir="2700000" algn="tl" rotWithShape="0">
                  <a:schemeClr val="accent2"/>
                </a:outerShdw>
              </a:effectLst>
              <a:latin typeface="Adobe Gothic Std B" panose="020B0800000000000000" pitchFamily="34" charset="-128"/>
              <a:ea typeface="Adobe Gothic Std B" panose="020B0800000000000000" pitchFamily="34" charset="-128"/>
            </a:endParaRPr>
          </a:p>
        </p:txBody>
      </p:sp>
      <p:sp>
        <p:nvSpPr>
          <p:cNvPr id="6" name="2 Marcador de contenido"/>
          <p:cNvSpPr txBox="1">
            <a:spLocks/>
          </p:cNvSpPr>
          <p:nvPr/>
        </p:nvSpPr>
        <p:spPr bwMode="auto">
          <a:xfrm>
            <a:off x="912041" y="4273282"/>
            <a:ext cx="7379698" cy="1624138"/>
          </a:xfrm>
          <a:prstGeom prst="rect">
            <a:avLst/>
          </a:prstGeom>
          <a:noFill/>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ChevronInverted">
              <a:avLst/>
            </a:prstTxWarp>
          </a:bodyPr>
          <a:lstStyle/>
          <a:p>
            <a:pPr marL="571500" indent="-571500" algn="ctr" eaLnBrk="0" fontAlgn="base" hangingPunct="0">
              <a:spcBef>
                <a:spcPct val="20000"/>
              </a:spcBef>
              <a:spcAft>
                <a:spcPct val="0"/>
              </a:spcAft>
              <a:buFont typeface="Wingdings" panose="05000000000000000000" pitchFamily="2" charset="2"/>
              <a:buChar char="Ø"/>
              <a:defRPr/>
            </a:pPr>
            <a:r>
              <a:rPr lang="es-PE" sz="4000" b="1" dirty="0">
                <a:solidFill>
                  <a:schemeClr val="bg1"/>
                </a:solidFill>
                <a:effectLst>
                  <a:outerShdw blurRad="50800" dist="38100" algn="l" rotWithShape="0">
                    <a:prstClr val="black"/>
                  </a:outerShdw>
                </a:effectLst>
                <a:latin typeface="Arial Narrow" panose="020B0606020202030204" pitchFamily="34" charset="0"/>
              </a:rPr>
              <a:t>¿Qué razones dan los discípulos para abandonar a Jesús? </a:t>
            </a:r>
            <a:endParaRPr lang="es-ES" sz="4000" b="1" dirty="0">
              <a:solidFill>
                <a:schemeClr val="bg1"/>
              </a:solidFill>
              <a:effectLst>
                <a:outerShdw blurRad="50800" dist="38100" algn="l" rotWithShape="0">
                  <a:prstClr val="black"/>
                </a:outerShdw>
              </a:effectLst>
              <a:latin typeface="Arial Narrow" panose="020B0606020202030204" pitchFamily="34" charset="0"/>
            </a:endParaRPr>
          </a:p>
        </p:txBody>
      </p:sp>
    </p:spTree>
    <p:extLst>
      <p:ext uri="{BB962C8B-B14F-4D97-AF65-F5344CB8AC3E}">
        <p14:creationId xmlns:p14="http://schemas.microsoft.com/office/powerpoint/2010/main" val="4131218408"/>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10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3" dur="1000" fill="hold"/>
                                        <p:tgtEl>
                                          <p:spTgt spid="6"/>
                                        </p:tgtEl>
                                        <p:attrNameLst>
                                          <p:attrName>ppt_y</p:attrName>
                                        </p:attrNameLst>
                                      </p:cBhvr>
                                      <p:tavLst>
                                        <p:tav tm="0">
                                          <p:val>
                                            <p:strVal val="#ppt_y"/>
                                          </p:val>
                                        </p:tav>
                                        <p:tav tm="100000">
                                          <p:val>
                                            <p:strVal val="#ppt_y"/>
                                          </p:val>
                                        </p:tav>
                                      </p:tavLst>
                                    </p:anim>
                                    <p:anim calcmode="lin" valueType="num">
                                      <p:cBhvr>
                                        <p:cTn id="14" dur="10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5" dur="10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6" dur="10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1613" y="513805"/>
            <a:ext cx="8137290" cy="5939245"/>
          </a:xfrm>
          <a:prstGeom prst="rect">
            <a:avLst/>
          </a:prstGeom>
        </p:spPr>
      </p:pic>
      <p:sp>
        <p:nvSpPr>
          <p:cNvPr id="4" name="WordArt 3"/>
          <p:cNvSpPr>
            <a:spLocks noChangeArrowheads="1" noChangeShapeType="1" noTextEdit="1"/>
          </p:cNvSpPr>
          <p:nvPr/>
        </p:nvSpPr>
        <p:spPr bwMode="auto">
          <a:xfrm>
            <a:off x="896983" y="637274"/>
            <a:ext cx="7524205" cy="1984005"/>
          </a:xfrm>
          <a:prstGeom prst="rect">
            <a:avLst/>
          </a:prstGeom>
          <a:extLst>
            <a:ext uri="{AF507438-7753-43E0-B8FC-AC1667EBCBE1}">
              <a14:hiddenEffects xmlns:a14="http://schemas.microsoft.com/office/drawing/2010/main">
                <a:effectLst/>
              </a14:hiddenEffects>
            </a:ext>
          </a:extLst>
        </p:spPr>
        <p:txBody>
          <a:bodyPr wrap="none" fromWordArt="1">
            <a:prstTxWarp prst="textCanUp">
              <a:avLst/>
            </a:prstTxWarp>
          </a:bodyPr>
          <a:lstStyle/>
          <a:p>
            <a:pPr marL="571500" indent="-571500" algn="ctr" fontAlgn="base">
              <a:spcBef>
                <a:spcPct val="0"/>
              </a:spcBef>
              <a:spcAft>
                <a:spcPct val="0"/>
              </a:spcAft>
              <a:buFont typeface="Wingdings" panose="05000000000000000000" pitchFamily="2" charset="2"/>
              <a:buChar char="Ø"/>
            </a:pPr>
            <a:r>
              <a:rPr lang="es-PE" sz="4400" b="1" kern="10" dirty="0">
                <a:ln w="6600">
                  <a:solidFill>
                    <a:schemeClr val="accent2"/>
                  </a:solidFill>
                  <a:prstDash val="solid"/>
                </a:ln>
                <a:solidFill>
                  <a:srgbClr val="FFFFFF"/>
                </a:solidFill>
                <a:effectLst>
                  <a:outerShdw dist="38100" dir="2700000" algn="tl" rotWithShape="0">
                    <a:schemeClr val="accent2"/>
                  </a:outerShdw>
                </a:effectLst>
                <a:latin typeface="Impact"/>
              </a:rPr>
              <a:t>¿Qué reacción provoca en </a:t>
            </a:r>
            <a:r>
              <a:rPr lang="es-PE" sz="4800" b="1" kern="10" dirty="0">
                <a:ln w="6600">
                  <a:solidFill>
                    <a:schemeClr val="accent2"/>
                  </a:solidFill>
                  <a:prstDash val="solid"/>
                </a:ln>
                <a:solidFill>
                  <a:srgbClr val="FFFFFF"/>
                </a:solidFill>
                <a:effectLst>
                  <a:outerShdw dist="38100" dir="2700000" algn="tl" rotWithShape="0">
                    <a:schemeClr val="accent2"/>
                  </a:outerShdw>
                </a:effectLst>
                <a:latin typeface="Impact"/>
              </a:rPr>
              <a:t>los</a:t>
            </a:r>
            <a:r>
              <a:rPr lang="es-PE" sz="4400" b="1" kern="10" dirty="0">
                <a:ln w="6600">
                  <a:solidFill>
                    <a:schemeClr val="accent2"/>
                  </a:solidFill>
                  <a:prstDash val="solid"/>
                </a:ln>
                <a:solidFill>
                  <a:srgbClr val="FFFFFF"/>
                </a:solidFill>
                <a:effectLst>
                  <a:outerShdw dist="38100" dir="2700000" algn="tl" rotWithShape="0">
                    <a:schemeClr val="accent2"/>
                  </a:outerShdw>
                </a:effectLst>
                <a:latin typeface="Impact"/>
              </a:rPr>
              <a:t> judíos?</a:t>
            </a:r>
          </a:p>
          <a:p>
            <a:pPr algn="ctr" fontAlgn="base">
              <a:spcBef>
                <a:spcPct val="0"/>
              </a:spcBef>
              <a:spcAft>
                <a:spcPct val="0"/>
              </a:spcAft>
            </a:pPr>
            <a:r>
              <a:rPr lang="es-PE" sz="4400" b="1" kern="10" dirty="0">
                <a:ln w="6600">
                  <a:solidFill>
                    <a:schemeClr val="accent2"/>
                  </a:solidFill>
                  <a:prstDash val="solid"/>
                </a:ln>
                <a:solidFill>
                  <a:srgbClr val="FFFFFF"/>
                </a:solidFill>
                <a:effectLst>
                  <a:outerShdw dist="38100" dir="2700000" algn="tl" rotWithShape="0">
                    <a:schemeClr val="accent2"/>
                  </a:outerShdw>
                </a:effectLst>
                <a:latin typeface="Impact"/>
              </a:rPr>
              <a:t>¿De qué discuten?</a:t>
            </a:r>
          </a:p>
          <a:p>
            <a:pPr algn="ctr" fontAlgn="base">
              <a:spcBef>
                <a:spcPct val="0"/>
              </a:spcBef>
              <a:spcAft>
                <a:spcPct val="0"/>
              </a:spcAft>
            </a:pPr>
            <a:r>
              <a:rPr lang="es-PE" sz="4400" b="1" kern="10" dirty="0">
                <a:ln w="6600">
                  <a:solidFill>
                    <a:schemeClr val="accent2"/>
                  </a:solidFill>
                  <a:prstDash val="solid"/>
                </a:ln>
                <a:solidFill>
                  <a:srgbClr val="FFFFFF"/>
                </a:solidFill>
                <a:effectLst>
                  <a:outerShdw dist="38100" dir="2700000" algn="tl" rotWithShape="0">
                    <a:schemeClr val="accent2"/>
                  </a:outerShdw>
                </a:effectLst>
                <a:latin typeface="Impact"/>
              </a:rPr>
              <a:t> </a:t>
            </a:r>
          </a:p>
        </p:txBody>
      </p:sp>
      <p:sp>
        <p:nvSpPr>
          <p:cNvPr id="3" name="WordArt 3"/>
          <p:cNvSpPr>
            <a:spLocks noChangeArrowheads="1" noChangeShapeType="1" noTextEdit="1"/>
          </p:cNvSpPr>
          <p:nvPr/>
        </p:nvSpPr>
        <p:spPr bwMode="auto">
          <a:xfrm rot="514558">
            <a:off x="3920285" y="4817879"/>
            <a:ext cx="3804245" cy="1202155"/>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44444"/>
              </a:avLst>
            </a:prstTxWarp>
          </a:bodyPr>
          <a:lstStyle/>
          <a:p>
            <a:pPr algn="ctr" fontAlgn="base">
              <a:spcBef>
                <a:spcPct val="0"/>
              </a:spcBef>
              <a:spcAft>
                <a:spcPct val="0"/>
              </a:spcAft>
            </a:pPr>
            <a:endParaRPr lang="es-PE" sz="1200" b="1" kern="10" dirty="0">
              <a:ln w="6600">
                <a:solidFill>
                  <a:srgbClr val="C00000"/>
                </a:solidFill>
                <a:prstDash val="solid"/>
              </a:ln>
              <a:solidFill>
                <a:srgbClr val="FFFFFF"/>
              </a:solidFill>
              <a:effectLst>
                <a:outerShdw dist="38100" dir="2700000" algn="tl" rotWithShape="0">
                  <a:srgbClr val="C0504D"/>
                </a:outerShdw>
              </a:effectLst>
              <a:latin typeface="Impact"/>
            </a:endParaRPr>
          </a:p>
        </p:txBody>
      </p:sp>
    </p:spTree>
    <p:extLst>
      <p:ext uri="{BB962C8B-B14F-4D97-AF65-F5344CB8AC3E}">
        <p14:creationId xmlns:p14="http://schemas.microsoft.com/office/powerpoint/2010/main" val="664010875"/>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par>
                          <p:cTn id="8" fill="hold">
                            <p:stCondLst>
                              <p:cond delay="20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2" dur="1000" fill="hold"/>
                                        <p:tgtEl>
                                          <p:spTgt spid="4"/>
                                        </p:tgtEl>
                                        <p:attrNameLst>
                                          <p:attrName>ppt_y</p:attrName>
                                        </p:attrNameLst>
                                      </p:cBhvr>
                                      <p:tavLst>
                                        <p:tav tm="0">
                                          <p:val>
                                            <p:strVal val="#ppt_y"/>
                                          </p:val>
                                        </p:tav>
                                        <p:tav tm="100000">
                                          <p:val>
                                            <p:strVal val="#ppt_y"/>
                                          </p:val>
                                        </p:tav>
                                      </p:tavLst>
                                    </p:anim>
                                    <p:anim calcmode="lin" valueType="num">
                                      <p:cBhvr>
                                        <p:cTn id="13" dur="10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4" dur="10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5" dur="10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94064" y="439347"/>
            <a:ext cx="8122919" cy="5978870"/>
          </a:xfrm>
          <a:prstGeom prst="rect">
            <a:avLst/>
          </a:prstGeom>
        </p:spPr>
      </p:pic>
      <p:sp>
        <p:nvSpPr>
          <p:cNvPr id="7" name="WordArt 2" descr="Bolsa de papel"/>
          <p:cNvSpPr>
            <a:spLocks noChangeArrowheads="1" noChangeShapeType="1" noTextEdit="1"/>
          </p:cNvSpPr>
          <p:nvPr/>
        </p:nvSpPr>
        <p:spPr bwMode="auto">
          <a:xfrm>
            <a:off x="698867" y="439347"/>
            <a:ext cx="7818116" cy="2060004"/>
          </a:xfrm>
          <a:prstGeom prst="rect">
            <a:avLst/>
          </a:prstGeom>
          <a:ln>
            <a:noFill/>
          </a:ln>
          <a:extLst>
            <a:ext uri="{AF507438-7753-43E0-B8FC-AC1667EBCBE1}">
              <a14:hiddenEffects xmlns:a14="http://schemas.microsoft.com/office/drawing/2010/main">
                <a:effectLst/>
              </a14:hiddenEffects>
            </a:ext>
          </a:extLst>
        </p:spPr>
        <p:txBody>
          <a:bodyPr wrap="none" fromWordArt="1">
            <a:prstTxWarp prst="textCurveDown">
              <a:avLst/>
            </a:prstTxWarp>
          </a:bodyPr>
          <a:lstStyle/>
          <a:p>
            <a:pPr marL="285750" indent="-285750" algn="ctr" fontAlgn="base">
              <a:spcBef>
                <a:spcPct val="0"/>
              </a:spcBef>
              <a:spcAft>
                <a:spcPct val="0"/>
              </a:spcAft>
              <a:buFont typeface="Wingdings" panose="05000000000000000000" pitchFamily="2" charset="2"/>
              <a:buChar char="Ø"/>
            </a:pPr>
            <a:r>
              <a:rPr lang="es-PE" sz="1600" b="1" dirty="0">
                <a:ln w="6600">
                  <a:solidFill>
                    <a:schemeClr val="accent2"/>
                  </a:solidFill>
                  <a:prstDash val="solid"/>
                </a:ln>
                <a:solidFill>
                  <a:srgbClr val="FFFFFF"/>
                </a:solidFill>
                <a:effectLst>
                  <a:glow rad="101600">
                    <a:schemeClr val="accent2">
                      <a:satMod val="175000"/>
                      <a:alpha val="40000"/>
                    </a:schemeClr>
                  </a:glow>
                  <a:outerShdw dist="38100" dir="2700000" algn="tl" rotWithShape="0">
                    <a:schemeClr val="accent2"/>
                  </a:outerShdw>
                </a:effectLst>
                <a:latin typeface="Arial Narrow" panose="020B0606020202030204" pitchFamily="34" charset="0"/>
              </a:rPr>
              <a:t>¿Cómo reacciona Jesús al saber que los </a:t>
            </a:r>
          </a:p>
          <a:p>
            <a:pPr algn="ctr" fontAlgn="base">
              <a:spcBef>
                <a:spcPct val="0"/>
              </a:spcBef>
              <a:spcAft>
                <a:spcPct val="0"/>
              </a:spcAft>
            </a:pPr>
            <a:r>
              <a:rPr lang="es-PE" sz="1600" b="1" dirty="0">
                <a:ln w="6600">
                  <a:solidFill>
                    <a:schemeClr val="accent2"/>
                  </a:solidFill>
                  <a:prstDash val="solid"/>
                </a:ln>
                <a:solidFill>
                  <a:srgbClr val="FFFFFF"/>
                </a:solidFill>
                <a:effectLst>
                  <a:glow rad="101600">
                    <a:schemeClr val="accent2">
                      <a:satMod val="175000"/>
                      <a:alpha val="40000"/>
                    </a:schemeClr>
                  </a:glow>
                  <a:outerShdw dist="38100" dir="2700000" algn="tl" rotWithShape="0">
                    <a:schemeClr val="accent2"/>
                  </a:outerShdw>
                </a:effectLst>
                <a:latin typeface="Arial Narrow" panose="020B0606020202030204" pitchFamily="34" charset="0"/>
              </a:rPr>
              <a:t>discípulos no aceptan su enseñanza?</a:t>
            </a:r>
            <a:endParaRPr lang="es-ES" sz="1600" b="1" dirty="0">
              <a:ln w="6600">
                <a:solidFill>
                  <a:schemeClr val="accent2"/>
                </a:solidFill>
                <a:prstDash val="solid"/>
              </a:ln>
              <a:solidFill>
                <a:srgbClr val="FFFFFF"/>
              </a:solidFill>
              <a:effectLst>
                <a:glow rad="101600">
                  <a:schemeClr val="accent2">
                    <a:satMod val="175000"/>
                    <a:alpha val="40000"/>
                  </a:schemeClr>
                </a:glow>
                <a:outerShdw dist="38100" dir="2700000" algn="tl" rotWithShape="0">
                  <a:schemeClr val="accent2"/>
                </a:outerShdw>
              </a:effectLst>
              <a:latin typeface="Arial Narrow" panose="020B0606020202030204" pitchFamily="34" charset="0"/>
            </a:endParaRPr>
          </a:p>
        </p:txBody>
      </p:sp>
    </p:spTree>
    <p:extLst>
      <p:ext uri="{BB962C8B-B14F-4D97-AF65-F5344CB8AC3E}">
        <p14:creationId xmlns:p14="http://schemas.microsoft.com/office/powerpoint/2010/main" val="4292400700"/>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 calcmode="lin" valueType="num">
                                      <p:cBhvr>
                                        <p:cTn id="9" dur="10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85092" y="444137"/>
            <a:ext cx="8153811" cy="5958840"/>
          </a:xfrm>
          <a:prstGeom prst="rect">
            <a:avLst/>
          </a:prstGeom>
          <a:scene3d>
            <a:camera prst="orthographicFront"/>
            <a:lightRig rig="threePt" dir="t"/>
          </a:scene3d>
          <a:sp3d>
            <a:bevelT w="152400" h="50800" prst="softRound"/>
          </a:sp3d>
        </p:spPr>
      </p:pic>
      <p:sp>
        <p:nvSpPr>
          <p:cNvPr id="4" name="WordArt 3"/>
          <p:cNvSpPr>
            <a:spLocks noChangeArrowheads="1" noChangeShapeType="1" noTextEdit="1"/>
          </p:cNvSpPr>
          <p:nvPr/>
        </p:nvSpPr>
        <p:spPr bwMode="auto">
          <a:xfrm>
            <a:off x="771551" y="713928"/>
            <a:ext cx="4087831" cy="2020564"/>
          </a:xfrm>
          <a:prstGeom prst="rect">
            <a:avLst/>
          </a:prstGeom>
          <a:extLst>
            <a:ext uri="{AF507438-7753-43E0-B8FC-AC1667EBCBE1}">
              <a14:hiddenEffects xmlns:a14="http://schemas.microsoft.com/office/drawing/2010/main">
                <a:effectLst/>
              </a14:hiddenEffects>
            </a:ext>
          </a:extLst>
        </p:spPr>
        <p:txBody>
          <a:bodyPr wrap="none" fromWordArt="1"/>
          <a:lstStyle/>
          <a:p>
            <a:pPr marL="571500" indent="-571500" algn="ctr" fontAlgn="base">
              <a:spcBef>
                <a:spcPct val="0"/>
              </a:spcBef>
              <a:spcAft>
                <a:spcPct val="0"/>
              </a:spcAft>
              <a:buFont typeface="Wingdings" panose="05000000000000000000" pitchFamily="2" charset="2"/>
              <a:buChar char="Ø"/>
            </a:pPr>
            <a:r>
              <a:rPr lang="es-PE" sz="4000" b="1" kern="10" dirty="0">
                <a:ln w="6600">
                  <a:solidFill>
                    <a:sysClr val="windowText" lastClr="000000"/>
                  </a:solidFill>
                  <a:prstDash val="solid"/>
                </a:ln>
                <a:solidFill>
                  <a:srgbClr val="FFFFCC"/>
                </a:solidFill>
                <a:effectLst>
                  <a:outerShdw dist="38100" dir="2700000" algn="tl" rotWithShape="0">
                    <a:schemeClr val="accent2"/>
                  </a:outerShdw>
                </a:effectLst>
                <a:latin typeface="Impact"/>
              </a:rPr>
              <a:t>¿Qué papel juega </a:t>
            </a:r>
            <a:endParaRPr lang="es-PE" sz="4000" b="1" kern="10" dirty="0" smtClean="0">
              <a:ln w="6600">
                <a:solidFill>
                  <a:sysClr val="windowText" lastClr="000000"/>
                </a:solidFill>
                <a:prstDash val="solid"/>
              </a:ln>
              <a:solidFill>
                <a:srgbClr val="FFFFCC"/>
              </a:solidFill>
              <a:effectLst>
                <a:outerShdw dist="38100" dir="2700000" algn="tl" rotWithShape="0">
                  <a:schemeClr val="accent2"/>
                </a:outerShdw>
              </a:effectLst>
              <a:latin typeface="Impact"/>
            </a:endParaRPr>
          </a:p>
          <a:p>
            <a:pPr algn="ctr" fontAlgn="base">
              <a:spcBef>
                <a:spcPct val="0"/>
              </a:spcBef>
              <a:spcAft>
                <a:spcPct val="0"/>
              </a:spcAft>
            </a:pPr>
            <a:r>
              <a:rPr lang="es-PE" sz="4000" b="1" kern="10" dirty="0" smtClean="0">
                <a:ln w="6600">
                  <a:solidFill>
                    <a:sysClr val="windowText" lastClr="000000"/>
                  </a:solidFill>
                  <a:prstDash val="solid"/>
                </a:ln>
                <a:solidFill>
                  <a:srgbClr val="FFFFCC"/>
                </a:solidFill>
                <a:effectLst>
                  <a:outerShdw dist="38100" dir="2700000" algn="tl" rotWithShape="0">
                    <a:schemeClr val="accent2"/>
                  </a:outerShdw>
                </a:effectLst>
                <a:latin typeface="Impact"/>
              </a:rPr>
              <a:t>el </a:t>
            </a:r>
            <a:r>
              <a:rPr lang="es-PE" sz="4000" b="1" kern="10" dirty="0">
                <a:ln w="6600">
                  <a:solidFill>
                    <a:sysClr val="windowText" lastClr="000000"/>
                  </a:solidFill>
                  <a:prstDash val="solid"/>
                </a:ln>
                <a:solidFill>
                  <a:srgbClr val="FFFFCC"/>
                </a:solidFill>
                <a:effectLst>
                  <a:outerShdw dist="38100" dir="2700000" algn="tl" rotWithShape="0">
                    <a:schemeClr val="accent2"/>
                  </a:outerShdw>
                </a:effectLst>
                <a:latin typeface="Impact"/>
              </a:rPr>
              <a:t>Espíritu </a:t>
            </a:r>
          </a:p>
          <a:p>
            <a:pPr algn="ctr" fontAlgn="base">
              <a:spcBef>
                <a:spcPct val="0"/>
              </a:spcBef>
              <a:spcAft>
                <a:spcPct val="0"/>
              </a:spcAft>
            </a:pPr>
            <a:r>
              <a:rPr lang="es-PE" sz="4000" b="1" kern="10" dirty="0">
                <a:ln w="6600">
                  <a:solidFill>
                    <a:sysClr val="windowText" lastClr="000000"/>
                  </a:solidFill>
                  <a:prstDash val="solid"/>
                </a:ln>
                <a:solidFill>
                  <a:srgbClr val="FFFFCC"/>
                </a:solidFill>
                <a:effectLst>
                  <a:outerShdw dist="38100" dir="2700000" algn="tl" rotWithShape="0">
                    <a:schemeClr val="accent2"/>
                  </a:outerShdw>
                </a:effectLst>
                <a:latin typeface="Impact"/>
              </a:rPr>
              <a:t>en la respuesta </a:t>
            </a:r>
            <a:endParaRPr lang="es-PE" sz="4000" b="1" kern="10" dirty="0" smtClean="0">
              <a:ln w="6600">
                <a:solidFill>
                  <a:sysClr val="windowText" lastClr="000000"/>
                </a:solidFill>
                <a:prstDash val="solid"/>
              </a:ln>
              <a:solidFill>
                <a:srgbClr val="FFFFCC"/>
              </a:solidFill>
              <a:effectLst>
                <a:outerShdw dist="38100" dir="2700000" algn="tl" rotWithShape="0">
                  <a:schemeClr val="accent2"/>
                </a:outerShdw>
              </a:effectLst>
              <a:latin typeface="Impact"/>
            </a:endParaRPr>
          </a:p>
          <a:p>
            <a:pPr algn="ctr" fontAlgn="base">
              <a:spcBef>
                <a:spcPct val="0"/>
              </a:spcBef>
              <a:spcAft>
                <a:spcPct val="0"/>
              </a:spcAft>
            </a:pPr>
            <a:r>
              <a:rPr lang="es-PE" sz="4000" b="1" kern="10" dirty="0" smtClean="0">
                <a:ln w="6600">
                  <a:solidFill>
                    <a:sysClr val="windowText" lastClr="000000"/>
                  </a:solidFill>
                  <a:prstDash val="solid"/>
                </a:ln>
                <a:solidFill>
                  <a:srgbClr val="FFFFCC"/>
                </a:solidFill>
                <a:effectLst>
                  <a:outerShdw dist="38100" dir="2700000" algn="tl" rotWithShape="0">
                    <a:schemeClr val="accent2"/>
                  </a:outerShdw>
                </a:effectLst>
                <a:latin typeface="Impact"/>
              </a:rPr>
              <a:t>de </a:t>
            </a:r>
            <a:r>
              <a:rPr lang="es-PE" sz="4000" b="1" kern="10" dirty="0">
                <a:ln w="6600">
                  <a:solidFill>
                    <a:sysClr val="windowText" lastClr="000000"/>
                  </a:solidFill>
                  <a:prstDash val="solid"/>
                </a:ln>
                <a:solidFill>
                  <a:srgbClr val="FFFFCC"/>
                </a:solidFill>
                <a:effectLst>
                  <a:outerShdw dist="38100" dir="2700000" algn="tl" rotWithShape="0">
                    <a:schemeClr val="accent2"/>
                  </a:outerShdw>
                </a:effectLst>
                <a:latin typeface="Impact"/>
              </a:rPr>
              <a:t>Jesús?</a:t>
            </a:r>
          </a:p>
        </p:txBody>
      </p:sp>
    </p:spTree>
    <p:extLst>
      <p:ext uri="{BB962C8B-B14F-4D97-AF65-F5344CB8AC3E}">
        <p14:creationId xmlns:p14="http://schemas.microsoft.com/office/powerpoint/2010/main" val="3984890637"/>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 calcmode="lin" valueType="num">
                                      <p:cBhvr>
                                        <p:cTn id="9" dur="10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36397" y="380372"/>
            <a:ext cx="8165592" cy="6037845"/>
          </a:xfrm>
          <a:prstGeom prst="rect">
            <a:avLst/>
          </a:prstGeom>
        </p:spPr>
      </p:pic>
      <p:sp>
        <p:nvSpPr>
          <p:cNvPr id="4" name="WordArt 4"/>
          <p:cNvSpPr>
            <a:spLocks noChangeArrowheads="1" noChangeShapeType="1" noTextEdit="1"/>
          </p:cNvSpPr>
          <p:nvPr/>
        </p:nvSpPr>
        <p:spPr bwMode="auto">
          <a:xfrm>
            <a:off x="3357845" y="5305515"/>
            <a:ext cx="5087403" cy="711465"/>
          </a:xfrm>
          <a:prstGeom prst="rect">
            <a:avLst/>
          </a:prstGeom>
          <a:extLst>
            <a:ext uri="{AF507438-7753-43E0-B8FC-AC1667EBCBE1}">
              <a14:hiddenEffects xmlns:a14="http://schemas.microsoft.com/office/drawing/2010/main">
                <a:effectLst/>
              </a14:hiddenEffects>
            </a:ext>
          </a:extLst>
        </p:spPr>
        <p:txBody>
          <a:bodyPr wrap="none" fromWordArt="1">
            <a:prstTxWarp prst="textCurveUp">
              <a:avLst/>
            </a:prstTxWarp>
          </a:bodyPr>
          <a:lstStyle/>
          <a:p>
            <a:pPr fontAlgn="base">
              <a:spcBef>
                <a:spcPct val="0"/>
              </a:spcBef>
              <a:spcAft>
                <a:spcPct val="0"/>
              </a:spcAft>
            </a:pPr>
            <a:endParaRPr lang="es-PE" sz="1200" b="1" kern="10" dirty="0">
              <a:ln w="6600">
                <a:solidFill>
                  <a:srgbClr val="C0504D"/>
                </a:solidFill>
                <a:prstDash val="solid"/>
              </a:ln>
              <a:solidFill>
                <a:srgbClr val="FFFFFF"/>
              </a:solidFill>
              <a:effectLst>
                <a:outerShdw dist="38100" dir="2700000" algn="tl" rotWithShape="0">
                  <a:srgbClr val="C0504D"/>
                </a:outerShdw>
              </a:effectLst>
              <a:latin typeface="Arial Black"/>
            </a:endParaRPr>
          </a:p>
        </p:txBody>
      </p:sp>
      <p:sp>
        <p:nvSpPr>
          <p:cNvPr id="8" name="WordArt 4"/>
          <p:cNvSpPr>
            <a:spLocks noChangeArrowheads="1" noChangeShapeType="1" noTextEdit="1"/>
          </p:cNvSpPr>
          <p:nvPr/>
        </p:nvSpPr>
        <p:spPr bwMode="auto">
          <a:xfrm rot="511616">
            <a:off x="2988813" y="4078575"/>
            <a:ext cx="5087403" cy="705349"/>
          </a:xfrm>
          <a:prstGeom prst="rect">
            <a:avLst/>
          </a:prstGeom>
          <a:extLst>
            <a:ext uri="{AF507438-7753-43E0-B8FC-AC1667EBCBE1}">
              <a14:hiddenEffects xmlns:a14="http://schemas.microsoft.com/office/drawing/2010/main">
                <a:effectLst/>
              </a14:hiddenEffects>
            </a:ext>
          </a:extLst>
        </p:spPr>
        <p:txBody>
          <a:bodyPr wrap="none" fromWordArt="1">
            <a:prstTxWarp prst="textDoubleWave1">
              <a:avLst/>
            </a:prstTxWarp>
          </a:bodyPr>
          <a:lstStyle/>
          <a:p>
            <a:pPr fontAlgn="base">
              <a:spcBef>
                <a:spcPct val="0"/>
              </a:spcBef>
              <a:spcAft>
                <a:spcPct val="0"/>
              </a:spcAft>
            </a:pPr>
            <a:endParaRPr lang="es-PE" sz="1200" b="1" kern="10" dirty="0">
              <a:ln w="6600">
                <a:solidFill>
                  <a:srgbClr val="C0504D"/>
                </a:solidFill>
                <a:prstDash val="solid"/>
              </a:ln>
              <a:solidFill>
                <a:srgbClr val="FFFFFF"/>
              </a:solidFill>
              <a:effectLst>
                <a:outerShdw dist="38100" dir="2700000" algn="tl" rotWithShape="0">
                  <a:srgbClr val="C0504D"/>
                </a:outerShdw>
              </a:effectLst>
              <a:latin typeface="Arial Black"/>
            </a:endParaRPr>
          </a:p>
        </p:txBody>
      </p:sp>
      <p:sp>
        <p:nvSpPr>
          <p:cNvPr id="7" name="Rectángulo 6"/>
          <p:cNvSpPr/>
          <p:nvPr/>
        </p:nvSpPr>
        <p:spPr>
          <a:xfrm>
            <a:off x="553190" y="5061082"/>
            <a:ext cx="8103130" cy="1200329"/>
          </a:xfrm>
          <a:prstGeom prst="rect">
            <a:avLst/>
          </a:prstGeom>
        </p:spPr>
        <p:txBody>
          <a:bodyPr wrap="square">
            <a:spAutoFit/>
          </a:bodyPr>
          <a:lstStyle/>
          <a:p>
            <a:pPr lvl="0" algn="ctr">
              <a:spcAft>
                <a:spcPts val="0"/>
              </a:spcAft>
            </a:pPr>
            <a:r>
              <a:rPr lang="es-ES_tradnl" sz="3600" b="1" dirty="0" smtClean="0">
                <a:ln w="6600">
                  <a:solidFill>
                    <a:sysClr val="windowText" lastClr="000000"/>
                  </a:solidFill>
                  <a:prstDash val="solid"/>
                </a:ln>
                <a:solidFill>
                  <a:srgbClr val="FFFFFF"/>
                </a:solidFill>
                <a:effectLst>
                  <a:outerShdw blurRad="50800" dist="63500" algn="l" rotWithShape="0">
                    <a:srgbClr val="4C0000"/>
                  </a:outerShdw>
                </a:effectLst>
                <a:latin typeface="AR CENA" panose="02000000000000000000" pitchFamily="2" charset="0"/>
                <a:ea typeface="Times New Roman" panose="02020603050405020304" pitchFamily="18" charset="0"/>
              </a:rPr>
              <a:t>¿</a:t>
            </a:r>
            <a:r>
              <a:rPr lang="es-ES_tradnl" sz="3600" b="1" dirty="0">
                <a:ln w="6600">
                  <a:solidFill>
                    <a:sysClr val="windowText" lastClr="000000"/>
                  </a:solidFill>
                  <a:prstDash val="solid"/>
                </a:ln>
                <a:solidFill>
                  <a:srgbClr val="FFFFFF"/>
                </a:solidFill>
                <a:effectLst>
                  <a:outerShdw blurRad="50800" dist="63500" algn="l" rotWithShape="0">
                    <a:srgbClr val="4C0000"/>
                  </a:outerShdw>
                </a:effectLst>
                <a:latin typeface="AR CENA" panose="02000000000000000000" pitchFamily="2" charset="0"/>
                <a:ea typeface="Times New Roman" panose="02020603050405020304" pitchFamily="18" charset="0"/>
              </a:rPr>
              <a:t>Cuál es la respuesta de Pedro? </a:t>
            </a:r>
            <a:r>
              <a:rPr lang="es-ES_tradnl" sz="3600" b="1" dirty="0" smtClean="0">
                <a:ln w="6600">
                  <a:solidFill>
                    <a:sysClr val="windowText" lastClr="000000"/>
                  </a:solidFill>
                  <a:prstDash val="solid"/>
                </a:ln>
                <a:solidFill>
                  <a:srgbClr val="FFFFFF"/>
                </a:solidFill>
                <a:effectLst>
                  <a:outerShdw blurRad="50800" dist="63500" algn="l" rotWithShape="0">
                    <a:srgbClr val="4C0000"/>
                  </a:outerShdw>
                </a:effectLst>
                <a:latin typeface="AR CENA" panose="02000000000000000000" pitchFamily="2" charset="0"/>
                <a:ea typeface="Times New Roman" panose="02020603050405020304" pitchFamily="18" charset="0"/>
              </a:rPr>
              <a:t>               ¿</a:t>
            </a:r>
            <a:r>
              <a:rPr lang="es-ES_tradnl" sz="3600" b="1" dirty="0">
                <a:ln w="6600">
                  <a:solidFill>
                    <a:sysClr val="windowText" lastClr="000000"/>
                  </a:solidFill>
                  <a:prstDash val="solid"/>
                </a:ln>
                <a:solidFill>
                  <a:srgbClr val="FFFFFF"/>
                </a:solidFill>
                <a:effectLst>
                  <a:outerShdw blurRad="50800" dist="63500" algn="l" rotWithShape="0">
                    <a:srgbClr val="4C0000"/>
                  </a:outerShdw>
                </a:effectLst>
                <a:latin typeface="AR CENA" panose="02000000000000000000" pitchFamily="2" charset="0"/>
                <a:ea typeface="Times New Roman" panose="02020603050405020304" pitchFamily="18" charset="0"/>
              </a:rPr>
              <a:t>Qué expresan sus palabras?</a:t>
            </a:r>
            <a:endParaRPr lang="es-PE" sz="4800" b="1" dirty="0">
              <a:ln w="6600">
                <a:solidFill>
                  <a:sysClr val="windowText" lastClr="000000"/>
                </a:solidFill>
                <a:prstDash val="solid"/>
              </a:ln>
              <a:solidFill>
                <a:srgbClr val="FFFFFF"/>
              </a:solidFill>
              <a:effectLst>
                <a:outerShdw blurRad="50800" dist="63500" algn="l" rotWithShape="0">
                  <a:srgbClr val="4C0000"/>
                </a:outerShdw>
              </a:effectLst>
              <a:latin typeface="AR CENA" panose="02000000000000000000" pitchFamily="2" charset="0"/>
              <a:ea typeface="Times New Roman" panose="02020603050405020304" pitchFamily="18" charset="0"/>
            </a:endParaRPr>
          </a:p>
        </p:txBody>
      </p:sp>
      <p:sp>
        <p:nvSpPr>
          <p:cNvPr id="3" name="Rectángulo 2"/>
          <p:cNvSpPr/>
          <p:nvPr/>
        </p:nvSpPr>
        <p:spPr>
          <a:xfrm>
            <a:off x="553190" y="329573"/>
            <a:ext cx="8103130" cy="1200329"/>
          </a:xfrm>
          <a:prstGeom prst="rect">
            <a:avLst/>
          </a:prstGeom>
        </p:spPr>
        <p:txBody>
          <a:bodyPr wrap="square">
            <a:spAutoFit/>
          </a:bodyPr>
          <a:lstStyle/>
          <a:p>
            <a:pPr marL="571500" lvl="0" indent="-571500" algn="ctr">
              <a:spcAft>
                <a:spcPts val="0"/>
              </a:spcAft>
              <a:buFont typeface="Wingdings" panose="05000000000000000000" pitchFamily="2" charset="2"/>
              <a:buChar char="Ø"/>
            </a:pPr>
            <a:r>
              <a:rPr lang="es-ES_tradnl" sz="3600" b="1" dirty="0">
                <a:ln w="6600">
                  <a:solidFill>
                    <a:sysClr val="windowText" lastClr="000000"/>
                  </a:solidFill>
                  <a:prstDash val="solid"/>
                </a:ln>
                <a:solidFill>
                  <a:srgbClr val="FFFFFF"/>
                </a:solidFill>
                <a:effectLst>
                  <a:outerShdw blurRad="50800" dist="63500" algn="l" rotWithShape="0">
                    <a:srgbClr val="4C0000"/>
                  </a:outerShdw>
                </a:effectLst>
                <a:latin typeface="AR CENA" panose="02000000000000000000" pitchFamily="2" charset="0"/>
                <a:ea typeface="Times New Roman" panose="02020603050405020304" pitchFamily="18" charset="0"/>
              </a:rPr>
              <a:t>¿Qué pregunta el Señor a los Apóstoles</a:t>
            </a:r>
            <a:r>
              <a:rPr lang="es-ES_tradnl" sz="3600" b="1" dirty="0" smtClean="0">
                <a:ln w="6600">
                  <a:solidFill>
                    <a:sysClr val="windowText" lastClr="000000"/>
                  </a:solidFill>
                  <a:prstDash val="solid"/>
                </a:ln>
                <a:solidFill>
                  <a:srgbClr val="FFFFFF"/>
                </a:solidFill>
                <a:effectLst>
                  <a:outerShdw blurRad="50800" dist="63500" algn="l" rotWithShape="0">
                    <a:srgbClr val="4C0000"/>
                  </a:outerShdw>
                </a:effectLst>
                <a:latin typeface="AR CENA" panose="02000000000000000000" pitchFamily="2" charset="0"/>
                <a:ea typeface="Times New Roman" panose="02020603050405020304" pitchFamily="18" charset="0"/>
              </a:rPr>
              <a:t>?.</a:t>
            </a:r>
          </a:p>
        </p:txBody>
      </p:sp>
    </p:spTree>
    <p:extLst>
      <p:ext uri="{BB962C8B-B14F-4D97-AF65-F5344CB8AC3E}">
        <p14:creationId xmlns:p14="http://schemas.microsoft.com/office/powerpoint/2010/main" val="744441780"/>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 calcmode="lin" valueType="num">
                                      <p:cBhvr>
                                        <p:cTn id="9" dur="10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3"/>
                                        </p:tgtEl>
                                      </p:cBhvr>
                                    </p:animEffect>
                                  </p:childTnLst>
                                </p:cTn>
                              </p:par>
                            </p:childTnLst>
                          </p:cTn>
                        </p:par>
                        <p:par>
                          <p:cTn id="12" fill="hold">
                            <p:stCondLst>
                              <p:cond delay="4300"/>
                            </p:stCondLst>
                            <p:childTnLst>
                              <p:par>
                                <p:cTn id="13" presetID="23" presetClass="entr" presetSubtype="16" fill="hold" grpId="0" nodeType="afterEffect">
                                  <p:stCondLst>
                                    <p:cond delay="0"/>
                                  </p:stCondLst>
                                  <p:iterate type="wd">
                                    <p:tmPct val="10000"/>
                                  </p:iterate>
                                  <p:childTnLst>
                                    <p:set>
                                      <p:cBhvr>
                                        <p:cTn id="14" dur="1" fill="hold">
                                          <p:stCondLst>
                                            <p:cond delay="0"/>
                                          </p:stCondLst>
                                        </p:cTn>
                                        <p:tgtEl>
                                          <p:spTgt spid="7"/>
                                        </p:tgtEl>
                                        <p:attrNameLst>
                                          <p:attrName>style.visibility</p:attrName>
                                        </p:attrNameLst>
                                      </p:cBhvr>
                                      <p:to>
                                        <p:strVal val="visible"/>
                                      </p:to>
                                    </p:set>
                                    <p:anim calcmode="lin" valueType="num">
                                      <p:cBhvr>
                                        <p:cTn id="15" dur="750" fill="hold"/>
                                        <p:tgtEl>
                                          <p:spTgt spid="7"/>
                                        </p:tgtEl>
                                        <p:attrNameLst>
                                          <p:attrName>ppt_w</p:attrName>
                                        </p:attrNameLst>
                                      </p:cBhvr>
                                      <p:tavLst>
                                        <p:tav tm="0">
                                          <p:val>
                                            <p:fltVal val="0"/>
                                          </p:val>
                                        </p:tav>
                                        <p:tav tm="100000">
                                          <p:val>
                                            <p:strVal val="#ppt_w"/>
                                          </p:val>
                                        </p:tav>
                                      </p:tavLst>
                                    </p:anim>
                                    <p:anim calcmode="lin" valueType="num">
                                      <p:cBhvr>
                                        <p:cTn id="16" dur="75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13424" y="464127"/>
            <a:ext cx="8154057" cy="5931408"/>
          </a:xfrm>
          <a:prstGeom prst="rect">
            <a:avLst/>
          </a:prstGeom>
        </p:spPr>
      </p:pic>
      <p:sp>
        <p:nvSpPr>
          <p:cNvPr id="6" name="5 CuadroTexto"/>
          <p:cNvSpPr txBox="1"/>
          <p:nvPr/>
        </p:nvSpPr>
        <p:spPr>
          <a:xfrm>
            <a:off x="513424" y="1231299"/>
            <a:ext cx="8127929" cy="1384995"/>
          </a:xfrm>
          <a:prstGeom prst="rect">
            <a:avLst/>
          </a:prstGeom>
          <a:noFill/>
        </p:spPr>
        <p:txBody>
          <a:bodyPr wrap="square" rtlCol="0">
            <a:spAutoFit/>
          </a:bodyPr>
          <a:lstStyle/>
          <a:p>
            <a:pPr fontAlgn="base">
              <a:spcBef>
                <a:spcPct val="0"/>
              </a:spcBef>
              <a:spcAft>
                <a:spcPct val="0"/>
              </a:spcAft>
            </a:pPr>
            <a:r>
              <a:rPr lang="es-PE" sz="2800" b="1" dirty="0" smtClean="0">
                <a:solidFill>
                  <a:srgbClr val="FFFF00"/>
                </a:solidFill>
                <a:effectLst>
                  <a:glow rad="228600">
                    <a:srgbClr val="001E00">
                      <a:alpha val="40000"/>
                    </a:srgbClr>
                  </a:glow>
                  <a:outerShdw blurRad="50800" dist="38100" dir="10800000" algn="r" rotWithShape="0">
                    <a:prstClr val="black"/>
                  </a:outerShdw>
                </a:effectLst>
                <a:latin typeface="Tekton Pro Cond" pitchFamily="34" charset="0"/>
              </a:rPr>
              <a:t>Las </a:t>
            </a:r>
            <a:r>
              <a:rPr lang="es-PE" sz="2800" b="1" dirty="0">
                <a:solidFill>
                  <a:srgbClr val="FFFF00"/>
                </a:solidFill>
                <a:effectLst>
                  <a:glow rad="228600">
                    <a:srgbClr val="001E00">
                      <a:alpha val="40000"/>
                    </a:srgbClr>
                  </a:glow>
                  <a:outerShdw blurRad="50800" dist="38100" dir="10800000" algn="r" rotWithShape="0">
                    <a:prstClr val="black"/>
                  </a:outerShdw>
                </a:effectLst>
                <a:latin typeface="Tekton Pro Cond" pitchFamily="34" charset="0"/>
              </a:rPr>
              <a:t>crisis en lo vida de fe son inevitables. Más aún, son momentos privilegiados que nos </a:t>
            </a:r>
            <a:r>
              <a:rPr lang="es-PE" sz="2800" b="1" dirty="0" smtClean="0">
                <a:solidFill>
                  <a:srgbClr val="FFFF00"/>
                </a:solidFill>
                <a:effectLst>
                  <a:glow rad="228600">
                    <a:srgbClr val="001E00">
                      <a:alpha val="40000"/>
                    </a:srgbClr>
                  </a:glow>
                  <a:outerShdw blurRad="50800" dist="38100" dir="10800000" algn="r" rotWithShape="0">
                    <a:prstClr val="black"/>
                  </a:outerShdw>
                </a:effectLst>
                <a:latin typeface="Tekton Pro Cond" pitchFamily="34" charset="0"/>
              </a:rPr>
              <a:t>invitan</a:t>
            </a:r>
            <a:endParaRPr lang="es-ES_tradnl" sz="2800" b="1" dirty="0">
              <a:solidFill>
                <a:srgbClr val="FFFF00"/>
              </a:solidFill>
              <a:effectLst>
                <a:glow rad="228600">
                  <a:srgbClr val="001E00">
                    <a:alpha val="40000"/>
                  </a:srgbClr>
                </a:glow>
                <a:outerShdw blurRad="50800" dist="38100" dir="10800000" algn="r" rotWithShape="0">
                  <a:prstClr val="black"/>
                </a:outerShdw>
              </a:effectLst>
              <a:latin typeface="Tekton Pro Cond" pitchFamily="34" charset="0"/>
            </a:endParaRPr>
          </a:p>
        </p:txBody>
      </p:sp>
      <p:sp>
        <p:nvSpPr>
          <p:cNvPr id="9" name="8 CuadroTexto"/>
          <p:cNvSpPr txBox="1"/>
          <p:nvPr/>
        </p:nvSpPr>
        <p:spPr>
          <a:xfrm>
            <a:off x="539552" y="4739660"/>
            <a:ext cx="7994848" cy="584775"/>
          </a:xfrm>
          <a:prstGeom prst="rect">
            <a:avLst/>
          </a:prstGeom>
          <a:noFill/>
        </p:spPr>
        <p:txBody>
          <a:bodyPr wrap="square" rtlCol="0">
            <a:spAutoFit/>
          </a:bodyPr>
          <a:lstStyle/>
          <a:p>
            <a:pPr algn="ctr" fontAlgn="base">
              <a:spcBef>
                <a:spcPct val="0"/>
              </a:spcBef>
              <a:spcAft>
                <a:spcPct val="0"/>
              </a:spcAft>
            </a:pPr>
            <a:endParaRPr lang="es-ES" sz="3200" dirty="0">
              <a:solidFill>
                <a:srgbClr val="FFFF00"/>
              </a:solidFill>
              <a:effectLst>
                <a:glow rad="101600">
                  <a:srgbClr val="EEECE1">
                    <a:lumMod val="10000"/>
                    <a:alpha val="60000"/>
                  </a:srgbClr>
                </a:glow>
                <a:outerShdw blurRad="50800" dist="38100" dir="10800000" algn="r" rotWithShape="0">
                  <a:prstClr val="black"/>
                </a:outerShdw>
              </a:effectLst>
              <a:latin typeface="Tekton Pro Cond" pitchFamily="34" charset="0"/>
            </a:endParaRPr>
          </a:p>
        </p:txBody>
      </p:sp>
      <p:sp>
        <p:nvSpPr>
          <p:cNvPr id="5" name="Rectángulo 4"/>
          <p:cNvSpPr/>
          <p:nvPr/>
        </p:nvSpPr>
        <p:spPr>
          <a:xfrm>
            <a:off x="3819941" y="586103"/>
            <a:ext cx="2282997" cy="523220"/>
          </a:xfrm>
          <a:prstGeom prst="rect">
            <a:avLst/>
          </a:prstGeom>
        </p:spPr>
        <p:txBody>
          <a:bodyPr wrap="none">
            <a:spAutoFit/>
          </a:bodyPr>
          <a:lstStyle/>
          <a:p>
            <a:r>
              <a:rPr lang="es-PE" sz="2800" b="1" dirty="0">
                <a:solidFill>
                  <a:srgbClr val="FFFF00"/>
                </a:solidFill>
                <a:effectLst>
                  <a:glow rad="139700">
                    <a:schemeClr val="accent4">
                      <a:satMod val="175000"/>
                      <a:alpha val="40000"/>
                    </a:schemeClr>
                  </a:glow>
                  <a:outerShdw blurRad="50800" dist="38100" dir="10800000" algn="r" rotWithShape="0">
                    <a:prstClr val="black"/>
                  </a:outerShdw>
                </a:effectLst>
                <a:latin typeface="Tekton Pro Cond" pitchFamily="34" charset="0"/>
              </a:rPr>
              <a:t>Motivación: </a:t>
            </a:r>
            <a:endParaRPr lang="en-US" sz="2800" b="1" dirty="0">
              <a:effectLst>
                <a:glow rad="139700">
                  <a:schemeClr val="accent4">
                    <a:satMod val="175000"/>
                    <a:alpha val="40000"/>
                  </a:schemeClr>
                </a:glow>
                <a:outerShdw blurRad="50800" dist="38100" dir="10800000" algn="r" rotWithShape="0">
                  <a:prstClr val="black"/>
                </a:outerShdw>
              </a:effectLst>
            </a:endParaRPr>
          </a:p>
        </p:txBody>
      </p:sp>
      <p:sp>
        <p:nvSpPr>
          <p:cNvPr id="11" name="5 CuadroTexto"/>
          <p:cNvSpPr txBox="1"/>
          <p:nvPr/>
        </p:nvSpPr>
        <p:spPr>
          <a:xfrm>
            <a:off x="487295" y="2577911"/>
            <a:ext cx="3446529" cy="1384995"/>
          </a:xfrm>
          <a:prstGeom prst="rect">
            <a:avLst/>
          </a:prstGeom>
          <a:noFill/>
        </p:spPr>
        <p:txBody>
          <a:bodyPr wrap="square" rtlCol="0">
            <a:spAutoFit/>
          </a:bodyPr>
          <a:lstStyle/>
          <a:p>
            <a:pPr fontAlgn="base">
              <a:spcBef>
                <a:spcPct val="0"/>
              </a:spcBef>
              <a:spcAft>
                <a:spcPct val="0"/>
              </a:spcAft>
            </a:pPr>
            <a:r>
              <a:rPr lang="es-PE" sz="2800" b="1" dirty="0" smtClean="0">
                <a:solidFill>
                  <a:srgbClr val="FFFF00"/>
                </a:solidFill>
                <a:effectLst>
                  <a:glow rad="228600">
                    <a:srgbClr val="001E00">
                      <a:alpha val="40000"/>
                    </a:srgbClr>
                  </a:glow>
                  <a:outerShdw blurRad="50800" dist="38100" dir="10800000" algn="r" rotWithShape="0">
                    <a:prstClr val="black"/>
                  </a:outerShdw>
                </a:effectLst>
                <a:latin typeface="Tekton Pro Cond" pitchFamily="34" charset="0"/>
              </a:rPr>
              <a:t>a </a:t>
            </a:r>
            <a:r>
              <a:rPr lang="es-PE" sz="2800" b="1" dirty="0">
                <a:solidFill>
                  <a:srgbClr val="FFFF00"/>
                </a:solidFill>
                <a:effectLst>
                  <a:glow rad="228600">
                    <a:srgbClr val="001E00">
                      <a:alpha val="40000"/>
                    </a:srgbClr>
                  </a:glow>
                  <a:outerShdw blurRad="50800" dist="38100" dir="10800000" algn="r" rotWithShape="0">
                    <a:prstClr val="black"/>
                  </a:outerShdw>
                </a:effectLst>
                <a:latin typeface="Tekton Pro Cond" pitchFamily="34" charset="0"/>
              </a:rPr>
              <a:t>tomar una decisión, a definir nuestro modo </a:t>
            </a:r>
            <a:r>
              <a:rPr lang="es-PE" sz="2800" b="1" dirty="0" smtClean="0">
                <a:solidFill>
                  <a:srgbClr val="FFFF00"/>
                </a:solidFill>
                <a:effectLst>
                  <a:glow rad="228600">
                    <a:srgbClr val="001E00">
                      <a:alpha val="40000"/>
                    </a:srgbClr>
                  </a:glow>
                  <a:outerShdw blurRad="50800" dist="38100" dir="10800000" algn="r" rotWithShape="0">
                    <a:prstClr val="black"/>
                  </a:outerShdw>
                </a:effectLst>
                <a:latin typeface="Tekton Pro Cond" pitchFamily="34" charset="0"/>
              </a:rPr>
              <a:t>de</a:t>
            </a:r>
            <a:endParaRPr lang="es-ES_tradnl" sz="2800" b="1" dirty="0">
              <a:solidFill>
                <a:srgbClr val="FFFF00"/>
              </a:solidFill>
              <a:effectLst>
                <a:glow rad="228600">
                  <a:srgbClr val="001E00">
                    <a:alpha val="40000"/>
                  </a:srgbClr>
                </a:glow>
                <a:outerShdw blurRad="50800" dist="38100" dir="10800000" algn="r" rotWithShape="0">
                  <a:prstClr val="black"/>
                </a:outerShdw>
              </a:effectLst>
              <a:latin typeface="Tekton Pro Cond" pitchFamily="34" charset="0"/>
            </a:endParaRPr>
          </a:p>
        </p:txBody>
      </p:sp>
      <p:sp>
        <p:nvSpPr>
          <p:cNvPr id="12" name="5 CuadroTexto"/>
          <p:cNvSpPr txBox="1"/>
          <p:nvPr/>
        </p:nvSpPr>
        <p:spPr>
          <a:xfrm>
            <a:off x="5440109" y="2459347"/>
            <a:ext cx="3201244" cy="1384995"/>
          </a:xfrm>
          <a:prstGeom prst="rect">
            <a:avLst/>
          </a:prstGeom>
          <a:noFill/>
        </p:spPr>
        <p:txBody>
          <a:bodyPr wrap="square" rtlCol="0">
            <a:spAutoFit/>
          </a:bodyPr>
          <a:lstStyle/>
          <a:p>
            <a:pPr algn="r" fontAlgn="base">
              <a:spcBef>
                <a:spcPct val="0"/>
              </a:spcBef>
              <a:spcAft>
                <a:spcPct val="0"/>
              </a:spcAft>
            </a:pPr>
            <a:r>
              <a:rPr lang="es-ES_tradnl" sz="2800" b="1" dirty="0" smtClean="0">
                <a:solidFill>
                  <a:srgbClr val="FFFF00"/>
                </a:solidFill>
                <a:effectLst>
                  <a:glow rad="228600">
                    <a:srgbClr val="001E00">
                      <a:alpha val="40000"/>
                    </a:srgbClr>
                  </a:glow>
                  <a:outerShdw blurRad="50800" dist="38100" dir="10800000" algn="r" rotWithShape="0">
                    <a:prstClr val="black"/>
                  </a:outerShdw>
                </a:effectLst>
                <a:latin typeface="Tekton Pro Cond" pitchFamily="34" charset="0"/>
              </a:rPr>
              <a:t>ser y de estar en la vida ante Dios y ante los demás.</a:t>
            </a:r>
            <a:endParaRPr lang="es-ES_tradnl" sz="2800" b="1" dirty="0">
              <a:solidFill>
                <a:srgbClr val="FFFF00"/>
              </a:solidFill>
              <a:effectLst>
                <a:glow rad="228600">
                  <a:srgbClr val="001E00">
                    <a:alpha val="40000"/>
                  </a:srgbClr>
                </a:glow>
                <a:outerShdw blurRad="50800" dist="38100" dir="10800000" algn="r" rotWithShape="0">
                  <a:prstClr val="black"/>
                </a:outerShdw>
              </a:effectLst>
              <a:latin typeface="Tekton Pro Cond" pitchFamily="34" charset="0"/>
            </a:endParaRPr>
          </a:p>
        </p:txBody>
      </p:sp>
      <p:sp>
        <p:nvSpPr>
          <p:cNvPr id="13" name="5 CuadroTexto"/>
          <p:cNvSpPr txBox="1"/>
          <p:nvPr/>
        </p:nvSpPr>
        <p:spPr>
          <a:xfrm>
            <a:off x="565993" y="4883160"/>
            <a:ext cx="8075360" cy="1384995"/>
          </a:xfrm>
          <a:prstGeom prst="rect">
            <a:avLst/>
          </a:prstGeom>
          <a:noFill/>
        </p:spPr>
        <p:txBody>
          <a:bodyPr wrap="square" rtlCol="0">
            <a:spAutoFit/>
          </a:bodyPr>
          <a:lstStyle/>
          <a:p>
            <a:pPr algn="ctr" fontAlgn="base">
              <a:spcBef>
                <a:spcPct val="0"/>
              </a:spcBef>
              <a:spcAft>
                <a:spcPct val="0"/>
              </a:spcAft>
            </a:pPr>
            <a:r>
              <a:rPr lang="es-PE" sz="2800" b="1" dirty="0" smtClean="0">
                <a:solidFill>
                  <a:srgbClr val="FFFF00"/>
                </a:solidFill>
                <a:effectLst>
                  <a:glow rad="228600">
                    <a:srgbClr val="001E00">
                      <a:alpha val="40000"/>
                    </a:srgbClr>
                  </a:glow>
                  <a:outerShdw blurRad="50800" dist="38100" dir="10800000" algn="r" rotWithShape="0">
                    <a:prstClr val="black"/>
                  </a:outerShdw>
                </a:effectLst>
                <a:latin typeface="Tekton Pro Cond" pitchFamily="34" charset="0"/>
              </a:rPr>
              <a:t>El </a:t>
            </a:r>
            <a:r>
              <a:rPr lang="es-PE" sz="2800" b="1" dirty="0">
                <a:solidFill>
                  <a:srgbClr val="FFFF00"/>
                </a:solidFill>
                <a:effectLst>
                  <a:glow rad="228600">
                    <a:srgbClr val="001E00">
                      <a:alpha val="40000"/>
                    </a:srgbClr>
                  </a:glow>
                  <a:outerShdw blurRad="50800" dist="38100" dir="10800000" algn="r" rotWithShape="0">
                    <a:prstClr val="black"/>
                  </a:outerShdw>
                </a:effectLst>
                <a:latin typeface="Tekton Pro Cond" pitchFamily="34" charset="0"/>
              </a:rPr>
              <a:t>texto de hoy nos puede ayudar a superar esos momentos, manteniéndonos fieles a Jesús cuando muchos le abandonan.</a:t>
            </a:r>
            <a:endParaRPr lang="es-ES_tradnl" sz="2800" b="1" dirty="0">
              <a:solidFill>
                <a:srgbClr val="FFFF00"/>
              </a:solidFill>
              <a:effectLst>
                <a:glow rad="228600">
                  <a:srgbClr val="001E00">
                    <a:alpha val="40000"/>
                  </a:srgbClr>
                </a:glow>
                <a:outerShdw blurRad="50800" dist="38100" dir="10800000" algn="r" rotWithShape="0">
                  <a:prstClr val="black"/>
                </a:outerShdw>
              </a:effectLst>
              <a:latin typeface="Tekton Pro Cond" pitchFamily="34" charset="0"/>
            </a:endParaRPr>
          </a:p>
        </p:txBody>
      </p:sp>
      <p:pic>
        <p:nvPicPr>
          <p:cNvPr id="15" name="Imagen 1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70303" y="458434"/>
            <a:ext cx="3028242" cy="772866"/>
          </a:xfrm>
          <a:prstGeom prst="roundRect">
            <a:avLst/>
          </a:prstGeom>
        </p:spPr>
      </p:pic>
      <p:sp>
        <p:nvSpPr>
          <p:cNvPr id="10" name="Rectángulo redondeado 9"/>
          <p:cNvSpPr>
            <a:spLocks noChangeArrowheads="1"/>
          </p:cNvSpPr>
          <p:nvPr/>
        </p:nvSpPr>
        <p:spPr bwMode="auto">
          <a:xfrm>
            <a:off x="722724" y="501427"/>
            <a:ext cx="2566662" cy="643890"/>
          </a:xfrm>
          <a:prstGeom prst="roundRect">
            <a:avLst>
              <a:gd name="adj" fmla="val 16667"/>
            </a:avLst>
          </a:prstGeom>
          <a:noFill/>
          <a:ln>
            <a:noFill/>
            <a:headEnd/>
            <a:tailEnd/>
          </a:ln>
          <a:effectLst>
            <a:outerShdw blurRad="57150" dist="19050" dir="5400000" algn="ctr" rotWithShape="0">
              <a:srgbClr val="000000">
                <a:alpha val="63000"/>
              </a:srgbClr>
            </a:outerShdw>
          </a:effectLst>
        </p:spPr>
        <p:txBody>
          <a:bodyPr rot="0" vert="horz" wrap="square" lIns="91440" tIns="45720" rIns="91440" bIns="45720" anchor="t" anchorCtr="0" upright="1">
            <a:noAutofit/>
          </a:bodyPr>
          <a:lstStyle/>
          <a:p>
            <a:pPr marL="0" marR="0" lvl="0" indent="19050" algn="ctr" defTabSz="914400" eaLnBrk="1" fontAlgn="auto" latinLnBrk="0" hangingPunct="1">
              <a:lnSpc>
                <a:spcPct val="100000"/>
              </a:lnSpc>
              <a:spcBef>
                <a:spcPts val="0"/>
              </a:spcBef>
              <a:spcAft>
                <a:spcPts val="0"/>
              </a:spcAft>
              <a:buClrTx/>
              <a:buSzTx/>
              <a:buFontTx/>
              <a:buNone/>
              <a:tabLst/>
              <a:defRPr/>
            </a:pPr>
            <a:r>
              <a:rPr kumimoji="0" lang="es-ES_tradnl" sz="1400" b="1" i="0" u="none" strike="noStrike" kern="0" cap="none" spc="0" normalizeH="0" baseline="0" noProof="0" dirty="0" smtClean="0">
                <a:ln>
                  <a:noFill/>
                </a:ln>
                <a:solidFill>
                  <a:schemeClr val="tx2">
                    <a:lumMod val="50000"/>
                  </a:schemeClr>
                </a:solidFill>
                <a:uLnTx/>
                <a:uFillTx/>
                <a:latin typeface="Times New Roman" panose="02020603050405020304" pitchFamily="18" charset="0"/>
                <a:ea typeface="Times New Roman" panose="02020603050405020304" pitchFamily="18" charset="0"/>
              </a:rPr>
              <a:t>MEDITATIO</a:t>
            </a:r>
            <a:endParaRPr kumimoji="0" lang="es-PE" sz="1400" b="1" i="0" u="none" strike="noStrike" kern="0" cap="none" spc="0" normalizeH="0" baseline="0" noProof="0" dirty="0" smtClean="0">
              <a:ln>
                <a:noFill/>
              </a:ln>
              <a:solidFill>
                <a:schemeClr val="tx2">
                  <a:lumMod val="50000"/>
                </a:schemeClr>
              </a:solidFill>
              <a:uLnTx/>
              <a:uFillTx/>
              <a:latin typeface="Times New Roman" panose="02020603050405020304" pitchFamily="18" charset="0"/>
              <a:ea typeface="Times New Roman" panose="02020603050405020304" pitchFamily="18" charset="0"/>
            </a:endParaRPr>
          </a:p>
          <a:p>
            <a:pPr marL="0" marR="0" lvl="0" indent="19050" defTabSz="914400" eaLnBrk="1" fontAlgn="auto" latinLnBrk="0" hangingPunct="1">
              <a:lnSpc>
                <a:spcPct val="100000"/>
              </a:lnSpc>
              <a:spcBef>
                <a:spcPts val="0"/>
              </a:spcBef>
              <a:spcAft>
                <a:spcPts val="0"/>
              </a:spcAft>
              <a:buClrTx/>
              <a:buSzTx/>
              <a:buFontTx/>
              <a:buNone/>
              <a:tabLst/>
              <a:defRPr/>
            </a:pPr>
            <a:r>
              <a:rPr kumimoji="0" lang="es-ES_tradnl" b="1" i="0" u="none" strike="noStrike" kern="0" cap="none" spc="0" normalizeH="0" baseline="0" noProof="0" dirty="0" smtClean="0">
                <a:ln>
                  <a:noFill/>
                </a:ln>
                <a:solidFill>
                  <a:schemeClr val="tx2">
                    <a:lumMod val="50000"/>
                  </a:schemeClr>
                </a:solidFill>
                <a:uLnTx/>
                <a:uFillTx/>
                <a:latin typeface="Times New Roman" panose="02020603050405020304" pitchFamily="18" charset="0"/>
                <a:ea typeface="Times New Roman" panose="02020603050405020304" pitchFamily="18" charset="0"/>
              </a:rPr>
              <a:t>¿Qué ME dice el texto?</a:t>
            </a:r>
            <a:endParaRPr kumimoji="0" lang="es-PE" b="0" i="0" u="none" strike="noStrike" kern="0" cap="none" spc="0" normalizeH="0" baseline="0" noProof="0" dirty="0">
              <a:ln>
                <a:noFill/>
              </a:ln>
              <a:solidFill>
                <a:schemeClr val="tx2">
                  <a:lumMod val="50000"/>
                </a:schemeClr>
              </a:solidFill>
              <a:uLnTx/>
              <a:uFillTx/>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561031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2000"/>
                            </p:stCondLst>
                            <p:childTnLst>
                              <p:par>
                                <p:cTn id="12" presetID="23" presetClass="entr" presetSubtype="16" fill="hold" grpId="0" nodeType="afterEffect">
                                  <p:stCondLst>
                                    <p:cond delay="0"/>
                                  </p:stCondLst>
                                  <p:iterate type="wd">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750" fill="hold"/>
                                        <p:tgtEl>
                                          <p:spTgt spid="6"/>
                                        </p:tgtEl>
                                        <p:attrNameLst>
                                          <p:attrName>ppt_w</p:attrName>
                                        </p:attrNameLst>
                                      </p:cBhvr>
                                      <p:tavLst>
                                        <p:tav tm="0">
                                          <p:val>
                                            <p:fltVal val="0"/>
                                          </p:val>
                                        </p:tav>
                                        <p:tav tm="100000">
                                          <p:val>
                                            <p:strVal val="#ppt_w"/>
                                          </p:val>
                                        </p:tav>
                                      </p:tavLst>
                                    </p:anim>
                                    <p:anim calcmode="lin" valueType="num">
                                      <p:cBhvr>
                                        <p:cTn id="15" dur="750" fill="hold"/>
                                        <p:tgtEl>
                                          <p:spTgt spid="6"/>
                                        </p:tgtEl>
                                        <p:attrNameLst>
                                          <p:attrName>ppt_h</p:attrName>
                                        </p:attrNameLst>
                                      </p:cBhvr>
                                      <p:tavLst>
                                        <p:tav tm="0">
                                          <p:val>
                                            <p:fltVal val="0"/>
                                          </p:val>
                                        </p:tav>
                                        <p:tav tm="100000">
                                          <p:val>
                                            <p:strVal val="#ppt_h"/>
                                          </p:val>
                                        </p:tav>
                                      </p:tavLst>
                                    </p:anim>
                                  </p:childTnLst>
                                </p:cTn>
                              </p:par>
                            </p:childTnLst>
                          </p:cTn>
                        </p:par>
                        <p:par>
                          <p:cTn id="16" fill="hold">
                            <p:stCondLst>
                              <p:cond delay="4100"/>
                            </p:stCondLst>
                            <p:childTnLst>
                              <p:par>
                                <p:cTn id="17" presetID="23" presetClass="entr" presetSubtype="16" fill="hold" grpId="0" nodeType="afterEffect">
                                  <p:stCondLst>
                                    <p:cond delay="0"/>
                                  </p:stCondLst>
                                  <p:iterate type="wd">
                                    <p:tmPct val="10000"/>
                                  </p:iterate>
                                  <p:childTnLst>
                                    <p:set>
                                      <p:cBhvr>
                                        <p:cTn id="18" dur="1" fill="hold">
                                          <p:stCondLst>
                                            <p:cond delay="0"/>
                                          </p:stCondLst>
                                        </p:cTn>
                                        <p:tgtEl>
                                          <p:spTgt spid="11"/>
                                        </p:tgtEl>
                                        <p:attrNameLst>
                                          <p:attrName>style.visibility</p:attrName>
                                        </p:attrNameLst>
                                      </p:cBhvr>
                                      <p:to>
                                        <p:strVal val="visible"/>
                                      </p:to>
                                    </p:set>
                                    <p:anim calcmode="lin" valueType="num">
                                      <p:cBhvr>
                                        <p:cTn id="19" dur="750" fill="hold"/>
                                        <p:tgtEl>
                                          <p:spTgt spid="11"/>
                                        </p:tgtEl>
                                        <p:attrNameLst>
                                          <p:attrName>ppt_w</p:attrName>
                                        </p:attrNameLst>
                                      </p:cBhvr>
                                      <p:tavLst>
                                        <p:tav tm="0">
                                          <p:val>
                                            <p:fltVal val="0"/>
                                          </p:val>
                                        </p:tav>
                                        <p:tav tm="100000">
                                          <p:val>
                                            <p:strVal val="#ppt_w"/>
                                          </p:val>
                                        </p:tav>
                                      </p:tavLst>
                                    </p:anim>
                                    <p:anim calcmode="lin" valueType="num">
                                      <p:cBhvr>
                                        <p:cTn id="20" dur="750" fill="hold"/>
                                        <p:tgtEl>
                                          <p:spTgt spid="11"/>
                                        </p:tgtEl>
                                        <p:attrNameLst>
                                          <p:attrName>ppt_h</p:attrName>
                                        </p:attrNameLst>
                                      </p:cBhvr>
                                      <p:tavLst>
                                        <p:tav tm="0">
                                          <p:val>
                                            <p:fltVal val="0"/>
                                          </p:val>
                                        </p:tav>
                                        <p:tav tm="100000">
                                          <p:val>
                                            <p:strVal val="#ppt_h"/>
                                          </p:val>
                                        </p:tav>
                                      </p:tavLst>
                                    </p:anim>
                                  </p:childTnLst>
                                </p:cTn>
                              </p:par>
                            </p:childTnLst>
                          </p:cTn>
                        </p:par>
                        <p:par>
                          <p:cTn id="21" fill="hold">
                            <p:stCondLst>
                              <p:cond delay="5525"/>
                            </p:stCondLst>
                            <p:childTnLst>
                              <p:par>
                                <p:cTn id="22" presetID="23" presetClass="entr" presetSubtype="16" fill="hold" grpId="0" nodeType="afterEffect">
                                  <p:stCondLst>
                                    <p:cond delay="0"/>
                                  </p:stCondLst>
                                  <p:iterate type="wd">
                                    <p:tmPct val="10000"/>
                                  </p:iterate>
                                  <p:childTnLst>
                                    <p:set>
                                      <p:cBhvr>
                                        <p:cTn id="23" dur="1" fill="hold">
                                          <p:stCondLst>
                                            <p:cond delay="0"/>
                                          </p:stCondLst>
                                        </p:cTn>
                                        <p:tgtEl>
                                          <p:spTgt spid="12"/>
                                        </p:tgtEl>
                                        <p:attrNameLst>
                                          <p:attrName>style.visibility</p:attrName>
                                        </p:attrNameLst>
                                      </p:cBhvr>
                                      <p:to>
                                        <p:strVal val="visible"/>
                                      </p:to>
                                    </p:set>
                                    <p:anim calcmode="lin" valueType="num">
                                      <p:cBhvr>
                                        <p:cTn id="24" dur="750" fill="hold"/>
                                        <p:tgtEl>
                                          <p:spTgt spid="12"/>
                                        </p:tgtEl>
                                        <p:attrNameLst>
                                          <p:attrName>ppt_w</p:attrName>
                                        </p:attrNameLst>
                                      </p:cBhvr>
                                      <p:tavLst>
                                        <p:tav tm="0">
                                          <p:val>
                                            <p:fltVal val="0"/>
                                          </p:val>
                                        </p:tav>
                                        <p:tav tm="100000">
                                          <p:val>
                                            <p:strVal val="#ppt_w"/>
                                          </p:val>
                                        </p:tav>
                                      </p:tavLst>
                                    </p:anim>
                                    <p:anim calcmode="lin" valueType="num">
                                      <p:cBhvr>
                                        <p:cTn id="25" dur="750" fill="hold"/>
                                        <p:tgtEl>
                                          <p:spTgt spid="12"/>
                                        </p:tgtEl>
                                        <p:attrNameLst>
                                          <p:attrName>ppt_h</p:attrName>
                                        </p:attrNameLst>
                                      </p:cBhvr>
                                      <p:tavLst>
                                        <p:tav tm="0">
                                          <p:val>
                                            <p:fltVal val="0"/>
                                          </p:val>
                                        </p:tav>
                                        <p:tav tm="100000">
                                          <p:val>
                                            <p:strVal val="#ppt_h"/>
                                          </p:val>
                                        </p:tav>
                                      </p:tavLst>
                                    </p:anim>
                                  </p:childTnLst>
                                </p:cTn>
                              </p:par>
                            </p:childTnLst>
                          </p:cTn>
                        </p:par>
                        <p:par>
                          <p:cTn id="26" fill="hold">
                            <p:stCondLst>
                              <p:cond delay="7250"/>
                            </p:stCondLst>
                            <p:childTnLst>
                              <p:par>
                                <p:cTn id="27" presetID="23" presetClass="entr" presetSubtype="16" fill="hold" grpId="0" nodeType="afterEffect">
                                  <p:stCondLst>
                                    <p:cond delay="0"/>
                                  </p:stCondLst>
                                  <p:iterate type="wd">
                                    <p:tmPct val="10000"/>
                                  </p:iterate>
                                  <p:childTnLst>
                                    <p:set>
                                      <p:cBhvr>
                                        <p:cTn id="28" dur="1" fill="hold">
                                          <p:stCondLst>
                                            <p:cond delay="0"/>
                                          </p:stCondLst>
                                        </p:cTn>
                                        <p:tgtEl>
                                          <p:spTgt spid="13"/>
                                        </p:tgtEl>
                                        <p:attrNameLst>
                                          <p:attrName>style.visibility</p:attrName>
                                        </p:attrNameLst>
                                      </p:cBhvr>
                                      <p:to>
                                        <p:strVal val="visible"/>
                                      </p:to>
                                    </p:set>
                                    <p:anim calcmode="lin" valueType="num">
                                      <p:cBhvr>
                                        <p:cTn id="29" dur="750" fill="hold"/>
                                        <p:tgtEl>
                                          <p:spTgt spid="13"/>
                                        </p:tgtEl>
                                        <p:attrNameLst>
                                          <p:attrName>ppt_w</p:attrName>
                                        </p:attrNameLst>
                                      </p:cBhvr>
                                      <p:tavLst>
                                        <p:tav tm="0">
                                          <p:val>
                                            <p:fltVal val="0"/>
                                          </p:val>
                                        </p:tav>
                                        <p:tav tm="100000">
                                          <p:val>
                                            <p:strVal val="#ppt_w"/>
                                          </p:val>
                                        </p:tav>
                                      </p:tavLst>
                                    </p:anim>
                                    <p:anim calcmode="lin" valueType="num">
                                      <p:cBhvr>
                                        <p:cTn id="30" dur="75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11" grpId="0"/>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505097" y="450199"/>
            <a:ext cx="8107682" cy="5941891"/>
          </a:xfrm>
          <a:prstGeom prst="rect">
            <a:avLst/>
          </a:prstGeom>
          <a:scene3d>
            <a:camera prst="orthographicFront"/>
            <a:lightRig rig="threePt" dir="t"/>
          </a:scene3d>
          <a:sp3d>
            <a:bevelT w="152400" h="50800" prst="softRound"/>
          </a:sp3d>
        </p:spPr>
      </p:pic>
      <p:sp>
        <p:nvSpPr>
          <p:cNvPr id="8" name="2 CuadroTexto"/>
          <p:cNvSpPr txBox="1"/>
          <p:nvPr/>
        </p:nvSpPr>
        <p:spPr>
          <a:xfrm>
            <a:off x="928997" y="528576"/>
            <a:ext cx="6725838" cy="1077218"/>
          </a:xfrm>
          <a:prstGeom prst="rect">
            <a:avLst/>
          </a:prstGeom>
          <a:noFill/>
        </p:spPr>
        <p:txBody>
          <a:bodyPr wrap="square" rtlCol="0">
            <a:spAutoFit/>
          </a:bodyPr>
          <a:lstStyle/>
          <a:p>
            <a:pPr algn="ctr" fontAlgn="base">
              <a:spcBef>
                <a:spcPct val="0"/>
              </a:spcBef>
              <a:spcAft>
                <a:spcPct val="0"/>
              </a:spcAft>
            </a:pPr>
            <a:r>
              <a:rPr lang="es-PE" sz="3200" dirty="0">
                <a:solidFill>
                  <a:schemeClr val="bg1"/>
                </a:solidFill>
                <a:effectLst>
                  <a:glow rad="101600">
                    <a:srgbClr val="000000"/>
                  </a:glow>
                  <a:outerShdw blurRad="38100" dist="38100" dir="2700000" algn="tl">
                    <a:srgbClr val="000000">
                      <a:alpha val="43137"/>
                    </a:srgbClr>
                  </a:outerShdw>
                </a:effectLst>
                <a:latin typeface="Script MT Bold" panose="03040602040607080904" pitchFamily="66" charset="0"/>
              </a:rPr>
              <a:t>•	</a:t>
            </a:r>
            <a:r>
              <a:rPr lang="es-PE" sz="3200" i="1" dirty="0">
                <a:solidFill>
                  <a:schemeClr val="bg1"/>
                </a:solidFill>
                <a:effectLst>
                  <a:glow rad="101600">
                    <a:srgbClr val="000000"/>
                  </a:glow>
                  <a:outerShdw blurRad="38100" dist="38100" dir="2700000" algn="tl">
                    <a:srgbClr val="000000">
                      <a:alpha val="43137"/>
                    </a:srgbClr>
                  </a:outerShdw>
                </a:effectLst>
                <a:latin typeface="Arial Narrow" panose="020B0606020202030204" pitchFamily="34" charset="0"/>
              </a:rPr>
              <a:t>Muchos discípulos se retiraron y ya no iban con él. </a:t>
            </a:r>
            <a:endParaRPr lang="es-ES" sz="3200" dirty="0">
              <a:solidFill>
                <a:schemeClr val="bg1"/>
              </a:solidFill>
              <a:effectLst>
                <a:glow rad="101600">
                  <a:srgbClr val="000000"/>
                </a:glow>
                <a:outerShdw blurRad="38100" dist="38100" dir="2700000" algn="tl">
                  <a:srgbClr val="000000">
                    <a:alpha val="43137"/>
                  </a:srgbClr>
                </a:outerShdw>
              </a:effectLst>
              <a:latin typeface="Script MT Bold" panose="03040602040607080904" pitchFamily="66" charset="0"/>
            </a:endParaRPr>
          </a:p>
        </p:txBody>
      </p:sp>
      <p:sp>
        <p:nvSpPr>
          <p:cNvPr id="7" name="2 CuadroTexto"/>
          <p:cNvSpPr txBox="1"/>
          <p:nvPr/>
        </p:nvSpPr>
        <p:spPr>
          <a:xfrm>
            <a:off x="2044554" y="2114248"/>
            <a:ext cx="3163172" cy="2062103"/>
          </a:xfrm>
          <a:prstGeom prst="rect">
            <a:avLst/>
          </a:prstGeom>
          <a:noFill/>
        </p:spPr>
        <p:txBody>
          <a:bodyPr wrap="square" rtlCol="0">
            <a:spAutoFit/>
          </a:bodyPr>
          <a:lstStyle/>
          <a:p>
            <a:pPr algn="ctr" fontAlgn="base">
              <a:spcBef>
                <a:spcPct val="0"/>
              </a:spcBef>
              <a:spcAft>
                <a:spcPct val="0"/>
              </a:spcAft>
            </a:pPr>
            <a:r>
              <a:rPr lang="es-PE" sz="3200" i="1" dirty="0" smtClean="0">
                <a:solidFill>
                  <a:schemeClr val="bg1"/>
                </a:solidFill>
                <a:effectLst>
                  <a:glow rad="101600">
                    <a:srgbClr val="000000"/>
                  </a:glow>
                  <a:outerShdw blurRad="38100" dist="38100" dir="2700000" algn="tl">
                    <a:srgbClr val="000000">
                      <a:alpha val="43137"/>
                    </a:srgbClr>
                  </a:outerShdw>
                </a:effectLst>
                <a:latin typeface="Arial Narrow" panose="020B0606020202030204" pitchFamily="34" charset="0"/>
              </a:rPr>
              <a:t>¿</a:t>
            </a:r>
            <a:r>
              <a:rPr lang="es-PE" sz="3200" i="1" dirty="0">
                <a:solidFill>
                  <a:schemeClr val="bg1"/>
                </a:solidFill>
                <a:effectLst>
                  <a:glow rad="101600">
                    <a:srgbClr val="000000"/>
                  </a:glow>
                  <a:outerShdw blurRad="38100" dist="38100" dir="2700000" algn="tl">
                    <a:srgbClr val="000000">
                      <a:alpha val="43137"/>
                    </a:srgbClr>
                  </a:outerShdw>
                </a:effectLst>
                <a:latin typeface="Arial Narrow" panose="020B0606020202030204" pitchFamily="34" charset="0"/>
              </a:rPr>
              <a:t>En qué momentos de tu vida has sentido la tentación de hacer lo mismo? </a:t>
            </a:r>
            <a:endParaRPr lang="es-ES" sz="3200" dirty="0">
              <a:solidFill>
                <a:schemeClr val="bg1"/>
              </a:solidFill>
              <a:effectLst>
                <a:glow rad="101600">
                  <a:srgbClr val="000000"/>
                </a:glow>
                <a:outerShdw blurRad="38100" dist="38100" dir="2700000" algn="tl">
                  <a:srgbClr val="000000">
                    <a:alpha val="43137"/>
                  </a:srgbClr>
                </a:outerShdw>
              </a:effectLst>
              <a:latin typeface="Script MT Bold" panose="03040602040607080904" pitchFamily="66" charset="0"/>
            </a:endParaRPr>
          </a:p>
        </p:txBody>
      </p:sp>
      <p:sp>
        <p:nvSpPr>
          <p:cNvPr id="9" name="2 CuadroTexto"/>
          <p:cNvSpPr txBox="1"/>
          <p:nvPr/>
        </p:nvSpPr>
        <p:spPr>
          <a:xfrm>
            <a:off x="468302" y="4684805"/>
            <a:ext cx="8127059" cy="1077218"/>
          </a:xfrm>
          <a:prstGeom prst="rect">
            <a:avLst/>
          </a:prstGeom>
          <a:noFill/>
        </p:spPr>
        <p:txBody>
          <a:bodyPr wrap="square" rtlCol="0">
            <a:spAutoFit/>
          </a:bodyPr>
          <a:lstStyle/>
          <a:p>
            <a:pPr algn="ctr" fontAlgn="base">
              <a:spcBef>
                <a:spcPct val="0"/>
              </a:spcBef>
              <a:spcAft>
                <a:spcPct val="0"/>
              </a:spcAft>
            </a:pPr>
            <a:r>
              <a:rPr lang="es-PE" sz="3200" i="1" dirty="0" smtClean="0">
                <a:solidFill>
                  <a:schemeClr val="bg1"/>
                </a:solidFill>
                <a:effectLst>
                  <a:glow rad="101600">
                    <a:srgbClr val="000000"/>
                  </a:glow>
                  <a:outerShdw blurRad="38100" dist="38100" dir="2700000" algn="tl">
                    <a:srgbClr val="000000">
                      <a:alpha val="43137"/>
                    </a:srgbClr>
                  </a:outerShdw>
                </a:effectLst>
                <a:latin typeface="Arial Narrow" panose="020B0606020202030204" pitchFamily="34" charset="0"/>
              </a:rPr>
              <a:t>¿</a:t>
            </a:r>
            <a:r>
              <a:rPr lang="es-PE" sz="3200" i="1" dirty="0">
                <a:solidFill>
                  <a:schemeClr val="bg1"/>
                </a:solidFill>
                <a:effectLst>
                  <a:glow rad="101600">
                    <a:srgbClr val="000000"/>
                  </a:glow>
                  <a:outerShdw blurRad="38100" dist="38100" dir="2700000" algn="tl">
                    <a:srgbClr val="000000">
                      <a:alpha val="43137"/>
                    </a:srgbClr>
                  </a:outerShdw>
                </a:effectLst>
                <a:latin typeface="Arial Narrow" panose="020B0606020202030204" pitchFamily="34" charset="0"/>
              </a:rPr>
              <a:t>Qué o quiénes te ayudaron a seguir adelante? </a:t>
            </a:r>
            <a:r>
              <a:rPr lang="es-PE" sz="3200" i="1" dirty="0" smtClean="0">
                <a:solidFill>
                  <a:schemeClr val="bg1"/>
                </a:solidFill>
                <a:effectLst>
                  <a:glow rad="101600">
                    <a:srgbClr val="000000"/>
                  </a:glow>
                  <a:outerShdw blurRad="38100" dist="38100" dir="2700000" algn="tl">
                    <a:srgbClr val="000000">
                      <a:alpha val="43137"/>
                    </a:srgbClr>
                  </a:outerShdw>
                </a:effectLst>
                <a:latin typeface="Arial Narrow" panose="020B0606020202030204" pitchFamily="34" charset="0"/>
              </a:rPr>
              <a:t> ¿Qué </a:t>
            </a:r>
            <a:r>
              <a:rPr lang="es-PE" sz="3200" i="1" dirty="0">
                <a:solidFill>
                  <a:schemeClr val="bg1"/>
                </a:solidFill>
                <a:effectLst>
                  <a:glow rad="101600">
                    <a:srgbClr val="000000"/>
                  </a:glow>
                  <a:outerShdw blurRad="38100" dist="38100" dir="2700000" algn="tl">
                    <a:srgbClr val="000000">
                      <a:alpha val="43137"/>
                    </a:srgbClr>
                  </a:outerShdw>
                </a:effectLst>
                <a:latin typeface="Arial Narrow" panose="020B0606020202030204" pitchFamily="34" charset="0"/>
              </a:rPr>
              <a:t>opción de vida te viste obligado a tomar</a:t>
            </a:r>
            <a:r>
              <a:rPr lang="es-PE" sz="3200" dirty="0">
                <a:solidFill>
                  <a:schemeClr val="bg1"/>
                </a:solidFill>
                <a:effectLst>
                  <a:glow rad="101600">
                    <a:srgbClr val="000000"/>
                  </a:glow>
                  <a:outerShdw blurRad="38100" dist="38100" dir="2700000" algn="tl">
                    <a:srgbClr val="000000">
                      <a:alpha val="43137"/>
                    </a:srgbClr>
                  </a:outerShdw>
                </a:effectLst>
                <a:latin typeface="Script MT Bold" panose="03040602040607080904" pitchFamily="66" charset="0"/>
              </a:rPr>
              <a:t>?</a:t>
            </a:r>
            <a:endParaRPr lang="es-ES" sz="3200" dirty="0">
              <a:solidFill>
                <a:schemeClr val="bg1"/>
              </a:solidFill>
              <a:effectLst>
                <a:glow rad="101600">
                  <a:srgbClr val="000000"/>
                </a:glow>
                <a:outerShdw blurRad="38100" dist="38100" dir="2700000" algn="tl">
                  <a:srgbClr val="000000">
                    <a:alpha val="43137"/>
                  </a:srgbClr>
                </a:outerShdw>
              </a:effectLst>
              <a:latin typeface="Script MT Bold" panose="03040602040607080904" pitchFamily="66" charset="0"/>
            </a:endParaRPr>
          </a:p>
        </p:txBody>
      </p:sp>
    </p:spTree>
    <p:extLst>
      <p:ext uri="{BB962C8B-B14F-4D97-AF65-F5344CB8AC3E}">
        <p14:creationId xmlns:p14="http://schemas.microsoft.com/office/powerpoint/2010/main" val="70536202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 calcmode="lin" valueType="num">
                                      <p:cBhvr>
                                        <p:cTn id="9" dur="750" fill="hold"/>
                                        <p:tgtEl>
                                          <p:spTgt spid="8"/>
                                        </p:tgtEl>
                                        <p:attrNameLst>
                                          <p:attrName>ppt_x</p:attrName>
                                        </p:attrNameLst>
                                      </p:cBhvr>
                                      <p:tavLst>
                                        <p:tav tm="0">
                                          <p:val>
                                            <p:fltVal val="0.5"/>
                                          </p:val>
                                        </p:tav>
                                        <p:tav tm="100000">
                                          <p:val>
                                            <p:strVal val="#ppt_x"/>
                                          </p:val>
                                        </p:tav>
                                      </p:tavLst>
                                    </p:anim>
                                    <p:anim calcmode="lin" valueType="num">
                                      <p:cBhvr>
                                        <p:cTn id="10" dur="750" fill="hold"/>
                                        <p:tgtEl>
                                          <p:spTgt spid="8"/>
                                        </p:tgtEl>
                                        <p:attrNameLst>
                                          <p:attrName>ppt_y</p:attrName>
                                        </p:attrNameLst>
                                      </p:cBhvr>
                                      <p:tavLst>
                                        <p:tav tm="0">
                                          <p:val>
                                            <p:fltVal val="0.5"/>
                                          </p:val>
                                        </p:tav>
                                        <p:tav tm="100000">
                                          <p:val>
                                            <p:strVal val="#ppt_y"/>
                                          </p:val>
                                        </p:tav>
                                      </p:tavLst>
                                    </p:anim>
                                  </p:childTnLst>
                                </p:cTn>
                              </p:par>
                            </p:childTnLst>
                          </p:cTn>
                        </p:par>
                        <p:par>
                          <p:cTn id="11" fill="hold">
                            <p:stCondLst>
                              <p:cond delay="3900"/>
                            </p:stCondLst>
                            <p:childTnLst>
                              <p:par>
                                <p:cTn id="12" presetID="23" presetClass="entr" presetSubtype="528" fill="hold" grpId="0" nodeType="afterEffect">
                                  <p:stCondLst>
                                    <p:cond delay="0"/>
                                  </p:stCondLst>
                                  <p:iterate type="lt">
                                    <p:tmPct val="10000"/>
                                  </p:iterate>
                                  <p:childTnLst>
                                    <p:set>
                                      <p:cBhvr>
                                        <p:cTn id="13" dur="1" fill="hold">
                                          <p:stCondLst>
                                            <p:cond delay="0"/>
                                          </p:stCondLst>
                                        </p:cTn>
                                        <p:tgtEl>
                                          <p:spTgt spid="7"/>
                                        </p:tgtEl>
                                        <p:attrNameLst>
                                          <p:attrName>style.visibility</p:attrName>
                                        </p:attrNameLst>
                                      </p:cBhvr>
                                      <p:to>
                                        <p:strVal val="visible"/>
                                      </p:to>
                                    </p:set>
                                    <p:anim calcmode="lin" valueType="num">
                                      <p:cBhvr>
                                        <p:cTn id="14" dur="750" fill="hold"/>
                                        <p:tgtEl>
                                          <p:spTgt spid="7"/>
                                        </p:tgtEl>
                                        <p:attrNameLst>
                                          <p:attrName>ppt_w</p:attrName>
                                        </p:attrNameLst>
                                      </p:cBhvr>
                                      <p:tavLst>
                                        <p:tav tm="0">
                                          <p:val>
                                            <p:fltVal val="0"/>
                                          </p:val>
                                        </p:tav>
                                        <p:tav tm="100000">
                                          <p:val>
                                            <p:strVal val="#ppt_w"/>
                                          </p:val>
                                        </p:tav>
                                      </p:tavLst>
                                    </p:anim>
                                    <p:anim calcmode="lin" valueType="num">
                                      <p:cBhvr>
                                        <p:cTn id="15" dur="750" fill="hold"/>
                                        <p:tgtEl>
                                          <p:spTgt spid="7"/>
                                        </p:tgtEl>
                                        <p:attrNameLst>
                                          <p:attrName>ppt_h</p:attrName>
                                        </p:attrNameLst>
                                      </p:cBhvr>
                                      <p:tavLst>
                                        <p:tav tm="0">
                                          <p:val>
                                            <p:fltVal val="0"/>
                                          </p:val>
                                        </p:tav>
                                        <p:tav tm="100000">
                                          <p:val>
                                            <p:strVal val="#ppt_h"/>
                                          </p:val>
                                        </p:tav>
                                      </p:tavLst>
                                    </p:anim>
                                    <p:anim calcmode="lin" valueType="num">
                                      <p:cBhvr>
                                        <p:cTn id="16" dur="750" fill="hold"/>
                                        <p:tgtEl>
                                          <p:spTgt spid="7"/>
                                        </p:tgtEl>
                                        <p:attrNameLst>
                                          <p:attrName>ppt_x</p:attrName>
                                        </p:attrNameLst>
                                      </p:cBhvr>
                                      <p:tavLst>
                                        <p:tav tm="0">
                                          <p:val>
                                            <p:fltVal val="0.5"/>
                                          </p:val>
                                        </p:tav>
                                        <p:tav tm="100000">
                                          <p:val>
                                            <p:strVal val="#ppt_x"/>
                                          </p:val>
                                        </p:tav>
                                      </p:tavLst>
                                    </p:anim>
                                    <p:anim calcmode="lin" valueType="num">
                                      <p:cBhvr>
                                        <p:cTn id="17" dur="750" fill="hold"/>
                                        <p:tgtEl>
                                          <p:spTgt spid="7"/>
                                        </p:tgtEl>
                                        <p:attrNameLst>
                                          <p:attrName>ppt_y</p:attrName>
                                        </p:attrNameLst>
                                      </p:cBhvr>
                                      <p:tavLst>
                                        <p:tav tm="0">
                                          <p:val>
                                            <p:fltVal val="0.5"/>
                                          </p:val>
                                        </p:tav>
                                        <p:tav tm="100000">
                                          <p:val>
                                            <p:strVal val="#ppt_y"/>
                                          </p:val>
                                        </p:tav>
                                      </p:tavLst>
                                    </p:anim>
                                  </p:childTnLst>
                                </p:cTn>
                              </p:par>
                            </p:childTnLst>
                          </p:cTn>
                        </p:par>
                        <p:par>
                          <p:cTn id="18" fill="hold">
                            <p:stCondLst>
                              <p:cond delay="8925"/>
                            </p:stCondLst>
                            <p:childTnLst>
                              <p:par>
                                <p:cTn id="19" presetID="23" presetClass="entr" presetSubtype="528" fill="hold" grpId="0" nodeType="afterEffect">
                                  <p:stCondLst>
                                    <p:cond delay="0"/>
                                  </p:stCondLst>
                                  <p:iterate type="lt">
                                    <p:tmPct val="10000"/>
                                  </p:iterate>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 calcmode="lin" valueType="num">
                                      <p:cBhvr>
                                        <p:cTn id="23" dur="750" fill="hold"/>
                                        <p:tgtEl>
                                          <p:spTgt spid="9"/>
                                        </p:tgtEl>
                                        <p:attrNameLst>
                                          <p:attrName>ppt_x</p:attrName>
                                        </p:attrNameLst>
                                      </p:cBhvr>
                                      <p:tavLst>
                                        <p:tav tm="0">
                                          <p:val>
                                            <p:fltVal val="0.5"/>
                                          </p:val>
                                        </p:tav>
                                        <p:tav tm="100000">
                                          <p:val>
                                            <p:strVal val="#ppt_x"/>
                                          </p:val>
                                        </p:tav>
                                      </p:tavLst>
                                    </p:anim>
                                    <p:anim calcmode="lin" valueType="num">
                                      <p:cBhvr>
                                        <p:cTn id="24" dur="75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513806" y="450760"/>
            <a:ext cx="8140337" cy="5950039"/>
          </a:xfrm>
          <a:prstGeom prst="rect">
            <a:avLst/>
          </a:prstGeom>
        </p:spPr>
      </p:pic>
      <p:grpSp>
        <p:nvGrpSpPr>
          <p:cNvPr id="5" name="Group 195"/>
          <p:cNvGrpSpPr>
            <a:grpSpLocks/>
          </p:cNvGrpSpPr>
          <p:nvPr/>
        </p:nvGrpSpPr>
        <p:grpSpPr bwMode="auto">
          <a:xfrm>
            <a:off x="605779" y="450761"/>
            <a:ext cx="4398645" cy="572135"/>
            <a:chOff x="1240" y="855"/>
            <a:chExt cx="6927" cy="901"/>
          </a:xfrm>
        </p:grpSpPr>
        <p:sp>
          <p:nvSpPr>
            <p:cNvPr id="6" name="Rectangle 196"/>
            <p:cNvSpPr>
              <a:spLocks noChangeArrowheads="1"/>
            </p:cNvSpPr>
            <p:nvPr/>
          </p:nvSpPr>
          <p:spPr bwMode="auto">
            <a:xfrm>
              <a:off x="1240" y="1067"/>
              <a:ext cx="6927" cy="689"/>
            </a:xfrm>
            <a:prstGeom prst="rect">
              <a:avLst/>
            </a:prstGeom>
            <a:solidFill>
              <a:srgbClr val="9AC821"/>
            </a:solidFill>
            <a:ln>
              <a:headEnd/>
              <a:tailEnd/>
            </a:ln>
            <a:scene3d>
              <a:camera prst="orthographicFront"/>
              <a:lightRig rig="threePt" dir="t"/>
            </a:scene3d>
            <a:sp3d>
              <a:bevelT w="152400" h="50800" prst="softRound"/>
            </a:sp3d>
          </p:spPr>
          <p:style>
            <a:lnRef idx="1">
              <a:schemeClr val="accent6"/>
            </a:lnRef>
            <a:fillRef idx="3">
              <a:schemeClr val="accent6"/>
            </a:fillRef>
            <a:effectRef idx="2">
              <a:schemeClr val="accent6"/>
            </a:effectRef>
            <a:fontRef idx="minor">
              <a:schemeClr val="lt1"/>
            </a:fontRef>
          </p:style>
          <p:txBody>
            <a:bodyPr rot="0" vert="horz" wrap="square" lIns="91440" tIns="45720" rIns="91440" bIns="45720" anchor="t" anchorCtr="0" upright="1">
              <a:noAutofit/>
            </a:bodyPr>
            <a:lstStyle/>
            <a:p>
              <a:endParaRPr lang="es-PE" dirty="0">
                <a:solidFill>
                  <a:srgbClr val="FFFFFF"/>
                </a:solidFill>
              </a:endParaRPr>
            </a:p>
          </p:txBody>
        </p:sp>
        <p:sp>
          <p:nvSpPr>
            <p:cNvPr id="7" name="Text Box 197"/>
            <p:cNvSpPr txBox="1">
              <a:spLocks noChangeArrowheads="1"/>
            </p:cNvSpPr>
            <p:nvPr/>
          </p:nvSpPr>
          <p:spPr bwMode="auto">
            <a:xfrm>
              <a:off x="2458" y="855"/>
              <a:ext cx="5400" cy="681"/>
            </a:xfrm>
            <a:prstGeom prst="rect">
              <a:avLst/>
            </a:prstGeom>
            <a:solidFill>
              <a:srgbClr val="FFFFFF"/>
            </a:solidFill>
            <a:ln w="9525">
              <a:solidFill>
                <a:srgbClr val="000000"/>
              </a:solidFill>
              <a:miter lim="800000"/>
              <a:headEnd/>
              <a:tailEnd/>
            </a:ln>
            <a:scene3d>
              <a:camera prst="orthographicFront"/>
              <a:lightRig rig="threePt" dir="t"/>
            </a:scene3d>
            <a:sp3d>
              <a:bevelT w="152400" h="50800" prst="softRound"/>
            </a:sp3d>
          </p:spPr>
          <p:txBody>
            <a:bodyPr rot="0" vert="horz" wrap="square" lIns="91440" tIns="45720" rIns="91440" bIns="45720" anchor="t" anchorCtr="0" upright="1">
              <a:noAutofit/>
            </a:bodyPr>
            <a:lstStyle/>
            <a:p>
              <a:pPr indent="19050"/>
              <a:r>
                <a:rPr lang="es-ES_tradnl" sz="1100" b="1" dirty="0">
                  <a:solidFill>
                    <a:schemeClr val="tx1">
                      <a:lumMod val="95000"/>
                      <a:lumOff val="5000"/>
                    </a:schemeClr>
                  </a:solidFill>
                  <a:latin typeface="Arial Rounded MT Bold" panose="020F0704030504030204" pitchFamily="34" charset="0"/>
                  <a:ea typeface="Times New Roman" panose="02020603050405020304" pitchFamily="18" charset="0"/>
                </a:rPr>
                <a:t>LECTIO DIVINA – DOMINGO 21º TO –Ciclo B</a:t>
              </a:r>
              <a:endParaRPr lang="es-PE" sz="1200" dirty="0">
                <a:solidFill>
                  <a:schemeClr val="tx1">
                    <a:lumMod val="95000"/>
                    <a:lumOff val="5000"/>
                  </a:schemeClr>
                </a:solidFill>
                <a:ea typeface="Times New Roman" panose="02020603050405020304" pitchFamily="18" charset="0"/>
              </a:endParaRPr>
            </a:p>
            <a:p>
              <a:pPr indent="19050" algn="r"/>
              <a:r>
                <a:rPr lang="es-ES_tradnl" sz="1000" b="1" dirty="0">
                  <a:solidFill>
                    <a:srgbClr val="C00000"/>
                  </a:solidFill>
                  <a:latin typeface="Arial Rounded MT Bold" panose="020F0704030504030204" pitchFamily="34" charset="0"/>
                  <a:ea typeface="Times New Roman" panose="02020603050405020304" pitchFamily="18" charset="0"/>
                </a:rPr>
                <a:t>¿SEÑOR, A QUIÉN IREMOS?</a:t>
              </a:r>
              <a:endParaRPr lang="es-PE" sz="1200" dirty="0">
                <a:solidFill>
                  <a:srgbClr val="C00000"/>
                </a:solidFill>
                <a:ea typeface="Times New Roman" panose="02020603050405020304" pitchFamily="18" charset="0"/>
              </a:endParaRPr>
            </a:p>
            <a:p>
              <a:pPr indent="19050" algn="r"/>
              <a:r>
                <a:rPr lang="es-ES_tradnl" sz="1000" b="1" dirty="0">
                  <a:solidFill>
                    <a:srgbClr val="C00000"/>
                  </a:solidFill>
                  <a:latin typeface="Arial Rounded MT Bold" panose="020F0704030504030204" pitchFamily="34" charset="0"/>
                  <a:ea typeface="Times New Roman" panose="02020603050405020304" pitchFamily="18" charset="0"/>
                </a:rPr>
                <a:t> </a:t>
              </a:r>
              <a:endParaRPr lang="es-PE" sz="1200" dirty="0">
                <a:solidFill>
                  <a:srgbClr val="C00000"/>
                </a:solidFill>
                <a:ea typeface="Times New Roman" panose="02020603050405020304" pitchFamily="18" charset="0"/>
              </a:endParaRPr>
            </a:p>
          </p:txBody>
        </p:sp>
      </p:grpSp>
      <p:pic>
        <p:nvPicPr>
          <p:cNvPr id="8" name="Imagen 7"/>
          <p:cNvPicPr>
            <a:picLocks noChangeAspect="1"/>
          </p:cNvPicPr>
          <p:nvPr/>
        </p:nvPicPr>
        <p:blipFill>
          <a:blip r:embed="rId3"/>
          <a:stretch>
            <a:fillRect/>
          </a:stretch>
        </p:blipFill>
        <p:spPr>
          <a:xfrm>
            <a:off x="715102" y="450761"/>
            <a:ext cx="554784" cy="438911"/>
          </a:xfrm>
          <a:prstGeom prst="rect">
            <a:avLst/>
          </a:prstGeom>
          <a:scene3d>
            <a:camera prst="orthographicFront"/>
            <a:lightRig rig="threePt" dir="t"/>
          </a:scene3d>
          <a:sp3d>
            <a:bevelT w="152400" h="50800" prst="softRound"/>
          </a:sp3d>
        </p:spPr>
      </p:pic>
      <p:sp>
        <p:nvSpPr>
          <p:cNvPr id="9" name="Text Box 2"/>
          <p:cNvSpPr txBox="1">
            <a:spLocks noChangeArrowheads="1"/>
          </p:cNvSpPr>
          <p:nvPr/>
        </p:nvSpPr>
        <p:spPr bwMode="auto">
          <a:xfrm>
            <a:off x="6012159" y="406142"/>
            <a:ext cx="2565498" cy="523220"/>
          </a:xfrm>
          <a:prstGeom prst="rect">
            <a:avLst/>
          </a:prstGeom>
          <a:noFill/>
          <a:ln w="9525">
            <a:noFill/>
            <a:miter lim="800000"/>
            <a:headEnd/>
            <a:tailEnd/>
          </a:ln>
          <a:effectLst/>
        </p:spPr>
        <p:txBody>
          <a:bodyPr wrap="square">
            <a:spAutoFit/>
          </a:bodyPr>
          <a:lstStyle/>
          <a:p>
            <a:pPr fontAlgn="base">
              <a:spcBef>
                <a:spcPct val="0"/>
              </a:spcBef>
              <a:spcAft>
                <a:spcPct val="0"/>
              </a:spcAft>
              <a:defRPr/>
            </a:pPr>
            <a:r>
              <a:rPr lang="es-ES" sz="2800" b="1" dirty="0">
                <a:ln w="11430"/>
                <a:solidFill>
                  <a:srgbClr val="FFFF00"/>
                </a:solidFill>
                <a:effectLst>
                  <a:outerShdw blurRad="50800" dist="38100" dir="10800000" algn="r" rotWithShape="0">
                    <a:prstClr val="black"/>
                  </a:outerShdw>
                </a:effectLst>
                <a:latin typeface="Arial" charset="0"/>
              </a:rPr>
              <a:t>Juan 6, </a:t>
            </a:r>
            <a:r>
              <a:rPr lang="es-ES" sz="2800" b="1" dirty="0" smtClean="0">
                <a:ln w="11430"/>
                <a:solidFill>
                  <a:srgbClr val="FFFF00"/>
                </a:solidFill>
                <a:effectLst>
                  <a:outerShdw blurRad="50800" dist="38100" dir="10800000" algn="r" rotWithShape="0">
                    <a:prstClr val="black"/>
                  </a:outerShdw>
                </a:effectLst>
                <a:latin typeface="Arial" charset="0"/>
              </a:rPr>
              <a:t>60-69</a:t>
            </a:r>
            <a:endParaRPr lang="es-ES" sz="2800" dirty="0">
              <a:solidFill>
                <a:srgbClr val="FFFF00"/>
              </a:solidFill>
              <a:effectLst>
                <a:outerShdw blurRad="50800" dist="38100" dir="10800000" algn="r" rotWithShape="0">
                  <a:prstClr val="black"/>
                </a:outerShdw>
              </a:effectLst>
              <a:latin typeface="Arial" charset="0"/>
            </a:endParaRPr>
          </a:p>
        </p:txBody>
      </p:sp>
      <p:sp>
        <p:nvSpPr>
          <p:cNvPr id="10" name="WordArt 4"/>
          <p:cNvSpPr>
            <a:spLocks noChangeArrowheads="1" noChangeShapeType="1" noTextEdit="1"/>
          </p:cNvSpPr>
          <p:nvPr/>
        </p:nvSpPr>
        <p:spPr bwMode="auto">
          <a:xfrm>
            <a:off x="1510864" y="3614058"/>
            <a:ext cx="7187899" cy="714102"/>
          </a:xfrm>
          <a:prstGeom prst="rect">
            <a:avLst/>
          </a:prstGeom>
        </p:spPr>
        <p:txBody>
          <a:bodyPr wrap="none" fromWordArt="1">
            <a:prstTxWarp prst="textStop">
              <a:avLst/>
            </a:prstTxWarp>
            <a:scene3d>
              <a:camera prst="perspectiveHeroicExtremeRightFacing"/>
              <a:lightRig rig="threePt" dir="t"/>
            </a:scene3d>
          </a:bodyPr>
          <a:lstStyle/>
          <a:p>
            <a:pPr algn="ctr" fontAlgn="base">
              <a:spcBef>
                <a:spcPct val="0"/>
              </a:spcBef>
              <a:spcAft>
                <a:spcPct val="0"/>
              </a:spcAft>
            </a:pPr>
            <a:r>
              <a:rPr lang="es-PE" sz="4400" kern="10" dirty="0">
                <a:ln>
                  <a:solidFill>
                    <a:sysClr val="windowText" lastClr="000000"/>
                  </a:solidFill>
                </a:ln>
                <a:solidFill>
                  <a:srgbClr val="FFFF00"/>
                </a:solidFill>
                <a:effectLst>
                  <a:outerShdw blurRad="50800" dist="152400" algn="l" rotWithShape="0">
                    <a:srgbClr val="4C0000"/>
                  </a:outerShdw>
                </a:effectLst>
                <a:latin typeface="Haettenschweiler" panose="020B0706040902060204" pitchFamily="34" charset="0"/>
              </a:rPr>
              <a:t>¿ S E Ñ O R,   </a:t>
            </a:r>
            <a:r>
              <a:rPr lang="es-PE" sz="4400" kern="10" dirty="0" smtClean="0">
                <a:ln>
                  <a:solidFill>
                    <a:sysClr val="windowText" lastClr="000000"/>
                  </a:solidFill>
                </a:ln>
                <a:solidFill>
                  <a:srgbClr val="FFFF00"/>
                </a:solidFill>
                <a:effectLst>
                  <a:outerShdw blurRad="50800" dist="152400" algn="l" rotWithShape="0">
                    <a:srgbClr val="4C0000"/>
                  </a:outerShdw>
                </a:effectLst>
                <a:latin typeface="Haettenschweiler" panose="020B0706040902060204" pitchFamily="34" charset="0"/>
              </a:rPr>
              <a:t>A  </a:t>
            </a:r>
            <a:r>
              <a:rPr lang="es-PE" sz="4400" kern="10" dirty="0">
                <a:ln>
                  <a:solidFill>
                    <a:sysClr val="windowText" lastClr="000000"/>
                  </a:solidFill>
                </a:ln>
                <a:solidFill>
                  <a:srgbClr val="FFFF00"/>
                </a:solidFill>
                <a:effectLst>
                  <a:outerShdw blurRad="50800" dist="152400" algn="l" rotWithShape="0">
                    <a:srgbClr val="4C0000"/>
                  </a:outerShdw>
                </a:effectLst>
                <a:latin typeface="Haettenschweiler" panose="020B0706040902060204" pitchFamily="34" charset="0"/>
              </a:rPr>
              <a:t>Q U I É N   I R E M O S ?</a:t>
            </a:r>
          </a:p>
        </p:txBody>
      </p:sp>
      <p:sp>
        <p:nvSpPr>
          <p:cNvPr id="11" name="Text Box 12"/>
          <p:cNvSpPr txBox="1">
            <a:spLocks noChangeArrowheads="1"/>
          </p:cNvSpPr>
          <p:nvPr/>
        </p:nvSpPr>
        <p:spPr bwMode="auto">
          <a:xfrm>
            <a:off x="6098879" y="5827119"/>
            <a:ext cx="2392057" cy="461665"/>
          </a:xfrm>
          <a:prstGeom prst="rect">
            <a:avLst/>
          </a:prstGeom>
          <a:noFill/>
          <a:ln w="9525">
            <a:noFill/>
            <a:miter lim="800000"/>
            <a:headEnd/>
            <a:tailEnd/>
          </a:ln>
        </p:spPr>
        <p:txBody>
          <a:bodyPr wrap="square">
            <a:spAutoFit/>
            <a:scene3d>
              <a:camera prst="orthographicFront"/>
              <a:lightRig rig="threePt" dir="t"/>
            </a:scene3d>
            <a:sp3d extrusionH="57150">
              <a:bevelT h="25400" prst="softRound"/>
            </a:sp3d>
          </a:bodyPr>
          <a:lstStyle/>
          <a:p>
            <a:pPr algn="r" fontAlgn="base">
              <a:spcBef>
                <a:spcPct val="0"/>
              </a:spcBef>
              <a:spcAft>
                <a:spcPct val="0"/>
              </a:spcAft>
              <a:defRPr/>
            </a:pPr>
            <a:r>
              <a:rPr lang="es-ES" sz="2400" dirty="0" smtClean="0">
                <a:solidFill>
                  <a:srgbClr val="FFFF00"/>
                </a:solidFill>
                <a:effectLst>
                  <a:glow rad="101600">
                    <a:srgbClr val="000000">
                      <a:satMod val="175000"/>
                      <a:alpha val="40000"/>
                    </a:srgbClr>
                  </a:glow>
                  <a:outerShdw blurRad="50800" dist="38100" dir="16200000" sx="101000" sy="101000" rotWithShape="0">
                    <a:prstClr val="black"/>
                  </a:outerShdw>
                </a:effectLst>
                <a:latin typeface="Britannic Bold" pitchFamily="34" charset="0"/>
              </a:rPr>
              <a:t>22 </a:t>
            </a:r>
            <a:r>
              <a:rPr lang="es-ES" sz="2400" dirty="0">
                <a:solidFill>
                  <a:srgbClr val="FFFF00"/>
                </a:solidFill>
                <a:effectLst>
                  <a:glow rad="101600">
                    <a:srgbClr val="000000">
                      <a:satMod val="175000"/>
                      <a:alpha val="40000"/>
                    </a:srgbClr>
                  </a:glow>
                  <a:outerShdw blurRad="50800" dist="38100" dir="16200000" sx="101000" sy="101000" rotWithShape="0">
                    <a:prstClr val="black"/>
                  </a:outerShdw>
                </a:effectLst>
                <a:latin typeface="Britannic Bold" pitchFamily="34" charset="0"/>
              </a:rPr>
              <a:t>Agosto </a:t>
            </a:r>
            <a:r>
              <a:rPr lang="es-ES" sz="2400" dirty="0" smtClean="0">
                <a:solidFill>
                  <a:srgbClr val="FFFF00"/>
                </a:solidFill>
                <a:effectLst>
                  <a:glow rad="101600">
                    <a:srgbClr val="000000">
                      <a:satMod val="175000"/>
                      <a:alpha val="40000"/>
                    </a:srgbClr>
                  </a:glow>
                  <a:outerShdw blurRad="50800" dist="38100" dir="16200000" sx="101000" sy="101000" rotWithShape="0">
                    <a:prstClr val="black"/>
                  </a:outerShdw>
                </a:effectLst>
                <a:latin typeface="Britannic Bold" pitchFamily="34" charset="0"/>
              </a:rPr>
              <a:t>2021</a:t>
            </a:r>
            <a:endParaRPr lang="es-ES" sz="2400" dirty="0">
              <a:solidFill>
                <a:srgbClr val="FFFF00"/>
              </a:solidFill>
              <a:effectLst>
                <a:glow rad="101600">
                  <a:srgbClr val="000000">
                    <a:satMod val="175000"/>
                    <a:alpha val="40000"/>
                  </a:srgbClr>
                </a:glow>
                <a:outerShdw blurRad="50800" dist="38100" dir="16200000" sx="101000" sy="101000" rotWithShape="0">
                  <a:prstClr val="black"/>
                </a:outerShdw>
              </a:effectLst>
              <a:latin typeface="Britannic Bold" pitchFamily="34" charset="0"/>
            </a:endParaRPr>
          </a:p>
        </p:txBody>
      </p:sp>
    </p:spTree>
    <p:extLst>
      <p:ext uri="{BB962C8B-B14F-4D97-AF65-F5344CB8AC3E}">
        <p14:creationId xmlns:p14="http://schemas.microsoft.com/office/powerpoint/2010/main" val="147244978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1750" fill="hold"/>
                                        <p:tgtEl>
                                          <p:spTgt spid="9"/>
                                        </p:tgtEl>
                                        <p:attrNameLst>
                                          <p:attrName>ppt_w</p:attrName>
                                        </p:attrNameLst>
                                      </p:cBhvr>
                                      <p:tavLst>
                                        <p:tav tm="0">
                                          <p:val>
                                            <p:fltVal val="0"/>
                                          </p:val>
                                        </p:tav>
                                        <p:tav tm="100000">
                                          <p:val>
                                            <p:strVal val="#ppt_w"/>
                                          </p:val>
                                        </p:tav>
                                      </p:tavLst>
                                    </p:anim>
                                    <p:anim calcmode="lin" valueType="num">
                                      <p:cBhvr>
                                        <p:cTn id="8" dur="1750" fill="hold"/>
                                        <p:tgtEl>
                                          <p:spTgt spid="9"/>
                                        </p:tgtEl>
                                        <p:attrNameLst>
                                          <p:attrName>ppt_h</p:attrName>
                                        </p:attrNameLst>
                                      </p:cBhvr>
                                      <p:tavLst>
                                        <p:tav tm="0">
                                          <p:val>
                                            <p:fltVal val="0"/>
                                          </p:val>
                                        </p:tav>
                                        <p:tav tm="100000">
                                          <p:val>
                                            <p:strVal val="#ppt_h"/>
                                          </p:val>
                                        </p:tav>
                                      </p:tavLst>
                                    </p:anim>
                                  </p:childTnLst>
                                </p:cTn>
                              </p:par>
                            </p:childTnLst>
                          </p:cTn>
                        </p:par>
                        <p:par>
                          <p:cTn id="9" fill="hold">
                            <p:stCondLst>
                              <p:cond delay="2275"/>
                            </p:stCondLst>
                            <p:childTnLst>
                              <p:par>
                                <p:cTn id="10" presetID="23" presetClass="entr" presetSubtype="16" fill="hold" grpId="0" nodeType="afterEffect">
                                  <p:stCondLst>
                                    <p:cond delay="0"/>
                                  </p:stCondLst>
                                  <p:iterate type="wd">
                                    <p:tmPct val="10000"/>
                                  </p:iterate>
                                  <p:childTnLst>
                                    <p:set>
                                      <p:cBhvr>
                                        <p:cTn id="11" dur="1" fill="hold">
                                          <p:stCondLst>
                                            <p:cond delay="0"/>
                                          </p:stCondLst>
                                        </p:cTn>
                                        <p:tgtEl>
                                          <p:spTgt spid="10"/>
                                        </p:tgtEl>
                                        <p:attrNameLst>
                                          <p:attrName>style.visibility</p:attrName>
                                        </p:attrNameLst>
                                      </p:cBhvr>
                                      <p:to>
                                        <p:strVal val="visible"/>
                                      </p:to>
                                    </p:set>
                                    <p:anim calcmode="lin" valueType="num">
                                      <p:cBhvr>
                                        <p:cTn id="12" dur="1750" fill="hold"/>
                                        <p:tgtEl>
                                          <p:spTgt spid="10"/>
                                        </p:tgtEl>
                                        <p:attrNameLst>
                                          <p:attrName>ppt_w</p:attrName>
                                        </p:attrNameLst>
                                      </p:cBhvr>
                                      <p:tavLst>
                                        <p:tav tm="0">
                                          <p:val>
                                            <p:fltVal val="0"/>
                                          </p:val>
                                        </p:tav>
                                        <p:tav tm="100000">
                                          <p:val>
                                            <p:strVal val="#ppt_w"/>
                                          </p:val>
                                        </p:tav>
                                      </p:tavLst>
                                    </p:anim>
                                    <p:anim calcmode="lin" valueType="num">
                                      <p:cBhvr>
                                        <p:cTn id="13" dur="1750" fill="hold"/>
                                        <p:tgtEl>
                                          <p:spTgt spid="10"/>
                                        </p:tgtEl>
                                        <p:attrNameLst>
                                          <p:attrName>ppt_h</p:attrName>
                                        </p:attrNameLst>
                                      </p:cBhvr>
                                      <p:tavLst>
                                        <p:tav tm="0">
                                          <p:val>
                                            <p:fltVal val="0"/>
                                          </p:val>
                                        </p:tav>
                                        <p:tav tm="100000">
                                          <p:val>
                                            <p:strVal val="#ppt_h"/>
                                          </p:val>
                                        </p:tav>
                                      </p:tavLst>
                                    </p:anim>
                                  </p:childTnLst>
                                </p:cTn>
                              </p:par>
                            </p:childTnLst>
                          </p:cTn>
                        </p:par>
                        <p:par>
                          <p:cTn id="14" fill="hold">
                            <p:stCondLst>
                              <p:cond delay="7350"/>
                            </p:stCondLst>
                            <p:childTnLst>
                              <p:par>
                                <p:cTn id="15" presetID="23" presetClass="entr" presetSubtype="16" fill="hold" grpId="0" nodeType="afterEffect">
                                  <p:stCondLst>
                                    <p:cond delay="0"/>
                                  </p:stCondLst>
                                  <p:iterate type="wd">
                                    <p:tmPct val="10000"/>
                                  </p:iterate>
                                  <p:childTnLst>
                                    <p:set>
                                      <p:cBhvr>
                                        <p:cTn id="16" dur="1" fill="hold">
                                          <p:stCondLst>
                                            <p:cond delay="0"/>
                                          </p:stCondLst>
                                        </p:cTn>
                                        <p:tgtEl>
                                          <p:spTgt spid="11"/>
                                        </p:tgtEl>
                                        <p:attrNameLst>
                                          <p:attrName>style.visibility</p:attrName>
                                        </p:attrNameLst>
                                      </p:cBhvr>
                                      <p:to>
                                        <p:strVal val="visible"/>
                                      </p:to>
                                    </p:set>
                                    <p:anim calcmode="lin" valueType="num">
                                      <p:cBhvr>
                                        <p:cTn id="17" dur="1750" fill="hold"/>
                                        <p:tgtEl>
                                          <p:spTgt spid="11"/>
                                        </p:tgtEl>
                                        <p:attrNameLst>
                                          <p:attrName>ppt_w</p:attrName>
                                        </p:attrNameLst>
                                      </p:cBhvr>
                                      <p:tavLst>
                                        <p:tav tm="0">
                                          <p:val>
                                            <p:fltVal val="0"/>
                                          </p:val>
                                        </p:tav>
                                        <p:tav tm="100000">
                                          <p:val>
                                            <p:strVal val="#ppt_w"/>
                                          </p:val>
                                        </p:tav>
                                      </p:tavLst>
                                    </p:anim>
                                    <p:anim calcmode="lin" valueType="num">
                                      <p:cBhvr>
                                        <p:cTn id="18" dur="175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El Pecado Nos Aleja De Dios | Jesús está Cer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078" y="439781"/>
            <a:ext cx="8107134" cy="5952309"/>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4894217" y="959625"/>
            <a:ext cx="3623492" cy="5078313"/>
          </a:xfrm>
          <a:prstGeom prst="rect">
            <a:avLst/>
          </a:prstGeom>
          <a:noFill/>
        </p:spPr>
        <p:txBody>
          <a:bodyPr wrap="square" rtlCol="0">
            <a:spAutoFit/>
          </a:bodyPr>
          <a:lstStyle/>
          <a:p>
            <a:pPr marL="457200" indent="-457200" algn="r" fontAlgn="base">
              <a:spcBef>
                <a:spcPct val="0"/>
              </a:spcBef>
              <a:spcAft>
                <a:spcPct val="0"/>
              </a:spcAft>
              <a:buFont typeface="Arial" panose="020B0604020202020204" pitchFamily="34" charset="0"/>
              <a:buChar char="•"/>
            </a:pPr>
            <a:r>
              <a:rPr lang="es-PE" sz="3600" b="1" dirty="0">
                <a:solidFill>
                  <a:srgbClr val="C0504D">
                    <a:lumMod val="20000"/>
                    <a:lumOff val="80000"/>
                  </a:srgbClr>
                </a:solidFill>
                <a:effectLst>
                  <a:glow rad="101600">
                    <a:srgbClr val="C0504D">
                      <a:lumMod val="75000"/>
                      <a:alpha val="60000"/>
                    </a:srgbClr>
                  </a:glow>
                  <a:outerShdw blurRad="50800" dist="50800" algn="l" rotWithShape="0">
                    <a:schemeClr val="tx2">
                      <a:lumMod val="50000"/>
                    </a:schemeClr>
                  </a:outerShdw>
                </a:effectLst>
                <a:latin typeface="Lucida Sans" panose="020B0602030504020204" pitchFamily="34" charset="0"/>
              </a:rPr>
              <a:t>¿Cuáles son las cosas que nos hacen echarnos atrás en el camino de seguimiento del Señor?</a:t>
            </a:r>
            <a:endParaRPr lang="es-ES_tradnl" sz="3600" b="1" dirty="0">
              <a:solidFill>
                <a:srgbClr val="C0504D">
                  <a:lumMod val="20000"/>
                  <a:lumOff val="80000"/>
                </a:srgbClr>
              </a:solidFill>
              <a:effectLst>
                <a:glow rad="101600">
                  <a:srgbClr val="C0504D">
                    <a:lumMod val="75000"/>
                    <a:alpha val="60000"/>
                  </a:srgbClr>
                </a:glow>
                <a:outerShdw blurRad="50800" dist="50800" algn="l" rotWithShape="0">
                  <a:schemeClr val="tx2">
                    <a:lumMod val="50000"/>
                  </a:schemeClr>
                </a:outerShdw>
              </a:effectLst>
              <a:latin typeface="Lucida Sans" panose="020B0602030504020204" pitchFamily="34" charset="0"/>
            </a:endParaRPr>
          </a:p>
        </p:txBody>
      </p:sp>
    </p:spTree>
    <p:extLst>
      <p:ext uri="{BB962C8B-B14F-4D97-AF65-F5344CB8AC3E}">
        <p14:creationId xmlns:p14="http://schemas.microsoft.com/office/powerpoint/2010/main" val="188046333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anim calcmode="lin" valueType="num">
                                      <p:cBhvr>
                                        <p:cTn id="9" dur="750" fill="hold"/>
                                        <p:tgtEl>
                                          <p:spTgt spid="4"/>
                                        </p:tgtEl>
                                        <p:attrNameLst>
                                          <p:attrName>ppt_x</p:attrName>
                                        </p:attrNameLst>
                                      </p:cBhvr>
                                      <p:tavLst>
                                        <p:tav tm="0">
                                          <p:val>
                                            <p:fltVal val="0.5"/>
                                          </p:val>
                                        </p:tav>
                                        <p:tav tm="100000">
                                          <p:val>
                                            <p:strVal val="#ppt_x"/>
                                          </p:val>
                                        </p:tav>
                                      </p:tavLst>
                                    </p:anim>
                                    <p:anim calcmode="lin" valueType="num">
                                      <p:cBhvr>
                                        <p:cTn id="10" dur="75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Lo que Jesús realmente enseñó durante la última ce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276" y="463640"/>
            <a:ext cx="8138449" cy="5937160"/>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503276" y="463640"/>
            <a:ext cx="3206575" cy="2862322"/>
          </a:xfrm>
          <a:prstGeom prst="rect">
            <a:avLst/>
          </a:prstGeom>
          <a:noFill/>
        </p:spPr>
        <p:txBody>
          <a:bodyPr wrap="square" rtlCol="0">
            <a:spAutoFit/>
          </a:bodyPr>
          <a:lstStyle/>
          <a:p>
            <a:pPr fontAlgn="base">
              <a:spcBef>
                <a:spcPct val="0"/>
              </a:spcBef>
              <a:spcAft>
                <a:spcPct val="0"/>
              </a:spcAft>
            </a:pPr>
            <a:r>
              <a:rPr lang="es-PE" sz="3600" b="1" dirty="0">
                <a:ln w="10160">
                  <a:solidFill>
                    <a:sysClr val="windowText" lastClr="000000"/>
                  </a:solidFill>
                  <a:prstDash val="solid"/>
                </a:ln>
                <a:solidFill>
                  <a:srgbClr val="FF0000"/>
                </a:solidFill>
                <a:effectLst>
                  <a:outerShdw blurRad="38100" dist="22860" dir="5400000" algn="tl" rotWithShape="0">
                    <a:srgbClr val="000000">
                      <a:alpha val="30000"/>
                    </a:srgbClr>
                  </a:outerShdw>
                </a:effectLst>
                <a:latin typeface="AR CENA"/>
              </a:rPr>
              <a:t>•	¿Qué palabras de Jesús son duras para nosotros? </a:t>
            </a:r>
            <a:endParaRPr lang="es-PE" sz="3600" b="1" dirty="0" smtClean="0">
              <a:ln w="10160">
                <a:solidFill>
                  <a:sysClr val="windowText" lastClr="000000"/>
                </a:solidFill>
                <a:prstDash val="solid"/>
              </a:ln>
              <a:solidFill>
                <a:srgbClr val="FF0000"/>
              </a:solidFill>
              <a:effectLst>
                <a:outerShdw blurRad="38100" dist="22860" dir="5400000" algn="tl" rotWithShape="0">
                  <a:srgbClr val="000000">
                    <a:alpha val="30000"/>
                  </a:srgbClr>
                </a:outerShdw>
              </a:effectLst>
              <a:latin typeface="AR CENA"/>
            </a:endParaRPr>
          </a:p>
        </p:txBody>
      </p:sp>
      <p:sp>
        <p:nvSpPr>
          <p:cNvPr id="5" name="2 CuadroTexto"/>
          <p:cNvSpPr txBox="1"/>
          <p:nvPr/>
        </p:nvSpPr>
        <p:spPr>
          <a:xfrm>
            <a:off x="5200516" y="617528"/>
            <a:ext cx="3563628" cy="2554545"/>
          </a:xfrm>
          <a:prstGeom prst="rect">
            <a:avLst/>
          </a:prstGeom>
          <a:noFill/>
        </p:spPr>
        <p:txBody>
          <a:bodyPr wrap="square" rtlCol="0">
            <a:spAutoFit/>
          </a:bodyPr>
          <a:lstStyle/>
          <a:p>
            <a:pPr algn="ctr" fontAlgn="base">
              <a:spcBef>
                <a:spcPct val="0"/>
              </a:spcBef>
              <a:spcAft>
                <a:spcPct val="0"/>
              </a:spcAft>
            </a:pPr>
            <a:r>
              <a:rPr lang="es-PE" sz="3200" b="1" dirty="0" smtClean="0">
                <a:ln w="10160">
                  <a:solidFill>
                    <a:sysClr val="windowText" lastClr="000000"/>
                  </a:solidFill>
                  <a:prstDash val="solid"/>
                </a:ln>
                <a:solidFill>
                  <a:srgbClr val="FF0000"/>
                </a:solidFill>
                <a:effectLst>
                  <a:outerShdw blurRad="38100" dist="22860" dir="5400000" algn="tl" rotWithShape="0">
                    <a:srgbClr val="000000">
                      <a:alpha val="30000"/>
                    </a:srgbClr>
                  </a:outerShdw>
                </a:effectLst>
                <a:latin typeface="AR CENA"/>
              </a:rPr>
              <a:t>Comparte </a:t>
            </a:r>
            <a:r>
              <a:rPr lang="es-PE" sz="3200" b="1" dirty="0">
                <a:ln w="10160">
                  <a:solidFill>
                    <a:sysClr val="windowText" lastClr="000000"/>
                  </a:solidFill>
                  <a:prstDash val="solid"/>
                </a:ln>
                <a:solidFill>
                  <a:srgbClr val="FF0000"/>
                </a:solidFill>
                <a:effectLst>
                  <a:outerShdw blurRad="38100" dist="22860" dir="5400000" algn="tl" rotWithShape="0">
                    <a:srgbClr val="000000">
                      <a:alpha val="30000"/>
                    </a:srgbClr>
                  </a:outerShdw>
                </a:effectLst>
                <a:latin typeface="AR CENA"/>
              </a:rPr>
              <a:t>las exigencias del seguimiento que más te cuestan vivir.</a:t>
            </a:r>
            <a:endParaRPr lang="es-ES" sz="3200" b="1" dirty="0">
              <a:ln w="10160">
                <a:solidFill>
                  <a:sysClr val="windowText" lastClr="000000"/>
                </a:solidFill>
                <a:prstDash val="solid"/>
              </a:ln>
              <a:solidFill>
                <a:srgbClr val="FF0000"/>
              </a:solidFill>
              <a:effectLst>
                <a:outerShdw blurRad="38100" dist="22860" dir="5400000" algn="tl" rotWithShape="0">
                  <a:srgbClr val="000000">
                    <a:alpha val="30000"/>
                  </a:srgbClr>
                </a:outerShdw>
              </a:effectLst>
              <a:latin typeface="AR CENA"/>
            </a:endParaRPr>
          </a:p>
        </p:txBody>
      </p:sp>
    </p:spTree>
    <p:extLst>
      <p:ext uri="{BB962C8B-B14F-4D97-AF65-F5344CB8AC3E}">
        <p14:creationId xmlns:p14="http://schemas.microsoft.com/office/powerpoint/2010/main" val="59506343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 calcmode="lin" valueType="num">
                                      <p:cBhvr>
                                        <p:cTn id="9" dur="750" fill="hold"/>
                                        <p:tgtEl>
                                          <p:spTgt spid="3"/>
                                        </p:tgtEl>
                                        <p:attrNameLst>
                                          <p:attrName>ppt_x</p:attrName>
                                        </p:attrNameLst>
                                      </p:cBhvr>
                                      <p:tavLst>
                                        <p:tav tm="0">
                                          <p:val>
                                            <p:fltVal val="0.5"/>
                                          </p:val>
                                        </p:tav>
                                        <p:tav tm="100000">
                                          <p:val>
                                            <p:strVal val="#ppt_x"/>
                                          </p:val>
                                        </p:tav>
                                      </p:tavLst>
                                    </p:anim>
                                    <p:anim calcmode="lin" valueType="num">
                                      <p:cBhvr>
                                        <p:cTn id="10" dur="75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3750"/>
                            </p:stCondLst>
                            <p:childTnLst>
                              <p:par>
                                <p:cTn id="12" presetID="23" presetClass="entr" presetSubtype="528" fill="hold" grpId="0" nodeType="after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750" fill="hold"/>
                                        <p:tgtEl>
                                          <p:spTgt spid="5"/>
                                        </p:tgtEl>
                                        <p:attrNameLst>
                                          <p:attrName>ppt_w</p:attrName>
                                        </p:attrNameLst>
                                      </p:cBhvr>
                                      <p:tavLst>
                                        <p:tav tm="0">
                                          <p:val>
                                            <p:fltVal val="0"/>
                                          </p:val>
                                        </p:tav>
                                        <p:tav tm="100000">
                                          <p:val>
                                            <p:strVal val="#ppt_w"/>
                                          </p:val>
                                        </p:tav>
                                      </p:tavLst>
                                    </p:anim>
                                    <p:anim calcmode="lin" valueType="num">
                                      <p:cBhvr>
                                        <p:cTn id="15" dur="750" fill="hold"/>
                                        <p:tgtEl>
                                          <p:spTgt spid="5"/>
                                        </p:tgtEl>
                                        <p:attrNameLst>
                                          <p:attrName>ppt_h</p:attrName>
                                        </p:attrNameLst>
                                      </p:cBhvr>
                                      <p:tavLst>
                                        <p:tav tm="0">
                                          <p:val>
                                            <p:fltVal val="0"/>
                                          </p:val>
                                        </p:tav>
                                        <p:tav tm="100000">
                                          <p:val>
                                            <p:strVal val="#ppt_h"/>
                                          </p:val>
                                        </p:tav>
                                      </p:tavLst>
                                    </p:anim>
                                    <p:anim calcmode="lin" valueType="num">
                                      <p:cBhvr>
                                        <p:cTn id="16" dur="750" fill="hold"/>
                                        <p:tgtEl>
                                          <p:spTgt spid="5"/>
                                        </p:tgtEl>
                                        <p:attrNameLst>
                                          <p:attrName>ppt_x</p:attrName>
                                        </p:attrNameLst>
                                      </p:cBhvr>
                                      <p:tavLst>
                                        <p:tav tm="0">
                                          <p:val>
                                            <p:fltVal val="0.5"/>
                                          </p:val>
                                        </p:tav>
                                        <p:tav tm="100000">
                                          <p:val>
                                            <p:strVal val="#ppt_x"/>
                                          </p:val>
                                        </p:tav>
                                      </p:tavLst>
                                    </p:anim>
                                    <p:anim calcmode="lin" valueType="num">
                                      <p:cBhvr>
                                        <p:cTn id="17" dur="750" fill="hold"/>
                                        <p:tgtEl>
                                          <p:spTgt spid="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844" y="466106"/>
            <a:ext cx="8116312" cy="5925787"/>
          </a:xfrm>
          <a:prstGeom prst="rect">
            <a:avLst/>
          </a:prstGeom>
        </p:spPr>
      </p:pic>
      <p:sp>
        <p:nvSpPr>
          <p:cNvPr id="10" name="9 CuadroTexto"/>
          <p:cNvSpPr txBox="1"/>
          <p:nvPr/>
        </p:nvSpPr>
        <p:spPr>
          <a:xfrm>
            <a:off x="565260" y="3350618"/>
            <a:ext cx="8064896" cy="3046988"/>
          </a:xfrm>
          <a:prstGeom prst="rect">
            <a:avLst/>
          </a:prstGeom>
          <a:noFill/>
        </p:spPr>
        <p:txBody>
          <a:bodyPr wrap="square" rtlCol="0">
            <a:spAutoFit/>
          </a:bodyPr>
          <a:lstStyle/>
          <a:p>
            <a:pPr algn="ctr" fontAlgn="base">
              <a:spcBef>
                <a:spcPct val="0"/>
              </a:spcBef>
              <a:spcAft>
                <a:spcPct val="0"/>
              </a:spcAft>
            </a:pPr>
            <a:r>
              <a:rPr lang="es-PE" sz="2400" b="1" dirty="0" smtClean="0">
                <a:ln w="6600">
                  <a:solidFill>
                    <a:sysClr val="windowText" lastClr="000000"/>
                  </a:solidFill>
                  <a:prstDash val="solid"/>
                </a:ln>
                <a:solidFill>
                  <a:srgbClr val="FFFFFF"/>
                </a:solidFill>
                <a:effectLst>
                  <a:glow rad="101600">
                    <a:schemeClr val="tx1">
                      <a:alpha val="40000"/>
                    </a:schemeClr>
                  </a:glow>
                  <a:outerShdw dist="38100" dir="2700000" algn="tl" rotWithShape="0">
                    <a:schemeClr val="accent2"/>
                  </a:outerShdw>
                </a:effectLst>
                <a:latin typeface="Arial Black" panose="020B0A04020102020204" pitchFamily="34" charset="0"/>
              </a:rPr>
              <a:t>Puesto </a:t>
            </a:r>
            <a:r>
              <a:rPr lang="es-PE" sz="2400" b="1" dirty="0">
                <a:ln w="6600">
                  <a:solidFill>
                    <a:sysClr val="windowText" lastClr="000000"/>
                  </a:solidFill>
                  <a:prstDash val="solid"/>
                </a:ln>
                <a:solidFill>
                  <a:srgbClr val="FFFFFF"/>
                </a:solidFill>
                <a:effectLst>
                  <a:glow rad="101600">
                    <a:schemeClr val="tx1">
                      <a:alpha val="40000"/>
                    </a:schemeClr>
                  </a:glow>
                  <a:outerShdw dist="38100" dir="2700000" algn="tl" rotWithShape="0">
                    <a:schemeClr val="accent2"/>
                  </a:outerShdw>
                </a:effectLst>
                <a:latin typeface="Arial Black" panose="020B0A04020102020204" pitchFamily="34" charset="0"/>
              </a:rPr>
              <a:t>que el Padre es el único que puede darnos la fe necesaria para aceptar el misterio que se encierra en Jesús, el Hijo de Dios, y el Espíritu el que da la vida, vamos a invocar a la Trinidad para que la escucha esta palabra de hoy se convierta en vida gozosa, alegre y contagiosa dentro de nosotros mismos y para quienes nos rodean. </a:t>
            </a:r>
            <a:endParaRPr lang="es-ES_tradnl" sz="2400" b="1" dirty="0">
              <a:ln w="6600">
                <a:solidFill>
                  <a:sysClr val="windowText" lastClr="000000"/>
                </a:solidFill>
                <a:prstDash val="solid"/>
              </a:ln>
              <a:solidFill>
                <a:srgbClr val="FFFFFF"/>
              </a:solidFill>
              <a:effectLst>
                <a:glow rad="101600">
                  <a:schemeClr val="tx1">
                    <a:alpha val="40000"/>
                  </a:schemeClr>
                </a:glow>
                <a:outerShdw dist="38100" dir="2700000" algn="tl" rotWithShape="0">
                  <a:schemeClr val="accent2"/>
                </a:outerShdw>
              </a:effectLst>
              <a:latin typeface="Arial Black" panose="020B0A04020102020204" pitchFamily="34" charset="0"/>
            </a:endParaRPr>
          </a:p>
        </p:txBody>
      </p:sp>
      <p:sp>
        <p:nvSpPr>
          <p:cNvPr id="4" name="Rectángulo 3"/>
          <p:cNvSpPr/>
          <p:nvPr/>
        </p:nvSpPr>
        <p:spPr>
          <a:xfrm>
            <a:off x="3676431" y="2533586"/>
            <a:ext cx="2230098" cy="523220"/>
          </a:xfrm>
          <a:prstGeom prst="rect">
            <a:avLst/>
          </a:prstGeom>
        </p:spPr>
        <p:txBody>
          <a:bodyPr wrap="none">
            <a:spAutoFit/>
          </a:bodyPr>
          <a:lstStyle/>
          <a:p>
            <a:r>
              <a:rPr lang="es-PE" sz="2800" b="1" i="1" u="sng" dirty="0" smtClean="0">
                <a:ln w="6600">
                  <a:solidFill>
                    <a:sysClr val="windowText" lastClr="000000"/>
                  </a:solidFill>
                  <a:prstDash val="solid"/>
                </a:ln>
                <a:solidFill>
                  <a:srgbClr val="FFFFFF"/>
                </a:solidFill>
                <a:effectLst>
                  <a:glow rad="63500">
                    <a:schemeClr val="accent4">
                      <a:satMod val="175000"/>
                      <a:alpha val="40000"/>
                    </a:schemeClr>
                  </a:glow>
                  <a:outerShdw dist="38100" dir="2700000" algn="tl" rotWithShape="0">
                    <a:schemeClr val="accent2"/>
                  </a:outerShdw>
                </a:effectLst>
                <a:latin typeface="Century Gothic" pitchFamily="34" charset="0"/>
              </a:rPr>
              <a:t>Motivación</a:t>
            </a:r>
            <a:r>
              <a:rPr lang="es-PE" sz="2800" b="1" i="1" u="sng" dirty="0" smtClean="0">
                <a:ln w="6600">
                  <a:solidFill>
                    <a:schemeClr val="accent2"/>
                  </a:solidFill>
                  <a:prstDash val="solid"/>
                </a:ln>
                <a:solidFill>
                  <a:srgbClr val="FFFFFF"/>
                </a:solidFill>
                <a:effectLst>
                  <a:outerShdw dist="38100" dir="2700000" algn="tl" rotWithShape="0">
                    <a:schemeClr val="accent2"/>
                  </a:outerShdw>
                </a:effectLst>
                <a:latin typeface="Century Gothic" pitchFamily="34" charset="0"/>
              </a:rPr>
              <a:t>;</a:t>
            </a:r>
            <a:endParaRPr lang="en-US" sz="2800" dirty="0"/>
          </a:p>
        </p:txBody>
      </p:sp>
      <p:pic>
        <p:nvPicPr>
          <p:cNvPr id="6" name="Imagen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13844" y="431345"/>
            <a:ext cx="3489091" cy="1213436"/>
          </a:xfrm>
          <a:prstGeom prst="roundRect">
            <a:avLst/>
          </a:prstGeom>
        </p:spPr>
      </p:pic>
      <p:sp>
        <p:nvSpPr>
          <p:cNvPr id="13" name="Rectángulo redondeado 12"/>
          <p:cNvSpPr>
            <a:spLocks noChangeArrowheads="1"/>
          </p:cNvSpPr>
          <p:nvPr/>
        </p:nvSpPr>
        <p:spPr bwMode="auto">
          <a:xfrm>
            <a:off x="424052" y="459870"/>
            <a:ext cx="3489091" cy="1184911"/>
          </a:xfrm>
          <a:prstGeom prst="roundRect">
            <a:avLst>
              <a:gd name="adj" fmla="val 16667"/>
            </a:avLst>
          </a:prstGeom>
          <a:noFill/>
          <a:ln>
            <a:noFill/>
            <a:headEnd/>
            <a:tailEnd/>
          </a:ln>
          <a:effectLst>
            <a:outerShdw blurRad="57150" dist="19050" dir="5400000" algn="ctr" rotWithShape="0">
              <a:srgbClr val="000000">
                <a:alpha val="63000"/>
              </a:srgbClr>
            </a:outerShdw>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marL="0" marR="0" lvl="0" indent="19050" algn="ctr" defTabSz="914400" eaLnBrk="1" fontAlgn="auto" latinLnBrk="0" hangingPunct="1">
              <a:lnSpc>
                <a:spcPct val="100000"/>
              </a:lnSpc>
              <a:spcBef>
                <a:spcPts val="0"/>
              </a:spcBef>
              <a:spcAft>
                <a:spcPts val="0"/>
              </a:spcAft>
              <a:buClrTx/>
              <a:buSzTx/>
              <a:buFontTx/>
              <a:buNone/>
              <a:tabLst/>
              <a:defRPr/>
            </a:pPr>
            <a:r>
              <a:rPr kumimoji="0" lang="es-ES_tradnl" sz="1600" b="1" i="0" u="none" strike="noStrike" kern="0" cap="none" spc="0" normalizeH="0" baseline="0" noProof="0" dirty="0" smtClean="0">
                <a:ln>
                  <a:noFill/>
                </a:ln>
                <a:solidFill>
                  <a:schemeClr val="tx2">
                    <a:lumMod val="50000"/>
                  </a:schemeClr>
                </a:solidFill>
                <a:uLnTx/>
                <a:uFillTx/>
                <a:latin typeface="Times New Roman" panose="02020603050405020304" pitchFamily="18" charset="0"/>
                <a:ea typeface="Times New Roman" panose="02020603050405020304" pitchFamily="18" charset="0"/>
              </a:rPr>
              <a:t>ORATIO</a:t>
            </a:r>
            <a:endParaRPr kumimoji="0" lang="es-PE" sz="1600" b="0" i="0" u="none" strike="noStrike" kern="0" cap="none" spc="0" normalizeH="0" baseline="0" noProof="0" dirty="0">
              <a:ln>
                <a:noFill/>
              </a:ln>
              <a:solidFill>
                <a:schemeClr val="tx2">
                  <a:lumMod val="50000"/>
                </a:schemeClr>
              </a:solidFill>
              <a:uLnTx/>
              <a:uFillTx/>
              <a:latin typeface="Times New Roman" panose="02020603050405020304" pitchFamily="18" charset="0"/>
              <a:ea typeface="Times New Roman" panose="02020603050405020304" pitchFamily="18" charset="0"/>
            </a:endParaRPr>
          </a:p>
          <a:p>
            <a:pPr marL="0" marR="0" lvl="0" indent="19050" algn="ctr" defTabSz="914400" eaLnBrk="1" fontAlgn="auto" latinLnBrk="0" hangingPunct="1">
              <a:lnSpc>
                <a:spcPct val="100000"/>
              </a:lnSpc>
              <a:spcBef>
                <a:spcPts val="0"/>
              </a:spcBef>
              <a:spcAft>
                <a:spcPts val="0"/>
              </a:spcAft>
              <a:buClrTx/>
              <a:buSzTx/>
              <a:buFontTx/>
              <a:buNone/>
              <a:tabLst/>
              <a:defRPr/>
            </a:pPr>
            <a:r>
              <a:rPr kumimoji="0" lang="es-ES_tradnl" b="1" i="0" u="none" strike="noStrike" kern="0" cap="none" spc="0" normalizeH="0" baseline="0" noProof="0" dirty="0">
                <a:ln>
                  <a:noFill/>
                </a:ln>
                <a:solidFill>
                  <a:schemeClr val="tx2">
                    <a:lumMod val="50000"/>
                  </a:schemeClr>
                </a:solidFill>
                <a:uLnTx/>
                <a:uFillTx/>
                <a:latin typeface="Times New Roman" panose="02020603050405020304" pitchFamily="18" charset="0"/>
                <a:ea typeface="Times New Roman" panose="02020603050405020304" pitchFamily="18" charset="0"/>
              </a:rPr>
              <a:t>¿Qué le digo al Señor motivado por su Palabra?</a:t>
            </a:r>
            <a:endParaRPr kumimoji="0" lang="es-PE" sz="2800" b="0" i="0" u="none" strike="noStrike" kern="0" cap="none" spc="0" normalizeH="0" baseline="0" noProof="0" dirty="0">
              <a:ln>
                <a:noFill/>
              </a:ln>
              <a:solidFill>
                <a:schemeClr val="tx2">
                  <a:lumMod val="50000"/>
                </a:schemeClr>
              </a:solidFill>
              <a:uLnTx/>
              <a:uFillTx/>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493604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1250" fill="hold"/>
                                        <p:tgtEl>
                                          <p:spTgt spid="4"/>
                                        </p:tgtEl>
                                        <p:attrNameLst>
                                          <p:attrName>ppt_x</p:attrName>
                                        </p:attrNameLst>
                                      </p:cBhvr>
                                      <p:tavLst>
                                        <p:tav tm="0">
                                          <p:val>
                                            <p:strVal val="1+#ppt_w/2"/>
                                          </p:val>
                                        </p:tav>
                                        <p:tav tm="100000">
                                          <p:val>
                                            <p:strVal val="#ppt_x"/>
                                          </p:val>
                                        </p:tav>
                                      </p:tavLst>
                                    </p:anim>
                                    <p:anim calcmode="lin" valueType="num">
                                      <p:cBhvr additive="base">
                                        <p:cTn id="8" dur="125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2500"/>
                            </p:stCondLst>
                            <p:childTnLst>
                              <p:par>
                                <p:cTn id="10" presetID="2" presetClass="entr" presetSubtype="2" fill="hold" grpId="0" nodeType="afterEffect">
                                  <p:stCondLst>
                                    <p:cond delay="0"/>
                                  </p:stCondLst>
                                  <p:iterate type="lt">
                                    <p:tmPct val="10000"/>
                                  </p:iterate>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1250" fill="hold"/>
                                        <p:tgtEl>
                                          <p:spTgt spid="10"/>
                                        </p:tgtEl>
                                        <p:attrNameLst>
                                          <p:attrName>ppt_x</p:attrName>
                                        </p:attrNameLst>
                                      </p:cBhvr>
                                      <p:tavLst>
                                        <p:tav tm="0">
                                          <p:val>
                                            <p:strVal val="1+#ppt_w/2"/>
                                          </p:val>
                                        </p:tav>
                                        <p:tav tm="100000">
                                          <p:val>
                                            <p:strVal val="#ppt_x"/>
                                          </p:val>
                                        </p:tav>
                                      </p:tavLst>
                                    </p:anim>
                                    <p:anim calcmode="lin" valueType="num">
                                      <p:cBhvr additive="base">
                                        <p:cTn id="13" dur="1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sultado de imagen para imagenes de colecciÃ³n del SANTO EVANGEL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548" y="464713"/>
            <a:ext cx="8177055" cy="5948966"/>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618857" y="464713"/>
            <a:ext cx="8035746" cy="1200329"/>
          </a:xfrm>
          <a:prstGeom prst="rect">
            <a:avLst/>
          </a:prstGeom>
          <a:noFill/>
        </p:spPr>
        <p:txBody>
          <a:bodyPr wrap="square" rtlCol="0">
            <a:spAutoFit/>
          </a:bodyPr>
          <a:lstStyle/>
          <a:p>
            <a:pPr algn="ctr" fontAlgn="base">
              <a:spcBef>
                <a:spcPct val="0"/>
              </a:spcBef>
              <a:spcAft>
                <a:spcPct val="0"/>
              </a:spcAft>
            </a:pPr>
            <a:r>
              <a:rPr lang="es-ES_tradnl" b="1" dirty="0">
                <a:ln>
                  <a:solidFill>
                    <a:sysClr val="windowText" lastClr="000000"/>
                  </a:solidFill>
                </a:ln>
                <a:solidFill>
                  <a:srgbClr val="FFFF00"/>
                </a:solidFill>
                <a:effectLst>
                  <a:outerShdw blurRad="38100" dist="38100" dir="2700000" algn="tl">
                    <a:srgbClr val="000000">
                      <a:alpha val="43137"/>
                    </a:srgbClr>
                  </a:outerShdw>
                </a:effectLst>
                <a:latin typeface="Arial Black" panose="020B0A04020102020204" pitchFamily="34" charset="0"/>
              </a:rPr>
              <a:t>Luego de un tiempo de </a:t>
            </a:r>
            <a:r>
              <a:rPr lang="es-ES_tradnl" b="1" dirty="0" smtClean="0">
                <a:ln>
                  <a:solidFill>
                    <a:sysClr val="windowText" lastClr="000000"/>
                  </a:solidFill>
                </a:ln>
                <a:solidFill>
                  <a:srgbClr val="FFFF00"/>
                </a:solidFill>
                <a:effectLst>
                  <a:outerShdw blurRad="38100" dist="38100" dir="2700000" algn="tl">
                    <a:srgbClr val="000000">
                      <a:alpha val="43137"/>
                    </a:srgbClr>
                  </a:outerShdw>
                </a:effectLst>
                <a:latin typeface="Arial Black" panose="020B0A04020102020204" pitchFamily="34" charset="0"/>
              </a:rPr>
              <a:t>oración </a:t>
            </a:r>
            <a:r>
              <a:rPr lang="es-ES_tradnl" b="1" dirty="0">
                <a:ln>
                  <a:solidFill>
                    <a:sysClr val="windowText" lastClr="000000"/>
                  </a:solidFill>
                </a:ln>
                <a:solidFill>
                  <a:srgbClr val="FFFF00"/>
                </a:solidFill>
                <a:effectLst>
                  <a:outerShdw blurRad="38100" dist="38100" dir="2700000" algn="tl">
                    <a:srgbClr val="000000">
                      <a:alpha val="43137"/>
                    </a:srgbClr>
                  </a:outerShdw>
                </a:effectLst>
                <a:latin typeface="Arial Black" panose="020B0A04020102020204" pitchFamily="34" charset="0"/>
              </a:rPr>
              <a:t>personal, </a:t>
            </a:r>
            <a:r>
              <a:rPr lang="es-ES_tradnl" b="1" dirty="0" smtClean="0">
                <a:ln>
                  <a:solidFill>
                    <a:sysClr val="windowText" lastClr="000000"/>
                  </a:solidFill>
                </a:ln>
                <a:solidFill>
                  <a:srgbClr val="FFFF00"/>
                </a:solidFill>
                <a:effectLst>
                  <a:outerShdw blurRad="38100" dist="38100" dir="2700000" algn="tl">
                    <a:srgbClr val="000000">
                      <a:alpha val="43137"/>
                    </a:srgbClr>
                  </a:outerShdw>
                </a:effectLst>
                <a:latin typeface="Arial Black" panose="020B0A04020102020204" pitchFamily="34" charset="0"/>
              </a:rPr>
              <a:t>podemos compartir  en voz alta nuestra oración, siempre dirigiéndonos a Dios mediante la alabanza, la acción de gracias o la súplica confiada.</a:t>
            </a:r>
            <a:endParaRPr lang="es-ES" b="1" dirty="0">
              <a:ln>
                <a:solidFill>
                  <a:sysClr val="windowText" lastClr="000000"/>
                </a:solidFill>
              </a:ln>
              <a:solidFill>
                <a:srgbClr val="FFFF00"/>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53924251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3" presetClass="exit" presetSubtype="0" fill="hold" grpId="1" nodeType="clickEffect">
                                  <p:stCondLst>
                                    <p:cond delay="0"/>
                                  </p:stCondLst>
                                  <p:childTnLst>
                                    <p:anim calcmode="lin" valueType="num">
                                      <p:cBhvr>
                                        <p:cTn id="11" dur="1200" decel="50000">
                                          <p:stCondLst>
                                            <p:cond delay="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2" dur="800">
                                          <p:stCondLst>
                                            <p:cond delay="1200"/>
                                          </p:stCondLst>
                                        </p:cTn>
                                        <p:tgtEl>
                                          <p:spTgt spid="4"/>
                                        </p:tgtEl>
                                        <p:attrNameLst>
                                          <p:attrName>ppt_x</p:attrName>
                                        </p:attrNameLst>
                                      </p:cBhvr>
                                      <p:tavLst>
                                        <p:tav tm="0">
                                          <p:val>
                                            <p:strVal val="ppt_x"/>
                                          </p:val>
                                        </p:tav>
                                        <p:tav tm="100000">
                                          <p:val>
                                            <p:strVal val="ppt_x"/>
                                          </p:val>
                                        </p:tav>
                                      </p:tavLst>
                                    </p:anim>
                                    <p:anim calcmode="lin" valueType="num">
                                      <p:cBhvr>
                                        <p:cTn id="13" dur="1200" decel="50000">
                                          <p:stCondLst>
                                            <p:cond delay="0"/>
                                          </p:stCondLst>
                                        </p:cTn>
                                        <p:tgtEl>
                                          <p:spTgt spid="4"/>
                                        </p:tgtEl>
                                        <p:attrNameLst>
                                          <p:attrName>ppt_y</p:attrName>
                                        </p:attrNameLst>
                                      </p:cBhvr>
                                      <p:tavLst>
                                        <p:tav tm="0">
                                          <p:val>
                                            <p:strVal val="ppt_y"/>
                                          </p:val>
                                        </p:tav>
                                        <p:tav tm="5000">
                                          <p:val>
                                            <p:strVal val="ppt_y+0.0019"/>
                                          </p:val>
                                        </p:tav>
                                        <p:tav tm="10000">
                                          <p:val>
                                            <p:strVal val="ppt_y+0.0076"/>
                                          </p:val>
                                        </p:tav>
                                        <p:tav tm="15000">
                                          <p:val>
                                            <p:strVal val="ppt_y+0.0169"/>
                                          </p:val>
                                        </p:tav>
                                        <p:tav tm="20000">
                                          <p:val>
                                            <p:strVal val="ppt_y+0.0296"/>
                                          </p:val>
                                        </p:tav>
                                        <p:tav tm="25000">
                                          <p:val>
                                            <p:strVal val="ppt_y+0.0454"/>
                                          </p:val>
                                        </p:tav>
                                        <p:tav tm="30000">
                                          <p:val>
                                            <p:strVal val="ppt_y+0.0639"/>
                                          </p:val>
                                        </p:tav>
                                        <p:tav tm="35000">
                                          <p:val>
                                            <p:strVal val="ppt_y+0.0846"/>
                                          </p:val>
                                        </p:tav>
                                        <p:tav tm="40000">
                                          <p:val>
                                            <p:strVal val="ppt_y+0.1071"/>
                                          </p:val>
                                        </p:tav>
                                        <p:tav tm="45000">
                                          <p:val>
                                            <p:strVal val="ppt_y+0.1307"/>
                                          </p:val>
                                        </p:tav>
                                        <p:tav tm="50000">
                                          <p:val>
                                            <p:strVal val="ppt_y+0.155"/>
                                          </p:val>
                                        </p:tav>
                                        <p:tav tm="55000">
                                          <p:val>
                                            <p:strVal val="ppt_y+0.1792"/>
                                          </p:val>
                                        </p:tav>
                                        <p:tav tm="60000">
                                          <p:val>
                                            <p:strVal val="ppt_y+0.2029"/>
                                          </p:val>
                                        </p:tav>
                                        <p:tav tm="65000">
                                          <p:val>
                                            <p:strVal val="ppt_y+0.2253"/>
                                          </p:val>
                                        </p:tav>
                                        <p:tav tm="70000">
                                          <p:val>
                                            <p:strVal val="ppt_y+0.2461"/>
                                          </p:val>
                                        </p:tav>
                                        <p:tav tm="75000">
                                          <p:val>
                                            <p:strVal val="ppt_y+0.2646"/>
                                          </p:val>
                                        </p:tav>
                                        <p:tav tm="80000">
                                          <p:val>
                                            <p:strVal val="ppt_y+0.2804"/>
                                          </p:val>
                                        </p:tav>
                                        <p:tav tm="85000">
                                          <p:val>
                                            <p:strVal val="ppt_y+0.2931"/>
                                          </p:val>
                                        </p:tav>
                                        <p:tav tm="90000">
                                          <p:val>
                                            <p:strVal val="ppt_y+0.3024"/>
                                          </p:val>
                                        </p:tav>
                                        <p:tav tm="95000">
                                          <p:val>
                                            <p:strVal val="ppt_y+0.308"/>
                                          </p:val>
                                        </p:tav>
                                        <p:tav tm="100000">
                                          <p:val>
                                            <p:strVal val="ppt_y+0.31"/>
                                          </p:val>
                                        </p:tav>
                                      </p:tavLst>
                                    </p:anim>
                                    <p:anim calcmode="lin" valueType="num">
                                      <p:cBhvr>
                                        <p:cTn id="14" dur="800">
                                          <p:stCondLst>
                                            <p:cond delay="1200"/>
                                          </p:stCondLst>
                                        </p:cTn>
                                        <p:tgtEl>
                                          <p:spTgt spid="4"/>
                                        </p:tgtEl>
                                        <p:attrNameLst>
                                          <p:attrName>ppt_y</p:attrName>
                                        </p:attrNameLst>
                                      </p:cBhvr>
                                      <p:tavLst>
                                        <p:tav tm="0">
                                          <p:val>
                                            <p:strVal val="ppt_y"/>
                                          </p:val>
                                        </p:tav>
                                        <p:tav tm="100000">
                                          <p:val>
                                            <p:strVal val="ppt_y"/>
                                          </p:val>
                                        </p:tav>
                                      </p:tavLst>
                                    </p:anim>
                                    <p:animEffect transition="out" filter="fade">
                                      <p:cBhvr>
                                        <p:cTn id="15" dur="200">
                                          <p:stCondLst>
                                            <p:cond delay="1800"/>
                                          </p:stCondLst>
                                        </p:cTn>
                                        <p:tgtEl>
                                          <p:spTgt spid="4"/>
                                        </p:tgtEl>
                                      </p:cBhvr>
                                    </p:animEffect>
                                    <p:set>
                                      <p:cBhvr>
                                        <p:cTn id="16"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1176" y="467272"/>
            <a:ext cx="8155143" cy="5959653"/>
          </a:xfrm>
          <a:prstGeom prst="rect">
            <a:avLst/>
          </a:prstGeom>
          <a:scene3d>
            <a:camera prst="orthographicFront"/>
            <a:lightRig rig="threePt" dir="t"/>
          </a:scene3d>
          <a:sp3d>
            <a:bevelT w="152400" h="50800" prst="softRound"/>
          </a:sp3d>
        </p:spPr>
      </p:pic>
      <p:sp>
        <p:nvSpPr>
          <p:cNvPr id="14341" name="Text Box 5"/>
          <p:cNvSpPr txBox="1">
            <a:spLocks noChangeArrowheads="1"/>
          </p:cNvSpPr>
          <p:nvPr/>
        </p:nvSpPr>
        <p:spPr bwMode="auto">
          <a:xfrm>
            <a:off x="617761" y="1447553"/>
            <a:ext cx="3501394" cy="4524315"/>
          </a:xfrm>
          <a:prstGeom prst="rect">
            <a:avLst/>
          </a:prstGeom>
          <a:noFill/>
          <a:ln>
            <a:noFill/>
          </a:ln>
          <a:effectLst/>
          <a:extLst/>
        </p:spPr>
        <p:txBody>
          <a:bodyPr wrap="square">
            <a:spAutoFit/>
          </a:bodyPr>
          <a:lstStyle/>
          <a:p>
            <a:pPr fontAlgn="base">
              <a:spcBef>
                <a:spcPct val="0"/>
              </a:spcBef>
              <a:spcAft>
                <a:spcPct val="0"/>
              </a:spcAft>
              <a:defRPr/>
            </a:pPr>
            <a:r>
              <a:rPr lang="ca-ES" sz="3200" b="1" dirty="0">
                <a:solidFill>
                  <a:schemeClr val="bg1"/>
                </a:solidFill>
                <a:effectLst>
                  <a:glow rad="63500">
                    <a:srgbClr val="000000">
                      <a:satMod val="175000"/>
                      <a:alpha val="40000"/>
                    </a:srgbClr>
                  </a:glow>
                  <a:outerShdw blurRad="38100" dist="38100" dir="2700000" algn="tl">
                    <a:srgbClr val="000000"/>
                  </a:outerShdw>
                </a:effectLst>
                <a:latin typeface="Times New Roman" pitchFamily="18" charset="0"/>
              </a:rPr>
              <a:t> </a:t>
            </a:r>
            <a:r>
              <a:rPr lang="es-ES" sz="3200" b="1" i="1" dirty="0">
                <a:solidFill>
                  <a:schemeClr val="bg1"/>
                </a:solidFill>
                <a:effectLst>
                  <a:glow rad="63500">
                    <a:srgbClr val="000000">
                      <a:satMod val="175000"/>
                      <a:alpha val="40000"/>
                    </a:srgbClr>
                  </a:glow>
                  <a:outerShdw blurRad="38100" dist="38100" dir="2700000" algn="tl">
                    <a:srgbClr val="000000"/>
                  </a:outerShdw>
                </a:effectLst>
                <a:latin typeface="Times New Roman" pitchFamily="18" charset="0"/>
                <a:cs typeface="Times New Roman" pitchFamily="18" charset="0"/>
              </a:rPr>
              <a:t>Bendigo al Señor en todo momento, su alabanza está siempre en mi boca; mi alma se gloría en el Señor: que los humildes lo escuchen y </a:t>
            </a:r>
            <a:endParaRPr lang="es-ES" sz="3200" b="1" i="1" dirty="0" smtClean="0">
              <a:solidFill>
                <a:schemeClr val="bg1"/>
              </a:solidFill>
              <a:effectLst>
                <a:glow rad="63500">
                  <a:srgbClr val="000000">
                    <a:satMod val="175000"/>
                    <a:alpha val="40000"/>
                  </a:srgbClr>
                </a:glow>
                <a:outerShdw blurRad="38100" dist="38100" dir="2700000" algn="tl">
                  <a:srgbClr val="000000"/>
                </a:outerShdw>
              </a:effectLst>
              <a:latin typeface="Times New Roman" pitchFamily="18" charset="0"/>
              <a:cs typeface="Times New Roman" pitchFamily="18" charset="0"/>
            </a:endParaRPr>
          </a:p>
          <a:p>
            <a:pPr fontAlgn="base">
              <a:spcBef>
                <a:spcPct val="0"/>
              </a:spcBef>
              <a:spcAft>
                <a:spcPct val="0"/>
              </a:spcAft>
              <a:defRPr/>
            </a:pPr>
            <a:r>
              <a:rPr lang="es-ES" sz="3200" b="1" i="1" dirty="0" smtClean="0">
                <a:solidFill>
                  <a:schemeClr val="bg1"/>
                </a:solidFill>
                <a:effectLst>
                  <a:glow rad="63500">
                    <a:srgbClr val="000000">
                      <a:satMod val="175000"/>
                      <a:alpha val="40000"/>
                    </a:srgbClr>
                  </a:glow>
                  <a:outerShdw blurRad="38100" dist="38100" dir="2700000" algn="tl">
                    <a:srgbClr val="000000"/>
                  </a:outerShdw>
                </a:effectLst>
                <a:latin typeface="Times New Roman" pitchFamily="18" charset="0"/>
                <a:cs typeface="Times New Roman" pitchFamily="18" charset="0"/>
              </a:rPr>
              <a:t>se </a:t>
            </a:r>
            <a:r>
              <a:rPr lang="es-ES" sz="3200" b="1" i="1" dirty="0">
                <a:solidFill>
                  <a:schemeClr val="bg1"/>
                </a:solidFill>
                <a:effectLst>
                  <a:glow rad="63500">
                    <a:srgbClr val="000000">
                      <a:satMod val="175000"/>
                      <a:alpha val="40000"/>
                    </a:srgbClr>
                  </a:glow>
                  <a:outerShdw blurRad="38100" dist="38100" dir="2700000" algn="tl">
                    <a:srgbClr val="000000"/>
                  </a:outerShdw>
                </a:effectLst>
                <a:latin typeface="Times New Roman" pitchFamily="18" charset="0"/>
                <a:cs typeface="Times New Roman" pitchFamily="18" charset="0"/>
              </a:rPr>
              <a:t>alegren.</a:t>
            </a:r>
            <a:r>
              <a:rPr lang="es-ES" sz="3200" b="1" i="1" dirty="0">
                <a:solidFill>
                  <a:schemeClr val="bg1"/>
                </a:solidFill>
                <a:effectLst>
                  <a:glow rad="63500">
                    <a:srgbClr val="000000">
                      <a:satMod val="175000"/>
                      <a:alpha val="40000"/>
                    </a:srgbClr>
                  </a:glow>
                  <a:outerShdw blurRad="38100" dist="38100" dir="2700000" algn="tl">
                    <a:srgbClr val="000000"/>
                  </a:outerShdw>
                </a:effectLst>
                <a:latin typeface="Verdana" pitchFamily="34" charset="0"/>
                <a:cs typeface="Times New Roman" pitchFamily="18" charset="0"/>
              </a:rPr>
              <a:t> </a:t>
            </a:r>
            <a:endParaRPr lang="ca-ES" sz="3200" b="1" i="1" dirty="0">
              <a:solidFill>
                <a:schemeClr val="bg1"/>
              </a:solidFill>
              <a:effectLst>
                <a:glow rad="63500">
                  <a:srgbClr val="000000">
                    <a:satMod val="175000"/>
                    <a:alpha val="40000"/>
                  </a:srgbClr>
                </a:glow>
                <a:outerShdw blurRad="38100" dist="38100" dir="2700000" algn="tl">
                  <a:srgbClr val="000000"/>
                </a:outerShdw>
              </a:effectLst>
              <a:latin typeface="Verdana" pitchFamily="34" charset="0"/>
              <a:cs typeface="Times New Roman" pitchFamily="18" charset="0"/>
            </a:endParaRPr>
          </a:p>
        </p:txBody>
      </p:sp>
      <p:sp>
        <p:nvSpPr>
          <p:cNvPr id="2" name="AutoShape 2" descr="data:image/jpeg;base64,/9j/4AAQSkZJRgABAQAAAQABAAD/2wCEAAkGBhQSDxQUEBQVFBQUFBQUFBQUFBUVFRQVFBQVFBQUFBQXHCYeFxklGRQUHy8gIycpLCwsFR4xNTAqNSYrLCkBCQoKDgwOFA8PGi0cHCQsLCwpLCksLCwsKSwsLCksLCwpLCwpKSkpLCkpLCwpLCksLCksLCwsLCksLCksKSwsKf/AABEIALcBEwMBIgACEQEDEQH/xAAcAAACAgMBAQAAAAAAAAAAAAACAwEEAAUGBwj/xABHEAACAQIDBAYGBwYEBAcAAAABAgADEQQSIQUxQVEGImFxgaEHEzKRsfAUQlKSosHRI1NigsLxFRay4TNyg9JDY3N0o8Pi/8QAGgEBAQEBAQEBAAAAAAAAAAAAAAECAwQFBv/EACoRAAICAgAFAwMFAQAAAAAAAAABAhEDEgQTITFRFGGxQVJxBSIygdHw/9oADAMBAAIRAxEAPwDYKkMJGKsMJOJoWEhhIwJCCQBYSEEjQkkJFgVkk5I3JJCS2BOSTkjskzJFgTlmZI/JIyRYEZJmSPyyMkWBGSRkj8kjJFkEZJBSPySCkWCuUkFI8pIKS2CuVglZYKQSsArlIJSWCkErFgrFYJWWCkEpFgrFYJWWCsArFkK5WAUlkrAKxYKpWAyyyVi2WUFZliKtK8uMsWyxYNQ+G1kTYmjMmrIdcqwwsMJDVJws6UAEhBIwJDCSWBWSEFjQkkJFgUEkhY7JJyRYoTkk5Y7JJyRYoRkmZI/JMyRYoRkkZI/JMyS2CuUkZI8pIyRYK5SQUljJBKRYK5SQUlgpBKRYorlIJWPKwSstgrlYJWWCsErFkorlYBWWCkErLYorlYBSWCkEpFiisVgFZZKRZWLIVysWyyyVgMsWCqyxbLLTLFMstgrZJkdkmRYOrCQwsJVjAs4WdaACwwsILDCyWKACwgsMLCCxYoWEk5I0LJyxYoVlk5Y3LMyxYoVlmZY7LMyy2QRlkZY/LIyRYoQVkFY/LOb6XdJThAMoGoJzNa11s2S99D7INxcLWzj2GlXUG8KyMsr7G2vSxdBa1Ako1xqLMpBsVYcGH5jgZdKRYoQVglI8pBKRYoQUglI8rBKxYorlIJSPKwSstiiuUglJYKwCsWKK5SAVlkrAKxZKKxWAUlkrAKxYorMkArLBWAyxYorMsUyy0yxTLLZKK+WZGZZkWU6sLGBZKrGBZ5tjtQISEFhBYYWNhQAWEFhhZIWLFAAQssPLJCxZKAyzMsZlk5ZbLQrLAr1VRSzsFVQSzMQFUDeSTuEsWmq6VbLfEYHEUaft1KRVeALAhgpPC9sv80qZKNhaZlnFeivpHVxFKrRrg5sL6pFJWxChDTyPp7YNIk316x5Tucsr6OidxRWcz026GjHUGCHJWFira5XK3K06oG8XY2O9SxtoWB6rLMG8dhvIpUKPMPQnVvhsSn2ayNblnpkf/X5T0crPLvRdifU7Vx2FOmZqhA/ioVmFvu1GP8s6v/Ogr4ynh8Blq2dziahB9XTpJlGZGBs1yxAI3kAbjedJ3szK7HSFYJWUsb0mwtKp6uriKKVOKNUUML/aHDxtNiLEXGoO48xOdmqElYBWWCsp7T2hTw9F6tZsqILsfgAOLE6AcSYsUcN0l9INOkalHX1i4l6b5MykUadj7f1Wc3TMt8ozNa4APR9G9oPXol6hBOY6qthrqRp1RYkjKCSoChznzAcH0V6N/wCKYyvjcSuXDmqSKYP/ABG0shI3qq2zEbybc7erJQVQAoCgAAAAAADcABoB2TpNpdDKViCsErLJQc/L/eLZZz2N0VysArLBWAVlslFZlgMssMsBllslFYrAZZYIgFYsUVmWLZZZZYtllsUVssiOyzI2FHVgfPyIYX51gqYYM8Wx6dQgvbCCjnIBhAxsTUnKPkSQJghCNi6mASQJIk2jcakWk2hWk2jcagWmWh2mWl3Gh5jjccNmdICz9XD49FLk7lqXKlz3VASeS1jPSis4z0udH/pGzmqgXqYYmqO2mbCsvdls3/TgdF+m6/4H9JqnM+GRqbi/Wd6YApgnmytT15kzs3tFSX4OdU2jtLSCJ844z0iY+pXNX6TUQ5rqiOVpqPsinuI7wb8bz2joh01TFbNOKrEKaKuMRbcDTXMzAcmWxA5kjhLPHKKsikmec+kWjU2ftc4miQPpNOoynfZqlM0awtzu2cHmw5Gdt0WwtLBbE9dh8rt9Gau9Qf8AiVFRjYk62RrpY7sp0uTOI2d0er7eq4rFVX9WFGSgD7IqDrU6PYiqesRreoDxM0vRzpVX2dWehWQvRLNTxGFqbjcZHsDorW8GGhuLEd2to6p9V3Oa6O/oc5WqszMWJYkksx3kk3JPaTcz3L0UbQars1Qxv6qo9IHjlAV1B7g9u4CeG46opquaalELMUUm5Vb9VSeNhped7s70n08HgkoYHDWqC+epWYEM1gDUKobsxtuJAUADW01kTkkkgqTZ67tDH06FM1K7rTRd7MbDXcOZJ5C5PATyHaGNrbc2gKNElMLTJIJGiINDWccajblHC4H2jKGA2dtDbdcNUdjTU2NVhlo0hxWmgsC3Yup0uQNZ7J0e6N0cFQFKgthvZzbPUb7TnieQ3AaCcG1j92aScvwM2fs5KFFKVJcqU1CqOwcSeJJuSeJJMcRHlYBE4bnTUSRAIjyIBEbChJEAiPIi2EuxdRDCLIj2EWRLsTUSRFssewiyJdiUJZYtlj2EWwjYUJyzIUyNhqdErQw0qq8YHny+YfQ5ZZUwxKweMWpHMHLLAhARK1owV5nmsjgMEMRQxHZJ+k90c1mdWWAo5xi0u0SqMSZJrnl5Sc0w4SLnqPnSQaMp+vMj1xl5hOXLyHtHACrRqUjuqU3p/fUp+c+eOim0VSni8DiXFJcVTyCoxslLEUSWQ1DwUkZSeGnDd9B+snzr062N9H2jXQG6l/WrvPVq/tACTxGYjwn0ODlvtFs55INUznsTQam7I4KspIZTvBHzvnebWq0sBscYWlVFWtjvV16hS2VKXVYLz1IA139fdoJwbLffruHgBYD3ACOwGAarVp00tmqOqLyzOwUX8SJ9KUbpt9jgotWe+ei7Z/qtk0L6GpnrH/qOSp+4EnmPplpqNqkqLZqNEtpa5sy37eqqjw7J7XszBihQpUgxYUqaUwzb2CKFBPunkfpuQfTKB4nD2PhVqW+Jnz+Hy7Zn72d546gjzxKu+47pteiGBpVsfh6eIIFN6oDXJAbeVS43Zmyr/NNPOp9GuGVtq4fP9Vncf8yU3dfNQfCfSyOoN+x50ldHvtKkqKFRQqqLKqgKqjkqjQDsEkwc0gtPh8w9uhJMAzC0EtLuTQwwDMLwC8u40JMAzC8AvLuNDDFtMLxbPG40MMAzGeLZpdyaGNFNCLxTNLuTUyZAzyJdhqbFcRGLiJzq4ztjVxp5z5jgz7SgjoVrxgrzn1xpjVxxnNxkaWNM3wrwxiJpFxp5Rq4uc3aDwWbgVoYrTVLio+nWnKU2jlLDRsA8alQ8CRK9HX+4m3weEvOPOcmox6s8eWSgupRIgFpu8RgABNPiadpvJLJhnpkVM54ssZ9hRqTxP0qm+0n/APTo/wCgfrPY3qTxX0lm20apPFaRXtHq1X4qZ9X9LybZn+P8OmaFQs5GbnoYL7Swn/uKR9zg/lNIWnQ9AMMX2jQIBIpsajHgoVWIueGth4z9DmeuOT9meCCuSSPfhVnkfpoqA4mhz9Sb93rGt/VPTPpM8l9LuIzYykL6CgPOpUv8BPhfp8rzL+z6PF42sbZxA7r9k6n0cVsu1MOSLXNRR/NRqKJyYabTo3jzSxlCoBcrUXS4UG5ykZjoNCdTpPv5VeOSXhnyYKppn0Wa8E4ntmqGN5gg8uXZBbG9/un5e2fe5RtjjDzgHFd3umobaA7YB2gJpJmOWbc4kcvOA1ear6ZeC2Ntv/OaVjlm0NU8jFmtNZ/iI+18ZDbUH2vITX7ictGxNeAcQJrm2mOfxgHaQlW3gjxrybE1xzi2r9s1r40RZxYm1Zh4zYmvFtiJQbGdkUcX2ec0rI8ZsDiJk1n0mZNE0KAxNb5WQK1b7Te4RwxnbDG0QN1/nxnv5cftR4fUZPuZlPaFUDUA9pU38jGrtWpyX3N+sBcbc6X7fHxj1xG/5+Mw8OP7TouLzLtIlds1Psr+KNXbj8VX3n9IIYHj4Axia8T75yfD4vtOq43P93wWqG12P1R94/pLS7YI+r+L/aUqff2bx+kKovbbv/tPNLg8bfY9nrLj17m1w3SH+H8U3eD6TW+r5zjKdBuYPhL2GR72FvIf2nky/p+NdY9H+TMZY8vScTr6/SrT2T7xNPiukQO9W8v1mt2iHFrgD3eE1b06hO4d+kzDgY5v3zbb/Iaw4f4x6m1q7eX7Le4frPM/SdtEVK9KwIy0jvAvq7fpOtrFgdR5aeJ3CefdNsTmxIGnVRQbc7lv6p9XhOCx4pqUTzZuJc460c+ATu/KdD0F2v6jFgn2XU0yBzNiv4lA8ZzZMfgcRkqIw+qwbn7JB3eE+pOCnFxf1PFGbxy2X0PY26SckPvP/bPN+nm0zWxdyLZaaKBrpvbs+1OxOJHI/wC3AzzvpBWzYqqf4rfdsv5TycPw0Mctoo75uMyZo6y7Gtyx2Eq5HVhvVgR3g3E2Gx8PmpYk2JIo2HZ1g/8ARNWpnuPIevf5tJFxT36+2OOv2YtulLfu/wD5P/zNNsbGBsPTJv7OU6fZ6v5S39IX5tPnekxJ1Xyez1+Vrv8ABafpWeNInua/9MU3Sv8A8lveP0iGqr8iB6xOya9Nj8fJHxuXz8f4Wx0uH7p/IyG6Xr+7fyEqdXl5QWC8o9Ni8E9bl8jz0sT903vEA9Kk/dv+H9YgqvZBNNZr0+PwZ9ZkHf5qp/Yf8P6yD0pp/Zf3L/3SuaSwGoJLyMZPV5C3/malyf7o/WCektL+P7o/WU2wywGwqy8iHuT1c/YvHpHS5t92QNv0j9cjvVv0mvbBr82i2wS/Il5EB6uft/39m1/xin+8X3mZNP8AQlmRyID1cvB0Sv29u8X92+GKhB389Ty75rMNtum+51BPBuqfHNYS1WxCqLsaYBO9svkc000cEy4lZjvAt4/lp5Qw3AXHvH9M067fogn9qv3XN+zQaxidJKJP/EUfyVb/AAk1fgJo24bgRu8f0jEcdnvt5mUsNiEcXpsG03hi3gRfTfxjkXtJ7NR5zDNosiob2B4bgQ3w4xyVm5eRHuMqmmCOst7dxPuKGF6wD6uh3AKL+QEyzaL1PFnkQeN7j4ibLBY2zDMTp2X89Bv7Zz9FkJuUt3qAde23bNphqSkDNm56KTY66HqkCefMlTTPVhbuy7tPFjKbEXuRbJlt5m809Srpc3PYL+/dLmKKWKsygbspIub8cotNcyKNNBx1B/KZ4dJRoudtuyTiwbZs2lyDqD7wZ510vxOfGVDyyL22CCehMyi/Wyjha9z43nm3SNicVUJ1uxN94I3Cx5WAn0MS6s8Un1RrxTurHll87/pFgy9hKOahX/gFN938eTfw9vylOlSLEBQWJ3AC5909CIz0/AYhWo02KsSadMm4J+qNbkb5w3S3DU6eJtSBAKhmBJPWJO6+trWM6vYdApQRaoKuulsx3XOXUPbcRpOQ6Q9fGut/rqgN72sFXeZyh/JnNt0dF0Y2GooFnYj1yC4KkBRZtx+tcNORxmHFLEOh1VKjDXeVVvzHxnoQpKoCoUAFgLG+g7AJx/SzCBa6tp10BOXdcdXkOAEsHbDs7KlgkQBUFgNwCm3fpffF1Ao337wp+FuzdE7LJehSbQXQXJZrk2A5W4dsbWqKBqwGo1zEX/D2zn9QDlXtv3Px8INWlp7Vu8XH+nS8sAXAuoIuNb69muWKamF4BfEeRtFiiv1bW0+I+AguNQNefs6c+MeKYte17/wt3a6DhK4YDeAL7+sy2+M0ZIsO7v0Gnx4RYW5Nt3O+73GPLHfr5H3sYLVDrax01tlv8R5QBTUuFxfvEUVPDW3L87Qne262p1uygjgeNvKTnJ03+A8xmmiCgOOviT5wGJHHz0jvXk7wR3KQP9UWrEn2te3T3XI+MpBRJ+15j8oD1bA6jTt3QMVjwpIGvCw3DxN7+E1VauT7Rv8AO4CaSsjL52mBzPdImrNSZLRLBhAQZImiE3mGYDMMAZhsU1NwyEgjcR86907PZW2xUQa9YDrDKpseYuRp/acRG0MQyMGQlSNxBsZicVI3GVHoP07X2t5+rlv32zXMOnUNyd+7U0spsOZtOWw/Schf2hFybD9kSCO21RQPdLlDpLS0Bcfcqgf62nncH4PQpLydCinfZWvvys2vgCNO6bGjWWmwLUnvfSy1dRbf7S3985Crtag56zUtN/7In8Rpkyzh9pYan1xUoAjdlFdXBvvuiracMmNtfU748iXajo8XVRjrcX3ZvWgnjrZjqOWm/eJr2IVjq+W3AVANOf7SU6nSOkbqK4tbS2Kr21Gt8xtuMrDH5iB9IPG37ak1xv8AtgiTFBpdS5Zp9vg2ikfvMvZdx8T+c4jplWzYrRgwVFFwSRrduP8AzTrKOEdt1asSBrlqXHk1gJyHSTCt9LynMSwp2zWLHN1eHaLT04627nmnddjqNlYdUoIAB1kXNYZbllF7njvM4rZeIFLEK+tlY7rEkWI0vpuM3/SHbCGmadJmJvlYmwAQb1uNGJ0HgZyoOs6wXeznI6TG9LKj6KAo4EgF/hYeAmiqVC1UsTqTcnjfn74tCb8ZJJBJmlFLsRuy6mNqD67j+Zv1icdimcLnYtl0FzewP9okVLyXGk0ZNts3bOTKrgMoAAuB1R7td/fOhTGqB1XXX7LXHZoSJxI0E3OwtrstqZay3OXsJ1tfeB+cxKP1CZ0JxV9bi/CxI+BMh8VfmT2k6jTnEtiFa+Yq17dW7fm1/wC0hawGmttwsxAtw3cPCcqNhjEgk6abtdR+GA9VQeN+J0Hu1ktiddDmtw9YW4cCJHrsw1NvA+A1tAMOJNtQSeBsSPwmQ1fi1hu16w8jF1nUXzMg49bX3afCauttwi+UJ2HL+Wk0lZDcjEA8R4n9YiqqEa5R90HzB5zn3xzt7THsA0+EqtUfXrG3K5IPhumlAy2b3E4iiu9vAHP8N3lKWL2gCLILDmQAe4WmuUc5l5tRM2HmgM0EnSReaIFmkQLyYBC1IYMWyW1G74QQYBYEy8Uph3gBSQYgyRBRxIIt8gyqy2McDaZUS4v7xIUTaZDFMyCkAANJyw2bwg74AapbdCYC/D8oCpCZ7/Vt4wWwLmSzchJJkG0EslKgGlvH8u6Q1XfIJgF5SB+s7o1HuIgDskgkbjALbNa3zyg31iPWEwleGQ31DpFZQKuXlc081+/Xf4RtPbVO9g1EW5oy37jlmhIBFoAwwBmNUa2N3ittWuAtMm3tC5HmBNXVxRPG3dpFEyJpRSI2Fm8ZN7anf8+cUathENWMCy16yAzRIrQ/WCUhJaTMzSAYBhaQO2TaZAIKzJBmQQNYpxY6TJkFJBhZpkyAZeSdJkyARvjN0yZIUi44xe/dMmSgwiSFmTIAdpBmTJCgilC9XpMmSkF5OMy0yZBDCYN5kyChinIYWmTIIHnjVbSZMgAvF55kyAJcwZMyAReZeZMlBIaEHmTJAHnk55kyADeZMmSg/9k="/>
          <p:cNvSpPr>
            <a:spLocks noChangeAspect="1" noChangeArrowheads="1"/>
          </p:cNvSpPr>
          <p:nvPr/>
        </p:nvSpPr>
        <p:spPr bwMode="auto">
          <a:xfrm>
            <a:off x="63500" y="-706438"/>
            <a:ext cx="2171700" cy="1447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s-PE" sz="2400" dirty="0">
              <a:solidFill>
                <a:srgbClr val="000000"/>
              </a:solidFill>
              <a:latin typeface="Times New Roman" pitchFamily="18" charset="0"/>
            </a:endParaRPr>
          </a:p>
        </p:txBody>
      </p:sp>
      <p:sp>
        <p:nvSpPr>
          <p:cNvPr id="4" name="Llamada ovalada 3"/>
          <p:cNvSpPr/>
          <p:nvPr/>
        </p:nvSpPr>
        <p:spPr bwMode="auto">
          <a:xfrm>
            <a:off x="839389" y="4237149"/>
            <a:ext cx="3374266" cy="1535498"/>
          </a:xfrm>
          <a:prstGeom prst="wedgeEllipseCallout">
            <a:avLst>
              <a:gd name="adj1" fmla="val 28612"/>
              <a:gd name="adj2" fmla="val -59623"/>
            </a:avLst>
          </a:prstGeom>
          <a:no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PE" sz="2800" dirty="0">
              <a:solidFill>
                <a:srgbClr val="000000"/>
              </a:solidFill>
              <a:latin typeface="Comic Sans MS" pitchFamily="66" charset="0"/>
            </a:endParaRPr>
          </a:p>
        </p:txBody>
      </p:sp>
      <p:sp>
        <p:nvSpPr>
          <p:cNvPr id="5" name="CuadroTexto 4"/>
          <p:cNvSpPr txBox="1"/>
          <p:nvPr/>
        </p:nvSpPr>
        <p:spPr>
          <a:xfrm>
            <a:off x="6389224" y="3930539"/>
            <a:ext cx="2920916" cy="2308324"/>
          </a:xfrm>
          <a:prstGeom prst="rect">
            <a:avLst/>
          </a:prstGeom>
          <a:noFill/>
        </p:spPr>
        <p:txBody>
          <a:bodyPr wrap="square" rtlCol="0">
            <a:spAutoFit/>
          </a:bodyPr>
          <a:lstStyle/>
          <a:p>
            <a:r>
              <a:rPr lang="es-PE" sz="3600" b="1" dirty="0">
                <a:ln w="6600">
                  <a:solidFill>
                    <a:schemeClr val="accent2"/>
                  </a:solidFill>
                  <a:prstDash val="solid"/>
                </a:ln>
                <a:solidFill>
                  <a:srgbClr val="FFFFFF"/>
                </a:solidFill>
                <a:effectLst>
                  <a:outerShdw dist="38100" dir="2700000" algn="tl" rotWithShape="0">
                    <a:schemeClr val="accent2"/>
                  </a:outerShdw>
                </a:effectLst>
                <a:latin typeface="News706 BT" panose="02040804060705020204" pitchFamily="18" charset="0"/>
              </a:rPr>
              <a:t>Gusten y vean qué bueno es </a:t>
            </a:r>
            <a:r>
              <a:rPr lang="es-PE" sz="3600" b="1" dirty="0" smtClean="0">
                <a:ln w="6600">
                  <a:solidFill>
                    <a:schemeClr val="accent2"/>
                  </a:solidFill>
                  <a:prstDash val="solid"/>
                </a:ln>
                <a:solidFill>
                  <a:srgbClr val="FFFFFF"/>
                </a:solidFill>
                <a:effectLst>
                  <a:outerShdw dist="38100" dir="2700000" algn="tl" rotWithShape="0">
                    <a:schemeClr val="accent2"/>
                  </a:outerShdw>
                </a:effectLst>
                <a:latin typeface="News706 BT" panose="02040804060705020204" pitchFamily="18" charset="0"/>
              </a:rPr>
              <a:t>         el </a:t>
            </a:r>
            <a:r>
              <a:rPr lang="es-PE" sz="3600" b="1" dirty="0">
                <a:ln w="6600">
                  <a:solidFill>
                    <a:schemeClr val="accent2"/>
                  </a:solidFill>
                  <a:prstDash val="solid"/>
                </a:ln>
                <a:solidFill>
                  <a:srgbClr val="FFFFFF"/>
                </a:solidFill>
                <a:effectLst>
                  <a:outerShdw dist="38100" dir="2700000" algn="tl" rotWithShape="0">
                    <a:schemeClr val="accent2"/>
                  </a:outerShdw>
                </a:effectLst>
                <a:latin typeface="News706 BT" panose="02040804060705020204" pitchFamily="18" charset="0"/>
              </a:rPr>
              <a:t>Señor</a:t>
            </a:r>
          </a:p>
        </p:txBody>
      </p:sp>
      <p:sp>
        <p:nvSpPr>
          <p:cNvPr id="10" name="Rectángulo 9"/>
          <p:cNvSpPr/>
          <p:nvPr/>
        </p:nvSpPr>
        <p:spPr>
          <a:xfrm>
            <a:off x="505239" y="467273"/>
            <a:ext cx="2393604" cy="707886"/>
          </a:xfrm>
          <a:prstGeom prst="rect">
            <a:avLst/>
          </a:prstGeom>
        </p:spPr>
        <p:txBody>
          <a:bodyPr wrap="none">
            <a:spAutoFit/>
          </a:bodyPr>
          <a:lstStyle/>
          <a:p>
            <a:r>
              <a:rPr lang="es-PE" sz="4000" dirty="0">
                <a:solidFill>
                  <a:schemeClr val="bg1"/>
                </a:solidFill>
                <a:effectLst>
                  <a:outerShdw blurRad="38100" dist="38100" dir="2700000" algn="tl">
                    <a:srgbClr val="000000">
                      <a:alpha val="43137"/>
                    </a:srgbClr>
                  </a:outerShdw>
                </a:effectLst>
              </a:rPr>
              <a:t>Salmo  33 </a:t>
            </a:r>
          </a:p>
        </p:txBody>
      </p:sp>
    </p:spTree>
    <p:extLst>
      <p:ext uri="{BB962C8B-B14F-4D97-AF65-F5344CB8AC3E}">
        <p14:creationId xmlns:p14="http://schemas.microsoft.com/office/powerpoint/2010/main" val="3344425735"/>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14341"/>
                                        </p:tgtEl>
                                        <p:attrNameLst>
                                          <p:attrName>style.visibility</p:attrName>
                                        </p:attrNameLst>
                                      </p:cBhvr>
                                      <p:to>
                                        <p:strVal val="visible"/>
                                      </p:to>
                                    </p:set>
                                    <p:anim calcmode="lin" valueType="num">
                                      <p:cBhvr>
                                        <p:cTn id="7" dur="750" fill="hold"/>
                                        <p:tgtEl>
                                          <p:spTgt spid="14341"/>
                                        </p:tgtEl>
                                        <p:attrNameLst>
                                          <p:attrName>ppt_w</p:attrName>
                                        </p:attrNameLst>
                                      </p:cBhvr>
                                      <p:tavLst>
                                        <p:tav tm="0">
                                          <p:val>
                                            <p:fltVal val="0"/>
                                          </p:val>
                                        </p:tav>
                                        <p:tav tm="100000">
                                          <p:val>
                                            <p:strVal val="#ppt_w"/>
                                          </p:val>
                                        </p:tav>
                                      </p:tavLst>
                                    </p:anim>
                                    <p:anim calcmode="lin" valueType="num">
                                      <p:cBhvr>
                                        <p:cTn id="8" dur="750" fill="hold"/>
                                        <p:tgtEl>
                                          <p:spTgt spid="14341"/>
                                        </p:tgtEl>
                                        <p:attrNameLst>
                                          <p:attrName>ppt_h</p:attrName>
                                        </p:attrNameLst>
                                      </p:cBhvr>
                                      <p:tavLst>
                                        <p:tav tm="0">
                                          <p:val>
                                            <p:fltVal val="0"/>
                                          </p:val>
                                        </p:tav>
                                        <p:tav tm="100000">
                                          <p:val>
                                            <p:strVal val="#ppt_h"/>
                                          </p:val>
                                        </p:tav>
                                      </p:tavLst>
                                    </p:anim>
                                    <p:anim calcmode="lin" valueType="num">
                                      <p:cBhvr>
                                        <p:cTn id="9" dur="750" fill="hold"/>
                                        <p:tgtEl>
                                          <p:spTgt spid="14341"/>
                                        </p:tgtEl>
                                        <p:attrNameLst>
                                          <p:attrName>ppt_x</p:attrName>
                                        </p:attrNameLst>
                                      </p:cBhvr>
                                      <p:tavLst>
                                        <p:tav tm="0">
                                          <p:val>
                                            <p:fltVal val="0.5"/>
                                          </p:val>
                                        </p:tav>
                                        <p:tav tm="100000">
                                          <p:val>
                                            <p:strVal val="#ppt_x"/>
                                          </p:val>
                                        </p:tav>
                                      </p:tavLst>
                                    </p:anim>
                                    <p:anim calcmode="lin" valueType="num">
                                      <p:cBhvr>
                                        <p:cTn id="10" dur="750" fill="hold"/>
                                        <p:tgtEl>
                                          <p:spTgt spid="14341"/>
                                        </p:tgtEl>
                                        <p:attrNameLst>
                                          <p:attrName>ppt_y</p:attrName>
                                        </p:attrNameLst>
                                      </p:cBhvr>
                                      <p:tavLst>
                                        <p:tav tm="0">
                                          <p:val>
                                            <p:fltVal val="0.5"/>
                                          </p:val>
                                        </p:tav>
                                        <p:tav tm="100000">
                                          <p:val>
                                            <p:strVal val="#ppt_y"/>
                                          </p:val>
                                        </p:tav>
                                      </p:tavLst>
                                    </p:anim>
                                  </p:childTnLst>
                                </p:cTn>
                              </p:par>
                            </p:childTnLst>
                          </p:cTn>
                        </p:par>
                        <p:par>
                          <p:cTn id="11" fill="hold">
                            <p:stCondLst>
                              <p:cond delay="3150"/>
                            </p:stCondLst>
                            <p:childTnLst>
                              <p:par>
                                <p:cTn id="12" presetID="2" presetClass="entr" presetSubtype="8" fill="hold" grpId="0" nodeType="afterEffect">
                                  <p:stCondLst>
                                    <p:cond delay="0"/>
                                  </p:stCondLst>
                                  <p:iterate type="wd">
                                    <p:tmPct val="100000"/>
                                  </p:iterate>
                                  <p:childTnLst>
                                    <p:set>
                                      <p:cBhvr>
                                        <p:cTn id="13" dur="1" fill="hold">
                                          <p:stCondLst>
                                            <p:cond delay="0"/>
                                          </p:stCondLst>
                                        </p:cTn>
                                        <p:tgtEl>
                                          <p:spTgt spid="5"/>
                                        </p:tgtEl>
                                        <p:attrNameLst>
                                          <p:attrName>style.visibility</p:attrName>
                                        </p:attrNameLst>
                                      </p:cBhvr>
                                      <p:to>
                                        <p:strVal val="visible"/>
                                      </p:to>
                                    </p:set>
                                    <p:anim calcmode="lin" valueType="num">
                                      <p:cBhvr additive="base">
                                        <p:cTn id="14" dur="300" fill="hold"/>
                                        <p:tgtEl>
                                          <p:spTgt spid="5"/>
                                        </p:tgtEl>
                                        <p:attrNameLst>
                                          <p:attrName>ppt_x</p:attrName>
                                        </p:attrNameLst>
                                      </p:cBhvr>
                                      <p:tavLst>
                                        <p:tav tm="0">
                                          <p:val>
                                            <p:strVal val="0-#ppt_w/2"/>
                                          </p:val>
                                        </p:tav>
                                        <p:tav tm="100000">
                                          <p:val>
                                            <p:strVal val="#ppt_x"/>
                                          </p:val>
                                        </p:tav>
                                      </p:tavLst>
                                    </p:anim>
                                    <p:anim calcmode="lin" valueType="num">
                                      <p:cBhvr additive="base">
                                        <p:cTn id="15" dur="3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ál fue el verdadero aspecto físico de Jesús de Nazaret? Diversas teorías  lo han descrito - Guiote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625" y="468564"/>
            <a:ext cx="8116569" cy="5932236"/>
          </a:xfrm>
          <a:prstGeom prst="rect">
            <a:avLst/>
          </a:prstGeom>
          <a:noFill/>
          <a:extLst>
            <a:ext uri="{909E8E84-426E-40DD-AFC4-6F175D3DCCD1}">
              <a14:hiddenFill xmlns:a14="http://schemas.microsoft.com/office/drawing/2010/main">
                <a:solidFill>
                  <a:srgbClr val="FFFFFF"/>
                </a:solidFill>
              </a14:hiddenFill>
            </a:ext>
          </a:extLst>
        </p:spPr>
      </p:pic>
      <p:sp>
        <p:nvSpPr>
          <p:cNvPr id="14341" name="Text Box 5"/>
          <p:cNvSpPr txBox="1">
            <a:spLocks noChangeArrowheads="1"/>
          </p:cNvSpPr>
          <p:nvPr/>
        </p:nvSpPr>
        <p:spPr bwMode="auto">
          <a:xfrm>
            <a:off x="581600" y="407605"/>
            <a:ext cx="8266309" cy="1969770"/>
          </a:xfrm>
          <a:prstGeom prst="rect">
            <a:avLst/>
          </a:prstGeom>
          <a:noFill/>
          <a:ln>
            <a:noFill/>
          </a:ln>
          <a:effectLst/>
          <a:extLst/>
        </p:spPr>
        <p:txBody>
          <a:bodyPr wrap="square">
            <a:spAutoFit/>
          </a:bodyPr>
          <a:lstStyle/>
          <a:p>
            <a:pPr fontAlgn="base">
              <a:spcBef>
                <a:spcPct val="0"/>
              </a:spcBef>
              <a:spcAft>
                <a:spcPct val="0"/>
              </a:spcAft>
              <a:defRPr/>
            </a:pPr>
            <a:r>
              <a:rPr lang="ca-ES" sz="3200" b="1" dirty="0">
                <a:solidFill>
                  <a:schemeClr val="bg1"/>
                </a:solidFill>
                <a:effectLst>
                  <a:glow rad="63500">
                    <a:srgbClr val="000014"/>
                  </a:glow>
                  <a:outerShdw blurRad="38100" dist="38100" dir="2700000" algn="tl">
                    <a:srgbClr val="000000"/>
                  </a:outerShdw>
                </a:effectLst>
                <a:latin typeface="Times New Roman" panose="02020603050405020304" pitchFamily="18" charset="0"/>
                <a:cs typeface="Times New Roman" panose="02020603050405020304" pitchFamily="18" charset="0"/>
              </a:rPr>
              <a:t> </a:t>
            </a:r>
            <a:r>
              <a:rPr lang="ca-ES" sz="3000" b="1" i="1" dirty="0">
                <a:solidFill>
                  <a:schemeClr val="bg1"/>
                </a:solidFill>
                <a:effectLst>
                  <a:glow rad="63500">
                    <a:srgbClr val="000014"/>
                  </a:glow>
                  <a:outerShdw blurRad="38100" dist="38100" dir="2700000" algn="tl">
                    <a:srgbClr val="000000"/>
                  </a:outerShdw>
                </a:effectLst>
                <a:latin typeface="Times New Roman" panose="02020603050405020304" pitchFamily="18" charset="0"/>
                <a:cs typeface="Times New Roman" panose="02020603050405020304" pitchFamily="18" charset="0"/>
              </a:rPr>
              <a:t>Los </a:t>
            </a:r>
            <a:r>
              <a:rPr lang="ca-ES" sz="3000" b="1" i="1" dirty="0" err="1">
                <a:solidFill>
                  <a:schemeClr val="bg1"/>
                </a:solidFill>
                <a:effectLst>
                  <a:glow rad="63500">
                    <a:srgbClr val="000014"/>
                  </a:glow>
                  <a:outerShdw blurRad="38100" dist="38100" dir="2700000" algn="tl">
                    <a:srgbClr val="000000"/>
                  </a:outerShdw>
                </a:effectLst>
                <a:latin typeface="Times New Roman" panose="02020603050405020304" pitchFamily="18" charset="0"/>
                <a:cs typeface="Times New Roman" panose="02020603050405020304" pitchFamily="18" charset="0"/>
              </a:rPr>
              <a:t>ojos</a:t>
            </a:r>
            <a:r>
              <a:rPr lang="ca-ES" sz="3000" b="1" i="1" dirty="0">
                <a:solidFill>
                  <a:schemeClr val="bg1"/>
                </a:solidFill>
                <a:effectLst>
                  <a:glow rad="63500">
                    <a:srgbClr val="000014"/>
                  </a:glow>
                  <a:outerShdw blurRad="38100" dist="38100" dir="2700000" algn="tl">
                    <a:srgbClr val="000000"/>
                  </a:outerShdw>
                </a:effectLst>
                <a:latin typeface="Times New Roman" panose="02020603050405020304" pitchFamily="18" charset="0"/>
                <a:cs typeface="Times New Roman" panose="02020603050405020304" pitchFamily="18" charset="0"/>
              </a:rPr>
              <a:t> del </a:t>
            </a:r>
            <a:r>
              <a:rPr lang="ca-ES" sz="3000" b="1" i="1" dirty="0" err="1">
                <a:solidFill>
                  <a:schemeClr val="bg1"/>
                </a:solidFill>
                <a:effectLst>
                  <a:glow rad="63500">
                    <a:srgbClr val="000014"/>
                  </a:glow>
                  <a:outerShdw blurRad="38100" dist="38100" dir="2700000" algn="tl">
                    <a:srgbClr val="000000"/>
                  </a:outerShdw>
                </a:effectLst>
                <a:latin typeface="Times New Roman" panose="02020603050405020304" pitchFamily="18" charset="0"/>
                <a:cs typeface="Times New Roman" panose="02020603050405020304" pitchFamily="18" charset="0"/>
              </a:rPr>
              <a:t>Señor</a:t>
            </a:r>
            <a:r>
              <a:rPr lang="ca-ES" sz="3000" b="1" i="1" dirty="0">
                <a:solidFill>
                  <a:schemeClr val="bg1"/>
                </a:solidFill>
                <a:effectLst>
                  <a:glow rad="63500">
                    <a:srgbClr val="000014"/>
                  </a:glow>
                  <a:outerShdw blurRad="38100" dist="38100" dir="2700000" algn="tl">
                    <a:srgbClr val="000000"/>
                  </a:outerShdw>
                </a:effectLst>
                <a:latin typeface="Times New Roman" panose="02020603050405020304" pitchFamily="18" charset="0"/>
                <a:cs typeface="Times New Roman" panose="02020603050405020304" pitchFamily="18" charset="0"/>
              </a:rPr>
              <a:t> </a:t>
            </a:r>
            <a:r>
              <a:rPr lang="ca-ES" sz="3000" b="1" i="1" dirty="0" err="1">
                <a:solidFill>
                  <a:schemeClr val="bg1"/>
                </a:solidFill>
                <a:effectLst>
                  <a:glow rad="63500">
                    <a:srgbClr val="000014"/>
                  </a:glow>
                  <a:outerShdw blurRad="38100" dist="38100" dir="2700000" algn="tl">
                    <a:srgbClr val="000000"/>
                  </a:outerShdw>
                </a:effectLst>
                <a:latin typeface="Times New Roman" panose="02020603050405020304" pitchFamily="18" charset="0"/>
                <a:cs typeface="Times New Roman" panose="02020603050405020304" pitchFamily="18" charset="0"/>
              </a:rPr>
              <a:t>miran</a:t>
            </a:r>
            <a:r>
              <a:rPr lang="ca-ES" sz="3000" b="1" i="1" dirty="0">
                <a:solidFill>
                  <a:schemeClr val="bg1"/>
                </a:solidFill>
                <a:effectLst>
                  <a:glow rad="63500">
                    <a:srgbClr val="000014"/>
                  </a:glow>
                  <a:outerShdw blurRad="38100" dist="38100" dir="2700000" algn="tl">
                    <a:srgbClr val="000000"/>
                  </a:outerShdw>
                </a:effectLst>
                <a:latin typeface="Times New Roman" panose="02020603050405020304" pitchFamily="18" charset="0"/>
                <a:cs typeface="Times New Roman" panose="02020603050405020304" pitchFamily="18" charset="0"/>
              </a:rPr>
              <a:t> a los justos</a:t>
            </a:r>
            <a:r>
              <a:rPr lang="es-ES" sz="3000" b="1" i="1" dirty="0">
                <a:solidFill>
                  <a:schemeClr val="bg1"/>
                </a:solidFill>
                <a:effectLst>
                  <a:glow rad="63500">
                    <a:srgbClr val="000014"/>
                  </a:glow>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s-ES" sz="3000" b="1" i="1" dirty="0" smtClean="0">
                <a:solidFill>
                  <a:schemeClr val="bg1"/>
                </a:solidFill>
                <a:effectLst>
                  <a:glow rad="63500">
                    <a:srgbClr val="000014"/>
                  </a:glow>
                  <a:outerShdw blurRad="38100" dist="38100" dir="2700000" algn="tl">
                    <a:srgbClr val="000000"/>
                  </a:outerShdw>
                </a:effectLst>
                <a:latin typeface="Times New Roman" panose="02020603050405020304" pitchFamily="18" charset="0"/>
                <a:cs typeface="Times New Roman" panose="02020603050405020304" pitchFamily="18" charset="0"/>
              </a:rPr>
              <a:t>sus </a:t>
            </a:r>
            <a:r>
              <a:rPr lang="es-ES" sz="3000" b="1" i="1" dirty="0">
                <a:solidFill>
                  <a:schemeClr val="bg1"/>
                </a:solidFill>
                <a:effectLst>
                  <a:glow rad="63500">
                    <a:srgbClr val="000014"/>
                  </a:glow>
                  <a:outerShdw blurRad="38100" dist="38100" dir="2700000" algn="tl">
                    <a:srgbClr val="000000"/>
                  </a:outerShdw>
                </a:effectLst>
                <a:latin typeface="Times New Roman" panose="02020603050405020304" pitchFamily="18" charset="0"/>
                <a:cs typeface="Times New Roman" panose="02020603050405020304" pitchFamily="18" charset="0"/>
              </a:rPr>
              <a:t>oídos escuchan sus gritos; pero </a:t>
            </a:r>
            <a:r>
              <a:rPr lang="es-ES" sz="3000" b="1" i="1" dirty="0" smtClean="0">
                <a:solidFill>
                  <a:schemeClr val="bg1"/>
                </a:solidFill>
                <a:effectLst>
                  <a:glow rad="63500">
                    <a:srgbClr val="000014"/>
                  </a:glow>
                  <a:outerShdw blurRad="38100" dist="38100" dir="2700000" algn="tl">
                    <a:srgbClr val="000000"/>
                  </a:outerShdw>
                </a:effectLst>
                <a:latin typeface="Times New Roman" panose="02020603050405020304" pitchFamily="18" charset="0"/>
                <a:cs typeface="Times New Roman" panose="02020603050405020304" pitchFamily="18" charset="0"/>
              </a:rPr>
              <a:t>el </a:t>
            </a:r>
            <a:r>
              <a:rPr lang="es-ES" sz="3000" b="1" i="1" dirty="0">
                <a:solidFill>
                  <a:schemeClr val="bg1"/>
                </a:solidFill>
                <a:effectLst>
                  <a:glow rad="63500">
                    <a:srgbClr val="000014"/>
                  </a:glow>
                  <a:outerShdw blurRad="38100" dist="38100" dir="2700000" algn="tl">
                    <a:srgbClr val="000000"/>
                  </a:outerShdw>
                </a:effectLst>
                <a:latin typeface="Times New Roman" panose="02020603050405020304" pitchFamily="18" charset="0"/>
                <a:cs typeface="Times New Roman" panose="02020603050405020304" pitchFamily="18" charset="0"/>
              </a:rPr>
              <a:t>Señor se enfrenta </a:t>
            </a:r>
            <a:endParaRPr lang="es-ES" sz="3000" b="1" i="1" dirty="0" smtClean="0">
              <a:solidFill>
                <a:schemeClr val="bg1"/>
              </a:solidFill>
              <a:effectLst>
                <a:glow rad="63500">
                  <a:srgbClr val="000014"/>
                </a:glow>
                <a:outerShdw blurRad="38100" dist="38100" dir="2700000" algn="tl">
                  <a:srgbClr val="000000"/>
                </a:outerShdw>
              </a:effectLst>
              <a:latin typeface="Times New Roman" panose="02020603050405020304" pitchFamily="18" charset="0"/>
              <a:cs typeface="Times New Roman" panose="02020603050405020304" pitchFamily="18" charset="0"/>
            </a:endParaRPr>
          </a:p>
          <a:p>
            <a:pPr fontAlgn="base">
              <a:spcBef>
                <a:spcPct val="0"/>
              </a:spcBef>
              <a:spcAft>
                <a:spcPct val="0"/>
              </a:spcAft>
              <a:defRPr/>
            </a:pPr>
            <a:r>
              <a:rPr lang="es-ES" sz="3000" b="1" i="1" dirty="0" smtClean="0">
                <a:solidFill>
                  <a:schemeClr val="bg1"/>
                </a:solidFill>
                <a:effectLst>
                  <a:glow rad="63500">
                    <a:srgbClr val="000014"/>
                  </a:glow>
                  <a:outerShdw blurRad="38100" dist="38100" dir="2700000" algn="tl">
                    <a:srgbClr val="000000"/>
                  </a:outerShdw>
                </a:effectLst>
                <a:latin typeface="Times New Roman" panose="02020603050405020304" pitchFamily="18" charset="0"/>
                <a:cs typeface="Times New Roman" panose="02020603050405020304" pitchFamily="18" charset="0"/>
              </a:rPr>
              <a:t>con </a:t>
            </a:r>
            <a:r>
              <a:rPr lang="es-ES" sz="3000" b="1" i="1" dirty="0">
                <a:solidFill>
                  <a:schemeClr val="bg1"/>
                </a:solidFill>
                <a:effectLst>
                  <a:glow rad="63500">
                    <a:srgbClr val="000014"/>
                  </a:glow>
                  <a:outerShdw blurRad="38100" dist="38100" dir="2700000" algn="tl">
                    <a:srgbClr val="000000"/>
                  </a:outerShdw>
                </a:effectLst>
                <a:latin typeface="Times New Roman" panose="02020603050405020304" pitchFamily="18" charset="0"/>
                <a:cs typeface="Times New Roman" panose="02020603050405020304" pitchFamily="18" charset="0"/>
              </a:rPr>
              <a:t>los malhechores, para borrar de la tierra su memoria.</a:t>
            </a:r>
            <a:endParaRPr lang="ca-ES" sz="3000" b="1" i="1" dirty="0">
              <a:solidFill>
                <a:schemeClr val="bg1"/>
              </a:solidFill>
              <a:effectLst>
                <a:glow rad="63500">
                  <a:srgbClr val="000014"/>
                </a:glow>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5" name="CuadroTexto 4"/>
          <p:cNvSpPr txBox="1"/>
          <p:nvPr/>
        </p:nvSpPr>
        <p:spPr>
          <a:xfrm>
            <a:off x="618399" y="5711714"/>
            <a:ext cx="7907019" cy="615553"/>
          </a:xfrm>
          <a:prstGeom prst="rect">
            <a:avLst/>
          </a:prstGeom>
          <a:noFill/>
        </p:spPr>
        <p:txBody>
          <a:bodyPr wrap="square" rtlCol="0">
            <a:spAutoFit/>
          </a:bodyPr>
          <a:lstStyle/>
          <a:p>
            <a:r>
              <a:rPr lang="es-PE" sz="3400" b="1" dirty="0">
                <a:ln w="6600">
                  <a:solidFill>
                    <a:schemeClr val="accent2"/>
                  </a:solidFill>
                  <a:prstDash val="solid"/>
                </a:ln>
                <a:solidFill>
                  <a:srgbClr val="FFFFFF"/>
                </a:solidFill>
                <a:effectLst>
                  <a:outerShdw dist="38100" dir="2700000" algn="tl" rotWithShape="0">
                    <a:schemeClr val="accent2"/>
                  </a:outerShdw>
                </a:effectLst>
                <a:latin typeface="News706 BT" panose="02040804060705020204" pitchFamily="18" charset="0"/>
              </a:rPr>
              <a:t>Gusten y vean qué bueno </a:t>
            </a:r>
            <a:r>
              <a:rPr lang="es-PE" sz="3400" b="1" dirty="0" smtClean="0">
                <a:ln w="6600">
                  <a:solidFill>
                    <a:schemeClr val="accent2"/>
                  </a:solidFill>
                  <a:prstDash val="solid"/>
                </a:ln>
                <a:solidFill>
                  <a:srgbClr val="FFFFFF"/>
                </a:solidFill>
                <a:effectLst>
                  <a:outerShdw dist="38100" dir="2700000" algn="tl" rotWithShape="0">
                    <a:schemeClr val="accent2"/>
                  </a:outerShdw>
                </a:effectLst>
                <a:latin typeface="News706 BT" panose="02040804060705020204" pitchFamily="18" charset="0"/>
              </a:rPr>
              <a:t>es el Señor.</a:t>
            </a:r>
            <a:endParaRPr lang="es-PE" sz="3400" b="1" dirty="0">
              <a:ln w="6600">
                <a:solidFill>
                  <a:schemeClr val="accent2"/>
                </a:solidFill>
                <a:prstDash val="solid"/>
              </a:ln>
              <a:solidFill>
                <a:srgbClr val="FFFFFF"/>
              </a:solidFill>
              <a:effectLst>
                <a:outerShdw dist="38100" dir="2700000" algn="tl" rotWithShape="0">
                  <a:schemeClr val="accent2"/>
                </a:outerShdw>
              </a:effectLst>
              <a:latin typeface="News706 BT" panose="02040804060705020204" pitchFamily="18" charset="0"/>
            </a:endParaRPr>
          </a:p>
        </p:txBody>
      </p:sp>
    </p:spTree>
    <p:extLst>
      <p:ext uri="{BB962C8B-B14F-4D97-AF65-F5344CB8AC3E}">
        <p14:creationId xmlns:p14="http://schemas.microsoft.com/office/powerpoint/2010/main" val="1842572288"/>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14341"/>
                                        </p:tgtEl>
                                        <p:attrNameLst>
                                          <p:attrName>style.visibility</p:attrName>
                                        </p:attrNameLst>
                                      </p:cBhvr>
                                      <p:to>
                                        <p:strVal val="visible"/>
                                      </p:to>
                                    </p:set>
                                    <p:anim calcmode="lin" valueType="num">
                                      <p:cBhvr>
                                        <p:cTn id="7" dur="750" fill="hold"/>
                                        <p:tgtEl>
                                          <p:spTgt spid="14341"/>
                                        </p:tgtEl>
                                        <p:attrNameLst>
                                          <p:attrName>ppt_w</p:attrName>
                                        </p:attrNameLst>
                                      </p:cBhvr>
                                      <p:tavLst>
                                        <p:tav tm="0">
                                          <p:val>
                                            <p:fltVal val="0"/>
                                          </p:val>
                                        </p:tav>
                                        <p:tav tm="100000">
                                          <p:val>
                                            <p:strVal val="#ppt_w"/>
                                          </p:val>
                                        </p:tav>
                                      </p:tavLst>
                                    </p:anim>
                                    <p:anim calcmode="lin" valueType="num">
                                      <p:cBhvr>
                                        <p:cTn id="8" dur="750" fill="hold"/>
                                        <p:tgtEl>
                                          <p:spTgt spid="14341"/>
                                        </p:tgtEl>
                                        <p:attrNameLst>
                                          <p:attrName>ppt_h</p:attrName>
                                        </p:attrNameLst>
                                      </p:cBhvr>
                                      <p:tavLst>
                                        <p:tav tm="0">
                                          <p:val>
                                            <p:fltVal val="0"/>
                                          </p:val>
                                        </p:tav>
                                        <p:tav tm="100000">
                                          <p:val>
                                            <p:strVal val="#ppt_h"/>
                                          </p:val>
                                        </p:tav>
                                      </p:tavLst>
                                    </p:anim>
                                    <p:anim calcmode="lin" valueType="num">
                                      <p:cBhvr>
                                        <p:cTn id="9" dur="750" fill="hold"/>
                                        <p:tgtEl>
                                          <p:spTgt spid="14341"/>
                                        </p:tgtEl>
                                        <p:attrNameLst>
                                          <p:attrName>ppt_x</p:attrName>
                                        </p:attrNameLst>
                                      </p:cBhvr>
                                      <p:tavLst>
                                        <p:tav tm="0">
                                          <p:val>
                                            <p:fltVal val="0.5"/>
                                          </p:val>
                                        </p:tav>
                                        <p:tav tm="100000">
                                          <p:val>
                                            <p:strVal val="#ppt_x"/>
                                          </p:val>
                                        </p:tav>
                                      </p:tavLst>
                                    </p:anim>
                                    <p:anim calcmode="lin" valueType="num">
                                      <p:cBhvr>
                                        <p:cTn id="10" dur="750" fill="hold"/>
                                        <p:tgtEl>
                                          <p:spTgt spid="14341"/>
                                        </p:tgtEl>
                                        <p:attrNameLst>
                                          <p:attrName>ppt_y</p:attrName>
                                        </p:attrNameLst>
                                      </p:cBhvr>
                                      <p:tavLst>
                                        <p:tav tm="0">
                                          <p:val>
                                            <p:fltVal val="0.5"/>
                                          </p:val>
                                        </p:tav>
                                        <p:tav tm="100000">
                                          <p:val>
                                            <p:strVal val="#ppt_y"/>
                                          </p:val>
                                        </p:tav>
                                      </p:tavLst>
                                    </p:anim>
                                  </p:childTnLst>
                                </p:cTn>
                              </p:par>
                            </p:childTnLst>
                          </p:cTn>
                        </p:par>
                        <p:par>
                          <p:cTn id="11" fill="hold">
                            <p:stCondLst>
                              <p:cond delay="3150"/>
                            </p:stCondLst>
                            <p:childTnLst>
                              <p:par>
                                <p:cTn id="12" presetID="2" presetClass="entr" presetSubtype="8" fill="hold" grpId="0" nodeType="afterEffect">
                                  <p:stCondLst>
                                    <p:cond delay="0"/>
                                  </p:stCondLst>
                                  <p:iterate type="wd">
                                    <p:tmPct val="100000"/>
                                  </p:iterate>
                                  <p:childTnLst>
                                    <p:set>
                                      <p:cBhvr>
                                        <p:cTn id="13" dur="1" fill="hold">
                                          <p:stCondLst>
                                            <p:cond delay="0"/>
                                          </p:stCondLst>
                                        </p:cTn>
                                        <p:tgtEl>
                                          <p:spTgt spid="5"/>
                                        </p:tgtEl>
                                        <p:attrNameLst>
                                          <p:attrName>style.visibility</p:attrName>
                                        </p:attrNameLst>
                                      </p:cBhvr>
                                      <p:to>
                                        <p:strVal val="visible"/>
                                      </p:to>
                                    </p:set>
                                    <p:anim calcmode="lin" valueType="num">
                                      <p:cBhvr additive="base">
                                        <p:cTn id="14" dur="300" fill="hold"/>
                                        <p:tgtEl>
                                          <p:spTgt spid="5"/>
                                        </p:tgtEl>
                                        <p:attrNameLst>
                                          <p:attrName>ppt_x</p:attrName>
                                        </p:attrNameLst>
                                      </p:cBhvr>
                                      <p:tavLst>
                                        <p:tav tm="0">
                                          <p:val>
                                            <p:strVal val="0-#ppt_w/2"/>
                                          </p:val>
                                        </p:tav>
                                        <p:tav tm="100000">
                                          <p:val>
                                            <p:strVal val="#ppt_x"/>
                                          </p:val>
                                        </p:tav>
                                      </p:tavLst>
                                    </p:anim>
                                    <p:anim calcmode="lin" valueType="num">
                                      <p:cBhvr additive="base">
                                        <p:cTn id="15" dur="3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9015" y="426719"/>
            <a:ext cx="8132709" cy="5965371"/>
          </a:xfrm>
          <a:prstGeom prst="rect">
            <a:avLst/>
          </a:prstGeom>
          <a:scene3d>
            <a:camera prst="orthographicFront"/>
            <a:lightRig rig="threePt" dir="t"/>
          </a:scene3d>
          <a:sp3d>
            <a:bevelT w="152400" h="50800" prst="softRound"/>
          </a:sp3d>
        </p:spPr>
      </p:pic>
      <p:sp>
        <p:nvSpPr>
          <p:cNvPr id="9" name="Text Box 4"/>
          <p:cNvSpPr txBox="1">
            <a:spLocks noChangeArrowheads="1"/>
          </p:cNvSpPr>
          <p:nvPr/>
        </p:nvSpPr>
        <p:spPr bwMode="auto">
          <a:xfrm>
            <a:off x="4850674" y="426719"/>
            <a:ext cx="3791050" cy="3539430"/>
          </a:xfrm>
          <a:prstGeom prst="rect">
            <a:avLst/>
          </a:prstGeom>
          <a:noFill/>
          <a:ln>
            <a:noFill/>
          </a:ln>
          <a:effectLst/>
          <a:extLst/>
        </p:spPr>
        <p:txBody>
          <a:bodyPr wrap="square">
            <a:spAutoFit/>
          </a:bodyPr>
          <a:lstStyle/>
          <a:p>
            <a:pPr algn="ctr" fontAlgn="base">
              <a:spcBef>
                <a:spcPct val="0"/>
              </a:spcBef>
              <a:spcAft>
                <a:spcPct val="0"/>
              </a:spcAft>
              <a:defRPr/>
            </a:pPr>
            <a:r>
              <a:rPr lang="ca-ES" sz="3200" b="1" i="1" dirty="0">
                <a:solidFill>
                  <a:schemeClr val="bg1"/>
                </a:solidFill>
                <a:effectLst>
                  <a:glow rad="101600">
                    <a:srgbClr val="000000">
                      <a:alpha val="60000"/>
                    </a:srgbClr>
                  </a:glow>
                </a:effectLst>
                <a:latin typeface="Times New Roman" panose="02020603050405020304" pitchFamily="18" charset="0"/>
                <a:cs typeface="Times New Roman" panose="02020603050405020304" pitchFamily="18" charset="0"/>
              </a:rPr>
              <a:t> </a:t>
            </a:r>
            <a:r>
              <a:rPr lang="ca-ES" sz="3200" b="1" i="1" dirty="0" err="1">
                <a:solidFill>
                  <a:schemeClr val="bg1"/>
                </a:solidFill>
                <a:effectLst>
                  <a:glow rad="101600">
                    <a:srgbClr val="000000">
                      <a:alpha val="60000"/>
                    </a:srgbClr>
                  </a:glow>
                </a:effectLst>
                <a:latin typeface="Times New Roman" panose="02020603050405020304" pitchFamily="18" charset="0"/>
                <a:cs typeface="Times New Roman" panose="02020603050405020304" pitchFamily="18" charset="0"/>
              </a:rPr>
              <a:t>Cuando</a:t>
            </a:r>
            <a:r>
              <a:rPr lang="ca-ES" sz="3200" b="1" i="1" dirty="0">
                <a:solidFill>
                  <a:schemeClr val="bg1"/>
                </a:solidFill>
                <a:effectLst>
                  <a:glow rad="101600">
                    <a:srgbClr val="000000">
                      <a:alpha val="60000"/>
                    </a:srgbClr>
                  </a:glow>
                </a:effectLst>
                <a:latin typeface="Times New Roman" panose="02020603050405020304" pitchFamily="18" charset="0"/>
                <a:cs typeface="Times New Roman" panose="02020603050405020304" pitchFamily="18" charset="0"/>
              </a:rPr>
              <a:t> </a:t>
            </a:r>
            <a:r>
              <a:rPr lang="ca-ES" sz="3200" b="1" i="1" dirty="0" err="1">
                <a:solidFill>
                  <a:schemeClr val="bg1"/>
                </a:solidFill>
                <a:effectLst>
                  <a:glow rad="101600">
                    <a:srgbClr val="000000">
                      <a:alpha val="60000"/>
                    </a:srgbClr>
                  </a:glow>
                </a:effectLst>
                <a:latin typeface="Times New Roman" panose="02020603050405020304" pitchFamily="18" charset="0"/>
                <a:cs typeface="Times New Roman" panose="02020603050405020304" pitchFamily="18" charset="0"/>
              </a:rPr>
              <a:t>uno</a:t>
            </a:r>
            <a:r>
              <a:rPr lang="ca-ES" sz="3200" b="1" i="1" dirty="0">
                <a:solidFill>
                  <a:schemeClr val="bg1"/>
                </a:solidFill>
                <a:effectLst>
                  <a:glow rad="101600">
                    <a:srgbClr val="000000">
                      <a:alpha val="60000"/>
                    </a:srgbClr>
                  </a:glow>
                </a:effectLst>
                <a:latin typeface="Times New Roman" panose="02020603050405020304" pitchFamily="18" charset="0"/>
                <a:cs typeface="Times New Roman" panose="02020603050405020304" pitchFamily="18" charset="0"/>
              </a:rPr>
              <a:t> </a:t>
            </a:r>
            <a:r>
              <a:rPr lang="ca-ES" sz="3200" b="1" i="1" dirty="0" err="1">
                <a:solidFill>
                  <a:schemeClr val="bg1"/>
                </a:solidFill>
                <a:effectLst>
                  <a:glow rad="101600">
                    <a:srgbClr val="000000">
                      <a:alpha val="60000"/>
                    </a:srgbClr>
                  </a:glow>
                </a:effectLst>
                <a:latin typeface="Times New Roman" panose="02020603050405020304" pitchFamily="18" charset="0"/>
                <a:cs typeface="Times New Roman" panose="02020603050405020304" pitchFamily="18" charset="0"/>
              </a:rPr>
              <a:t>grita</a:t>
            </a:r>
            <a:r>
              <a:rPr lang="ca-ES" sz="3200" b="1" i="1" dirty="0">
                <a:solidFill>
                  <a:schemeClr val="bg1"/>
                </a:solidFill>
                <a:effectLst>
                  <a:glow rad="101600">
                    <a:srgbClr val="000000">
                      <a:alpha val="60000"/>
                    </a:srgbClr>
                  </a:glow>
                </a:effectLst>
                <a:latin typeface="Times New Roman" panose="02020603050405020304" pitchFamily="18" charset="0"/>
                <a:cs typeface="Times New Roman" panose="02020603050405020304" pitchFamily="18" charset="0"/>
              </a:rPr>
              <a:t>, el </a:t>
            </a:r>
            <a:r>
              <a:rPr lang="ca-ES" sz="3200" b="1" i="1" dirty="0" err="1">
                <a:solidFill>
                  <a:schemeClr val="bg1"/>
                </a:solidFill>
                <a:effectLst>
                  <a:glow rad="101600">
                    <a:srgbClr val="000000">
                      <a:alpha val="60000"/>
                    </a:srgbClr>
                  </a:glow>
                </a:effectLst>
                <a:latin typeface="Times New Roman" panose="02020603050405020304" pitchFamily="18" charset="0"/>
                <a:cs typeface="Times New Roman" panose="02020603050405020304" pitchFamily="18" charset="0"/>
              </a:rPr>
              <a:t>Señor</a:t>
            </a:r>
            <a:r>
              <a:rPr lang="ca-ES" sz="3200" b="1" i="1" dirty="0">
                <a:solidFill>
                  <a:schemeClr val="bg1"/>
                </a:solidFill>
                <a:effectLst>
                  <a:glow rad="101600">
                    <a:srgbClr val="000000">
                      <a:alpha val="60000"/>
                    </a:srgbClr>
                  </a:glow>
                </a:effectLst>
                <a:latin typeface="Times New Roman" panose="02020603050405020304" pitchFamily="18" charset="0"/>
                <a:cs typeface="Times New Roman" panose="02020603050405020304" pitchFamily="18" charset="0"/>
              </a:rPr>
              <a:t> lo </a:t>
            </a:r>
            <a:r>
              <a:rPr lang="ca-ES" sz="3200" b="1" i="1" dirty="0" err="1">
                <a:solidFill>
                  <a:schemeClr val="bg1"/>
                </a:solidFill>
                <a:effectLst>
                  <a:glow rad="101600">
                    <a:srgbClr val="000000">
                      <a:alpha val="60000"/>
                    </a:srgbClr>
                  </a:glow>
                </a:effectLst>
                <a:latin typeface="Times New Roman" panose="02020603050405020304" pitchFamily="18" charset="0"/>
                <a:cs typeface="Times New Roman" panose="02020603050405020304" pitchFamily="18" charset="0"/>
              </a:rPr>
              <a:t>escucha</a:t>
            </a:r>
            <a:r>
              <a:rPr lang="ca-ES" sz="3200" b="1" i="1" dirty="0">
                <a:solidFill>
                  <a:schemeClr val="bg1"/>
                </a:solidFill>
                <a:effectLst>
                  <a:glow rad="101600">
                    <a:srgbClr val="000000">
                      <a:alpha val="60000"/>
                    </a:srgbClr>
                  </a:glow>
                </a:effectLst>
                <a:latin typeface="Times New Roman" panose="02020603050405020304" pitchFamily="18" charset="0"/>
                <a:cs typeface="Times New Roman" panose="02020603050405020304" pitchFamily="18" charset="0"/>
              </a:rPr>
              <a:t> y lo libra de </a:t>
            </a:r>
            <a:r>
              <a:rPr lang="ca-ES" sz="3200" b="1" i="1" dirty="0" err="1">
                <a:solidFill>
                  <a:schemeClr val="bg1"/>
                </a:solidFill>
                <a:effectLst>
                  <a:glow rad="101600">
                    <a:srgbClr val="000000">
                      <a:alpha val="60000"/>
                    </a:srgbClr>
                  </a:glow>
                </a:effectLst>
                <a:latin typeface="Times New Roman" panose="02020603050405020304" pitchFamily="18" charset="0"/>
                <a:cs typeface="Times New Roman" panose="02020603050405020304" pitchFamily="18" charset="0"/>
              </a:rPr>
              <a:t>sus</a:t>
            </a:r>
            <a:r>
              <a:rPr lang="ca-ES" sz="3200" b="1" i="1" dirty="0">
                <a:solidFill>
                  <a:schemeClr val="bg1"/>
                </a:solidFill>
                <a:effectLst>
                  <a:glow rad="101600">
                    <a:srgbClr val="000000">
                      <a:alpha val="60000"/>
                    </a:srgbClr>
                  </a:glow>
                </a:effectLst>
                <a:latin typeface="Times New Roman" panose="02020603050405020304" pitchFamily="18" charset="0"/>
                <a:cs typeface="Times New Roman" panose="02020603050405020304" pitchFamily="18" charset="0"/>
              </a:rPr>
              <a:t> </a:t>
            </a:r>
            <a:r>
              <a:rPr lang="ca-ES" sz="3200" b="1" i="1" dirty="0" err="1">
                <a:solidFill>
                  <a:schemeClr val="bg1"/>
                </a:solidFill>
                <a:effectLst>
                  <a:glow rad="101600">
                    <a:srgbClr val="000000">
                      <a:alpha val="60000"/>
                    </a:srgbClr>
                  </a:glow>
                </a:effectLst>
                <a:latin typeface="Times New Roman" panose="02020603050405020304" pitchFamily="18" charset="0"/>
                <a:cs typeface="Times New Roman" panose="02020603050405020304" pitchFamily="18" charset="0"/>
              </a:rPr>
              <a:t>angustias</a:t>
            </a:r>
            <a:r>
              <a:rPr lang="ca-ES" sz="3200" b="1" i="1" dirty="0">
                <a:solidFill>
                  <a:schemeClr val="bg1"/>
                </a:solidFill>
                <a:effectLst>
                  <a:glow rad="101600">
                    <a:srgbClr val="000000">
                      <a:alpha val="60000"/>
                    </a:srgbClr>
                  </a:glow>
                </a:effectLst>
                <a:latin typeface="Times New Roman" panose="02020603050405020304" pitchFamily="18" charset="0"/>
                <a:cs typeface="Times New Roman" panose="02020603050405020304" pitchFamily="18" charset="0"/>
              </a:rPr>
              <a:t>; el </a:t>
            </a:r>
            <a:r>
              <a:rPr lang="ca-ES" sz="3200" b="1" i="1" dirty="0" err="1">
                <a:solidFill>
                  <a:schemeClr val="bg1"/>
                </a:solidFill>
                <a:effectLst>
                  <a:glow rad="101600">
                    <a:srgbClr val="000000">
                      <a:alpha val="60000"/>
                    </a:srgbClr>
                  </a:glow>
                </a:effectLst>
                <a:latin typeface="Times New Roman" panose="02020603050405020304" pitchFamily="18" charset="0"/>
                <a:cs typeface="Times New Roman" panose="02020603050405020304" pitchFamily="18" charset="0"/>
              </a:rPr>
              <a:t>Señor</a:t>
            </a:r>
            <a:r>
              <a:rPr lang="ca-ES" sz="3200" b="1" i="1" dirty="0">
                <a:solidFill>
                  <a:schemeClr val="bg1"/>
                </a:solidFill>
                <a:effectLst>
                  <a:glow rad="101600">
                    <a:srgbClr val="000000">
                      <a:alpha val="60000"/>
                    </a:srgbClr>
                  </a:glow>
                </a:effectLst>
                <a:latin typeface="Times New Roman" panose="02020603050405020304" pitchFamily="18" charset="0"/>
                <a:cs typeface="Times New Roman" panose="02020603050405020304" pitchFamily="18" charset="0"/>
              </a:rPr>
              <a:t> </a:t>
            </a:r>
            <a:r>
              <a:rPr lang="ca-ES" sz="3200" b="1" i="1" dirty="0" err="1">
                <a:solidFill>
                  <a:schemeClr val="bg1"/>
                </a:solidFill>
                <a:effectLst>
                  <a:glow rad="101600">
                    <a:srgbClr val="000000">
                      <a:alpha val="60000"/>
                    </a:srgbClr>
                  </a:glow>
                </a:effectLst>
                <a:latin typeface="Times New Roman" panose="02020603050405020304" pitchFamily="18" charset="0"/>
                <a:cs typeface="Times New Roman" panose="02020603050405020304" pitchFamily="18" charset="0"/>
              </a:rPr>
              <a:t>está</a:t>
            </a:r>
            <a:r>
              <a:rPr lang="ca-ES" sz="3200" b="1" i="1" dirty="0">
                <a:solidFill>
                  <a:schemeClr val="bg1"/>
                </a:solidFill>
                <a:effectLst>
                  <a:glow rad="101600">
                    <a:srgbClr val="000000">
                      <a:alpha val="60000"/>
                    </a:srgbClr>
                  </a:glow>
                </a:effectLst>
                <a:latin typeface="Times New Roman" panose="02020603050405020304" pitchFamily="18" charset="0"/>
                <a:cs typeface="Times New Roman" panose="02020603050405020304" pitchFamily="18" charset="0"/>
              </a:rPr>
              <a:t> cerca de los </a:t>
            </a:r>
            <a:r>
              <a:rPr lang="ca-ES" sz="3200" b="1" i="1" dirty="0" err="1">
                <a:solidFill>
                  <a:schemeClr val="bg1"/>
                </a:solidFill>
                <a:effectLst>
                  <a:glow rad="101600">
                    <a:srgbClr val="000000">
                      <a:alpha val="60000"/>
                    </a:srgbClr>
                  </a:glow>
                </a:effectLst>
                <a:latin typeface="Times New Roman" panose="02020603050405020304" pitchFamily="18" charset="0"/>
                <a:cs typeface="Times New Roman" panose="02020603050405020304" pitchFamily="18" charset="0"/>
              </a:rPr>
              <a:t>atribulados</a:t>
            </a:r>
            <a:r>
              <a:rPr lang="ca-ES" sz="3200" b="1" i="1" dirty="0">
                <a:solidFill>
                  <a:schemeClr val="bg1"/>
                </a:solidFill>
                <a:effectLst>
                  <a:glow rad="101600">
                    <a:srgbClr val="000000">
                      <a:alpha val="60000"/>
                    </a:srgbClr>
                  </a:glow>
                </a:effectLst>
                <a:latin typeface="Times New Roman" panose="02020603050405020304" pitchFamily="18" charset="0"/>
                <a:cs typeface="Times New Roman" panose="02020603050405020304" pitchFamily="18" charset="0"/>
              </a:rPr>
              <a:t>, salva a los </a:t>
            </a:r>
            <a:r>
              <a:rPr lang="ca-ES" sz="3200" b="1" i="1" dirty="0" err="1">
                <a:solidFill>
                  <a:schemeClr val="bg1"/>
                </a:solidFill>
                <a:effectLst>
                  <a:glow rad="101600">
                    <a:srgbClr val="000000">
                      <a:alpha val="60000"/>
                    </a:srgbClr>
                  </a:glow>
                </a:effectLst>
                <a:latin typeface="Times New Roman" panose="02020603050405020304" pitchFamily="18" charset="0"/>
                <a:cs typeface="Times New Roman" panose="02020603050405020304" pitchFamily="18" charset="0"/>
              </a:rPr>
              <a:t>abatidos</a:t>
            </a:r>
            <a:r>
              <a:rPr lang="ca-ES" sz="3200" b="1" i="1" dirty="0">
                <a:solidFill>
                  <a:schemeClr val="bg1"/>
                </a:solidFill>
                <a:effectLst>
                  <a:glow rad="101600">
                    <a:srgbClr val="000000">
                      <a:alpha val="60000"/>
                    </a:srgbClr>
                  </a:glow>
                </a:effectLst>
                <a:latin typeface="Times New Roman" panose="02020603050405020304" pitchFamily="18" charset="0"/>
                <a:cs typeface="Times New Roman" panose="02020603050405020304" pitchFamily="18" charset="0"/>
              </a:rPr>
              <a:t>.</a:t>
            </a:r>
          </a:p>
        </p:txBody>
      </p:sp>
      <p:sp>
        <p:nvSpPr>
          <p:cNvPr id="7" name="CuadroTexto 6"/>
          <p:cNvSpPr txBox="1"/>
          <p:nvPr/>
        </p:nvSpPr>
        <p:spPr>
          <a:xfrm>
            <a:off x="618399" y="5711714"/>
            <a:ext cx="7907019" cy="615553"/>
          </a:xfrm>
          <a:prstGeom prst="rect">
            <a:avLst/>
          </a:prstGeom>
          <a:noFill/>
        </p:spPr>
        <p:txBody>
          <a:bodyPr wrap="square" rtlCol="0">
            <a:spAutoFit/>
          </a:bodyPr>
          <a:lstStyle/>
          <a:p>
            <a:r>
              <a:rPr lang="es-PE" sz="3400" b="1" dirty="0">
                <a:ln w="6600">
                  <a:solidFill>
                    <a:schemeClr val="accent2"/>
                  </a:solidFill>
                  <a:prstDash val="solid"/>
                </a:ln>
                <a:solidFill>
                  <a:srgbClr val="FFFFFF"/>
                </a:solidFill>
                <a:effectLst>
                  <a:outerShdw dist="38100" dir="2700000" algn="tl" rotWithShape="0">
                    <a:schemeClr val="accent2"/>
                  </a:outerShdw>
                </a:effectLst>
                <a:latin typeface="News706 BT" panose="02040804060705020204" pitchFamily="18" charset="0"/>
              </a:rPr>
              <a:t>Gusten y vean qué bueno </a:t>
            </a:r>
            <a:r>
              <a:rPr lang="es-PE" sz="3400" b="1" dirty="0" smtClean="0">
                <a:ln w="6600">
                  <a:solidFill>
                    <a:schemeClr val="accent2"/>
                  </a:solidFill>
                  <a:prstDash val="solid"/>
                </a:ln>
                <a:solidFill>
                  <a:srgbClr val="FFFFFF"/>
                </a:solidFill>
                <a:effectLst>
                  <a:outerShdw dist="38100" dir="2700000" algn="tl" rotWithShape="0">
                    <a:schemeClr val="accent2"/>
                  </a:outerShdw>
                </a:effectLst>
                <a:latin typeface="News706 BT" panose="02040804060705020204" pitchFamily="18" charset="0"/>
              </a:rPr>
              <a:t>es el Señor.</a:t>
            </a:r>
            <a:endParaRPr lang="es-PE" sz="3400" b="1" dirty="0">
              <a:ln w="6600">
                <a:solidFill>
                  <a:schemeClr val="accent2"/>
                </a:solidFill>
                <a:prstDash val="solid"/>
              </a:ln>
              <a:solidFill>
                <a:srgbClr val="FFFFFF"/>
              </a:solidFill>
              <a:effectLst>
                <a:outerShdw dist="38100" dir="2700000" algn="tl" rotWithShape="0">
                  <a:schemeClr val="accent2"/>
                </a:outerShdw>
              </a:effectLst>
              <a:latin typeface="News706 BT" panose="02040804060705020204" pitchFamily="18" charset="0"/>
            </a:endParaRPr>
          </a:p>
        </p:txBody>
      </p:sp>
    </p:spTree>
    <p:extLst>
      <p:ext uri="{BB962C8B-B14F-4D97-AF65-F5344CB8AC3E}">
        <p14:creationId xmlns:p14="http://schemas.microsoft.com/office/powerpoint/2010/main" val="34970482"/>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 calcmode="lin" valueType="num">
                                      <p:cBhvr>
                                        <p:cTn id="9" dur="750" fill="hold"/>
                                        <p:tgtEl>
                                          <p:spTgt spid="9"/>
                                        </p:tgtEl>
                                        <p:attrNameLst>
                                          <p:attrName>ppt_x</p:attrName>
                                        </p:attrNameLst>
                                      </p:cBhvr>
                                      <p:tavLst>
                                        <p:tav tm="0">
                                          <p:val>
                                            <p:fltVal val="0.5"/>
                                          </p:val>
                                        </p:tav>
                                        <p:tav tm="100000">
                                          <p:val>
                                            <p:strVal val="#ppt_x"/>
                                          </p:val>
                                        </p:tav>
                                      </p:tavLst>
                                    </p:anim>
                                    <p:anim calcmode="lin" valueType="num">
                                      <p:cBhvr>
                                        <p:cTn id="10" dur="750" fill="hold"/>
                                        <p:tgtEl>
                                          <p:spTgt spid="9"/>
                                        </p:tgtEl>
                                        <p:attrNameLst>
                                          <p:attrName>ppt_y</p:attrName>
                                        </p:attrNameLst>
                                      </p:cBhvr>
                                      <p:tavLst>
                                        <p:tav tm="0">
                                          <p:val>
                                            <p:fltVal val="0.5"/>
                                          </p:val>
                                        </p:tav>
                                        <p:tav tm="100000">
                                          <p:val>
                                            <p:strVal val="#ppt_y"/>
                                          </p:val>
                                        </p:tav>
                                      </p:tavLst>
                                    </p:anim>
                                  </p:childTnLst>
                                </p:cTn>
                              </p:par>
                            </p:childTnLst>
                          </p:cTn>
                        </p:par>
                        <p:par>
                          <p:cTn id="11" fill="hold">
                            <p:stCondLst>
                              <p:cond delay="2850"/>
                            </p:stCondLst>
                            <p:childTnLst>
                              <p:par>
                                <p:cTn id="12" presetID="2" presetClass="entr" presetSubtype="8" fill="hold" grpId="0" nodeType="afterEffect">
                                  <p:stCondLst>
                                    <p:cond delay="0"/>
                                  </p:stCondLst>
                                  <p:iterate type="wd">
                                    <p:tmPct val="100000"/>
                                  </p:iterate>
                                  <p:childTnLst>
                                    <p:set>
                                      <p:cBhvr>
                                        <p:cTn id="13" dur="1" fill="hold">
                                          <p:stCondLst>
                                            <p:cond delay="0"/>
                                          </p:stCondLst>
                                        </p:cTn>
                                        <p:tgtEl>
                                          <p:spTgt spid="7"/>
                                        </p:tgtEl>
                                        <p:attrNameLst>
                                          <p:attrName>style.visibility</p:attrName>
                                        </p:attrNameLst>
                                      </p:cBhvr>
                                      <p:to>
                                        <p:strVal val="visible"/>
                                      </p:to>
                                    </p:set>
                                    <p:anim calcmode="lin" valueType="num">
                                      <p:cBhvr additive="base">
                                        <p:cTn id="14" dur="300" fill="hold"/>
                                        <p:tgtEl>
                                          <p:spTgt spid="7"/>
                                        </p:tgtEl>
                                        <p:attrNameLst>
                                          <p:attrName>ppt_x</p:attrName>
                                        </p:attrNameLst>
                                      </p:cBhvr>
                                      <p:tavLst>
                                        <p:tav tm="0">
                                          <p:val>
                                            <p:strVal val="0-#ppt_w/2"/>
                                          </p:val>
                                        </p:tav>
                                        <p:tav tm="100000">
                                          <p:val>
                                            <p:strVal val="#ppt_x"/>
                                          </p:val>
                                        </p:tav>
                                      </p:tavLst>
                                    </p:anim>
                                    <p:anim calcmode="lin" valueType="num">
                                      <p:cBhvr additive="base">
                                        <p:cTn id="15" dur="3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e Rodillas Somos Más Altos y Más Fuertes | Predicas de Charles Stanl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209" y="450760"/>
            <a:ext cx="8183559" cy="5984874"/>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2" name="1 Rectángulo"/>
          <p:cNvSpPr/>
          <p:nvPr/>
        </p:nvSpPr>
        <p:spPr>
          <a:xfrm>
            <a:off x="713650" y="377154"/>
            <a:ext cx="5325200" cy="2554545"/>
          </a:xfrm>
          <a:prstGeom prst="rect">
            <a:avLst/>
          </a:prstGeom>
        </p:spPr>
        <p:txBody>
          <a:bodyPr wrap="square">
            <a:spAutoFit/>
          </a:bodyPr>
          <a:lstStyle/>
          <a:p>
            <a:pPr eaLnBrk="0" fontAlgn="base" hangingPunct="0">
              <a:spcBef>
                <a:spcPts val="500"/>
              </a:spcBef>
              <a:spcAft>
                <a:spcPts val="500"/>
              </a:spcAft>
            </a:pPr>
            <a:r>
              <a:rPr lang="es-PE" sz="3200" b="1" i="1" dirty="0">
                <a:solidFill>
                  <a:schemeClr val="bg1"/>
                </a:solidFill>
                <a:effectLst>
                  <a:glow rad="101600">
                    <a:srgbClr val="1E0F00">
                      <a:alpha val="60000"/>
                    </a:srgbClr>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Aunque el justo sufre muchos males, de todos lo libra el Señor; él cuida de todos sus huesos, y ni uno solo se quebrará</a:t>
            </a:r>
            <a:endParaRPr lang="es-ES_tradnl" sz="3200" b="1" i="1" dirty="0">
              <a:solidFill>
                <a:schemeClr val="bg1"/>
              </a:solidFill>
              <a:effectLst>
                <a:glow rad="101600">
                  <a:srgbClr val="1E0F00">
                    <a:alpha val="60000"/>
                  </a:srgbClr>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CuadroTexto 5"/>
          <p:cNvSpPr txBox="1"/>
          <p:nvPr/>
        </p:nvSpPr>
        <p:spPr>
          <a:xfrm>
            <a:off x="623954" y="4453875"/>
            <a:ext cx="3157472" cy="1670700"/>
          </a:xfrm>
          <a:prstGeom prst="rect">
            <a:avLst/>
          </a:prstGeom>
          <a:noFill/>
        </p:spPr>
        <p:txBody>
          <a:bodyPr wrap="square" rtlCol="0">
            <a:spAutoFit/>
          </a:bodyPr>
          <a:lstStyle/>
          <a:p>
            <a:r>
              <a:rPr lang="es-PE" sz="3400" b="1" dirty="0">
                <a:ln w="6600">
                  <a:solidFill>
                    <a:schemeClr val="accent2"/>
                  </a:solidFill>
                  <a:prstDash val="solid"/>
                </a:ln>
                <a:solidFill>
                  <a:srgbClr val="FFFFFF"/>
                </a:solidFill>
                <a:effectLst>
                  <a:outerShdw dist="38100" dir="2700000" algn="tl" rotWithShape="0">
                    <a:schemeClr val="accent2"/>
                  </a:outerShdw>
                </a:effectLst>
                <a:latin typeface="News706 BT" panose="02040804060705020204" pitchFamily="18" charset="0"/>
              </a:rPr>
              <a:t>Gusten y vean qué bueno </a:t>
            </a:r>
            <a:r>
              <a:rPr lang="es-PE" sz="3400" b="1" dirty="0" smtClean="0">
                <a:ln w="6600">
                  <a:solidFill>
                    <a:schemeClr val="accent2"/>
                  </a:solidFill>
                  <a:prstDash val="solid"/>
                </a:ln>
                <a:solidFill>
                  <a:srgbClr val="FFFFFF"/>
                </a:solidFill>
                <a:effectLst>
                  <a:outerShdw dist="38100" dir="2700000" algn="tl" rotWithShape="0">
                    <a:schemeClr val="accent2"/>
                  </a:outerShdw>
                </a:effectLst>
                <a:latin typeface="News706 BT" panose="02040804060705020204" pitchFamily="18" charset="0"/>
              </a:rPr>
              <a:t>          es el Señor.</a:t>
            </a:r>
            <a:endParaRPr lang="es-PE" sz="3400" b="1" dirty="0">
              <a:ln w="6600">
                <a:solidFill>
                  <a:schemeClr val="accent2"/>
                </a:solidFill>
                <a:prstDash val="solid"/>
              </a:ln>
              <a:solidFill>
                <a:srgbClr val="FFFFFF"/>
              </a:solidFill>
              <a:effectLst>
                <a:outerShdw dist="38100" dir="2700000" algn="tl" rotWithShape="0">
                  <a:schemeClr val="accent2"/>
                </a:outerShdw>
              </a:effectLst>
              <a:latin typeface="News706 BT" panose="02040804060705020204" pitchFamily="18" charset="0"/>
            </a:endParaRPr>
          </a:p>
        </p:txBody>
      </p:sp>
    </p:spTree>
    <p:extLst>
      <p:ext uri="{BB962C8B-B14F-4D97-AF65-F5344CB8AC3E}">
        <p14:creationId xmlns:p14="http://schemas.microsoft.com/office/powerpoint/2010/main" val="1557404530"/>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iterate type="wd">
                                    <p:tmPct val="100000"/>
                                  </p:iterate>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300"/>
                                        <p:tgtEl>
                                          <p:spTgt spid="2"/>
                                        </p:tgtEl>
                                      </p:cBhvr>
                                    </p:animEffect>
                                  </p:childTnLst>
                                </p:cTn>
                              </p:par>
                            </p:childTnLst>
                          </p:cTn>
                        </p:par>
                        <p:par>
                          <p:cTn id="8" fill="hold">
                            <p:stCondLst>
                              <p:cond delay="8100"/>
                            </p:stCondLst>
                            <p:childTnLst>
                              <p:par>
                                <p:cTn id="9" presetID="2" presetClass="entr" presetSubtype="8" fill="hold" grpId="0" nodeType="afterEffect">
                                  <p:stCondLst>
                                    <p:cond delay="0"/>
                                  </p:stCondLst>
                                  <p:iterate type="wd">
                                    <p:tmPct val="100000"/>
                                  </p:iterate>
                                  <p:childTnLst>
                                    <p:set>
                                      <p:cBhvr>
                                        <p:cTn id="10" dur="1" fill="hold">
                                          <p:stCondLst>
                                            <p:cond delay="0"/>
                                          </p:stCondLst>
                                        </p:cTn>
                                        <p:tgtEl>
                                          <p:spTgt spid="6"/>
                                        </p:tgtEl>
                                        <p:attrNameLst>
                                          <p:attrName>style.visibility</p:attrName>
                                        </p:attrNameLst>
                                      </p:cBhvr>
                                      <p:to>
                                        <p:strVal val="visible"/>
                                      </p:to>
                                    </p:set>
                                    <p:anim calcmode="lin" valueType="num">
                                      <p:cBhvr additive="base">
                                        <p:cTn id="11" dur="300" fill="hold"/>
                                        <p:tgtEl>
                                          <p:spTgt spid="6"/>
                                        </p:tgtEl>
                                        <p:attrNameLst>
                                          <p:attrName>ppt_x</p:attrName>
                                        </p:attrNameLst>
                                      </p:cBhvr>
                                      <p:tavLst>
                                        <p:tav tm="0">
                                          <p:val>
                                            <p:strVal val="0-#ppt_w/2"/>
                                          </p:val>
                                        </p:tav>
                                        <p:tav tm="100000">
                                          <p:val>
                                            <p:strVal val="#ppt_x"/>
                                          </p:val>
                                        </p:tav>
                                      </p:tavLst>
                                    </p:anim>
                                    <p:anim calcmode="lin" valueType="num">
                                      <p:cBhvr additive="base">
                                        <p:cTn id="12" dur="3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agina del Recogimiento Espiritual y Llegara el Renacimiento en la Vida -  SALMO DE HOY MARTES 15 DE DICIEMBRE Sal 33,2-3.6-7.17-18.19.23 R/. El  afligido invocó al Señor, y él lo escuchó. V/."/>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486500" y="463824"/>
            <a:ext cx="8134985" cy="5937022"/>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7172" name="Text Box 4"/>
          <p:cNvSpPr txBox="1">
            <a:spLocks noChangeArrowheads="1"/>
          </p:cNvSpPr>
          <p:nvPr/>
        </p:nvSpPr>
        <p:spPr bwMode="auto">
          <a:xfrm>
            <a:off x="486500" y="457246"/>
            <a:ext cx="8324125" cy="2062103"/>
          </a:xfrm>
          <a:prstGeom prst="rect">
            <a:avLst/>
          </a:prstGeom>
          <a:noFill/>
          <a:ln>
            <a:noFill/>
          </a:ln>
          <a:effectLst>
            <a:softEdge rad="317500"/>
          </a:effectLst>
          <a:extLst/>
        </p:spPr>
        <p:txBody>
          <a:bodyPr wrap="square">
            <a:spAutoFit/>
          </a:bodyPr>
          <a:lstStyle/>
          <a:p>
            <a:pPr fontAlgn="base">
              <a:spcBef>
                <a:spcPct val="0"/>
              </a:spcBef>
              <a:spcAft>
                <a:spcPct val="0"/>
              </a:spcAft>
              <a:defRPr/>
            </a:pPr>
            <a:r>
              <a:rPr lang="ca-ES" sz="3200" b="1" i="1" dirty="0">
                <a:solidFill>
                  <a:schemeClr val="bg1"/>
                </a:solidFill>
                <a:effectLst>
                  <a:glow rad="101600">
                    <a:srgbClr val="001A00">
                      <a:alpha val="60000"/>
                    </a:srgbClr>
                  </a:glow>
                  <a:outerShdw blurRad="50800" dist="38100" dir="10800000" algn="r" rotWithShape="0">
                    <a:srgbClr val="001000"/>
                  </a:outerShdw>
                </a:effectLst>
                <a:latin typeface="Times New Roman" panose="02020603050405020304" pitchFamily="18" charset="0"/>
                <a:cs typeface="Times New Roman" panose="02020603050405020304" pitchFamily="18" charset="0"/>
              </a:rPr>
              <a:t> La </a:t>
            </a:r>
            <a:r>
              <a:rPr lang="ca-ES" sz="3200" b="1" i="1" dirty="0" err="1">
                <a:solidFill>
                  <a:schemeClr val="bg1"/>
                </a:solidFill>
                <a:effectLst>
                  <a:glow rad="101600">
                    <a:srgbClr val="001A00">
                      <a:alpha val="60000"/>
                    </a:srgbClr>
                  </a:glow>
                  <a:outerShdw blurRad="50800" dist="38100" dir="10800000" algn="r" rotWithShape="0">
                    <a:srgbClr val="001000"/>
                  </a:outerShdw>
                </a:effectLst>
                <a:latin typeface="Times New Roman" panose="02020603050405020304" pitchFamily="18" charset="0"/>
                <a:cs typeface="Times New Roman" panose="02020603050405020304" pitchFamily="18" charset="0"/>
              </a:rPr>
              <a:t>maldad</a:t>
            </a:r>
            <a:r>
              <a:rPr lang="ca-ES" sz="3200" b="1" i="1" dirty="0">
                <a:solidFill>
                  <a:schemeClr val="bg1"/>
                </a:solidFill>
                <a:effectLst>
                  <a:glow rad="101600">
                    <a:srgbClr val="001A00">
                      <a:alpha val="60000"/>
                    </a:srgbClr>
                  </a:glow>
                  <a:outerShdw blurRad="50800" dist="38100" dir="10800000" algn="r" rotWithShape="0">
                    <a:srgbClr val="001000"/>
                  </a:outerShdw>
                </a:effectLst>
                <a:latin typeface="Times New Roman" panose="02020603050405020304" pitchFamily="18" charset="0"/>
                <a:cs typeface="Times New Roman" panose="02020603050405020304" pitchFamily="18" charset="0"/>
              </a:rPr>
              <a:t> da </a:t>
            </a:r>
            <a:r>
              <a:rPr lang="ca-ES" sz="3200" b="1" i="1" dirty="0" err="1">
                <a:solidFill>
                  <a:schemeClr val="bg1"/>
                </a:solidFill>
                <a:effectLst>
                  <a:glow rad="101600">
                    <a:srgbClr val="001A00">
                      <a:alpha val="60000"/>
                    </a:srgbClr>
                  </a:glow>
                  <a:outerShdw blurRad="50800" dist="38100" dir="10800000" algn="r" rotWithShape="0">
                    <a:srgbClr val="001000"/>
                  </a:outerShdw>
                </a:effectLst>
                <a:latin typeface="Times New Roman" panose="02020603050405020304" pitchFamily="18" charset="0"/>
                <a:cs typeface="Times New Roman" panose="02020603050405020304" pitchFamily="18" charset="0"/>
              </a:rPr>
              <a:t>muerte</a:t>
            </a:r>
            <a:r>
              <a:rPr lang="ca-ES" sz="3200" b="1" i="1" dirty="0">
                <a:solidFill>
                  <a:schemeClr val="bg1"/>
                </a:solidFill>
                <a:effectLst>
                  <a:glow rad="101600">
                    <a:srgbClr val="001A00">
                      <a:alpha val="60000"/>
                    </a:srgbClr>
                  </a:glow>
                  <a:outerShdw blurRad="50800" dist="38100" dir="10800000" algn="r" rotWithShape="0">
                    <a:srgbClr val="001000"/>
                  </a:outerShdw>
                </a:effectLst>
                <a:latin typeface="Times New Roman" panose="02020603050405020304" pitchFamily="18" charset="0"/>
                <a:cs typeface="Times New Roman" panose="02020603050405020304" pitchFamily="18" charset="0"/>
              </a:rPr>
              <a:t> al </a:t>
            </a:r>
            <a:r>
              <a:rPr lang="ca-ES" sz="3200" b="1" i="1" dirty="0" err="1">
                <a:solidFill>
                  <a:schemeClr val="bg1"/>
                </a:solidFill>
                <a:effectLst>
                  <a:glow rad="101600">
                    <a:srgbClr val="001A00">
                      <a:alpha val="60000"/>
                    </a:srgbClr>
                  </a:glow>
                  <a:outerShdw blurRad="50800" dist="38100" dir="10800000" algn="r" rotWithShape="0">
                    <a:srgbClr val="001000"/>
                  </a:outerShdw>
                </a:effectLst>
                <a:latin typeface="Times New Roman" panose="02020603050405020304" pitchFamily="18" charset="0"/>
                <a:cs typeface="Times New Roman" panose="02020603050405020304" pitchFamily="18" charset="0"/>
              </a:rPr>
              <a:t>malvado</a:t>
            </a:r>
            <a:r>
              <a:rPr lang="ca-ES" sz="3200" b="1" i="1" dirty="0">
                <a:solidFill>
                  <a:schemeClr val="bg1"/>
                </a:solidFill>
                <a:effectLst>
                  <a:glow rad="101600">
                    <a:srgbClr val="001A00">
                      <a:alpha val="60000"/>
                    </a:srgbClr>
                  </a:glow>
                  <a:outerShdw blurRad="50800" dist="38100" dir="10800000" algn="r" rotWithShape="0">
                    <a:srgbClr val="001000"/>
                  </a:outerShdw>
                </a:effectLst>
                <a:latin typeface="Times New Roman" panose="02020603050405020304" pitchFamily="18" charset="0"/>
                <a:cs typeface="Times New Roman" panose="02020603050405020304" pitchFamily="18" charset="0"/>
              </a:rPr>
              <a:t>, y los que </a:t>
            </a:r>
            <a:r>
              <a:rPr lang="ca-ES" sz="3200" b="1" i="1" dirty="0" err="1">
                <a:solidFill>
                  <a:schemeClr val="bg1"/>
                </a:solidFill>
                <a:effectLst>
                  <a:glow rad="101600">
                    <a:srgbClr val="001A00">
                      <a:alpha val="60000"/>
                    </a:srgbClr>
                  </a:glow>
                  <a:outerShdw blurRad="50800" dist="38100" dir="10800000" algn="r" rotWithShape="0">
                    <a:srgbClr val="001000"/>
                  </a:outerShdw>
                </a:effectLst>
                <a:latin typeface="Times New Roman" panose="02020603050405020304" pitchFamily="18" charset="0"/>
                <a:cs typeface="Times New Roman" panose="02020603050405020304" pitchFamily="18" charset="0"/>
              </a:rPr>
              <a:t>odian</a:t>
            </a:r>
            <a:r>
              <a:rPr lang="ca-ES" sz="3200" b="1" i="1" dirty="0">
                <a:solidFill>
                  <a:schemeClr val="bg1"/>
                </a:solidFill>
                <a:effectLst>
                  <a:glow rad="101600">
                    <a:srgbClr val="001A00">
                      <a:alpha val="60000"/>
                    </a:srgbClr>
                  </a:glow>
                  <a:outerShdw blurRad="50800" dist="38100" dir="10800000" algn="r" rotWithShape="0">
                    <a:srgbClr val="001000"/>
                  </a:outerShdw>
                </a:effectLst>
                <a:latin typeface="Times New Roman" panose="02020603050405020304" pitchFamily="18" charset="0"/>
                <a:cs typeface="Times New Roman" panose="02020603050405020304" pitchFamily="18" charset="0"/>
              </a:rPr>
              <a:t> al justo </a:t>
            </a:r>
            <a:r>
              <a:rPr lang="ca-ES" sz="3200" b="1" i="1" dirty="0" err="1">
                <a:solidFill>
                  <a:schemeClr val="bg1"/>
                </a:solidFill>
                <a:effectLst>
                  <a:glow rad="101600">
                    <a:srgbClr val="001A00">
                      <a:alpha val="60000"/>
                    </a:srgbClr>
                  </a:glow>
                  <a:outerShdw blurRad="50800" dist="38100" dir="10800000" algn="r" rotWithShape="0">
                    <a:srgbClr val="001000"/>
                  </a:outerShdw>
                </a:effectLst>
                <a:latin typeface="Times New Roman" panose="02020603050405020304" pitchFamily="18" charset="0"/>
                <a:cs typeface="Times New Roman" panose="02020603050405020304" pitchFamily="18" charset="0"/>
              </a:rPr>
              <a:t>serán</a:t>
            </a:r>
            <a:r>
              <a:rPr lang="ca-ES" sz="3200" b="1" i="1" dirty="0">
                <a:solidFill>
                  <a:schemeClr val="bg1"/>
                </a:solidFill>
                <a:effectLst>
                  <a:glow rad="101600">
                    <a:srgbClr val="001A00">
                      <a:alpha val="60000"/>
                    </a:srgbClr>
                  </a:glow>
                  <a:outerShdw blurRad="50800" dist="38100" dir="10800000" algn="r" rotWithShape="0">
                    <a:srgbClr val="001000"/>
                  </a:outerShdw>
                </a:effectLst>
                <a:latin typeface="Times New Roman" panose="02020603050405020304" pitchFamily="18" charset="0"/>
                <a:cs typeface="Times New Roman" panose="02020603050405020304" pitchFamily="18" charset="0"/>
              </a:rPr>
              <a:t> </a:t>
            </a:r>
            <a:r>
              <a:rPr lang="ca-ES" sz="3200" b="1" i="1" dirty="0" err="1">
                <a:solidFill>
                  <a:schemeClr val="bg1"/>
                </a:solidFill>
                <a:effectLst>
                  <a:glow rad="101600">
                    <a:srgbClr val="001A00">
                      <a:alpha val="60000"/>
                    </a:srgbClr>
                  </a:glow>
                  <a:outerShdw blurRad="50800" dist="38100" dir="10800000" algn="r" rotWithShape="0">
                    <a:srgbClr val="001000"/>
                  </a:outerShdw>
                </a:effectLst>
                <a:latin typeface="Times New Roman" panose="02020603050405020304" pitchFamily="18" charset="0"/>
                <a:cs typeface="Times New Roman" panose="02020603050405020304" pitchFamily="18" charset="0"/>
              </a:rPr>
              <a:t>castigados</a:t>
            </a:r>
            <a:r>
              <a:rPr lang="ca-ES" sz="3200" b="1" i="1" dirty="0">
                <a:solidFill>
                  <a:schemeClr val="bg1"/>
                </a:solidFill>
                <a:effectLst>
                  <a:glow rad="101600">
                    <a:srgbClr val="001A00">
                      <a:alpha val="60000"/>
                    </a:srgbClr>
                  </a:glow>
                  <a:outerShdw blurRad="50800" dist="38100" dir="10800000" algn="r" rotWithShape="0">
                    <a:srgbClr val="001000"/>
                  </a:outerShdw>
                </a:effectLst>
                <a:latin typeface="Times New Roman" panose="02020603050405020304" pitchFamily="18" charset="0"/>
                <a:cs typeface="Times New Roman" panose="02020603050405020304" pitchFamily="18" charset="0"/>
              </a:rPr>
              <a:t>. </a:t>
            </a:r>
            <a:r>
              <a:rPr lang="ca-ES" sz="3200" b="1" i="1" dirty="0" smtClean="0">
                <a:solidFill>
                  <a:schemeClr val="bg1"/>
                </a:solidFill>
                <a:effectLst>
                  <a:glow rad="101600">
                    <a:srgbClr val="001A00">
                      <a:alpha val="60000"/>
                    </a:srgbClr>
                  </a:glow>
                  <a:outerShdw blurRad="50800" dist="38100" dir="10800000" algn="r" rotWithShape="0">
                    <a:srgbClr val="001000"/>
                  </a:outerShdw>
                </a:effectLst>
                <a:latin typeface="Times New Roman" panose="02020603050405020304" pitchFamily="18" charset="0"/>
                <a:cs typeface="Times New Roman" panose="02020603050405020304" pitchFamily="18" charset="0"/>
              </a:rPr>
              <a:t>El </a:t>
            </a:r>
            <a:r>
              <a:rPr lang="ca-ES" sz="3200" b="1" i="1" dirty="0" err="1">
                <a:solidFill>
                  <a:schemeClr val="bg1"/>
                </a:solidFill>
                <a:effectLst>
                  <a:glow rad="101600">
                    <a:srgbClr val="001A00">
                      <a:alpha val="60000"/>
                    </a:srgbClr>
                  </a:glow>
                  <a:outerShdw blurRad="50800" dist="38100" dir="10800000" algn="r" rotWithShape="0">
                    <a:srgbClr val="001000"/>
                  </a:outerShdw>
                </a:effectLst>
                <a:latin typeface="Times New Roman" panose="02020603050405020304" pitchFamily="18" charset="0"/>
                <a:cs typeface="Times New Roman" panose="02020603050405020304" pitchFamily="18" charset="0"/>
              </a:rPr>
              <a:t>Señor</a:t>
            </a:r>
            <a:r>
              <a:rPr lang="ca-ES" sz="3200" b="1" i="1" dirty="0">
                <a:solidFill>
                  <a:schemeClr val="bg1"/>
                </a:solidFill>
                <a:effectLst>
                  <a:glow rad="101600">
                    <a:srgbClr val="001A00">
                      <a:alpha val="60000"/>
                    </a:srgbClr>
                  </a:glow>
                  <a:outerShdw blurRad="50800" dist="38100" dir="10800000" algn="r" rotWithShape="0">
                    <a:srgbClr val="001000"/>
                  </a:outerShdw>
                </a:effectLst>
                <a:latin typeface="Times New Roman" panose="02020603050405020304" pitchFamily="18" charset="0"/>
                <a:cs typeface="Times New Roman" panose="02020603050405020304" pitchFamily="18" charset="0"/>
              </a:rPr>
              <a:t> </a:t>
            </a:r>
            <a:r>
              <a:rPr lang="ca-ES" sz="3200" b="1" i="1" dirty="0" smtClean="0">
                <a:solidFill>
                  <a:schemeClr val="bg1"/>
                </a:solidFill>
                <a:effectLst>
                  <a:glow rad="101600">
                    <a:srgbClr val="001A00">
                      <a:alpha val="60000"/>
                    </a:srgbClr>
                  </a:glow>
                  <a:outerShdw blurRad="50800" dist="38100" dir="10800000" algn="r" rotWithShape="0">
                    <a:srgbClr val="001000"/>
                  </a:outerShdw>
                </a:effectLst>
                <a:latin typeface="Times New Roman" panose="02020603050405020304" pitchFamily="18" charset="0"/>
                <a:cs typeface="Times New Roman" panose="02020603050405020304" pitchFamily="18" charset="0"/>
              </a:rPr>
              <a:t>     </a:t>
            </a:r>
            <a:r>
              <a:rPr lang="ca-ES" sz="3200" b="1" i="1" dirty="0" err="1" smtClean="0">
                <a:solidFill>
                  <a:schemeClr val="bg1"/>
                </a:solidFill>
                <a:effectLst>
                  <a:glow rad="101600">
                    <a:srgbClr val="001A00">
                      <a:alpha val="60000"/>
                    </a:srgbClr>
                  </a:glow>
                  <a:outerShdw blurRad="50800" dist="38100" dir="10800000" algn="r" rotWithShape="0">
                    <a:srgbClr val="001000"/>
                  </a:outerShdw>
                </a:effectLst>
                <a:latin typeface="Times New Roman" panose="02020603050405020304" pitchFamily="18" charset="0"/>
                <a:cs typeface="Times New Roman" panose="02020603050405020304" pitchFamily="18" charset="0"/>
              </a:rPr>
              <a:t>redime</a:t>
            </a:r>
            <a:r>
              <a:rPr lang="ca-ES" sz="3200" b="1" i="1" dirty="0" smtClean="0">
                <a:solidFill>
                  <a:schemeClr val="bg1"/>
                </a:solidFill>
                <a:effectLst>
                  <a:glow rad="101600">
                    <a:srgbClr val="001A00">
                      <a:alpha val="60000"/>
                    </a:srgbClr>
                  </a:glow>
                  <a:outerShdw blurRad="50800" dist="38100" dir="10800000" algn="r" rotWithShape="0">
                    <a:srgbClr val="001000"/>
                  </a:outerShdw>
                </a:effectLst>
                <a:latin typeface="Times New Roman" panose="02020603050405020304" pitchFamily="18" charset="0"/>
                <a:cs typeface="Times New Roman" panose="02020603050405020304" pitchFamily="18" charset="0"/>
              </a:rPr>
              <a:t> </a:t>
            </a:r>
            <a:r>
              <a:rPr lang="ca-ES" sz="3200" b="1" i="1" dirty="0">
                <a:solidFill>
                  <a:schemeClr val="bg1"/>
                </a:solidFill>
                <a:effectLst>
                  <a:glow rad="101600">
                    <a:srgbClr val="001A00">
                      <a:alpha val="60000"/>
                    </a:srgbClr>
                  </a:glow>
                  <a:outerShdw blurRad="50800" dist="38100" dir="10800000" algn="r" rotWithShape="0">
                    <a:srgbClr val="001000"/>
                  </a:outerShdw>
                </a:effectLst>
                <a:latin typeface="Times New Roman" panose="02020603050405020304" pitchFamily="18" charset="0"/>
                <a:cs typeface="Times New Roman" panose="02020603050405020304" pitchFamily="18" charset="0"/>
              </a:rPr>
              <a:t>a sus </a:t>
            </a:r>
            <a:r>
              <a:rPr lang="ca-ES" sz="3200" b="1" i="1" dirty="0" err="1">
                <a:solidFill>
                  <a:schemeClr val="bg1"/>
                </a:solidFill>
                <a:effectLst>
                  <a:glow rad="101600">
                    <a:srgbClr val="001A00">
                      <a:alpha val="60000"/>
                    </a:srgbClr>
                  </a:glow>
                  <a:outerShdw blurRad="50800" dist="38100" dir="10800000" algn="r" rotWithShape="0">
                    <a:srgbClr val="001000"/>
                  </a:outerShdw>
                </a:effectLst>
                <a:latin typeface="Times New Roman" panose="02020603050405020304" pitchFamily="18" charset="0"/>
                <a:cs typeface="Times New Roman" panose="02020603050405020304" pitchFamily="18" charset="0"/>
              </a:rPr>
              <a:t>siervos</a:t>
            </a:r>
            <a:r>
              <a:rPr lang="ca-ES" sz="3200" b="1" i="1" dirty="0">
                <a:solidFill>
                  <a:schemeClr val="bg1"/>
                </a:solidFill>
                <a:effectLst>
                  <a:glow rad="101600">
                    <a:srgbClr val="001A00">
                      <a:alpha val="60000"/>
                    </a:srgbClr>
                  </a:glow>
                  <a:outerShdw blurRad="50800" dist="38100" dir="10800000" algn="r" rotWithShape="0">
                    <a:srgbClr val="001000"/>
                  </a:outerShdw>
                </a:effectLst>
                <a:latin typeface="Times New Roman" panose="02020603050405020304" pitchFamily="18" charset="0"/>
                <a:cs typeface="Times New Roman" panose="02020603050405020304" pitchFamily="18" charset="0"/>
              </a:rPr>
              <a:t>, no </a:t>
            </a:r>
            <a:r>
              <a:rPr lang="ca-ES" sz="3200" b="1" i="1" dirty="0" err="1">
                <a:solidFill>
                  <a:schemeClr val="bg1"/>
                </a:solidFill>
                <a:effectLst>
                  <a:glow rad="101600">
                    <a:srgbClr val="001A00">
                      <a:alpha val="60000"/>
                    </a:srgbClr>
                  </a:glow>
                  <a:outerShdw blurRad="50800" dist="38100" dir="10800000" algn="r" rotWithShape="0">
                    <a:srgbClr val="001000"/>
                  </a:outerShdw>
                </a:effectLst>
                <a:latin typeface="Times New Roman" panose="02020603050405020304" pitchFamily="18" charset="0"/>
                <a:cs typeface="Times New Roman" panose="02020603050405020304" pitchFamily="18" charset="0"/>
              </a:rPr>
              <a:t>será</a:t>
            </a:r>
            <a:r>
              <a:rPr lang="ca-ES" sz="3200" b="1" i="1" dirty="0">
                <a:solidFill>
                  <a:schemeClr val="bg1"/>
                </a:solidFill>
                <a:effectLst>
                  <a:glow rad="101600">
                    <a:srgbClr val="001A00">
                      <a:alpha val="60000"/>
                    </a:srgbClr>
                  </a:glow>
                  <a:outerShdw blurRad="50800" dist="38100" dir="10800000" algn="r" rotWithShape="0">
                    <a:srgbClr val="001000"/>
                  </a:outerShdw>
                </a:effectLst>
                <a:latin typeface="Times New Roman" panose="02020603050405020304" pitchFamily="18" charset="0"/>
                <a:cs typeface="Times New Roman" panose="02020603050405020304" pitchFamily="18" charset="0"/>
              </a:rPr>
              <a:t> </a:t>
            </a:r>
            <a:r>
              <a:rPr lang="ca-ES" sz="3200" b="1" i="1" dirty="0" err="1">
                <a:solidFill>
                  <a:schemeClr val="bg1"/>
                </a:solidFill>
                <a:effectLst>
                  <a:glow rad="101600">
                    <a:srgbClr val="001A00">
                      <a:alpha val="60000"/>
                    </a:srgbClr>
                  </a:glow>
                  <a:outerShdw blurRad="50800" dist="38100" dir="10800000" algn="r" rotWithShape="0">
                    <a:srgbClr val="001000"/>
                  </a:outerShdw>
                </a:effectLst>
                <a:latin typeface="Times New Roman" panose="02020603050405020304" pitchFamily="18" charset="0"/>
                <a:cs typeface="Times New Roman" panose="02020603050405020304" pitchFamily="18" charset="0"/>
              </a:rPr>
              <a:t>castigado</a:t>
            </a:r>
            <a:r>
              <a:rPr lang="ca-ES" sz="3200" b="1" i="1" dirty="0">
                <a:solidFill>
                  <a:schemeClr val="bg1"/>
                </a:solidFill>
                <a:effectLst>
                  <a:glow rad="101600">
                    <a:srgbClr val="001A00">
                      <a:alpha val="60000"/>
                    </a:srgbClr>
                  </a:glow>
                  <a:outerShdw blurRad="50800" dist="38100" dir="10800000" algn="r" rotWithShape="0">
                    <a:srgbClr val="001000"/>
                  </a:outerShdw>
                </a:effectLst>
                <a:latin typeface="Times New Roman" panose="02020603050405020304" pitchFamily="18" charset="0"/>
                <a:cs typeface="Times New Roman" panose="02020603050405020304" pitchFamily="18" charset="0"/>
              </a:rPr>
              <a:t> </a:t>
            </a:r>
            <a:r>
              <a:rPr lang="ca-ES" sz="3200" b="1" i="1" dirty="0" err="1">
                <a:solidFill>
                  <a:schemeClr val="bg1"/>
                </a:solidFill>
                <a:effectLst>
                  <a:glow rad="101600">
                    <a:srgbClr val="001A00">
                      <a:alpha val="60000"/>
                    </a:srgbClr>
                  </a:glow>
                  <a:outerShdw blurRad="50800" dist="38100" dir="10800000" algn="r" rotWithShape="0">
                    <a:srgbClr val="001000"/>
                  </a:outerShdw>
                </a:effectLst>
                <a:latin typeface="Times New Roman" panose="02020603050405020304" pitchFamily="18" charset="0"/>
                <a:cs typeface="Times New Roman" panose="02020603050405020304" pitchFamily="18" charset="0"/>
              </a:rPr>
              <a:t>quien</a:t>
            </a:r>
            <a:r>
              <a:rPr lang="ca-ES" sz="3200" b="1" i="1" dirty="0">
                <a:solidFill>
                  <a:schemeClr val="bg1"/>
                </a:solidFill>
                <a:effectLst>
                  <a:glow rad="101600">
                    <a:srgbClr val="001A00">
                      <a:alpha val="60000"/>
                    </a:srgbClr>
                  </a:glow>
                  <a:outerShdw blurRad="50800" dist="38100" dir="10800000" algn="r" rotWithShape="0">
                    <a:srgbClr val="001000"/>
                  </a:outerShdw>
                </a:effectLst>
                <a:latin typeface="Times New Roman" panose="02020603050405020304" pitchFamily="18" charset="0"/>
                <a:cs typeface="Times New Roman" panose="02020603050405020304" pitchFamily="18" charset="0"/>
              </a:rPr>
              <a:t> </a:t>
            </a:r>
            <a:r>
              <a:rPr lang="ca-ES" sz="3200" b="1" i="1" dirty="0" smtClean="0">
                <a:solidFill>
                  <a:schemeClr val="bg1"/>
                </a:solidFill>
                <a:effectLst>
                  <a:glow rad="101600">
                    <a:srgbClr val="001A00">
                      <a:alpha val="60000"/>
                    </a:srgbClr>
                  </a:glow>
                  <a:outerShdw blurRad="50800" dist="38100" dir="10800000" algn="r" rotWithShape="0">
                    <a:srgbClr val="001000"/>
                  </a:outerShdw>
                </a:effectLst>
                <a:latin typeface="Times New Roman" panose="02020603050405020304" pitchFamily="18" charset="0"/>
                <a:cs typeface="Times New Roman" panose="02020603050405020304" pitchFamily="18" charset="0"/>
              </a:rPr>
              <a:t>             se </a:t>
            </a:r>
            <a:r>
              <a:rPr lang="ca-ES" sz="3200" b="1" i="1" dirty="0" err="1">
                <a:solidFill>
                  <a:schemeClr val="bg1"/>
                </a:solidFill>
                <a:effectLst>
                  <a:glow rad="101600">
                    <a:srgbClr val="001A00">
                      <a:alpha val="60000"/>
                    </a:srgbClr>
                  </a:glow>
                  <a:outerShdw blurRad="50800" dist="38100" dir="10800000" algn="r" rotWithShape="0">
                    <a:srgbClr val="001000"/>
                  </a:outerShdw>
                </a:effectLst>
                <a:latin typeface="Times New Roman" panose="02020603050405020304" pitchFamily="18" charset="0"/>
                <a:cs typeface="Times New Roman" panose="02020603050405020304" pitchFamily="18" charset="0"/>
              </a:rPr>
              <a:t>acoge</a:t>
            </a:r>
            <a:r>
              <a:rPr lang="ca-ES" sz="3200" b="1" i="1" dirty="0">
                <a:solidFill>
                  <a:schemeClr val="bg1"/>
                </a:solidFill>
                <a:effectLst>
                  <a:glow rad="101600">
                    <a:srgbClr val="001A00">
                      <a:alpha val="60000"/>
                    </a:srgbClr>
                  </a:glow>
                  <a:outerShdw blurRad="50800" dist="38100" dir="10800000" algn="r" rotWithShape="0">
                    <a:srgbClr val="001000"/>
                  </a:outerShdw>
                </a:effectLst>
                <a:latin typeface="Times New Roman" panose="02020603050405020304" pitchFamily="18" charset="0"/>
                <a:cs typeface="Times New Roman" panose="02020603050405020304" pitchFamily="18" charset="0"/>
              </a:rPr>
              <a:t> a </a:t>
            </a:r>
            <a:r>
              <a:rPr lang="ca-ES" sz="3200" b="1" i="1" dirty="0" err="1">
                <a:solidFill>
                  <a:schemeClr val="bg1"/>
                </a:solidFill>
                <a:effectLst>
                  <a:glow rad="101600">
                    <a:srgbClr val="001A00">
                      <a:alpha val="60000"/>
                    </a:srgbClr>
                  </a:glow>
                  <a:outerShdw blurRad="50800" dist="38100" dir="10800000" algn="r" rotWithShape="0">
                    <a:srgbClr val="001000"/>
                  </a:outerShdw>
                </a:effectLst>
                <a:latin typeface="Times New Roman" panose="02020603050405020304" pitchFamily="18" charset="0"/>
                <a:cs typeface="Times New Roman" panose="02020603050405020304" pitchFamily="18" charset="0"/>
              </a:rPr>
              <a:t>él</a:t>
            </a:r>
            <a:r>
              <a:rPr lang="ca-ES" sz="3200" b="1" i="1" dirty="0" smtClean="0">
                <a:solidFill>
                  <a:schemeClr val="bg1"/>
                </a:solidFill>
                <a:effectLst>
                  <a:glow rad="101600">
                    <a:srgbClr val="001A00">
                      <a:alpha val="60000"/>
                    </a:srgbClr>
                  </a:glow>
                  <a:outerShdw blurRad="50800" dist="38100" dir="10800000" algn="r" rotWithShape="0">
                    <a:srgbClr val="001000"/>
                  </a:outerShdw>
                </a:effectLst>
                <a:latin typeface="Times New Roman" panose="02020603050405020304" pitchFamily="18" charset="0"/>
                <a:cs typeface="Times New Roman" panose="02020603050405020304" pitchFamily="18" charset="0"/>
              </a:rPr>
              <a:t>.                                  </a:t>
            </a:r>
            <a:endParaRPr lang="es-ES" sz="3200" b="1" i="1" dirty="0">
              <a:solidFill>
                <a:schemeClr val="bg1"/>
              </a:solidFill>
              <a:effectLst>
                <a:glow rad="101600">
                  <a:srgbClr val="001A00">
                    <a:alpha val="60000"/>
                  </a:srgbClr>
                </a:glow>
                <a:outerShdw blurRad="50800" dist="38100" dir="10800000" algn="r" rotWithShape="0">
                  <a:srgbClr val="001000"/>
                </a:outerShdw>
              </a:effectLst>
              <a:latin typeface="Times New Roman" panose="02020603050405020304" pitchFamily="18" charset="0"/>
              <a:cs typeface="Times New Roman" panose="02020603050405020304" pitchFamily="18" charset="0"/>
            </a:endParaRPr>
          </a:p>
        </p:txBody>
      </p:sp>
      <p:sp>
        <p:nvSpPr>
          <p:cNvPr id="5" name="CuadroTexto 4"/>
          <p:cNvSpPr txBox="1"/>
          <p:nvPr/>
        </p:nvSpPr>
        <p:spPr>
          <a:xfrm>
            <a:off x="5357879" y="4644375"/>
            <a:ext cx="3157472" cy="1670700"/>
          </a:xfrm>
          <a:prstGeom prst="rect">
            <a:avLst/>
          </a:prstGeom>
          <a:noFill/>
        </p:spPr>
        <p:txBody>
          <a:bodyPr wrap="square" rtlCol="0">
            <a:spAutoFit/>
          </a:bodyPr>
          <a:lstStyle/>
          <a:p>
            <a:pPr algn="r"/>
            <a:r>
              <a:rPr lang="es-PE" sz="3400" b="1" dirty="0">
                <a:ln w="6600">
                  <a:solidFill>
                    <a:schemeClr val="accent2"/>
                  </a:solidFill>
                  <a:prstDash val="solid"/>
                </a:ln>
                <a:solidFill>
                  <a:srgbClr val="FFFFFF"/>
                </a:solidFill>
                <a:effectLst>
                  <a:outerShdw dist="38100" dir="2700000" algn="tl" rotWithShape="0">
                    <a:schemeClr val="accent2"/>
                  </a:outerShdw>
                </a:effectLst>
                <a:latin typeface="News706 BT" panose="02040804060705020204" pitchFamily="18" charset="0"/>
              </a:rPr>
              <a:t>Gusten y vean qué bueno </a:t>
            </a:r>
            <a:r>
              <a:rPr lang="es-PE" sz="3400" b="1" dirty="0" smtClean="0">
                <a:ln w="6600">
                  <a:solidFill>
                    <a:schemeClr val="accent2"/>
                  </a:solidFill>
                  <a:prstDash val="solid"/>
                </a:ln>
                <a:solidFill>
                  <a:srgbClr val="FFFFFF"/>
                </a:solidFill>
                <a:effectLst>
                  <a:outerShdw dist="38100" dir="2700000" algn="tl" rotWithShape="0">
                    <a:schemeClr val="accent2"/>
                  </a:outerShdw>
                </a:effectLst>
                <a:latin typeface="News706 BT" panose="02040804060705020204" pitchFamily="18" charset="0"/>
              </a:rPr>
              <a:t>          es el Señor.</a:t>
            </a:r>
            <a:endParaRPr lang="es-PE" sz="3400" b="1" dirty="0">
              <a:ln w="6600">
                <a:solidFill>
                  <a:schemeClr val="accent2"/>
                </a:solidFill>
                <a:prstDash val="solid"/>
              </a:ln>
              <a:solidFill>
                <a:srgbClr val="FFFFFF"/>
              </a:solidFill>
              <a:effectLst>
                <a:outerShdw dist="38100" dir="2700000" algn="tl" rotWithShape="0">
                  <a:schemeClr val="accent2"/>
                </a:outerShdw>
              </a:effectLst>
              <a:latin typeface="News706 BT" panose="02040804060705020204" pitchFamily="18" charset="0"/>
            </a:endParaRPr>
          </a:p>
        </p:txBody>
      </p:sp>
    </p:spTree>
    <p:extLst>
      <p:ext uri="{BB962C8B-B14F-4D97-AF65-F5344CB8AC3E}">
        <p14:creationId xmlns:p14="http://schemas.microsoft.com/office/powerpoint/2010/main" val="3522446010"/>
      </p:ext>
    </p:extLst>
  </p:cSld>
  <p:clrMapOvr>
    <a:masterClrMapping/>
  </p:clrMapOvr>
  <mc:AlternateContent xmlns:mc="http://schemas.openxmlformats.org/markup-compatibility/2006" xmlns:p14="http://schemas.microsoft.com/office/powerpoint/2010/main">
    <mc:Choice Requires="p14">
      <p:transition spd="slow" p14:dur="1600" advClick="0">
        <p14:prism dir="u" isInverted="1"/>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iterate type="wd">
                                    <p:tmPct val="100000"/>
                                  </p:iterate>
                                  <p:childTnLst>
                                    <p:set>
                                      <p:cBhvr>
                                        <p:cTn id="6" dur="1" fill="hold">
                                          <p:stCondLst>
                                            <p:cond delay="0"/>
                                          </p:stCondLst>
                                        </p:cTn>
                                        <p:tgtEl>
                                          <p:spTgt spid="7172"/>
                                        </p:tgtEl>
                                        <p:attrNameLst>
                                          <p:attrName>style.visibility</p:attrName>
                                        </p:attrNameLst>
                                      </p:cBhvr>
                                      <p:to>
                                        <p:strVal val="visible"/>
                                      </p:to>
                                    </p:set>
                                    <p:animEffect transition="in" filter="randombar(horizontal)">
                                      <p:cBhvr>
                                        <p:cTn id="7" dur="300"/>
                                        <p:tgtEl>
                                          <p:spTgt spid="7172"/>
                                        </p:tgtEl>
                                      </p:cBhvr>
                                    </p:animEffect>
                                  </p:childTnLst>
                                </p:cTn>
                              </p:par>
                            </p:childTnLst>
                          </p:cTn>
                        </p:par>
                        <p:par>
                          <p:cTn id="8" fill="hold">
                            <p:stCondLst>
                              <p:cond delay="9900"/>
                            </p:stCondLst>
                            <p:childTnLst>
                              <p:par>
                                <p:cTn id="9" presetID="2" presetClass="entr" presetSubtype="8" fill="hold" grpId="0" nodeType="afterEffect">
                                  <p:stCondLst>
                                    <p:cond delay="0"/>
                                  </p:stCondLst>
                                  <p:iterate type="wd">
                                    <p:tmPct val="100000"/>
                                  </p:iterate>
                                  <p:childTnLst>
                                    <p:set>
                                      <p:cBhvr>
                                        <p:cTn id="10" dur="1" fill="hold">
                                          <p:stCondLst>
                                            <p:cond delay="0"/>
                                          </p:stCondLst>
                                        </p:cTn>
                                        <p:tgtEl>
                                          <p:spTgt spid="5"/>
                                        </p:tgtEl>
                                        <p:attrNameLst>
                                          <p:attrName>style.visibility</p:attrName>
                                        </p:attrNameLst>
                                      </p:cBhvr>
                                      <p:to>
                                        <p:strVal val="visible"/>
                                      </p:to>
                                    </p:set>
                                    <p:anim calcmode="lin" valueType="num">
                                      <p:cBhvr additive="base">
                                        <p:cTn id="11" dur="300" fill="hold"/>
                                        <p:tgtEl>
                                          <p:spTgt spid="5"/>
                                        </p:tgtEl>
                                        <p:attrNameLst>
                                          <p:attrName>ppt_x</p:attrName>
                                        </p:attrNameLst>
                                      </p:cBhvr>
                                      <p:tavLst>
                                        <p:tav tm="0">
                                          <p:val>
                                            <p:strVal val="0-#ppt_w/2"/>
                                          </p:val>
                                        </p:tav>
                                        <p:tav tm="100000">
                                          <p:val>
                                            <p:strVal val="#ppt_x"/>
                                          </p:val>
                                        </p:tav>
                                      </p:tavLst>
                                    </p:anim>
                                    <p:anim calcmode="lin" valueType="num">
                                      <p:cBhvr additive="base">
                                        <p:cTn id="12" dur="3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70263" y="488886"/>
            <a:ext cx="8142515" cy="5911913"/>
          </a:xfrm>
          <a:prstGeom prst="rect">
            <a:avLst/>
          </a:prstGeom>
        </p:spPr>
      </p:pic>
      <p:sp>
        <p:nvSpPr>
          <p:cNvPr id="6" name="5 CuadroTexto"/>
          <p:cNvSpPr txBox="1"/>
          <p:nvPr/>
        </p:nvSpPr>
        <p:spPr>
          <a:xfrm>
            <a:off x="533541" y="1297636"/>
            <a:ext cx="8131487" cy="4524315"/>
          </a:xfrm>
          <a:prstGeom prst="rect">
            <a:avLst/>
          </a:prstGeom>
          <a:noFill/>
          <a:effectLst>
            <a:softEdge rad="317500"/>
          </a:effectLst>
        </p:spPr>
        <p:txBody>
          <a:bodyPr wrap="square" rtlCol="0">
            <a:spAutoFit/>
          </a:bodyPr>
          <a:lstStyle/>
          <a:p>
            <a:pPr algn="ctr" fontAlgn="base">
              <a:spcBef>
                <a:spcPct val="0"/>
              </a:spcBef>
              <a:spcAft>
                <a:spcPct val="0"/>
              </a:spcAft>
            </a:pPr>
            <a:r>
              <a:rPr lang="es-PE" sz="2400" i="1" dirty="0" smtClean="0">
                <a:solidFill>
                  <a:schemeClr val="bg1"/>
                </a:solidFill>
                <a:effectLst>
                  <a:glow rad="101600">
                    <a:srgbClr val="080400">
                      <a:alpha val="60000"/>
                    </a:srgbClr>
                  </a:glow>
                  <a:outerShdw blurRad="50800" dist="38100" dir="10800000" algn="r" rotWithShape="0">
                    <a:srgbClr val="3A1D00"/>
                  </a:outerShdw>
                </a:effectLst>
                <a:latin typeface="Tekton Pro" panose="020F0603020208020904" pitchFamily="34" charset="0"/>
                <a:cs typeface="Adobe Arabic" panose="02040503050201020203" pitchFamily="18" charset="-78"/>
              </a:rPr>
              <a:t>Hablando </a:t>
            </a:r>
            <a:r>
              <a:rPr lang="es-PE" sz="2400" i="1" dirty="0">
                <a:solidFill>
                  <a:schemeClr val="bg1"/>
                </a:solidFill>
                <a:effectLst>
                  <a:glow rad="101600">
                    <a:srgbClr val="080400">
                      <a:alpha val="60000"/>
                    </a:srgbClr>
                  </a:glow>
                  <a:outerShdw blurRad="50800" dist="38100" dir="10800000" algn="r" rotWithShape="0">
                    <a:srgbClr val="3A1D00"/>
                  </a:outerShdw>
                </a:effectLst>
                <a:latin typeface="Tekton Pro" panose="020F0603020208020904" pitchFamily="34" charset="0"/>
                <a:cs typeface="Adobe Arabic" panose="02040503050201020203" pitchFamily="18" charset="-78"/>
              </a:rPr>
              <a:t>de la humildad a los misioneros, </a:t>
            </a:r>
            <a:r>
              <a:rPr lang="es-PE" sz="2400" i="1" dirty="0" smtClean="0">
                <a:solidFill>
                  <a:schemeClr val="bg1"/>
                </a:solidFill>
                <a:effectLst>
                  <a:glow rad="101600">
                    <a:srgbClr val="080400">
                      <a:alpha val="60000"/>
                    </a:srgbClr>
                  </a:glow>
                  <a:outerShdw blurRad="50800" dist="38100" dir="10800000" algn="r" rotWithShape="0">
                    <a:srgbClr val="3A1D00"/>
                  </a:outerShdw>
                </a:effectLst>
                <a:latin typeface="Tekton Pro" panose="020F0603020208020904" pitchFamily="34" charset="0"/>
                <a:cs typeface="Adobe Arabic" panose="02040503050201020203" pitchFamily="18" charset="-78"/>
              </a:rPr>
              <a:t>                              San </a:t>
            </a:r>
            <a:r>
              <a:rPr lang="es-PE" sz="2400" i="1" dirty="0">
                <a:solidFill>
                  <a:schemeClr val="bg1"/>
                </a:solidFill>
                <a:effectLst>
                  <a:glow rad="101600">
                    <a:srgbClr val="080400">
                      <a:alpha val="60000"/>
                    </a:srgbClr>
                  </a:glow>
                  <a:outerShdw blurRad="50800" dist="38100" dir="10800000" algn="r" rotWithShape="0">
                    <a:srgbClr val="3A1D00"/>
                  </a:outerShdw>
                </a:effectLst>
                <a:latin typeface="Tekton Pro" panose="020F0603020208020904" pitchFamily="34" charset="0"/>
                <a:cs typeface="Adobe Arabic" panose="02040503050201020203" pitchFamily="18" charset="-78"/>
              </a:rPr>
              <a:t>Vicente recuerda las palabras de Jesús y les </a:t>
            </a:r>
            <a:r>
              <a:rPr lang="es-PE" sz="2400" i="1" dirty="0" smtClean="0">
                <a:solidFill>
                  <a:schemeClr val="bg1"/>
                </a:solidFill>
                <a:effectLst>
                  <a:glow rad="101600">
                    <a:srgbClr val="080400">
                      <a:alpha val="60000"/>
                    </a:srgbClr>
                  </a:glow>
                  <a:outerShdw blurRad="50800" dist="38100" dir="10800000" algn="r" rotWithShape="0">
                    <a:srgbClr val="3A1D00"/>
                  </a:outerShdw>
                </a:effectLst>
                <a:latin typeface="Tekton Pro" panose="020F0603020208020904" pitchFamily="34" charset="0"/>
                <a:cs typeface="Adobe Arabic" panose="02040503050201020203" pitchFamily="18" charset="-78"/>
              </a:rPr>
              <a:t>                           exhorta </a:t>
            </a:r>
            <a:r>
              <a:rPr lang="es-PE" sz="2400" i="1" dirty="0">
                <a:solidFill>
                  <a:schemeClr val="bg1"/>
                </a:solidFill>
                <a:effectLst>
                  <a:glow rad="101600">
                    <a:srgbClr val="080400">
                      <a:alpha val="60000"/>
                    </a:srgbClr>
                  </a:glow>
                  <a:outerShdw blurRad="50800" dist="38100" dir="10800000" algn="r" rotWithShape="0">
                    <a:srgbClr val="3A1D00"/>
                  </a:outerShdw>
                </a:effectLst>
                <a:latin typeface="Tekton Pro" panose="020F0603020208020904" pitchFamily="34" charset="0"/>
                <a:cs typeface="Adobe Arabic" panose="02040503050201020203" pitchFamily="18" charset="-78"/>
              </a:rPr>
              <a:t>a asumir las exigencias del seguimiento, buscando en ello hacer la voluntad de Dios</a:t>
            </a:r>
            <a:r>
              <a:rPr lang="es-PE" sz="2400" i="1" dirty="0" smtClean="0">
                <a:solidFill>
                  <a:schemeClr val="bg1"/>
                </a:solidFill>
                <a:effectLst>
                  <a:glow rad="101600">
                    <a:srgbClr val="080400">
                      <a:alpha val="60000"/>
                    </a:srgbClr>
                  </a:glow>
                  <a:outerShdw blurRad="50800" dist="38100" dir="10800000" algn="r" rotWithShape="0">
                    <a:srgbClr val="3A1D00"/>
                  </a:outerShdw>
                </a:effectLst>
                <a:latin typeface="Tekton Pro" panose="020F0603020208020904" pitchFamily="34" charset="0"/>
                <a:cs typeface="Adobe Arabic" panose="02040503050201020203" pitchFamily="18" charset="-78"/>
              </a:rPr>
              <a:t>:</a:t>
            </a:r>
          </a:p>
          <a:p>
            <a:pPr algn="ctr" fontAlgn="base">
              <a:spcBef>
                <a:spcPct val="0"/>
              </a:spcBef>
              <a:spcAft>
                <a:spcPct val="0"/>
              </a:spcAft>
            </a:pPr>
            <a:r>
              <a:rPr lang="es-PE" sz="2400" b="1" i="1" dirty="0">
                <a:solidFill>
                  <a:srgbClr val="FFFF00"/>
                </a:solidFill>
                <a:effectLst>
                  <a:glow rad="101600">
                    <a:srgbClr val="080400">
                      <a:alpha val="60000"/>
                    </a:srgbClr>
                  </a:glow>
                  <a:outerShdw blurRad="50800" dist="38100" dir="10800000" algn="r" rotWithShape="0">
                    <a:srgbClr val="3A1D00"/>
                  </a:outerShdw>
                </a:effectLst>
                <a:latin typeface="Tekton Pro" panose="020F0603020208020904" pitchFamily="34" charset="0"/>
                <a:cs typeface="Adobe Arabic" panose="02040503050201020203" pitchFamily="18" charset="-78"/>
              </a:rPr>
              <a:t>“Es duro este lenguaje</a:t>
            </a:r>
            <a:r>
              <a:rPr lang="es-PE" sz="2400" i="1" dirty="0">
                <a:solidFill>
                  <a:srgbClr val="FFFF00"/>
                </a:solidFill>
                <a:effectLst>
                  <a:glow rad="101600">
                    <a:srgbClr val="080400">
                      <a:alpha val="60000"/>
                    </a:srgbClr>
                  </a:glow>
                  <a:outerShdw blurRad="50800" dist="38100" dir="10800000" algn="r" rotWithShape="0">
                    <a:srgbClr val="3A1D00"/>
                  </a:outerShdw>
                </a:effectLst>
                <a:latin typeface="Tekton Pro" panose="020F0603020208020904" pitchFamily="34" charset="0"/>
                <a:cs typeface="Adobe Arabic" panose="02040503050201020203" pitchFamily="18" charset="-78"/>
              </a:rPr>
              <a:t>”. </a:t>
            </a:r>
            <a:r>
              <a:rPr lang="es-PE" sz="2400" i="1" dirty="0">
                <a:solidFill>
                  <a:schemeClr val="bg1"/>
                </a:solidFill>
                <a:effectLst>
                  <a:glow rad="101600">
                    <a:srgbClr val="080400">
                      <a:alpha val="60000"/>
                    </a:srgbClr>
                  </a:glow>
                  <a:outerShdw blurRad="50800" dist="38100" dir="10800000" algn="r" rotWithShape="0">
                    <a:srgbClr val="3A1D00"/>
                  </a:outerShdw>
                </a:effectLst>
                <a:latin typeface="Tekton Pro" panose="020F0603020208020904" pitchFamily="34" charset="0"/>
                <a:cs typeface="Adobe Arabic" panose="02040503050201020203" pitchFamily="18" charset="-78"/>
              </a:rPr>
              <a:t>Ciertamente, esto es muy </a:t>
            </a:r>
            <a:r>
              <a:rPr lang="es-PE" sz="2400" dirty="0">
                <a:solidFill>
                  <a:schemeClr val="bg1"/>
                </a:solidFill>
                <a:effectLst>
                  <a:glow rad="101600">
                    <a:srgbClr val="080400">
                      <a:alpha val="60000"/>
                    </a:srgbClr>
                  </a:glow>
                  <a:outerShdw blurRad="50800" dist="38100" dir="10800000" algn="r" rotWithShape="0">
                    <a:srgbClr val="3A1D00"/>
                  </a:outerShdw>
                </a:effectLst>
                <a:latin typeface="Tekton Pro" panose="020F0603020208020904" pitchFamily="34" charset="0"/>
                <a:cs typeface="Adobe Arabic" panose="02040503050201020203" pitchFamily="18" charset="-78"/>
              </a:rPr>
              <a:t>duro; pero, cuando se dice que se trata de hacer todo esto por amor de Dios y que Dios ha ligado grandes ventajas a la práctica de la humildad, como, por ejemplo, que los últimos serán los primeros y los que se hagan pequeños serán los más grandes, y que los que se humillan serán exaltados, todo esto tiene que animarnos en la adquisición de esta virtud.</a:t>
            </a:r>
            <a:endParaRPr lang="es-ES" sz="2400" dirty="0">
              <a:solidFill>
                <a:schemeClr val="bg1"/>
              </a:solidFill>
              <a:effectLst>
                <a:glow rad="101600">
                  <a:srgbClr val="080400">
                    <a:alpha val="60000"/>
                  </a:srgbClr>
                </a:glow>
                <a:outerShdw blurRad="50800" dist="38100" dir="10800000" algn="r" rotWithShape="0">
                  <a:srgbClr val="3A1D00"/>
                </a:outerShdw>
              </a:effectLst>
              <a:latin typeface="Tekton Pro" panose="020F0603020208020904" pitchFamily="34" charset="0"/>
              <a:cs typeface="Adobe Arabic" panose="02040503050201020203" pitchFamily="18" charset="-78"/>
            </a:endParaRPr>
          </a:p>
        </p:txBody>
      </p:sp>
      <p:sp>
        <p:nvSpPr>
          <p:cNvPr id="5" name="Rectángulo 4"/>
          <p:cNvSpPr/>
          <p:nvPr/>
        </p:nvSpPr>
        <p:spPr>
          <a:xfrm>
            <a:off x="4421463" y="853469"/>
            <a:ext cx="1827744" cy="461665"/>
          </a:xfrm>
          <a:prstGeom prst="rect">
            <a:avLst/>
          </a:prstGeom>
        </p:spPr>
        <p:txBody>
          <a:bodyPr wrap="none">
            <a:spAutoFit/>
          </a:bodyPr>
          <a:lstStyle/>
          <a:p>
            <a:r>
              <a:rPr lang="es-PE" sz="2400" dirty="0">
                <a:solidFill>
                  <a:schemeClr val="bg1"/>
                </a:solidFill>
                <a:effectLst>
                  <a:glow rad="101600">
                    <a:srgbClr val="080400">
                      <a:alpha val="60000"/>
                    </a:srgbClr>
                  </a:glow>
                  <a:outerShdw blurRad="50800" dist="38100" dir="10800000" algn="r" rotWithShape="0">
                    <a:srgbClr val="3A1D00"/>
                  </a:outerShdw>
                </a:effectLst>
                <a:latin typeface="Tekton Pro" panose="020F0603020208020904" pitchFamily="34" charset="0"/>
                <a:cs typeface="Adobe Arabic" panose="02040503050201020203" pitchFamily="18" charset="-78"/>
              </a:rPr>
              <a:t>Motivación: </a:t>
            </a:r>
            <a:endParaRPr lang="en-US" sz="2400" dirty="0"/>
          </a:p>
        </p:txBody>
      </p:sp>
      <p:pic>
        <p:nvPicPr>
          <p:cNvPr id="7" name="Imagen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33541" y="452535"/>
            <a:ext cx="3659992" cy="845101"/>
          </a:xfrm>
          <a:prstGeom prst="roundRect">
            <a:avLst/>
          </a:prstGeom>
        </p:spPr>
      </p:pic>
      <p:sp>
        <p:nvSpPr>
          <p:cNvPr id="10" name="Rectángulo redondeado 9"/>
          <p:cNvSpPr>
            <a:spLocks noChangeArrowheads="1"/>
          </p:cNvSpPr>
          <p:nvPr/>
        </p:nvSpPr>
        <p:spPr bwMode="auto">
          <a:xfrm>
            <a:off x="533541" y="515014"/>
            <a:ext cx="3659991" cy="676910"/>
          </a:xfrm>
          <a:prstGeom prst="roundRect">
            <a:avLst>
              <a:gd name="adj" fmla="val 16667"/>
            </a:avLst>
          </a:prstGeom>
          <a:noFill/>
          <a:ln>
            <a:noFill/>
            <a:headEnd/>
            <a:tailEnd/>
          </a:ln>
          <a:effectLst>
            <a:outerShdw blurRad="57150" dist="19050" dir="5400000" algn="ctr" rotWithShape="0">
              <a:srgbClr val="000000">
                <a:alpha val="63000"/>
              </a:srgbClr>
            </a:outerShdw>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marL="0" marR="0" lvl="0" indent="19050" algn="ctr" defTabSz="914400" eaLnBrk="1" fontAlgn="auto" latinLnBrk="0" hangingPunct="1">
              <a:lnSpc>
                <a:spcPct val="100000"/>
              </a:lnSpc>
              <a:spcBef>
                <a:spcPts val="0"/>
              </a:spcBef>
              <a:spcAft>
                <a:spcPts val="0"/>
              </a:spcAft>
              <a:buClrTx/>
              <a:buSzTx/>
              <a:buFontTx/>
              <a:buNone/>
              <a:tabLst/>
              <a:defRPr/>
            </a:pPr>
            <a:r>
              <a:rPr kumimoji="0" lang="es-ES_tradnl" sz="1600" b="1" i="0" u="none" strike="noStrike" kern="0" cap="none" spc="0" normalizeH="0" baseline="0" noProof="0" dirty="0">
                <a:ln>
                  <a:noFill/>
                </a:ln>
                <a:solidFill>
                  <a:schemeClr val="tx2">
                    <a:lumMod val="50000"/>
                  </a:schemeClr>
                </a:solidFill>
                <a:uLnTx/>
                <a:uFillTx/>
                <a:latin typeface="Times New Roman" panose="02020603050405020304" pitchFamily="18" charset="0"/>
                <a:ea typeface="Times New Roman" panose="02020603050405020304" pitchFamily="18" charset="0"/>
              </a:rPr>
              <a:t>CONTEMPLATIO</a:t>
            </a:r>
            <a:endParaRPr kumimoji="0" lang="es-PE" b="1" i="0" u="none" strike="noStrike" kern="0" cap="none" spc="0" normalizeH="0" baseline="0" noProof="0" dirty="0">
              <a:ln>
                <a:noFill/>
              </a:ln>
              <a:solidFill>
                <a:schemeClr val="tx2">
                  <a:lumMod val="50000"/>
                </a:schemeClr>
              </a:solidFill>
              <a:uLnTx/>
              <a:uFillTx/>
              <a:latin typeface="Times New Roman" panose="02020603050405020304" pitchFamily="18" charset="0"/>
              <a:ea typeface="Times New Roman" panose="02020603050405020304" pitchFamily="18" charset="0"/>
            </a:endParaRPr>
          </a:p>
          <a:p>
            <a:pPr marL="0" marR="0" lvl="0" indent="19050" algn="ctr" defTabSz="914400" eaLnBrk="1" fontAlgn="auto" latinLnBrk="0" hangingPunct="1">
              <a:lnSpc>
                <a:spcPct val="100000"/>
              </a:lnSpc>
              <a:spcBef>
                <a:spcPts val="0"/>
              </a:spcBef>
              <a:spcAft>
                <a:spcPts val="0"/>
              </a:spcAft>
              <a:buClrTx/>
              <a:buSzTx/>
              <a:buFontTx/>
              <a:buNone/>
              <a:tabLst/>
              <a:defRPr/>
            </a:pPr>
            <a:r>
              <a:rPr kumimoji="0" lang="es-ES_tradnl" b="1" i="0" u="none" strike="noStrike" kern="0" cap="none" spc="0" normalizeH="0" baseline="0" noProof="0" dirty="0">
                <a:ln>
                  <a:noFill/>
                </a:ln>
                <a:solidFill>
                  <a:schemeClr val="tx2">
                    <a:lumMod val="50000"/>
                  </a:schemeClr>
                </a:solidFill>
                <a:uLnTx/>
                <a:uFillTx/>
                <a:latin typeface="Times New Roman" panose="02020603050405020304" pitchFamily="18" charset="0"/>
                <a:ea typeface="Times New Roman" panose="02020603050405020304" pitchFamily="18" charset="0"/>
              </a:rPr>
              <a:t>¿Qué me lleva a hacer el texto?</a:t>
            </a:r>
            <a:endParaRPr kumimoji="0" lang="es-PE" sz="2800" b="0" i="0" u="none" strike="noStrike" kern="0" cap="none" spc="0" normalizeH="0" baseline="0" noProof="0" dirty="0">
              <a:ln>
                <a:noFill/>
              </a:ln>
              <a:solidFill>
                <a:schemeClr val="tx2">
                  <a:lumMod val="50000"/>
                </a:schemeClr>
              </a:solidFill>
              <a:uLnTx/>
              <a:uFillTx/>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342577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98285" y="461119"/>
            <a:ext cx="8114492" cy="5887430"/>
          </a:xfrm>
          <a:prstGeom prst="rect">
            <a:avLst/>
          </a:prstGeom>
        </p:spPr>
      </p:pic>
      <p:sp>
        <p:nvSpPr>
          <p:cNvPr id="8" name="7 Rectángulo"/>
          <p:cNvSpPr/>
          <p:nvPr/>
        </p:nvSpPr>
        <p:spPr>
          <a:xfrm>
            <a:off x="802004" y="5760126"/>
            <a:ext cx="7462430" cy="461665"/>
          </a:xfrm>
          <a:prstGeom prst="rect">
            <a:avLst/>
          </a:prstGeom>
          <a:noFill/>
          <a:scene3d>
            <a:camera prst="orthographicFront"/>
            <a:lightRig rig="threePt" dir="t"/>
          </a:scene3d>
          <a:sp3d>
            <a:bevelT w="152400" h="50800" prst="softRound"/>
          </a:sp3d>
        </p:spPr>
        <p:txBody>
          <a:bodyPr wrap="square">
            <a:spAutoFit/>
          </a:bodyPr>
          <a:lstStyle/>
          <a:p>
            <a:pPr fontAlgn="base">
              <a:spcBef>
                <a:spcPct val="0"/>
              </a:spcBef>
              <a:spcAft>
                <a:spcPct val="0"/>
              </a:spcAft>
            </a:pPr>
            <a:r>
              <a:rPr lang="es-ES_tradnl" sz="2400" b="1" u="sng" dirty="0">
                <a:solidFill>
                  <a:schemeClr val="bg1"/>
                </a:solidFill>
                <a:effectLst>
                  <a:glow rad="63500">
                    <a:srgbClr val="000000">
                      <a:alpha val="40000"/>
                    </a:srgbClr>
                  </a:glow>
                  <a:outerShdw blurRad="38100" dist="38100" dir="2700000" algn="tl">
                    <a:srgbClr val="000000">
                      <a:alpha val="43137"/>
                    </a:srgbClr>
                  </a:outerShdw>
                </a:effectLst>
                <a:latin typeface="Times New Roman" pitchFamily="18" charset="0"/>
              </a:rPr>
              <a:t>Cantos sugeridos</a:t>
            </a:r>
            <a:r>
              <a:rPr lang="es-ES_tradnl" sz="2400" b="1" dirty="0">
                <a:solidFill>
                  <a:schemeClr val="bg1"/>
                </a:solidFill>
                <a:effectLst>
                  <a:glow rad="63500">
                    <a:srgbClr val="000000">
                      <a:alpha val="40000"/>
                    </a:srgbClr>
                  </a:glow>
                  <a:outerShdw blurRad="38100" dist="38100" dir="2700000" algn="tl">
                    <a:srgbClr val="000000">
                      <a:alpha val="43137"/>
                    </a:srgbClr>
                  </a:outerShdw>
                </a:effectLst>
                <a:latin typeface="Times New Roman" pitchFamily="18" charset="0"/>
              </a:rPr>
              <a:t>: </a:t>
            </a:r>
            <a:r>
              <a:rPr lang="es-PE" sz="2400" b="1" dirty="0">
                <a:solidFill>
                  <a:schemeClr val="bg1"/>
                </a:solidFill>
                <a:effectLst>
                  <a:glow rad="63500">
                    <a:srgbClr val="000000">
                      <a:alpha val="40000"/>
                    </a:srgbClr>
                  </a:glow>
                  <a:outerShdw blurRad="38100" dist="38100" dir="2700000" algn="tl">
                    <a:srgbClr val="000000">
                      <a:alpha val="43137"/>
                    </a:srgbClr>
                  </a:outerShdw>
                </a:effectLst>
                <a:latin typeface="Times New Roman" pitchFamily="18" charset="0"/>
              </a:rPr>
              <a:t>Jesús te seguiré; ¿A quién enviaré?</a:t>
            </a:r>
            <a:endParaRPr lang="es-ES" sz="2400" b="1" dirty="0">
              <a:solidFill>
                <a:schemeClr val="bg1"/>
              </a:solidFill>
              <a:effectLst>
                <a:glow rad="63500">
                  <a:srgbClr val="000000">
                    <a:alpha val="40000"/>
                  </a:srgbClr>
                </a:glow>
                <a:outerShdw blurRad="38100" dist="38100" dir="2700000" algn="tl">
                  <a:srgbClr val="000000">
                    <a:alpha val="43137"/>
                  </a:srgbClr>
                </a:outerShdw>
              </a:effectLst>
              <a:latin typeface="Times New Roman" pitchFamily="18" charset="0"/>
            </a:endParaRPr>
          </a:p>
        </p:txBody>
      </p:sp>
      <p:sp>
        <p:nvSpPr>
          <p:cNvPr id="7" name="6 Rectángulo"/>
          <p:cNvSpPr/>
          <p:nvPr/>
        </p:nvSpPr>
        <p:spPr>
          <a:xfrm>
            <a:off x="498285" y="461119"/>
            <a:ext cx="7992888" cy="830997"/>
          </a:xfrm>
          <a:prstGeom prst="rect">
            <a:avLst/>
          </a:prstGeom>
          <a:noFill/>
          <a:scene3d>
            <a:camera prst="orthographicFront"/>
            <a:lightRig rig="threePt" dir="t"/>
          </a:scene3d>
          <a:sp3d>
            <a:bevelT prst="relaxedInset"/>
          </a:sp3d>
        </p:spPr>
        <p:txBody>
          <a:bodyPr wrap="square" lIns="91440" tIns="45720" rIns="91440" bIns="45720">
            <a:spAutoFit/>
          </a:bodyPr>
          <a:lstStyle/>
          <a:p>
            <a:pPr algn="ctr" fontAlgn="base">
              <a:spcBef>
                <a:spcPct val="0"/>
              </a:spcBef>
              <a:spcAft>
                <a:spcPct val="0"/>
              </a:spcAft>
            </a:pPr>
            <a:r>
              <a:rPr lang="es-ES_tradnl" sz="2400" b="1" u="sng" dirty="0">
                <a:solidFill>
                  <a:srgbClr val="FFFF00"/>
                </a:solidFill>
                <a:effectLst>
                  <a:glow rad="101600">
                    <a:schemeClr val="tx1">
                      <a:alpha val="60000"/>
                    </a:schemeClr>
                  </a:glow>
                  <a:outerShdw blurRad="38100" dist="38100" dir="2700000" algn="tl">
                    <a:srgbClr val="000000">
                      <a:alpha val="43137"/>
                    </a:srgbClr>
                  </a:outerShdw>
                </a:effectLst>
                <a:latin typeface="Times New Roman" pitchFamily="18" charset="0"/>
              </a:rPr>
              <a:t>Ambientación</a:t>
            </a:r>
            <a:r>
              <a:rPr lang="es-ES_tradnl" sz="2400" b="1" dirty="0">
                <a:solidFill>
                  <a:srgbClr val="FFFF00"/>
                </a:solidFill>
                <a:effectLst>
                  <a:glow rad="101600">
                    <a:schemeClr val="tx1">
                      <a:alpha val="60000"/>
                    </a:schemeClr>
                  </a:glow>
                  <a:outerShdw blurRad="38100" dist="38100" dir="2700000" algn="tl">
                    <a:srgbClr val="000000">
                      <a:alpha val="43137"/>
                    </a:srgbClr>
                  </a:outerShdw>
                </a:effectLst>
                <a:latin typeface="Times New Roman" pitchFamily="18" charset="0"/>
              </a:rPr>
              <a:t>: </a:t>
            </a:r>
            <a:r>
              <a:rPr lang="es-PE" sz="2400" b="1" dirty="0" smtClean="0">
                <a:solidFill>
                  <a:schemeClr val="bg1"/>
                </a:solidFill>
                <a:effectLst>
                  <a:glow rad="101600">
                    <a:schemeClr val="tx1">
                      <a:alpha val="60000"/>
                    </a:schemeClr>
                  </a:glow>
                  <a:outerShdw blurRad="38100" dist="38100" dir="2700000" algn="tl">
                    <a:srgbClr val="000000">
                      <a:alpha val="43137"/>
                    </a:srgbClr>
                  </a:outerShdw>
                </a:effectLst>
                <a:latin typeface="Times New Roman" pitchFamily="18" charset="0"/>
              </a:rPr>
              <a:t>Biblia</a:t>
            </a:r>
            <a:r>
              <a:rPr lang="es-PE" sz="2400" b="1" dirty="0">
                <a:solidFill>
                  <a:schemeClr val="bg1"/>
                </a:solidFill>
                <a:effectLst>
                  <a:glow rad="101600">
                    <a:schemeClr val="tx1">
                      <a:alpha val="60000"/>
                    </a:schemeClr>
                  </a:glow>
                  <a:outerShdw blurRad="38100" dist="38100" dir="2700000" algn="tl">
                    <a:srgbClr val="000000">
                      <a:alpha val="43137"/>
                    </a:srgbClr>
                  </a:outerShdw>
                </a:effectLst>
                <a:latin typeface="Times New Roman" pitchFamily="18" charset="0"/>
              </a:rPr>
              <a:t>, cirio, </a:t>
            </a:r>
            <a:r>
              <a:rPr lang="es-PE" sz="2400" b="1" u="sng" dirty="0">
                <a:solidFill>
                  <a:srgbClr val="FFFF00"/>
                </a:solidFill>
                <a:effectLst>
                  <a:glow rad="101600">
                    <a:schemeClr val="tx1">
                      <a:alpha val="60000"/>
                    </a:schemeClr>
                  </a:glow>
                  <a:outerShdw blurRad="38100" dist="38100" dir="2700000" algn="tl">
                    <a:srgbClr val="000000">
                      <a:alpha val="43137"/>
                    </a:srgbClr>
                  </a:outerShdw>
                </a:effectLst>
                <a:latin typeface="Times New Roman" pitchFamily="18" charset="0"/>
              </a:rPr>
              <a:t>Frase</a:t>
            </a:r>
            <a:r>
              <a:rPr lang="es-PE" sz="2400" b="1" dirty="0">
                <a:solidFill>
                  <a:srgbClr val="FFFF00"/>
                </a:solidFill>
                <a:effectLst>
                  <a:glow rad="101600">
                    <a:schemeClr val="tx1">
                      <a:alpha val="60000"/>
                    </a:schemeClr>
                  </a:glow>
                  <a:outerShdw blurRad="38100" dist="38100" dir="2700000" algn="tl">
                    <a:srgbClr val="000000">
                      <a:alpha val="43137"/>
                    </a:srgbClr>
                  </a:outerShdw>
                </a:effectLst>
                <a:latin typeface="Times New Roman" pitchFamily="18" charset="0"/>
              </a:rPr>
              <a:t>: </a:t>
            </a:r>
            <a:r>
              <a:rPr lang="es-PE" sz="2400" b="1" dirty="0">
                <a:solidFill>
                  <a:schemeClr val="bg1"/>
                </a:solidFill>
                <a:effectLst>
                  <a:glow rad="101600">
                    <a:schemeClr val="tx1">
                      <a:alpha val="60000"/>
                    </a:schemeClr>
                  </a:glow>
                  <a:outerShdw blurRad="38100" dist="38100" dir="2700000" algn="tl">
                    <a:srgbClr val="000000">
                      <a:alpha val="43137"/>
                    </a:srgbClr>
                  </a:outerShdw>
                </a:effectLst>
                <a:latin typeface="Times New Roman" pitchFamily="18" charset="0"/>
              </a:rPr>
              <a:t>Tú tienes palabras de vida eterna</a:t>
            </a:r>
            <a:r>
              <a:rPr lang="es-PE" sz="2400" b="1" dirty="0" smtClean="0">
                <a:solidFill>
                  <a:schemeClr val="bg1"/>
                </a:solidFill>
                <a:effectLst>
                  <a:glow rad="101600">
                    <a:schemeClr val="tx1">
                      <a:alpha val="60000"/>
                    </a:schemeClr>
                  </a:glow>
                  <a:outerShdw blurRad="38100" dist="38100" dir="2700000" algn="tl">
                    <a:srgbClr val="000000">
                      <a:alpha val="43137"/>
                    </a:srgbClr>
                  </a:outerShdw>
                </a:effectLst>
                <a:latin typeface="Times New Roman" pitchFamily="18" charset="0"/>
              </a:rPr>
              <a:t>.             </a:t>
            </a:r>
            <a:endParaRPr lang="es-ES" sz="3200" b="1" dirty="0">
              <a:ln w="17780" cmpd="sng">
                <a:solidFill>
                  <a:srgbClr val="FFFFFF"/>
                </a:solidFill>
                <a:prstDash val="solid"/>
                <a:miter lim="800000"/>
              </a:ln>
              <a:solidFill>
                <a:schemeClr val="bg1"/>
              </a:solidFill>
              <a:effectLst>
                <a:glow rad="101600">
                  <a:schemeClr val="tx1">
                    <a:alpha val="60000"/>
                  </a:schemeClr>
                </a:glow>
                <a:outerShdw blurRad="38100" dist="38100" dir="2700000" algn="tl">
                  <a:srgbClr val="000000">
                    <a:alpha val="43137"/>
                  </a:srgbClr>
                </a:outerShdw>
              </a:effectLst>
              <a:latin typeface="Times New Roman" pitchFamily="18" charset="0"/>
            </a:endParaRPr>
          </a:p>
        </p:txBody>
      </p:sp>
      <p:sp>
        <p:nvSpPr>
          <p:cNvPr id="2" name="WordArt 2"/>
          <p:cNvSpPr>
            <a:spLocks noChangeArrowheads="1" noChangeShapeType="1" noTextEdit="1"/>
          </p:cNvSpPr>
          <p:nvPr/>
        </p:nvSpPr>
        <p:spPr bwMode="auto">
          <a:xfrm>
            <a:off x="1107052" y="3959165"/>
            <a:ext cx="6246627" cy="1674203"/>
          </a:xfrm>
          <a:prstGeom prst="rect">
            <a:avLst/>
          </a:prstGeom>
          <a:extLst>
            <a:ext uri="{AF507438-7753-43E0-B8FC-AC1667EBCBE1}">
              <a14:hiddenEffects xmlns:a14="http://schemas.microsoft.com/office/drawing/2010/main">
                <a:effectLst/>
              </a14:hiddenEffects>
            </a:ext>
          </a:extLst>
        </p:spPr>
        <p:txBody>
          <a:bodyPr wrap="none" fromWordArt="1">
            <a:prstTxWarp prst="textStop">
              <a:avLst/>
            </a:prstTxWarp>
            <a:scene3d>
              <a:camera prst="legacyPerspectiveFront">
                <a:rot lat="20519999" lon="1080000" rev="0"/>
              </a:camera>
              <a:lightRig rig="legacyHarsh2" dir="b"/>
            </a:scene3d>
            <a:sp3d extrusionH="430200" prstMaterial="legacyMatte">
              <a:extrusionClr>
                <a:srgbClr val="FF6600"/>
              </a:extrusionClr>
            </a:sp3d>
          </a:bodyPr>
          <a:lstStyle/>
          <a:p>
            <a:pPr algn="ctr" fontAlgn="base">
              <a:spcBef>
                <a:spcPct val="0"/>
              </a:spcBef>
              <a:spcAft>
                <a:spcPct val="0"/>
              </a:spcAft>
            </a:pPr>
            <a:r>
              <a:rPr lang="es-PE" sz="3200" kern="10" dirty="0">
                <a:ln w="9525">
                  <a:round/>
                  <a:headEnd/>
                  <a:tailEnd/>
                </a:ln>
                <a:solidFill>
                  <a:prstClr val="white"/>
                </a:solidFill>
                <a:latin typeface="Adobe Gothic Std B" panose="020B0800000000000000" pitchFamily="34" charset="-128"/>
                <a:ea typeface="Adobe Gothic Std B" panose="020B0800000000000000" pitchFamily="34" charset="-128"/>
              </a:rPr>
              <a:t>Tú tienes palabras </a:t>
            </a:r>
          </a:p>
          <a:p>
            <a:pPr algn="ctr" fontAlgn="base">
              <a:spcBef>
                <a:spcPct val="0"/>
              </a:spcBef>
              <a:spcAft>
                <a:spcPct val="0"/>
              </a:spcAft>
            </a:pPr>
            <a:r>
              <a:rPr lang="es-PE" sz="3200" kern="10" dirty="0">
                <a:ln w="9525">
                  <a:round/>
                  <a:headEnd/>
                  <a:tailEnd/>
                </a:ln>
                <a:solidFill>
                  <a:prstClr val="white"/>
                </a:solidFill>
                <a:latin typeface="Adobe Gothic Std B" panose="020B0800000000000000" pitchFamily="34" charset="-128"/>
                <a:ea typeface="Adobe Gothic Std B" panose="020B0800000000000000" pitchFamily="34" charset="-128"/>
              </a:rPr>
              <a:t>de vida eterna.</a:t>
            </a:r>
          </a:p>
          <a:p>
            <a:pPr algn="ctr" fontAlgn="base">
              <a:spcBef>
                <a:spcPct val="0"/>
              </a:spcBef>
              <a:spcAft>
                <a:spcPct val="0"/>
              </a:spcAft>
            </a:pPr>
            <a:endParaRPr lang="es-PE" sz="3200" kern="10" dirty="0">
              <a:ln w="9525">
                <a:round/>
                <a:headEnd/>
                <a:tailEnd/>
              </a:ln>
              <a:solidFill>
                <a:prstClr val="white"/>
              </a:solidFill>
              <a:latin typeface="Adobe Gothic Std B" panose="020B0800000000000000" pitchFamily="34" charset="-128"/>
              <a:ea typeface="Adobe Gothic Std B" panose="020B0800000000000000" pitchFamily="34" charset="-128"/>
            </a:endParaRPr>
          </a:p>
        </p:txBody>
      </p:sp>
    </p:spTree>
    <p:extLst>
      <p:ext uri="{BB962C8B-B14F-4D97-AF65-F5344CB8AC3E}">
        <p14:creationId xmlns:p14="http://schemas.microsoft.com/office/powerpoint/2010/main" val="32742947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7"/>
                                        </p:tgtEl>
                                        <p:attrNameLst>
                                          <p:attrName>style.visibility</p:attrName>
                                        </p:attrNameLst>
                                      </p:cBhvr>
                                      <p:to>
                                        <p:strVal val="visible"/>
                                      </p:to>
                                    </p:set>
                                    <p:anim calcmode="lin" valueType="num">
                                      <p:cBhvr>
                                        <p:cTn id="7" dur="250" fill="hold"/>
                                        <p:tgtEl>
                                          <p:spTgt spid="7"/>
                                        </p:tgtEl>
                                        <p:attrNameLst>
                                          <p:attrName>ppt_w</p:attrName>
                                        </p:attrNameLst>
                                      </p:cBhvr>
                                      <p:tavLst>
                                        <p:tav tm="0">
                                          <p:val>
                                            <p:strVal val="4/3*#ppt_w"/>
                                          </p:val>
                                        </p:tav>
                                        <p:tav tm="100000">
                                          <p:val>
                                            <p:strVal val="#ppt_w"/>
                                          </p:val>
                                        </p:tav>
                                      </p:tavLst>
                                    </p:anim>
                                    <p:anim calcmode="lin" valueType="num">
                                      <p:cBhvr>
                                        <p:cTn id="8" dur="250" fill="hold"/>
                                        <p:tgtEl>
                                          <p:spTgt spid="7"/>
                                        </p:tgtEl>
                                        <p:attrNameLst>
                                          <p:attrName>ppt_h</p:attrName>
                                        </p:attrNameLst>
                                      </p:cBhvr>
                                      <p:tavLst>
                                        <p:tav tm="0">
                                          <p:val>
                                            <p:strVal val="4/3*#ppt_h"/>
                                          </p:val>
                                        </p:tav>
                                        <p:tav tm="100000">
                                          <p:val>
                                            <p:strVal val="#ppt_h"/>
                                          </p:val>
                                        </p:tav>
                                      </p:tavLst>
                                    </p:anim>
                                  </p:childTnLst>
                                </p:cTn>
                              </p:par>
                            </p:childTnLst>
                          </p:cTn>
                        </p:par>
                        <p:par>
                          <p:cTn id="9" fill="hold">
                            <p:stCondLst>
                              <p:cond delay="3750"/>
                            </p:stCondLst>
                            <p:childTnLst>
                              <p:par>
                                <p:cTn id="10" presetID="23" presetClass="entr" presetSubtype="288" fill="hold" grpId="0" nodeType="afterEffect">
                                  <p:stCondLst>
                                    <p:cond delay="0"/>
                                  </p:stCondLst>
                                  <p:iterate type="wd">
                                    <p:tmPct val="100000"/>
                                  </p:iterate>
                                  <p:childTnLst>
                                    <p:set>
                                      <p:cBhvr>
                                        <p:cTn id="11" dur="1" fill="hold">
                                          <p:stCondLst>
                                            <p:cond delay="0"/>
                                          </p:stCondLst>
                                        </p:cTn>
                                        <p:tgtEl>
                                          <p:spTgt spid="2"/>
                                        </p:tgtEl>
                                        <p:attrNameLst>
                                          <p:attrName>style.visibility</p:attrName>
                                        </p:attrNameLst>
                                      </p:cBhvr>
                                      <p:to>
                                        <p:strVal val="visible"/>
                                      </p:to>
                                    </p:set>
                                    <p:anim calcmode="lin" valueType="num">
                                      <p:cBhvr>
                                        <p:cTn id="12" dur="250" fill="hold"/>
                                        <p:tgtEl>
                                          <p:spTgt spid="2"/>
                                        </p:tgtEl>
                                        <p:attrNameLst>
                                          <p:attrName>ppt_w</p:attrName>
                                        </p:attrNameLst>
                                      </p:cBhvr>
                                      <p:tavLst>
                                        <p:tav tm="0">
                                          <p:val>
                                            <p:strVal val="4/3*#ppt_w"/>
                                          </p:val>
                                        </p:tav>
                                        <p:tav tm="100000">
                                          <p:val>
                                            <p:strVal val="#ppt_w"/>
                                          </p:val>
                                        </p:tav>
                                      </p:tavLst>
                                    </p:anim>
                                    <p:anim calcmode="lin" valueType="num">
                                      <p:cBhvr>
                                        <p:cTn id="13" dur="250" fill="hold"/>
                                        <p:tgtEl>
                                          <p:spTgt spid="2"/>
                                        </p:tgtEl>
                                        <p:attrNameLst>
                                          <p:attrName>ppt_h</p:attrName>
                                        </p:attrNameLst>
                                      </p:cBhvr>
                                      <p:tavLst>
                                        <p:tav tm="0">
                                          <p:val>
                                            <p:strVal val="4/3*#ppt_h"/>
                                          </p:val>
                                        </p:tav>
                                        <p:tav tm="100000">
                                          <p:val>
                                            <p:strVal val="#ppt_h"/>
                                          </p:val>
                                        </p:tav>
                                      </p:tavLst>
                                    </p:anim>
                                  </p:childTnLst>
                                </p:cTn>
                              </p:par>
                            </p:childTnLst>
                          </p:cTn>
                        </p:par>
                        <p:par>
                          <p:cTn id="14" fill="hold">
                            <p:stCondLst>
                              <p:cond delay="5500"/>
                            </p:stCondLst>
                            <p:childTnLst>
                              <p:par>
                                <p:cTn id="15" presetID="23" presetClass="entr" presetSubtype="288" fill="hold" grpId="0" nodeType="afterEffect">
                                  <p:stCondLst>
                                    <p:cond delay="0"/>
                                  </p:stCondLst>
                                  <p:iterate type="wd">
                                    <p:tmPct val="100000"/>
                                  </p:iterate>
                                  <p:childTnLst>
                                    <p:set>
                                      <p:cBhvr>
                                        <p:cTn id="16" dur="1" fill="hold">
                                          <p:stCondLst>
                                            <p:cond delay="0"/>
                                          </p:stCondLst>
                                        </p:cTn>
                                        <p:tgtEl>
                                          <p:spTgt spid="8"/>
                                        </p:tgtEl>
                                        <p:attrNameLst>
                                          <p:attrName>style.visibility</p:attrName>
                                        </p:attrNameLst>
                                      </p:cBhvr>
                                      <p:to>
                                        <p:strVal val="visible"/>
                                      </p:to>
                                    </p:set>
                                    <p:anim calcmode="lin" valueType="num">
                                      <p:cBhvr>
                                        <p:cTn id="17" dur="250" fill="hold"/>
                                        <p:tgtEl>
                                          <p:spTgt spid="8"/>
                                        </p:tgtEl>
                                        <p:attrNameLst>
                                          <p:attrName>ppt_w</p:attrName>
                                        </p:attrNameLst>
                                      </p:cBhvr>
                                      <p:tavLst>
                                        <p:tav tm="0">
                                          <p:val>
                                            <p:strVal val="4/3*#ppt_w"/>
                                          </p:val>
                                        </p:tav>
                                        <p:tav tm="100000">
                                          <p:val>
                                            <p:strVal val="#ppt_w"/>
                                          </p:val>
                                        </p:tav>
                                      </p:tavLst>
                                    </p:anim>
                                    <p:anim calcmode="lin" valueType="num">
                                      <p:cBhvr>
                                        <p:cTn id="18" dur="250" fill="hold"/>
                                        <p:tgtEl>
                                          <p:spTgt spid="8"/>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96443" y="428243"/>
            <a:ext cx="8123682" cy="5982081"/>
          </a:xfrm>
          <a:prstGeom prst="rect">
            <a:avLst/>
          </a:prstGeom>
        </p:spPr>
      </p:pic>
      <p:sp>
        <p:nvSpPr>
          <p:cNvPr id="3" name="2 CuadroTexto"/>
          <p:cNvSpPr txBox="1"/>
          <p:nvPr/>
        </p:nvSpPr>
        <p:spPr>
          <a:xfrm>
            <a:off x="828591" y="803076"/>
            <a:ext cx="7061370" cy="4893647"/>
          </a:xfrm>
          <a:prstGeom prst="rect">
            <a:avLst/>
          </a:prstGeom>
          <a:noFill/>
        </p:spPr>
        <p:txBody>
          <a:bodyPr wrap="square" rtlCol="0">
            <a:spAutoFit/>
          </a:bodyPr>
          <a:lstStyle/>
          <a:p>
            <a:pPr algn="ctr" fontAlgn="base">
              <a:spcBef>
                <a:spcPct val="0"/>
              </a:spcBef>
              <a:spcAft>
                <a:spcPct val="0"/>
              </a:spcAft>
            </a:pPr>
            <a:r>
              <a:rPr lang="es-PE" sz="2400" dirty="0">
                <a:solidFill>
                  <a:schemeClr val="bg1"/>
                </a:solidFill>
                <a:latin typeface="Tekton Pro" panose="020F0603020208020904" pitchFamily="34" charset="0"/>
              </a:rPr>
              <a:t>Por tanto, yo quiero abrazarme con ella, con </a:t>
            </a:r>
            <a:r>
              <a:rPr lang="es-PE" sz="2400" dirty="0" smtClean="0">
                <a:solidFill>
                  <a:schemeClr val="bg1"/>
                </a:solidFill>
                <a:latin typeface="Tekton Pro" panose="020F0603020208020904" pitchFamily="34" charset="0"/>
              </a:rPr>
              <a:t>                la </a:t>
            </a:r>
            <a:r>
              <a:rPr lang="es-PE" sz="2400" dirty="0">
                <a:solidFill>
                  <a:schemeClr val="bg1"/>
                </a:solidFill>
                <a:latin typeface="Tekton Pro" panose="020F0603020208020904" pitchFamily="34" charset="0"/>
              </a:rPr>
              <a:t>gracia de Dios, puesto que él así lo quiere. </a:t>
            </a:r>
            <a:r>
              <a:rPr lang="es-PE" sz="2400" dirty="0" smtClean="0">
                <a:solidFill>
                  <a:schemeClr val="bg1"/>
                </a:solidFill>
                <a:latin typeface="Tekton Pro" panose="020F0603020208020904" pitchFamily="34" charset="0"/>
              </a:rPr>
              <a:t>       Haremos </a:t>
            </a:r>
            <a:r>
              <a:rPr lang="es-PE" sz="2400" dirty="0">
                <a:solidFill>
                  <a:schemeClr val="bg1"/>
                </a:solidFill>
                <a:latin typeface="Tekton Pro" panose="020F0603020208020904" pitchFamily="34" charset="0"/>
              </a:rPr>
              <a:t>algo muy agradable a sus ojos si nos decidimos todos a practicarla, no ya por algún tiempo, sino para siempre, renovando frecuentemente nuestra intención, que es la de honrar a Dios, glorificarle, darle gusto y amarlo. </a:t>
            </a:r>
            <a:r>
              <a:rPr lang="es-PE" sz="2400" dirty="0" smtClean="0">
                <a:solidFill>
                  <a:schemeClr val="bg1"/>
                </a:solidFill>
                <a:latin typeface="Tekton Pro" panose="020F0603020208020904" pitchFamily="34" charset="0"/>
              </a:rPr>
              <a:t>              No </a:t>
            </a:r>
            <a:r>
              <a:rPr lang="es-PE" sz="2400" dirty="0">
                <a:solidFill>
                  <a:schemeClr val="bg1"/>
                </a:solidFill>
                <a:latin typeface="Tekton Pro" panose="020F0603020208020904" pitchFamily="34" charset="0"/>
              </a:rPr>
              <a:t>hay nada tan importante como la voluntad de Dios, nada más emocionante que el pensamiento de su bondad y de sus deseos, nada que nos dé tantas fuerzas como decir</a:t>
            </a:r>
            <a:r>
              <a:rPr lang="es-PE" sz="2400" dirty="0" smtClean="0">
                <a:solidFill>
                  <a:schemeClr val="bg1"/>
                </a:solidFill>
                <a:latin typeface="Tekton Pro" panose="020F0603020208020904" pitchFamily="34" charset="0"/>
              </a:rPr>
              <a:t>: </a:t>
            </a:r>
            <a:r>
              <a:rPr lang="es-PE" sz="2400" i="1" dirty="0" smtClean="0">
                <a:solidFill>
                  <a:schemeClr val="bg1"/>
                </a:solidFill>
                <a:latin typeface="Tekton Pro" panose="020F0603020208020904" pitchFamily="34" charset="0"/>
              </a:rPr>
              <a:t>"</a:t>
            </a:r>
            <a:r>
              <a:rPr lang="es-PE" sz="2400" i="1" dirty="0">
                <a:solidFill>
                  <a:schemeClr val="bg1"/>
                </a:solidFill>
                <a:latin typeface="Tekton Pro" panose="020F0603020208020904" pitchFamily="34" charset="0"/>
              </a:rPr>
              <a:t>Quiero humillarme por un Dios que me ama; </a:t>
            </a:r>
            <a:r>
              <a:rPr lang="es-PE" sz="2400" i="1" dirty="0" smtClean="0">
                <a:solidFill>
                  <a:schemeClr val="bg1"/>
                </a:solidFill>
                <a:latin typeface="Tekton Pro" panose="020F0603020208020904" pitchFamily="34" charset="0"/>
              </a:rPr>
              <a:t>quiero </a:t>
            </a:r>
            <a:r>
              <a:rPr lang="es-PE" sz="2400" i="1" dirty="0">
                <a:solidFill>
                  <a:schemeClr val="bg1"/>
                </a:solidFill>
                <a:latin typeface="Tekton Pro" panose="020F0603020208020904" pitchFamily="34" charset="0"/>
              </a:rPr>
              <a:t>esta humillación </a:t>
            </a:r>
            <a:r>
              <a:rPr lang="es-PE" sz="2400" i="1" dirty="0" smtClean="0">
                <a:solidFill>
                  <a:schemeClr val="bg1"/>
                </a:solidFill>
                <a:latin typeface="Tekton Pro" panose="020F0603020208020904" pitchFamily="34" charset="0"/>
              </a:rPr>
              <a:t>                     por </a:t>
            </a:r>
            <a:r>
              <a:rPr lang="es-PE" sz="2400" i="1" dirty="0">
                <a:solidFill>
                  <a:schemeClr val="bg1"/>
                </a:solidFill>
                <a:latin typeface="Tekton Pro" panose="020F0603020208020904" pitchFamily="34" charset="0"/>
              </a:rPr>
              <a:t>él".</a:t>
            </a:r>
            <a:r>
              <a:rPr lang="es-PE" sz="2400" dirty="0">
                <a:solidFill>
                  <a:schemeClr val="bg1"/>
                </a:solidFill>
                <a:latin typeface="Tekton Pro" panose="020F0603020208020904" pitchFamily="34" charset="0"/>
              </a:rPr>
              <a:t> </a:t>
            </a:r>
            <a:r>
              <a:rPr lang="es-PE" sz="1600" dirty="0" smtClean="0">
                <a:solidFill>
                  <a:schemeClr val="bg1"/>
                </a:solidFill>
                <a:latin typeface="Tekton Pro" panose="020F0603020208020904" pitchFamily="34" charset="0"/>
              </a:rPr>
              <a:t>(Vicente de Paúl XI,488</a:t>
            </a:r>
            <a:r>
              <a:rPr lang="es-PE" sz="1600" dirty="0">
                <a:solidFill>
                  <a:schemeClr val="bg1"/>
                </a:solidFill>
                <a:latin typeface="Tekton Pro" panose="020F0603020208020904" pitchFamily="34" charset="0"/>
              </a:rPr>
              <a:t>)</a:t>
            </a:r>
            <a:endParaRPr lang="es-ES" sz="1600" dirty="0">
              <a:solidFill>
                <a:schemeClr val="bg1"/>
              </a:solidFill>
              <a:latin typeface="Tekton Pro" panose="020F0603020208020904" pitchFamily="34" charset="0"/>
            </a:endParaRPr>
          </a:p>
        </p:txBody>
      </p:sp>
    </p:spTree>
    <p:extLst>
      <p:ext uri="{BB962C8B-B14F-4D97-AF65-F5344CB8AC3E}">
        <p14:creationId xmlns:p14="http://schemas.microsoft.com/office/powerpoint/2010/main" val="15344555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 calcmode="lin" valueType="num">
                                      <p:cBhvr>
                                        <p:cTn id="9" dur="750" fill="hold"/>
                                        <p:tgtEl>
                                          <p:spTgt spid="3"/>
                                        </p:tgtEl>
                                        <p:attrNameLst>
                                          <p:attrName>ppt_x</p:attrName>
                                        </p:attrNameLst>
                                      </p:cBhvr>
                                      <p:tavLst>
                                        <p:tav tm="0">
                                          <p:val>
                                            <p:fltVal val="0.5"/>
                                          </p:val>
                                        </p:tav>
                                        <p:tav tm="100000">
                                          <p:val>
                                            <p:strVal val="#ppt_x"/>
                                          </p:val>
                                        </p:tav>
                                      </p:tavLst>
                                    </p:anim>
                                    <p:anim calcmode="lin" valueType="num">
                                      <p:cBhvr>
                                        <p:cTn id="10" dur="750" fill="hold"/>
                                        <p:tgtEl>
                                          <p:spTgt spid="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95299" y="443484"/>
            <a:ext cx="8124825" cy="5957316"/>
          </a:xfrm>
          <a:prstGeom prst="rect">
            <a:avLst/>
          </a:prstGeom>
        </p:spPr>
      </p:pic>
      <p:sp>
        <p:nvSpPr>
          <p:cNvPr id="4" name="1 Título"/>
          <p:cNvSpPr txBox="1">
            <a:spLocks/>
          </p:cNvSpPr>
          <p:nvPr/>
        </p:nvSpPr>
        <p:spPr bwMode="auto">
          <a:xfrm>
            <a:off x="930591" y="3858440"/>
            <a:ext cx="7097486" cy="18026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457200" indent="-457200" algn="ctr" eaLnBrk="0" fontAlgn="base" hangingPunct="0">
              <a:spcBef>
                <a:spcPct val="0"/>
              </a:spcBef>
              <a:spcAft>
                <a:spcPct val="0"/>
              </a:spcAft>
              <a:buFont typeface="Arial" panose="020B0604020202020204" pitchFamily="34" charset="0"/>
              <a:buChar char="•"/>
              <a:defRPr/>
            </a:pPr>
            <a:r>
              <a:rPr lang="es-PE" sz="3600" b="1" dirty="0">
                <a:solidFill>
                  <a:srgbClr val="FFFF00"/>
                </a:solidFill>
                <a:effectLst>
                  <a:glow rad="101600">
                    <a:srgbClr val="1A0D00">
                      <a:alpha val="40000"/>
                    </a:srgbClr>
                  </a:glow>
                  <a:outerShdw blurRad="50800" dist="38100" dir="10800000" algn="r" rotWithShape="0">
                    <a:srgbClr val="540000"/>
                  </a:outerShdw>
                </a:effectLst>
                <a:ea typeface="+mj-ea"/>
                <a:cs typeface="+mj-cs"/>
              </a:rPr>
              <a:t>Renovar nuestra opción por la vida que viene de Dios y se expresa en sus mandamientos.</a:t>
            </a:r>
          </a:p>
        </p:txBody>
      </p:sp>
      <p:sp>
        <p:nvSpPr>
          <p:cNvPr id="5" name="WordArt 5"/>
          <p:cNvSpPr>
            <a:spLocks noChangeArrowheads="1" noChangeShapeType="1" noTextEdit="1"/>
          </p:cNvSpPr>
          <p:nvPr/>
        </p:nvSpPr>
        <p:spPr bwMode="auto">
          <a:xfrm>
            <a:off x="2626988" y="1076325"/>
            <a:ext cx="4173862" cy="134490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fontAlgn="base">
              <a:spcBef>
                <a:spcPct val="0"/>
              </a:spcBef>
              <a:spcAft>
                <a:spcPct val="0"/>
              </a:spcAft>
            </a:pPr>
            <a:r>
              <a:rPr lang="es-PE" sz="1200" kern="10" dirty="0">
                <a:ln>
                  <a:solidFill>
                    <a:srgbClr val="C00000"/>
                  </a:solidFill>
                </a:ln>
                <a:solidFill>
                  <a:schemeClr val="bg1"/>
                </a:solidFill>
                <a:effectLst>
                  <a:glow rad="101600">
                    <a:schemeClr val="tx1">
                      <a:lumMod val="95000"/>
                      <a:lumOff val="5000"/>
                      <a:alpha val="60000"/>
                    </a:schemeClr>
                  </a:glow>
                  <a:outerShdw dist="35921" dir="2700000" algn="ctr" rotWithShape="0">
                    <a:srgbClr val="C0C0C0">
                      <a:alpha val="80000"/>
                    </a:srgbClr>
                  </a:outerShdw>
                </a:effectLst>
                <a:latin typeface="Impact"/>
              </a:rPr>
              <a:t>Compromiso: </a:t>
            </a:r>
            <a:br>
              <a:rPr lang="es-PE" sz="1200" kern="10" dirty="0">
                <a:ln>
                  <a:solidFill>
                    <a:srgbClr val="C00000"/>
                  </a:solidFill>
                </a:ln>
                <a:solidFill>
                  <a:schemeClr val="bg1"/>
                </a:solidFill>
                <a:effectLst>
                  <a:glow rad="101600">
                    <a:schemeClr val="tx1">
                      <a:lumMod val="95000"/>
                      <a:lumOff val="5000"/>
                      <a:alpha val="60000"/>
                    </a:schemeClr>
                  </a:glow>
                  <a:outerShdw dist="35921" dir="2700000" algn="ctr" rotWithShape="0">
                    <a:srgbClr val="C0C0C0">
                      <a:alpha val="80000"/>
                    </a:srgbClr>
                  </a:outerShdw>
                </a:effectLst>
                <a:latin typeface="Impact"/>
              </a:rPr>
            </a:br>
            <a:endParaRPr lang="es-PE" sz="1200" kern="10" dirty="0">
              <a:ln>
                <a:solidFill>
                  <a:srgbClr val="C00000"/>
                </a:solidFill>
              </a:ln>
              <a:solidFill>
                <a:schemeClr val="bg1"/>
              </a:solidFill>
              <a:effectLst>
                <a:glow rad="101600">
                  <a:schemeClr val="tx1">
                    <a:lumMod val="95000"/>
                    <a:lumOff val="5000"/>
                    <a:alpha val="60000"/>
                  </a:schemeClr>
                </a:glow>
                <a:outerShdw dist="35921" dir="2700000" algn="ctr" rotWithShape="0">
                  <a:srgbClr val="C0C0C0">
                    <a:alpha val="80000"/>
                  </a:srgbClr>
                </a:outerShdw>
              </a:effectLst>
              <a:latin typeface="Impact"/>
            </a:endParaRPr>
          </a:p>
          <a:p>
            <a:pPr algn="ctr" fontAlgn="base">
              <a:spcBef>
                <a:spcPct val="0"/>
              </a:spcBef>
              <a:spcAft>
                <a:spcPct val="0"/>
              </a:spcAft>
            </a:pPr>
            <a:endParaRPr lang="es-PE" sz="1200" kern="10" dirty="0">
              <a:ln>
                <a:solidFill>
                  <a:srgbClr val="C00000"/>
                </a:solidFill>
              </a:ln>
              <a:solidFill>
                <a:schemeClr val="bg1"/>
              </a:solidFill>
              <a:effectLst>
                <a:glow rad="101600">
                  <a:schemeClr val="tx1">
                    <a:lumMod val="95000"/>
                    <a:lumOff val="5000"/>
                    <a:alpha val="60000"/>
                  </a:schemeClr>
                </a:glow>
                <a:outerShdw dist="35921" dir="2700000" algn="ctr" rotWithShape="0">
                  <a:srgbClr val="C0C0C0">
                    <a:alpha val="80000"/>
                  </a:srgbClr>
                </a:outerShdw>
              </a:effectLst>
              <a:latin typeface="Impact"/>
            </a:endParaRPr>
          </a:p>
        </p:txBody>
      </p:sp>
    </p:spTree>
    <p:extLst>
      <p:ext uri="{BB962C8B-B14F-4D97-AF65-F5344CB8AC3E}">
        <p14:creationId xmlns:p14="http://schemas.microsoft.com/office/powerpoint/2010/main" val="103222433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05816" y="367937"/>
            <a:ext cx="8346298" cy="6076406"/>
          </a:xfrm>
          <a:prstGeom prst="rect">
            <a:avLst/>
          </a:prstGeom>
        </p:spPr>
      </p:pic>
      <p:sp>
        <p:nvSpPr>
          <p:cNvPr id="8" name="2 Marcador de contenido"/>
          <p:cNvSpPr txBox="1">
            <a:spLocks/>
          </p:cNvSpPr>
          <p:nvPr/>
        </p:nvSpPr>
        <p:spPr>
          <a:xfrm>
            <a:off x="1594094" y="1602793"/>
            <a:ext cx="5867492" cy="3857482"/>
          </a:xfrm>
          <a:prstGeom prst="rect">
            <a:avLst/>
          </a:prstGeom>
        </p:spPr>
        <p:txBody>
          <a:bodyPr/>
          <a:lstStyle/>
          <a:p>
            <a:pPr marL="342900" indent="-342900" algn="ctr" eaLnBrk="0" fontAlgn="base" hangingPunct="0">
              <a:spcBef>
                <a:spcPct val="20000"/>
              </a:spcBef>
              <a:spcAft>
                <a:spcPct val="0"/>
              </a:spcAft>
              <a:defRPr/>
            </a:pPr>
            <a:r>
              <a:rPr lang="es-PE" sz="2400" b="1" kern="0" dirty="0">
                <a:solidFill>
                  <a:srgbClr val="FFFFFF"/>
                </a:solidFill>
                <a:effectLst>
                  <a:glow rad="101600">
                    <a:srgbClr val="0C0600">
                      <a:alpha val="60000"/>
                    </a:srgbClr>
                  </a:glow>
                  <a:outerShdw blurRad="38100" dist="38100" dir="2700000" algn="tl">
                    <a:srgbClr val="000000">
                      <a:alpha val="43137"/>
                    </a:srgbClr>
                  </a:outerShdw>
                </a:effectLst>
                <a:latin typeface="Century Gothic" pitchFamily="34" charset="0"/>
              </a:rPr>
              <a:t>    Hoy te reconocemos, Padre, como el Dios de la vida en medio de un mundo que prefiere ídolos de barro y de muerte. </a:t>
            </a:r>
          </a:p>
          <a:p>
            <a:pPr marL="342900" indent="-342900" algn="ctr" eaLnBrk="0" fontAlgn="base" hangingPunct="0">
              <a:spcBef>
                <a:spcPct val="20000"/>
              </a:spcBef>
              <a:spcAft>
                <a:spcPct val="0"/>
              </a:spcAft>
              <a:defRPr/>
            </a:pPr>
            <a:r>
              <a:rPr lang="es-PE" sz="2400" b="1" kern="0" dirty="0">
                <a:solidFill>
                  <a:srgbClr val="FFFFFF"/>
                </a:solidFill>
                <a:effectLst>
                  <a:glow rad="101600">
                    <a:srgbClr val="0C0600">
                      <a:alpha val="60000"/>
                    </a:srgbClr>
                  </a:glow>
                  <a:outerShdw blurRad="38100" dist="38100" dir="2700000" algn="tl">
                    <a:srgbClr val="000000">
                      <a:alpha val="43137"/>
                    </a:srgbClr>
                  </a:outerShdw>
                </a:effectLst>
                <a:latin typeface="Century Gothic" pitchFamily="34" charset="0"/>
              </a:rPr>
              <a:t>¿A quién iremos, Señor? Sólo tú tienes palabras de vida eterna, es decir, garantía y seguridad absolutas frente a las dudas y miedos que nos invaden y los engaños que quieren dominarnos. </a:t>
            </a:r>
          </a:p>
          <a:p>
            <a:pPr marL="342900" indent="-342900" algn="ctr" eaLnBrk="0" fontAlgn="base" hangingPunct="0">
              <a:spcBef>
                <a:spcPct val="20000"/>
              </a:spcBef>
              <a:spcAft>
                <a:spcPct val="0"/>
              </a:spcAft>
              <a:defRPr/>
            </a:pPr>
            <a:endParaRPr lang="es-PE" sz="2400" b="1" kern="0" dirty="0">
              <a:solidFill>
                <a:srgbClr val="FFFFFF"/>
              </a:solidFill>
              <a:effectLst>
                <a:glow rad="101600">
                  <a:srgbClr val="0C0600">
                    <a:alpha val="60000"/>
                  </a:srgbClr>
                </a:glow>
                <a:outerShdw blurRad="38100" dist="38100" dir="2700000" algn="tl">
                  <a:srgbClr val="000000">
                    <a:alpha val="43137"/>
                  </a:srgbClr>
                </a:outerShdw>
              </a:effectLst>
              <a:latin typeface="Century Gothic" pitchFamily="34" charset="0"/>
            </a:endParaRPr>
          </a:p>
        </p:txBody>
      </p:sp>
      <p:sp>
        <p:nvSpPr>
          <p:cNvPr id="7" name="WordArt 8"/>
          <p:cNvSpPr>
            <a:spLocks noChangeArrowheads="1" noChangeShapeType="1" noTextEdit="1"/>
          </p:cNvSpPr>
          <p:nvPr/>
        </p:nvSpPr>
        <p:spPr bwMode="auto">
          <a:xfrm>
            <a:off x="3186988" y="618653"/>
            <a:ext cx="2783954" cy="733425"/>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s-PE" sz="1200" kern="10" dirty="0">
                <a:ln w="19050">
                  <a:solidFill>
                    <a:srgbClr val="99CCFF"/>
                  </a:solidFill>
                  <a:round/>
                  <a:headEnd/>
                  <a:tailEnd/>
                </a:ln>
                <a:solidFill>
                  <a:schemeClr val="bg1"/>
                </a:solidFill>
                <a:effectLst>
                  <a:glow rad="101600">
                    <a:schemeClr val="tx1">
                      <a:lumMod val="95000"/>
                      <a:lumOff val="5000"/>
                      <a:alpha val="60000"/>
                    </a:schemeClr>
                  </a:glow>
                  <a:outerShdw dist="35921" dir="2700000" algn="ctr" rotWithShape="0">
                    <a:srgbClr val="990000"/>
                  </a:outerShdw>
                </a:effectLst>
                <a:latin typeface="Impact"/>
              </a:rPr>
              <a:t>Oración final </a:t>
            </a:r>
          </a:p>
          <a:p>
            <a:pPr algn="ctr" fontAlgn="base">
              <a:spcBef>
                <a:spcPct val="0"/>
              </a:spcBef>
              <a:spcAft>
                <a:spcPct val="0"/>
              </a:spcAft>
            </a:pPr>
            <a:endParaRPr lang="es-PE" sz="1200" kern="10" dirty="0">
              <a:ln w="19050">
                <a:solidFill>
                  <a:srgbClr val="99CCFF"/>
                </a:solidFill>
                <a:round/>
                <a:headEnd/>
                <a:tailEnd/>
              </a:ln>
              <a:solidFill>
                <a:schemeClr val="bg1"/>
              </a:solidFill>
              <a:effectLst>
                <a:glow rad="101600">
                  <a:schemeClr val="tx1">
                    <a:lumMod val="95000"/>
                    <a:lumOff val="5000"/>
                    <a:alpha val="60000"/>
                  </a:schemeClr>
                </a:glow>
                <a:outerShdw dist="35921" dir="2700000" algn="ctr" rotWithShape="0">
                  <a:srgbClr val="990000"/>
                </a:outerShdw>
              </a:effectLst>
              <a:latin typeface="Impact"/>
            </a:endParaRPr>
          </a:p>
        </p:txBody>
      </p:sp>
      <p:sp>
        <p:nvSpPr>
          <p:cNvPr id="6" name="WordArt 8"/>
          <p:cNvSpPr>
            <a:spLocks noChangeArrowheads="1" noChangeShapeType="1" noTextEdit="1"/>
          </p:cNvSpPr>
          <p:nvPr/>
        </p:nvSpPr>
        <p:spPr bwMode="auto">
          <a:xfrm>
            <a:off x="5076056" y="2929871"/>
            <a:ext cx="2783954" cy="733425"/>
          </a:xfrm>
          <a:prstGeom prst="rect">
            <a:avLst/>
          </a:prstGeom>
        </p:spPr>
        <p:txBody>
          <a:bodyPr wrap="none" fromWordArt="1">
            <a:prstTxWarp prst="textPlain">
              <a:avLst>
                <a:gd name="adj" fmla="val 50000"/>
              </a:avLst>
            </a:prstTxWarp>
          </a:bodyPr>
          <a:lstStyle/>
          <a:p>
            <a:pPr algn="ctr" fontAlgn="base">
              <a:spcBef>
                <a:spcPct val="0"/>
              </a:spcBef>
              <a:spcAft>
                <a:spcPct val="0"/>
              </a:spcAft>
            </a:pPr>
            <a:endParaRPr lang="es-PE" sz="1200" kern="10" dirty="0">
              <a:ln w="19050">
                <a:solidFill>
                  <a:srgbClr val="99CCFF"/>
                </a:solidFill>
                <a:round/>
                <a:headEnd/>
                <a:tailEnd/>
              </a:ln>
              <a:solidFill>
                <a:srgbClr val="0066CC"/>
              </a:solidFill>
              <a:effectLst>
                <a:outerShdw dist="35921" dir="2700000" algn="ctr" rotWithShape="0">
                  <a:srgbClr val="990000"/>
                </a:outerShdw>
              </a:effectLst>
              <a:latin typeface="Impact"/>
            </a:endParaRPr>
          </a:p>
        </p:txBody>
      </p:sp>
    </p:spTree>
    <p:extLst>
      <p:ext uri="{BB962C8B-B14F-4D97-AF65-F5344CB8AC3E}">
        <p14:creationId xmlns:p14="http://schemas.microsoft.com/office/powerpoint/2010/main" val="2131260944"/>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 calcmode="lin" valueType="num">
                                      <p:cBhvr>
                                        <p:cTn id="9" dur="750" fill="hold"/>
                                        <p:tgtEl>
                                          <p:spTgt spid="8"/>
                                        </p:tgtEl>
                                        <p:attrNameLst>
                                          <p:attrName>ppt_x</p:attrName>
                                        </p:attrNameLst>
                                      </p:cBhvr>
                                      <p:tavLst>
                                        <p:tav tm="0">
                                          <p:val>
                                            <p:fltVal val="0.5"/>
                                          </p:val>
                                        </p:tav>
                                        <p:tav tm="100000">
                                          <p:val>
                                            <p:strVal val="#ppt_x"/>
                                          </p:val>
                                        </p:tav>
                                      </p:tavLst>
                                    </p:anim>
                                    <p:anim calcmode="lin" valueType="num">
                                      <p:cBhvr>
                                        <p:cTn id="10" dur="750" fill="hold"/>
                                        <p:tgtEl>
                                          <p:spTgt spid="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87678" y="448055"/>
            <a:ext cx="8133808" cy="5944035"/>
          </a:xfrm>
          <a:prstGeom prst="rect">
            <a:avLst/>
          </a:prstGeom>
          <a:scene3d>
            <a:camera prst="orthographicFront"/>
            <a:lightRig rig="threePt" dir="t"/>
          </a:scene3d>
          <a:sp3d>
            <a:bevelT w="152400" h="50800" prst="softRound"/>
          </a:sp3d>
        </p:spPr>
      </p:pic>
      <p:sp>
        <p:nvSpPr>
          <p:cNvPr id="5" name="2 Marcador de contenido"/>
          <p:cNvSpPr txBox="1">
            <a:spLocks/>
          </p:cNvSpPr>
          <p:nvPr/>
        </p:nvSpPr>
        <p:spPr bwMode="auto">
          <a:xfrm>
            <a:off x="1743427" y="1262793"/>
            <a:ext cx="5998491" cy="52839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es-PE" sz="2400" b="1" i="1" dirty="0">
                <a:solidFill>
                  <a:schemeClr val="bg1"/>
                </a:solidFill>
                <a:effectLst>
                  <a:glow rad="101600">
                    <a:srgbClr val="001000">
                      <a:alpha val="60000"/>
                    </a:srgbClr>
                  </a:glow>
                  <a:outerShdw blurRad="50800" dist="50800" dir="10800000" algn="r" rotWithShape="0">
                    <a:prstClr val="black"/>
                  </a:outerShdw>
                </a:effectLst>
                <a:latin typeface="Century Gothic" panose="020B0502020202020204" pitchFamily="34" charset="0"/>
              </a:rPr>
              <a:t>Dios Señor nuestro, que nos amas como a hijos tuyos con ternura de padre, atráenos a Cristo con el don de la fe, para que creamos en él con firmeza y con apertura al hermano. </a:t>
            </a:r>
          </a:p>
          <a:p>
            <a:pPr marL="0" indent="0" algn="ctr">
              <a:spcBef>
                <a:spcPts val="0"/>
              </a:spcBef>
              <a:buFont typeface="Arial" charset="0"/>
              <a:buNone/>
            </a:pPr>
            <a:r>
              <a:rPr lang="es-PE" sz="2400" b="1" i="1" dirty="0" smtClean="0">
                <a:solidFill>
                  <a:schemeClr val="bg1"/>
                </a:solidFill>
                <a:effectLst>
                  <a:glow rad="101600">
                    <a:srgbClr val="001000">
                      <a:alpha val="60000"/>
                    </a:srgbClr>
                  </a:glow>
                  <a:outerShdw blurRad="50800" dist="50800" dir="10800000" algn="r" rotWithShape="0">
                    <a:prstClr val="black"/>
                  </a:outerShdw>
                </a:effectLst>
                <a:latin typeface="Century Gothic" panose="020B0502020202020204" pitchFamily="34" charset="0"/>
              </a:rPr>
              <a:t>En ti, Señor, hemos puesto </a:t>
            </a:r>
          </a:p>
          <a:p>
            <a:pPr marL="0" indent="0" algn="ctr">
              <a:spcBef>
                <a:spcPts val="0"/>
              </a:spcBef>
              <a:buFont typeface="Arial" charset="0"/>
              <a:buNone/>
            </a:pPr>
            <a:r>
              <a:rPr lang="es-PE" sz="2400" b="1" i="1" dirty="0" smtClean="0">
                <a:solidFill>
                  <a:schemeClr val="bg1"/>
                </a:solidFill>
                <a:effectLst>
                  <a:glow rad="101600">
                    <a:srgbClr val="001000">
                      <a:alpha val="60000"/>
                    </a:srgbClr>
                  </a:glow>
                  <a:outerShdw blurRad="50800" dist="50800" dir="10800000" algn="r" rotWithShape="0">
                    <a:prstClr val="black"/>
                  </a:outerShdw>
                </a:effectLst>
                <a:latin typeface="Century Gothic" panose="020B0502020202020204" pitchFamily="34" charset="0"/>
              </a:rPr>
              <a:t>nuestra total confianza.</a:t>
            </a:r>
          </a:p>
          <a:p>
            <a:pPr marL="0" indent="0" algn="ctr">
              <a:spcBef>
                <a:spcPts val="0"/>
              </a:spcBef>
              <a:buFont typeface="Arial" charset="0"/>
              <a:buNone/>
            </a:pPr>
            <a:r>
              <a:rPr lang="es-PE" sz="2400" b="1" i="1" dirty="0" smtClean="0">
                <a:solidFill>
                  <a:schemeClr val="bg1"/>
                </a:solidFill>
                <a:effectLst>
                  <a:glow rad="101600">
                    <a:srgbClr val="001000">
                      <a:alpha val="60000"/>
                    </a:srgbClr>
                  </a:glow>
                  <a:outerShdw blurRad="50800" dist="50800" dir="10800000" algn="r" rotWithShape="0">
                    <a:prstClr val="black"/>
                  </a:outerShdw>
                </a:effectLst>
                <a:latin typeface="Century Gothic" panose="020B0502020202020204" pitchFamily="34" charset="0"/>
              </a:rPr>
              <a:t>No permitas que cedamos a la tentación del miedo vergonzante,                 sino mantennos firmes en nuestra opción por Jesucristo. Amén.</a:t>
            </a:r>
          </a:p>
          <a:p>
            <a:pPr marL="0" indent="0" algn="ctr">
              <a:spcBef>
                <a:spcPts val="0"/>
              </a:spcBef>
              <a:buFont typeface="Arial" charset="0"/>
              <a:buNone/>
            </a:pPr>
            <a:endParaRPr lang="es-ES" sz="2400" b="1" i="1" dirty="0" smtClean="0">
              <a:solidFill>
                <a:schemeClr val="bg1"/>
              </a:solidFill>
              <a:effectLst>
                <a:glow rad="101600">
                  <a:srgbClr val="001000">
                    <a:alpha val="60000"/>
                  </a:srgbClr>
                </a:glow>
                <a:outerShdw blurRad="50800" dist="50800" dir="10800000" algn="r" rotWithShape="0">
                  <a:prstClr val="black"/>
                </a:outerShdw>
              </a:effectLst>
              <a:latin typeface="Century Gothic" panose="020B0502020202020204" pitchFamily="34" charset="0"/>
            </a:endParaRPr>
          </a:p>
          <a:p>
            <a:pPr marL="0" indent="0" algn="ctr">
              <a:buFont typeface="Arial" charset="0"/>
              <a:buNone/>
            </a:pPr>
            <a:endParaRPr lang="es-PE" sz="2400" b="1" i="1" dirty="0">
              <a:solidFill>
                <a:schemeClr val="bg1"/>
              </a:solidFill>
              <a:effectLst>
                <a:glow rad="101600">
                  <a:srgbClr val="001000">
                    <a:alpha val="60000"/>
                  </a:srgbClr>
                </a:glow>
                <a:outerShdw blurRad="50800" dist="50800" dir="10800000" algn="r" rotWithShape="0">
                  <a:prstClr val="black"/>
                </a:outerShdw>
              </a:effectLst>
              <a:latin typeface="Century Gothic" panose="020B0502020202020204" pitchFamily="34" charset="0"/>
            </a:endParaRPr>
          </a:p>
        </p:txBody>
      </p:sp>
    </p:spTree>
    <p:extLst>
      <p:ext uri="{BB962C8B-B14F-4D97-AF65-F5344CB8AC3E}">
        <p14:creationId xmlns:p14="http://schemas.microsoft.com/office/powerpoint/2010/main" val="2945627602"/>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 calcmode="lin" valueType="num">
                                      <p:cBhvr>
                                        <p:cTn id="9" dur="750" fill="hold"/>
                                        <p:tgtEl>
                                          <p:spTgt spid="5"/>
                                        </p:tgtEl>
                                        <p:attrNameLst>
                                          <p:attrName>ppt_x</p:attrName>
                                        </p:attrNameLst>
                                      </p:cBhvr>
                                      <p:tavLst>
                                        <p:tav tm="0">
                                          <p:val>
                                            <p:fltVal val="0.5"/>
                                          </p:val>
                                        </p:tav>
                                        <p:tav tm="100000">
                                          <p:val>
                                            <p:strVal val="#ppt_x"/>
                                          </p:val>
                                        </p:tav>
                                      </p:tavLst>
                                    </p:anim>
                                    <p:anim calcmode="lin" valueType="num">
                                      <p:cBhvr>
                                        <p:cTn id="10" dur="750" fill="hold"/>
                                        <p:tgtEl>
                                          <p:spTgt spid="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i.pinimg.com/564x/ee/a2/ce/eea2ce3801c97f2347248da201c626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389" y="442351"/>
            <a:ext cx="8131538" cy="5984575"/>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7"/>
          <p:cNvSpPr txBox="1">
            <a:spLocks noChangeArrowheads="1"/>
          </p:cNvSpPr>
          <p:nvPr/>
        </p:nvSpPr>
        <p:spPr bwMode="auto">
          <a:xfrm>
            <a:off x="2305319" y="6328034"/>
            <a:ext cx="4962256" cy="430887"/>
          </a:xfrm>
          <a:prstGeom prst="rect">
            <a:avLst/>
          </a:prstGeom>
          <a:solidFill>
            <a:srgbClr val="005000"/>
          </a:solidFill>
          <a:ln w="9525">
            <a:noFill/>
            <a:miter lim="800000"/>
            <a:headEnd/>
            <a:tailEnd/>
          </a:ln>
          <a:scene3d>
            <a:camera prst="orthographicFront"/>
            <a:lightRig rig="threePt" dir="t"/>
          </a:scene3d>
          <a:sp3d>
            <a:bevelT w="152400" h="50800" prst="softRound"/>
          </a:sp3d>
        </p:spPr>
        <p:txBody>
          <a:bodyPr wrap="square">
            <a:spAutoFit/>
          </a:bodyPr>
          <a:lstStyle/>
          <a:p>
            <a:pPr algn="ctr" fontAlgn="base">
              <a:spcAft>
                <a:spcPct val="0"/>
              </a:spcAft>
              <a:defRPr/>
            </a:pPr>
            <a:r>
              <a:rPr lang="es-PE" sz="1100" dirty="0">
                <a:solidFill>
                  <a:srgbClr val="FFFF00"/>
                </a:solidFill>
                <a:latin typeface="Poor Richard" pitchFamily="18" charset="0"/>
              </a:rPr>
              <a:t>Texto de </a:t>
            </a:r>
            <a:r>
              <a:rPr lang="es-PE" sz="1100" dirty="0" err="1">
                <a:solidFill>
                  <a:srgbClr val="FFFF00"/>
                </a:solidFill>
                <a:latin typeface="Poor Richard" pitchFamily="18" charset="0"/>
              </a:rPr>
              <a:t>Lectio</a:t>
            </a:r>
            <a:r>
              <a:rPr lang="es-PE" sz="1100" dirty="0">
                <a:solidFill>
                  <a:srgbClr val="FFFF00"/>
                </a:solidFill>
                <a:latin typeface="Poor Richard" pitchFamily="18" charset="0"/>
              </a:rPr>
              <a:t> Divina:  Padre César Chávez  </a:t>
            </a:r>
            <a:r>
              <a:rPr lang="es-PE" sz="1100" dirty="0" err="1">
                <a:solidFill>
                  <a:srgbClr val="FFFF00"/>
                </a:solidFill>
                <a:latin typeface="Poor Richard" pitchFamily="18" charset="0"/>
              </a:rPr>
              <a:t>Alva</a:t>
            </a:r>
            <a:r>
              <a:rPr lang="es-PE" sz="1100" dirty="0">
                <a:solidFill>
                  <a:srgbClr val="FFFF00"/>
                </a:solidFill>
                <a:latin typeface="Poor Richard" pitchFamily="18" charset="0"/>
              </a:rPr>
              <a:t> (Chuno) </a:t>
            </a:r>
            <a:r>
              <a:rPr lang="es-PE" sz="1100" dirty="0" err="1">
                <a:solidFill>
                  <a:srgbClr val="FFFF00"/>
                </a:solidFill>
                <a:latin typeface="Poor Richard" pitchFamily="18" charset="0"/>
              </a:rPr>
              <a:t>C.ongregación</a:t>
            </a:r>
            <a:r>
              <a:rPr lang="es-PE" sz="1100" dirty="0">
                <a:solidFill>
                  <a:srgbClr val="FFFF00"/>
                </a:solidFill>
                <a:latin typeface="Poor Richard" pitchFamily="18" charset="0"/>
              </a:rPr>
              <a:t> de la Misión.</a:t>
            </a:r>
          </a:p>
          <a:p>
            <a:pPr algn="ctr" fontAlgn="base">
              <a:spcAft>
                <a:spcPct val="0"/>
              </a:spcAft>
              <a:defRPr/>
            </a:pPr>
            <a:r>
              <a:rPr lang="es-PE" sz="1100" dirty="0">
                <a:solidFill>
                  <a:srgbClr val="FFFF00"/>
                </a:solidFill>
                <a:latin typeface="Poor Richard" pitchFamily="18" charset="0"/>
              </a:rPr>
              <a:t> </a:t>
            </a:r>
            <a:r>
              <a:rPr lang="es-PE" sz="1100" dirty="0" err="1">
                <a:solidFill>
                  <a:srgbClr val="FFFF00"/>
                </a:solidFill>
                <a:latin typeface="Poor Richard" pitchFamily="18" charset="0"/>
              </a:rPr>
              <a:t>Power</a:t>
            </a:r>
            <a:r>
              <a:rPr lang="es-PE" sz="1100" dirty="0">
                <a:solidFill>
                  <a:srgbClr val="FFFF00"/>
                </a:solidFill>
                <a:latin typeface="Poor Richard" pitchFamily="18" charset="0"/>
              </a:rPr>
              <a:t> Point :  Sor Pilar Caycho Vela  - Hija de la Caridad de San Vicente de </a:t>
            </a:r>
            <a:r>
              <a:rPr lang="es-PE" sz="1100" dirty="0" smtClean="0">
                <a:solidFill>
                  <a:srgbClr val="FFFF00"/>
                </a:solidFill>
                <a:latin typeface="Poor Richard" pitchFamily="18" charset="0"/>
              </a:rPr>
              <a:t>Paúl</a:t>
            </a:r>
            <a:endParaRPr lang="es-PE" sz="1100" dirty="0">
              <a:solidFill>
                <a:srgbClr val="FFFF00"/>
              </a:solidFill>
              <a:latin typeface="Poor Richard" pitchFamily="18" charset="0"/>
            </a:endParaRPr>
          </a:p>
        </p:txBody>
      </p:sp>
      <p:sp>
        <p:nvSpPr>
          <p:cNvPr id="2" name="CuadroTexto 1"/>
          <p:cNvSpPr txBox="1"/>
          <p:nvPr/>
        </p:nvSpPr>
        <p:spPr>
          <a:xfrm>
            <a:off x="4276725" y="3743325"/>
            <a:ext cx="3981450" cy="1015663"/>
          </a:xfrm>
          <a:prstGeom prst="rect">
            <a:avLst/>
          </a:prstGeom>
          <a:noFill/>
        </p:spPr>
        <p:txBody>
          <a:bodyPr wrap="square" rtlCol="0">
            <a:prstTxWarp prst="textChevronInverted">
              <a:avLst/>
            </a:prstTxWarp>
            <a:spAutoFit/>
          </a:bodyPr>
          <a:lstStyle/>
          <a:p>
            <a:pPr algn="ctr"/>
            <a:r>
              <a:rPr lang="es-PE" sz="2000" b="1" dirty="0">
                <a:solidFill>
                  <a:schemeClr val="bg1"/>
                </a:solidFill>
                <a:effectLst>
                  <a:glow rad="101600">
                    <a:schemeClr val="tx1">
                      <a:lumMod val="95000"/>
                      <a:lumOff val="5000"/>
                      <a:alpha val="60000"/>
                    </a:schemeClr>
                  </a:glow>
                  <a:outerShdw blurRad="38100" dist="38100" dir="2700000" algn="tl">
                    <a:srgbClr val="000000">
                      <a:alpha val="43137"/>
                    </a:srgbClr>
                  </a:outerShdw>
                </a:effectLst>
              </a:rPr>
              <a:t>¡</a:t>
            </a:r>
            <a:r>
              <a:rPr lang="es-PE" sz="2000" b="1" dirty="0" smtClean="0">
                <a:solidFill>
                  <a:schemeClr val="bg1"/>
                </a:solidFill>
                <a:effectLst>
                  <a:glow rad="101600">
                    <a:schemeClr val="tx1">
                      <a:lumMod val="95000"/>
                      <a:lumOff val="5000"/>
                      <a:alpha val="60000"/>
                    </a:schemeClr>
                  </a:glow>
                  <a:outerShdw blurRad="38100" dist="38100" dir="2700000" algn="tl">
                    <a:srgbClr val="000000">
                      <a:alpha val="43137"/>
                    </a:srgbClr>
                  </a:outerShdw>
                </a:effectLst>
              </a:rPr>
              <a:t>OH MARÍA SIN PECADO CONCEBIDA, RUEGA POR NOSOTROS QUE RECURRIMOS A TI!</a:t>
            </a:r>
            <a:endParaRPr lang="en-US" sz="2000" b="1" dirty="0">
              <a:solidFill>
                <a:schemeClr val="bg1"/>
              </a:solidFill>
              <a:effectLst>
                <a:glow rad="101600">
                  <a:schemeClr val="tx1">
                    <a:lumMod val="95000"/>
                    <a:lumOff val="5000"/>
                    <a:alpha val="6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683452796"/>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 calcmode="lin" valueType="num">
                                      <p:cBhvr>
                                        <p:cTn id="9" dur="750" fill="hold"/>
                                        <p:tgtEl>
                                          <p:spTgt spid="2"/>
                                        </p:tgtEl>
                                        <p:attrNameLst>
                                          <p:attrName>ppt_x</p:attrName>
                                        </p:attrNameLst>
                                      </p:cBhvr>
                                      <p:tavLst>
                                        <p:tav tm="0">
                                          <p:val>
                                            <p:fltVal val="0.5"/>
                                          </p:val>
                                        </p:tav>
                                        <p:tav tm="100000">
                                          <p:val>
                                            <p:strVal val="#ppt_x"/>
                                          </p:val>
                                        </p:tav>
                                      </p:tavLst>
                                    </p:anim>
                                    <p:anim calcmode="lin" valueType="num">
                                      <p:cBhvr>
                                        <p:cTn id="10" dur="750" fill="hold"/>
                                        <p:tgtEl>
                                          <p:spTgt spid="2"/>
                                        </p:tgtEl>
                                        <p:attrNameLst>
                                          <p:attrName>ppt_y</p:attrName>
                                        </p:attrNameLst>
                                      </p:cBhvr>
                                      <p:tavLst>
                                        <p:tav tm="0">
                                          <p:val>
                                            <p:fltVal val="0.5"/>
                                          </p:val>
                                        </p:tav>
                                        <p:tav tm="100000">
                                          <p:val>
                                            <p:strVal val="#ppt_y"/>
                                          </p:val>
                                        </p:tav>
                                      </p:tavLst>
                                    </p:anim>
                                  </p:childTnLst>
                                </p:cTn>
                              </p:par>
                            </p:childTnLst>
                          </p:cTn>
                        </p:par>
                        <p:par>
                          <p:cTn id="11" fill="hold">
                            <p:stCondLst>
                              <p:cond delay="1800"/>
                            </p:stCondLst>
                            <p:childTnLst>
                              <p:par>
                                <p:cTn id="12" presetID="2" presetClass="entr" presetSubtype="4" fill="hold" grpId="0" nodeType="afterEffect">
                                  <p:stCondLst>
                                    <p:cond delay="150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additive="base">
                                        <p:cTn id="14" dur="750" fill="hold"/>
                                        <p:tgtEl>
                                          <p:spTgt spid="5"/>
                                        </p:tgtEl>
                                        <p:attrNameLst>
                                          <p:attrName>ppt_x</p:attrName>
                                        </p:attrNameLst>
                                      </p:cBhvr>
                                      <p:tavLst>
                                        <p:tav tm="0">
                                          <p:val>
                                            <p:strVal val="#ppt_x"/>
                                          </p:val>
                                        </p:tav>
                                        <p:tav tm="100000">
                                          <p:val>
                                            <p:strVal val="#ppt_x"/>
                                          </p:val>
                                        </p:tav>
                                      </p:tavLst>
                                    </p:anim>
                                    <p:anim calcmode="lin" valueType="num">
                                      <p:cBhvr additive="base">
                                        <p:cTn id="15" dur="750" fill="hold"/>
                                        <p:tgtEl>
                                          <p:spTgt spid="5"/>
                                        </p:tgtEl>
                                        <p:attrNameLst>
                                          <p:attrName>ppt_y</p:attrName>
                                        </p:attrNameLst>
                                      </p:cBhvr>
                                      <p:tavLst>
                                        <p:tav tm="0">
                                          <p:val>
                                            <p:strVal val="1+#ppt_h/2"/>
                                          </p:val>
                                        </p:tav>
                                        <p:tav tm="100000">
                                          <p:val>
                                            <p:strVal val="#ppt_y"/>
                                          </p:val>
                                        </p:tav>
                                      </p:tavLst>
                                    </p:anim>
                                  </p:childTnLst>
                                </p:cTn>
                              </p:par>
                            </p:childTnLst>
                          </p:cTn>
                        </p:par>
                        <p:par>
                          <p:cTn id="16" fill="hold">
                            <p:stCondLst>
                              <p:cond delay="14025"/>
                            </p:stCondLst>
                            <p:childTnLst>
                              <p:par>
                                <p:cTn id="17" presetID="9" presetClass="exit" presetSubtype="0" fill="hold" grpId="1" nodeType="afterEffect">
                                  <p:stCondLst>
                                    <p:cond delay="4000"/>
                                  </p:stCondLst>
                                  <p:iterate type="lt">
                                    <p:tmPct val="0"/>
                                  </p:iterate>
                                  <p:childTnLst>
                                    <p:animEffect transition="out" filter="dissolve">
                                      <p:cBhvr>
                                        <p:cTn id="18" dur="750"/>
                                        <p:tgtEl>
                                          <p:spTgt spid="5"/>
                                        </p:tgtEl>
                                      </p:cBhvr>
                                    </p:animEffect>
                                    <p:set>
                                      <p:cBhvr>
                                        <p:cTn id="19" dur="1" fill="hold">
                                          <p:stCondLst>
                                            <p:cond delay="74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NathanGreene.com- Christian Art, Inspirational Art, Historical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295" y="451803"/>
            <a:ext cx="8082734" cy="5976166"/>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9" name="8 CuadroTexto"/>
          <p:cNvSpPr txBox="1"/>
          <p:nvPr/>
        </p:nvSpPr>
        <p:spPr>
          <a:xfrm>
            <a:off x="582295" y="919159"/>
            <a:ext cx="2704932" cy="1938992"/>
          </a:xfrm>
          <a:prstGeom prst="rect">
            <a:avLst/>
          </a:prstGeom>
          <a:noFill/>
          <a:scene3d>
            <a:camera prst="orthographicFront"/>
            <a:lightRig rig="threePt" dir="t"/>
          </a:scene3d>
          <a:sp3d>
            <a:bevelT w="165100" prst="coolSlant"/>
          </a:sp3d>
        </p:spPr>
        <p:txBody>
          <a:bodyPr wrap="square" rtlCol="0">
            <a:spAutoFit/>
          </a:bodyPr>
          <a:lstStyle/>
          <a:p>
            <a:pPr fontAlgn="base">
              <a:spcBef>
                <a:spcPct val="0"/>
              </a:spcBef>
              <a:spcAft>
                <a:spcPct val="0"/>
              </a:spcAft>
            </a:pPr>
            <a:r>
              <a:rPr lang="es-PE" sz="2400" b="1" dirty="0">
                <a:solidFill>
                  <a:schemeClr val="bg1"/>
                </a:solidFill>
                <a:effectLst>
                  <a:glow rad="228600">
                    <a:schemeClr val="tx1">
                      <a:lumMod val="95000"/>
                      <a:lumOff val="5000"/>
                      <a:alpha val="40000"/>
                    </a:schemeClr>
                  </a:glow>
                  <a:outerShdw blurRad="38100" dist="38100" dir="2700000" algn="tl">
                    <a:srgbClr val="000000">
                      <a:alpha val="43137"/>
                    </a:srgbClr>
                  </a:outerShdw>
                </a:effectLst>
                <a:latin typeface="AR CENA" panose="02000000000000000000" pitchFamily="2" charset="0"/>
              </a:rPr>
              <a:t>El Señor sigue proponiéndonos hoy palabras de vida eterna que nos ponen </a:t>
            </a:r>
            <a:r>
              <a:rPr lang="es-PE" sz="2400" b="1" dirty="0" smtClean="0">
                <a:solidFill>
                  <a:schemeClr val="bg1"/>
                </a:solidFill>
                <a:effectLst>
                  <a:glow rad="228600">
                    <a:schemeClr val="tx1">
                      <a:lumMod val="95000"/>
                      <a:lumOff val="5000"/>
                      <a:alpha val="40000"/>
                    </a:schemeClr>
                  </a:glow>
                  <a:outerShdw blurRad="38100" dist="38100" dir="2700000" algn="tl">
                    <a:srgbClr val="000000">
                      <a:alpha val="43137"/>
                    </a:srgbClr>
                  </a:outerShdw>
                </a:effectLst>
                <a:latin typeface="AR CENA" panose="02000000000000000000" pitchFamily="2" charset="0"/>
              </a:rPr>
              <a:t>en</a:t>
            </a:r>
            <a:endParaRPr lang="es-ES" sz="2400" b="1" dirty="0">
              <a:solidFill>
                <a:schemeClr val="bg1"/>
              </a:solidFill>
              <a:effectLst>
                <a:glow rad="228600">
                  <a:schemeClr val="tx1">
                    <a:lumMod val="95000"/>
                    <a:lumOff val="5000"/>
                    <a:alpha val="40000"/>
                  </a:schemeClr>
                </a:glow>
                <a:outerShdw blurRad="38100" dist="38100" dir="2700000" algn="tl">
                  <a:srgbClr val="000000">
                    <a:alpha val="43137"/>
                  </a:srgbClr>
                </a:outerShdw>
              </a:effectLst>
              <a:latin typeface="AR CENA" panose="02000000000000000000" pitchFamily="2" charset="0"/>
            </a:endParaRPr>
          </a:p>
        </p:txBody>
      </p:sp>
      <p:sp>
        <p:nvSpPr>
          <p:cNvPr id="11" name="10 Rectángulo"/>
          <p:cNvSpPr/>
          <p:nvPr/>
        </p:nvSpPr>
        <p:spPr>
          <a:xfrm>
            <a:off x="2971589" y="383735"/>
            <a:ext cx="2853281" cy="461665"/>
          </a:xfrm>
          <a:prstGeom prst="rect">
            <a:avLst/>
          </a:prstGeom>
          <a:noFill/>
        </p:spPr>
        <p:txBody>
          <a:bodyPr wrap="none" lIns="91440" tIns="45720" rIns="91440" bIns="45720">
            <a:spAutoFit/>
          </a:bodyPr>
          <a:lstStyle/>
          <a:p>
            <a:pPr algn="ctr" fontAlgn="base">
              <a:spcBef>
                <a:spcPct val="0"/>
              </a:spcBef>
              <a:spcAft>
                <a:spcPct val="0"/>
              </a:spcAft>
            </a:pPr>
            <a:r>
              <a:rPr lang="es-ES_tradnl" sz="2400" b="1" dirty="0">
                <a:ln w="6600">
                  <a:solidFill>
                    <a:schemeClr val="accent2"/>
                  </a:solidFill>
                  <a:prstDash val="solid"/>
                </a:ln>
                <a:solidFill>
                  <a:srgbClr val="FFFFFF"/>
                </a:solidFill>
                <a:effectLst>
                  <a:glow rad="101600">
                    <a:schemeClr val="tx1">
                      <a:lumMod val="95000"/>
                      <a:lumOff val="5000"/>
                      <a:alpha val="60000"/>
                    </a:schemeClr>
                  </a:glow>
                  <a:outerShdw dist="38100" dir="2700000" algn="tl" rotWithShape="0">
                    <a:schemeClr val="accent2"/>
                  </a:outerShdw>
                </a:effectLst>
                <a:latin typeface="Times New Roman" pitchFamily="18" charset="0"/>
              </a:rPr>
              <a:t>AMBIENTACIÓN</a:t>
            </a:r>
            <a:r>
              <a:rPr lang="es-ES_tradnl" sz="2400" b="1" dirty="0">
                <a:ln w="6600">
                  <a:solidFill>
                    <a:schemeClr val="accent2"/>
                  </a:solidFill>
                  <a:prstDash val="solid"/>
                </a:ln>
                <a:solidFill>
                  <a:srgbClr val="FFFFFF"/>
                </a:solidFill>
                <a:effectLst>
                  <a:outerShdw dist="38100" dir="2700000" algn="tl" rotWithShape="0">
                    <a:schemeClr val="accent2"/>
                  </a:outerShdw>
                </a:effectLst>
                <a:latin typeface="Times New Roman" pitchFamily="18" charset="0"/>
              </a:rPr>
              <a:t>: </a:t>
            </a:r>
            <a:endParaRPr lang="es-ES" sz="2400" b="1" dirty="0">
              <a:ln w="6600">
                <a:solidFill>
                  <a:schemeClr val="accent2"/>
                </a:solidFill>
                <a:prstDash val="solid"/>
              </a:ln>
              <a:solidFill>
                <a:srgbClr val="FFFFFF"/>
              </a:solidFill>
              <a:effectLst>
                <a:outerShdw dist="38100" dir="2700000" algn="tl" rotWithShape="0">
                  <a:schemeClr val="accent2"/>
                </a:outerShdw>
              </a:effectLst>
              <a:latin typeface="Times New Roman" pitchFamily="18" charset="0"/>
            </a:endParaRPr>
          </a:p>
        </p:txBody>
      </p:sp>
      <p:sp>
        <p:nvSpPr>
          <p:cNvPr id="6" name="8 CuadroTexto"/>
          <p:cNvSpPr txBox="1"/>
          <p:nvPr/>
        </p:nvSpPr>
        <p:spPr>
          <a:xfrm>
            <a:off x="5598447" y="1238997"/>
            <a:ext cx="3066582" cy="2366352"/>
          </a:xfrm>
          <a:prstGeom prst="rect">
            <a:avLst/>
          </a:prstGeom>
          <a:noFill/>
          <a:scene3d>
            <a:camera prst="orthographicFront"/>
            <a:lightRig rig="threePt" dir="t"/>
          </a:scene3d>
          <a:sp3d>
            <a:bevelT w="165100" prst="coolSlant"/>
          </a:sp3d>
        </p:spPr>
        <p:txBody>
          <a:bodyPr wrap="square" rtlCol="0">
            <a:spAutoFit/>
          </a:bodyPr>
          <a:lstStyle/>
          <a:p>
            <a:pPr algn="r" fontAlgn="base">
              <a:spcBef>
                <a:spcPct val="0"/>
              </a:spcBef>
              <a:spcAft>
                <a:spcPct val="0"/>
              </a:spcAft>
            </a:pPr>
            <a:r>
              <a:rPr lang="es-PE" sz="2400" b="1" dirty="0" smtClean="0">
                <a:solidFill>
                  <a:schemeClr val="bg1"/>
                </a:solidFill>
                <a:effectLst>
                  <a:glow rad="228600">
                    <a:schemeClr val="tx1">
                      <a:lumMod val="95000"/>
                      <a:lumOff val="5000"/>
                      <a:alpha val="40000"/>
                    </a:schemeClr>
                  </a:glow>
                  <a:outerShdw blurRad="38100" dist="38100" dir="2700000" algn="tl">
                    <a:srgbClr val="000000">
                      <a:alpha val="43137"/>
                    </a:srgbClr>
                  </a:outerShdw>
                </a:effectLst>
                <a:latin typeface="AR CENA" panose="02000000000000000000" pitchFamily="2" charset="0"/>
              </a:rPr>
              <a:t>situación </a:t>
            </a:r>
            <a:r>
              <a:rPr lang="es-PE" sz="2400" b="1" dirty="0">
                <a:solidFill>
                  <a:schemeClr val="bg1"/>
                </a:solidFill>
                <a:effectLst>
                  <a:glow rad="228600">
                    <a:schemeClr val="tx1">
                      <a:lumMod val="95000"/>
                      <a:lumOff val="5000"/>
                      <a:alpha val="40000"/>
                    </a:schemeClr>
                  </a:glow>
                  <a:outerShdw blurRad="38100" dist="38100" dir="2700000" algn="tl">
                    <a:srgbClr val="000000">
                      <a:alpha val="43137"/>
                    </a:srgbClr>
                  </a:outerShdw>
                </a:effectLst>
                <a:latin typeface="AR CENA" panose="02000000000000000000" pitchFamily="2" charset="0"/>
              </a:rPr>
              <a:t>de optar con fe por un camino de vida o decidirnos por una ruta que conduce </a:t>
            </a:r>
            <a:r>
              <a:rPr lang="es-PE" sz="2400" b="1" dirty="0" smtClean="0">
                <a:solidFill>
                  <a:schemeClr val="bg1"/>
                </a:solidFill>
                <a:effectLst>
                  <a:glow rad="228600">
                    <a:schemeClr val="tx1">
                      <a:lumMod val="95000"/>
                      <a:lumOff val="5000"/>
                      <a:alpha val="40000"/>
                    </a:schemeClr>
                  </a:glow>
                  <a:outerShdw blurRad="38100" dist="38100" dir="2700000" algn="tl">
                    <a:srgbClr val="000000">
                      <a:alpha val="43137"/>
                    </a:srgbClr>
                  </a:outerShdw>
                </a:effectLst>
                <a:latin typeface="AR CENA" panose="02000000000000000000" pitchFamily="2" charset="0"/>
              </a:rPr>
              <a:t>                   a </a:t>
            </a:r>
            <a:r>
              <a:rPr lang="es-PE" sz="2400" b="1" dirty="0">
                <a:solidFill>
                  <a:schemeClr val="bg1"/>
                </a:solidFill>
                <a:effectLst>
                  <a:glow rad="228600">
                    <a:schemeClr val="tx1">
                      <a:lumMod val="95000"/>
                      <a:lumOff val="5000"/>
                      <a:alpha val="40000"/>
                    </a:schemeClr>
                  </a:glow>
                  <a:outerShdw blurRad="38100" dist="38100" dir="2700000" algn="tl">
                    <a:srgbClr val="000000">
                      <a:alpha val="43137"/>
                    </a:srgbClr>
                  </a:outerShdw>
                </a:effectLst>
                <a:latin typeface="AR CENA" panose="02000000000000000000" pitchFamily="2" charset="0"/>
              </a:rPr>
              <a:t>la muerte.</a:t>
            </a:r>
            <a:endParaRPr lang="es-ES" sz="2400" b="1" dirty="0">
              <a:solidFill>
                <a:schemeClr val="bg1"/>
              </a:solidFill>
              <a:effectLst>
                <a:glow rad="228600">
                  <a:schemeClr val="tx1">
                    <a:lumMod val="95000"/>
                    <a:lumOff val="5000"/>
                    <a:alpha val="40000"/>
                  </a:schemeClr>
                </a:glow>
                <a:outerShdw blurRad="38100" dist="38100" dir="2700000" algn="tl">
                  <a:srgbClr val="000000">
                    <a:alpha val="43137"/>
                  </a:srgbClr>
                </a:outerShdw>
              </a:effectLst>
              <a:latin typeface="AR CENA" panose="02000000000000000000" pitchFamily="2" charset="0"/>
            </a:endParaRPr>
          </a:p>
        </p:txBody>
      </p:sp>
    </p:spTree>
    <p:extLst>
      <p:ext uri="{BB962C8B-B14F-4D97-AF65-F5344CB8AC3E}">
        <p14:creationId xmlns:p14="http://schemas.microsoft.com/office/powerpoint/2010/main" val="13457027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1750" fill="hold"/>
                                        <p:tgtEl>
                                          <p:spTgt spid="9"/>
                                        </p:tgtEl>
                                        <p:attrNameLst>
                                          <p:attrName>ppt_w</p:attrName>
                                        </p:attrNameLst>
                                      </p:cBhvr>
                                      <p:tavLst>
                                        <p:tav tm="0">
                                          <p:val>
                                            <p:fltVal val="0"/>
                                          </p:val>
                                        </p:tav>
                                        <p:tav tm="100000">
                                          <p:val>
                                            <p:strVal val="#ppt_w"/>
                                          </p:val>
                                        </p:tav>
                                      </p:tavLst>
                                    </p:anim>
                                    <p:anim calcmode="lin" valueType="num">
                                      <p:cBhvr>
                                        <p:cTn id="8" dur="1750" fill="hold"/>
                                        <p:tgtEl>
                                          <p:spTgt spid="9"/>
                                        </p:tgtEl>
                                        <p:attrNameLst>
                                          <p:attrName>ppt_h</p:attrName>
                                        </p:attrNameLst>
                                      </p:cBhvr>
                                      <p:tavLst>
                                        <p:tav tm="0">
                                          <p:val>
                                            <p:fltVal val="0"/>
                                          </p:val>
                                        </p:tav>
                                        <p:tav tm="100000">
                                          <p:val>
                                            <p:strVal val="#ppt_h"/>
                                          </p:val>
                                        </p:tav>
                                      </p:tavLst>
                                    </p:anim>
                                  </p:childTnLst>
                                </p:cTn>
                              </p:par>
                            </p:childTnLst>
                          </p:cTn>
                        </p:par>
                        <p:par>
                          <p:cTn id="9" fill="hold">
                            <p:stCondLst>
                              <p:cond delay="3850"/>
                            </p:stCondLst>
                            <p:childTnLst>
                              <p:par>
                                <p:cTn id="10" presetID="23" presetClass="entr" presetSubtype="16" fill="hold" grpId="0" nodeType="afterEffect">
                                  <p:stCondLst>
                                    <p:cond delay="0"/>
                                  </p:stCondLst>
                                  <p:iterate type="wd">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1750" fill="hold"/>
                                        <p:tgtEl>
                                          <p:spTgt spid="6"/>
                                        </p:tgtEl>
                                        <p:attrNameLst>
                                          <p:attrName>ppt_w</p:attrName>
                                        </p:attrNameLst>
                                      </p:cBhvr>
                                      <p:tavLst>
                                        <p:tav tm="0">
                                          <p:val>
                                            <p:fltVal val="0"/>
                                          </p:val>
                                        </p:tav>
                                        <p:tav tm="100000">
                                          <p:val>
                                            <p:strVal val="#ppt_w"/>
                                          </p:val>
                                        </p:tav>
                                      </p:tavLst>
                                    </p:anim>
                                    <p:anim calcmode="lin" valueType="num">
                                      <p:cBhvr>
                                        <p:cTn id="13" dur="175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i.pinimg.com/564x/03/3a/a9/033aa9623e311ea91dcbef4a10bab69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792" y="481783"/>
            <a:ext cx="8142527" cy="5910308"/>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4" name="WordArt 2" descr="Bolsa de papel"/>
          <p:cNvSpPr>
            <a:spLocks noChangeArrowheads="1" noChangeShapeType="1" noTextEdit="1"/>
          </p:cNvSpPr>
          <p:nvPr/>
        </p:nvSpPr>
        <p:spPr bwMode="auto">
          <a:xfrm>
            <a:off x="1043608" y="990600"/>
            <a:ext cx="3168352" cy="998240"/>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44444"/>
              </a:avLst>
            </a:prstTxWarp>
            <a:scene3d>
              <a:camera prst="legacyPerspectiveTopLeft">
                <a:rot lat="0" lon="20519999" rev="0"/>
              </a:camera>
              <a:lightRig rig="legacyHarsh3" dir="r"/>
            </a:scene3d>
            <a:sp3d extrusionH="430200" prstMaterial="legacyMatte">
              <a:extrusionClr>
                <a:srgbClr val="006600"/>
              </a:extrusionClr>
            </a:sp3d>
          </a:bodyPr>
          <a:lstStyle/>
          <a:p>
            <a:pPr algn="ctr" fontAlgn="base">
              <a:spcBef>
                <a:spcPct val="0"/>
              </a:spcBef>
              <a:spcAft>
                <a:spcPct val="0"/>
              </a:spcAft>
            </a:pPr>
            <a:endParaRPr lang="es-PE" sz="1200" kern="10" dirty="0">
              <a:ln w="9525">
                <a:round/>
                <a:headEnd/>
                <a:tailEnd/>
              </a:ln>
              <a:solidFill>
                <a:srgbClr val="FFFF00"/>
              </a:solidFill>
              <a:latin typeface="Arial Black"/>
            </a:endParaRPr>
          </a:p>
        </p:txBody>
      </p:sp>
      <p:sp>
        <p:nvSpPr>
          <p:cNvPr id="5" name="WordArt 2" descr="Bolsa de papel"/>
          <p:cNvSpPr>
            <a:spLocks noChangeArrowheads="1" noChangeShapeType="1" noTextEdit="1"/>
          </p:cNvSpPr>
          <p:nvPr/>
        </p:nvSpPr>
        <p:spPr bwMode="auto">
          <a:xfrm>
            <a:off x="603902" y="396478"/>
            <a:ext cx="3262704" cy="594122"/>
          </a:xfrm>
          <a:prstGeom prst="rect">
            <a:avLst/>
          </a:prstGeom>
          <a:extLst>
            <a:ext uri="{AF507438-7753-43E0-B8FC-AC1667EBCBE1}">
              <a14:hiddenEffects xmlns:a14="http://schemas.microsoft.com/office/drawing/2010/main">
                <a:effectLst/>
              </a14:hiddenEffects>
            </a:ext>
          </a:extLst>
        </p:spPr>
        <p:txBody>
          <a:bodyPr wrap="none" fromWordArt="1"/>
          <a:lstStyle/>
          <a:p>
            <a:pPr algn="ctr" fontAlgn="base">
              <a:spcBef>
                <a:spcPct val="0"/>
              </a:spcBef>
              <a:spcAft>
                <a:spcPct val="0"/>
              </a:spcAft>
            </a:pPr>
            <a:r>
              <a:rPr lang="es-ES_tradnl" sz="3600" dirty="0">
                <a:solidFill>
                  <a:srgbClr val="FFFF00"/>
                </a:solidFill>
                <a:effectLst>
                  <a:glow rad="101600">
                    <a:schemeClr val="tx1">
                      <a:lumMod val="95000"/>
                      <a:lumOff val="5000"/>
                      <a:alpha val="60000"/>
                    </a:schemeClr>
                  </a:glow>
                  <a:outerShdw blurRad="50800" dist="38100" algn="l" rotWithShape="0">
                    <a:schemeClr val="bg1"/>
                  </a:outerShdw>
                </a:effectLst>
                <a:latin typeface="Berlin Sans FB" pitchFamily="34" charset="0"/>
              </a:rPr>
              <a:t>Oración </a:t>
            </a:r>
            <a:r>
              <a:rPr lang="es-ES_tradnl" sz="3600" dirty="0" smtClean="0">
                <a:solidFill>
                  <a:srgbClr val="FFFF00"/>
                </a:solidFill>
                <a:effectLst>
                  <a:glow rad="101600">
                    <a:schemeClr val="tx1">
                      <a:lumMod val="95000"/>
                      <a:lumOff val="5000"/>
                      <a:alpha val="60000"/>
                    </a:schemeClr>
                  </a:glow>
                  <a:outerShdw blurRad="50800" dist="38100" algn="l" rotWithShape="0">
                    <a:schemeClr val="bg1"/>
                  </a:outerShdw>
                </a:effectLst>
                <a:latin typeface="Berlin Sans FB" pitchFamily="34" charset="0"/>
              </a:rPr>
              <a:t>inicial</a:t>
            </a:r>
          </a:p>
          <a:p>
            <a:pPr algn="ctr" fontAlgn="base">
              <a:spcBef>
                <a:spcPct val="0"/>
              </a:spcBef>
              <a:spcAft>
                <a:spcPct val="0"/>
              </a:spcAft>
            </a:pPr>
            <a:endParaRPr lang="es-PE" sz="2000" kern="10" dirty="0">
              <a:solidFill>
                <a:srgbClr val="FFFF00"/>
              </a:solidFill>
              <a:effectLst>
                <a:glow rad="101600">
                  <a:schemeClr val="tx1">
                    <a:lumMod val="95000"/>
                    <a:lumOff val="5000"/>
                    <a:alpha val="60000"/>
                  </a:schemeClr>
                </a:glow>
                <a:outerShdw blurRad="50800" dist="38100" algn="l" rotWithShape="0">
                  <a:schemeClr val="bg1"/>
                </a:outerShdw>
              </a:effectLst>
              <a:latin typeface="Arial Black"/>
            </a:endParaRPr>
          </a:p>
        </p:txBody>
      </p:sp>
      <p:sp>
        <p:nvSpPr>
          <p:cNvPr id="6" name="2 Marcador de contenido"/>
          <p:cNvSpPr>
            <a:spLocks noGrp="1"/>
          </p:cNvSpPr>
          <p:nvPr>
            <p:ph idx="1"/>
          </p:nvPr>
        </p:nvSpPr>
        <p:spPr>
          <a:xfrm>
            <a:off x="2333897" y="936171"/>
            <a:ext cx="6397812" cy="1616921"/>
          </a:xfrm>
        </p:spPr>
        <p:txBody>
          <a:bodyPr/>
          <a:lstStyle/>
          <a:p>
            <a:pPr marL="0" indent="0" algn="ctr">
              <a:spcBef>
                <a:spcPts val="0"/>
              </a:spcBef>
              <a:buNone/>
            </a:pPr>
            <a:r>
              <a:rPr lang="es-PE" sz="2600" dirty="0">
                <a:solidFill>
                  <a:schemeClr val="bg1"/>
                </a:solidFill>
                <a:effectLst>
                  <a:glow rad="101600">
                    <a:srgbClr val="540000">
                      <a:alpha val="60000"/>
                    </a:srgbClr>
                  </a:glow>
                  <a:outerShdw blurRad="50800" dist="38100" sx="101000" sy="101000" algn="l" rotWithShape="0">
                    <a:prstClr val="black"/>
                  </a:outerShdw>
                </a:effectLst>
                <a:latin typeface="Tekton Pro" pitchFamily="34" charset="0"/>
              </a:rPr>
              <a:t>Invitados por tu palabra, oh Cristo</a:t>
            </a:r>
            <a:r>
              <a:rPr lang="es-PE" sz="2600" dirty="0" smtClean="0">
                <a:solidFill>
                  <a:schemeClr val="bg1"/>
                </a:solidFill>
                <a:effectLst>
                  <a:glow rad="101600">
                    <a:srgbClr val="540000">
                      <a:alpha val="60000"/>
                    </a:srgbClr>
                  </a:glow>
                  <a:outerShdw blurRad="50800" dist="38100" sx="101000" sy="101000" algn="l" rotWithShape="0">
                    <a:prstClr val="black"/>
                  </a:outerShdw>
                </a:effectLst>
                <a:latin typeface="Tekton Pro" pitchFamily="34" charset="0"/>
              </a:rPr>
              <a:t>, queremos </a:t>
            </a:r>
            <a:r>
              <a:rPr lang="es-PE" sz="2600" dirty="0">
                <a:solidFill>
                  <a:schemeClr val="bg1"/>
                </a:solidFill>
                <a:effectLst>
                  <a:glow rad="101600">
                    <a:srgbClr val="540000">
                      <a:alpha val="60000"/>
                    </a:srgbClr>
                  </a:glow>
                  <a:outerShdw blurRad="50800" dist="38100" sx="101000" sy="101000" algn="l" rotWithShape="0">
                    <a:prstClr val="black"/>
                  </a:outerShdw>
                </a:effectLst>
                <a:latin typeface="Tekton Pro" pitchFamily="34" charset="0"/>
              </a:rPr>
              <a:t>hoy renovar la alianza nueva:</a:t>
            </a:r>
          </a:p>
          <a:p>
            <a:pPr marL="0" indent="0" algn="ctr">
              <a:spcBef>
                <a:spcPts val="0"/>
              </a:spcBef>
              <a:buNone/>
            </a:pPr>
            <a:r>
              <a:rPr lang="es-PE" sz="2600" dirty="0">
                <a:solidFill>
                  <a:schemeClr val="bg1"/>
                </a:solidFill>
                <a:effectLst>
                  <a:glow rad="101600">
                    <a:srgbClr val="540000">
                      <a:alpha val="60000"/>
                    </a:srgbClr>
                  </a:glow>
                  <a:outerShdw blurRad="50800" dist="38100" sx="101000" sy="101000" algn="l" rotWithShape="0">
                    <a:prstClr val="black"/>
                  </a:outerShdw>
                </a:effectLst>
                <a:latin typeface="Tekton Pro" pitchFamily="34" charset="0"/>
              </a:rPr>
              <a:t>recibir de Ti la vida </a:t>
            </a:r>
            <a:r>
              <a:rPr lang="es-PE" sz="2600" dirty="0" smtClean="0">
                <a:solidFill>
                  <a:schemeClr val="bg1"/>
                </a:solidFill>
                <a:effectLst>
                  <a:glow rad="101600">
                    <a:srgbClr val="540000">
                      <a:alpha val="60000"/>
                    </a:srgbClr>
                  </a:glow>
                  <a:outerShdw blurRad="50800" dist="38100" sx="101000" sy="101000" algn="l" rotWithShape="0">
                    <a:prstClr val="black"/>
                  </a:outerShdw>
                </a:effectLst>
                <a:latin typeface="Tekton Pro" pitchFamily="34" charset="0"/>
              </a:rPr>
              <a:t>abundante y </a:t>
            </a:r>
            <a:r>
              <a:rPr lang="es-PE" sz="2600" dirty="0">
                <a:solidFill>
                  <a:schemeClr val="bg1"/>
                </a:solidFill>
                <a:effectLst>
                  <a:glow rad="101600">
                    <a:srgbClr val="540000">
                      <a:alpha val="60000"/>
                    </a:srgbClr>
                  </a:glow>
                  <a:outerShdw blurRad="50800" dist="38100" sx="101000" sy="101000" algn="l" rotWithShape="0">
                    <a:prstClr val="black"/>
                  </a:outerShdw>
                </a:effectLst>
                <a:latin typeface="Tekton Pro" pitchFamily="34" charset="0"/>
              </a:rPr>
              <a:t>dirigir nuestros pasos según tu voluntad</a:t>
            </a:r>
            <a:r>
              <a:rPr lang="es-PE" sz="2600" dirty="0" smtClean="0">
                <a:solidFill>
                  <a:schemeClr val="bg1"/>
                </a:solidFill>
                <a:effectLst>
                  <a:glow rad="101600">
                    <a:srgbClr val="540000">
                      <a:alpha val="60000"/>
                    </a:srgbClr>
                  </a:glow>
                  <a:outerShdw blurRad="50800" dist="38100" sx="101000" sy="101000" algn="l" rotWithShape="0">
                    <a:prstClr val="black"/>
                  </a:outerShdw>
                </a:effectLst>
                <a:latin typeface="Tekton Pro" pitchFamily="34" charset="0"/>
              </a:rPr>
              <a:t>.</a:t>
            </a:r>
          </a:p>
        </p:txBody>
      </p:sp>
      <p:sp>
        <p:nvSpPr>
          <p:cNvPr id="8" name="2 Marcador de contenido"/>
          <p:cNvSpPr txBox="1">
            <a:spLocks/>
          </p:cNvSpPr>
          <p:nvPr/>
        </p:nvSpPr>
        <p:spPr bwMode="auto">
          <a:xfrm>
            <a:off x="4198891" y="2936761"/>
            <a:ext cx="4274549" cy="263588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Font typeface="Arial" charset="0"/>
              <a:buNone/>
            </a:pPr>
            <a:r>
              <a:rPr lang="es-PE" sz="2600" dirty="0" smtClean="0">
                <a:solidFill>
                  <a:schemeClr val="bg1"/>
                </a:solidFill>
                <a:effectLst>
                  <a:glow rad="101600">
                    <a:srgbClr val="540000">
                      <a:alpha val="60000"/>
                    </a:srgbClr>
                  </a:glow>
                  <a:outerShdw blurRad="50800" dist="38100" sx="101000" sy="101000" algn="l" rotWithShape="0">
                    <a:prstClr val="black"/>
                  </a:outerShdw>
                </a:effectLst>
                <a:latin typeface="Tekton Pro" pitchFamily="34" charset="0"/>
              </a:rPr>
              <a:t>En ti reconocemos,                  pan bajado del cielo,                       el más grande reto a nuestra fe, pero como Pedro confesamos:</a:t>
            </a:r>
          </a:p>
          <a:p>
            <a:pPr marL="0" indent="0" algn="ctr">
              <a:spcBef>
                <a:spcPts val="0"/>
              </a:spcBef>
              <a:buFont typeface="Arial" charset="0"/>
              <a:buNone/>
            </a:pPr>
            <a:r>
              <a:rPr lang="es-PE" sz="2600" dirty="0" smtClean="0">
                <a:solidFill>
                  <a:schemeClr val="bg1"/>
                </a:solidFill>
                <a:effectLst>
                  <a:glow rad="101600">
                    <a:srgbClr val="540000">
                      <a:alpha val="60000"/>
                    </a:srgbClr>
                  </a:glow>
                  <a:outerShdw blurRad="50800" dist="38100" sx="101000" sy="101000" algn="l" rotWithShape="0">
                    <a:prstClr val="black"/>
                  </a:outerShdw>
                </a:effectLst>
                <a:latin typeface="Tekton Pro" pitchFamily="34" charset="0"/>
              </a:rPr>
              <a:t>Sólo Tú tienes palabras de vida eterna.</a:t>
            </a:r>
          </a:p>
          <a:p>
            <a:pPr marL="0" indent="0" algn="ctr">
              <a:spcBef>
                <a:spcPts val="0"/>
              </a:spcBef>
              <a:buFont typeface="Arial" charset="0"/>
              <a:buNone/>
            </a:pPr>
            <a:endParaRPr lang="es-PE" sz="2600" dirty="0" smtClean="0">
              <a:solidFill>
                <a:schemeClr val="bg1"/>
              </a:solidFill>
              <a:effectLst>
                <a:glow rad="101600">
                  <a:srgbClr val="540000">
                    <a:alpha val="60000"/>
                  </a:srgbClr>
                </a:glow>
                <a:outerShdw blurRad="50800" dist="38100" sx="101000" sy="101000" algn="l" rotWithShape="0">
                  <a:prstClr val="black"/>
                </a:outerShdw>
              </a:effectLst>
              <a:latin typeface="Tekton Pro" pitchFamily="34" charset="0"/>
            </a:endParaRPr>
          </a:p>
          <a:p>
            <a:pPr marL="0" indent="0" algn="ctr">
              <a:spcBef>
                <a:spcPts val="0"/>
              </a:spcBef>
              <a:buFont typeface="Arial" charset="0"/>
              <a:buNone/>
            </a:pPr>
            <a:endParaRPr lang="es-ES" sz="2600" dirty="0">
              <a:solidFill>
                <a:schemeClr val="bg1"/>
              </a:solidFill>
              <a:effectLst>
                <a:glow rad="101600">
                  <a:srgbClr val="540000">
                    <a:alpha val="60000"/>
                  </a:srgbClr>
                </a:glow>
                <a:outerShdw blurRad="50800" dist="38100" sx="101000" sy="101000" algn="l" rotWithShape="0">
                  <a:prstClr val="black"/>
                </a:outerShdw>
              </a:effectLst>
              <a:latin typeface="Tekton Pro" pitchFamily="34" charset="0"/>
            </a:endParaRPr>
          </a:p>
        </p:txBody>
      </p:sp>
    </p:spTree>
    <p:extLst>
      <p:ext uri="{BB962C8B-B14F-4D97-AF65-F5344CB8AC3E}">
        <p14:creationId xmlns:p14="http://schemas.microsoft.com/office/powerpoint/2010/main" val="407308889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1750" fill="hold"/>
                                        <p:tgtEl>
                                          <p:spTgt spid="6"/>
                                        </p:tgtEl>
                                        <p:attrNameLst>
                                          <p:attrName>ppt_w</p:attrName>
                                        </p:attrNameLst>
                                      </p:cBhvr>
                                      <p:tavLst>
                                        <p:tav tm="0">
                                          <p:val>
                                            <p:fltVal val="0"/>
                                          </p:val>
                                        </p:tav>
                                        <p:tav tm="100000">
                                          <p:val>
                                            <p:strVal val="#ppt_w"/>
                                          </p:val>
                                        </p:tav>
                                      </p:tavLst>
                                    </p:anim>
                                    <p:anim calcmode="lin" valueType="num">
                                      <p:cBhvr>
                                        <p:cTn id="8" dur="1750" fill="hold"/>
                                        <p:tgtEl>
                                          <p:spTgt spid="6"/>
                                        </p:tgtEl>
                                        <p:attrNameLst>
                                          <p:attrName>ppt_h</p:attrName>
                                        </p:attrNameLst>
                                      </p:cBhvr>
                                      <p:tavLst>
                                        <p:tav tm="0">
                                          <p:val>
                                            <p:fltVal val="0"/>
                                          </p:val>
                                        </p:tav>
                                        <p:tav tm="100000">
                                          <p:val>
                                            <p:strVal val="#ppt_h"/>
                                          </p:val>
                                        </p:tav>
                                      </p:tavLst>
                                    </p:anim>
                                    <p:anim calcmode="lin" valueType="num">
                                      <p:cBhvr>
                                        <p:cTn id="9" dur="1750" fill="hold"/>
                                        <p:tgtEl>
                                          <p:spTgt spid="6"/>
                                        </p:tgtEl>
                                        <p:attrNameLst>
                                          <p:attrName>ppt_x</p:attrName>
                                        </p:attrNameLst>
                                      </p:cBhvr>
                                      <p:tavLst>
                                        <p:tav tm="0">
                                          <p:val>
                                            <p:fltVal val="0.5"/>
                                          </p:val>
                                        </p:tav>
                                        <p:tav tm="100000">
                                          <p:val>
                                            <p:strVal val="#ppt_x"/>
                                          </p:val>
                                        </p:tav>
                                      </p:tavLst>
                                    </p:anim>
                                    <p:anim calcmode="lin" valueType="num">
                                      <p:cBhvr>
                                        <p:cTn id="10" dur="1750" fill="hold"/>
                                        <p:tgtEl>
                                          <p:spTgt spid="6"/>
                                        </p:tgtEl>
                                        <p:attrNameLst>
                                          <p:attrName>ppt_y</p:attrName>
                                        </p:attrNameLst>
                                      </p:cBhvr>
                                      <p:tavLst>
                                        <p:tav tm="0">
                                          <p:val>
                                            <p:fltVal val="0.5"/>
                                          </p:val>
                                        </p:tav>
                                        <p:tav tm="100000">
                                          <p:val>
                                            <p:strVal val="#ppt_y"/>
                                          </p:val>
                                        </p:tav>
                                      </p:tavLst>
                                    </p:anim>
                                  </p:childTnLst>
                                </p:cTn>
                              </p:par>
                            </p:childTnLst>
                          </p:cTn>
                        </p:par>
                        <p:par>
                          <p:cTn id="11" fill="hold">
                            <p:stCondLst>
                              <p:cond delay="6650"/>
                            </p:stCondLst>
                            <p:childTnLst>
                              <p:par>
                                <p:cTn id="12" presetID="23" presetClass="entr" presetSubtype="528" fill="hold" grpId="0" nodeType="afterEffect">
                                  <p:stCondLst>
                                    <p:cond delay="0"/>
                                  </p:stCondLst>
                                  <p:iterate type="wd">
                                    <p:tmPct val="10000"/>
                                  </p:iterate>
                                  <p:childTnLst>
                                    <p:set>
                                      <p:cBhvr>
                                        <p:cTn id="13" dur="1" fill="hold">
                                          <p:stCondLst>
                                            <p:cond delay="0"/>
                                          </p:stCondLst>
                                        </p:cTn>
                                        <p:tgtEl>
                                          <p:spTgt spid="8"/>
                                        </p:tgtEl>
                                        <p:attrNameLst>
                                          <p:attrName>style.visibility</p:attrName>
                                        </p:attrNameLst>
                                      </p:cBhvr>
                                      <p:to>
                                        <p:strVal val="visible"/>
                                      </p:to>
                                    </p:set>
                                    <p:anim calcmode="lin" valueType="num">
                                      <p:cBhvr>
                                        <p:cTn id="14" dur="1750" fill="hold"/>
                                        <p:tgtEl>
                                          <p:spTgt spid="8"/>
                                        </p:tgtEl>
                                        <p:attrNameLst>
                                          <p:attrName>ppt_w</p:attrName>
                                        </p:attrNameLst>
                                      </p:cBhvr>
                                      <p:tavLst>
                                        <p:tav tm="0">
                                          <p:val>
                                            <p:fltVal val="0"/>
                                          </p:val>
                                        </p:tav>
                                        <p:tav tm="100000">
                                          <p:val>
                                            <p:strVal val="#ppt_w"/>
                                          </p:val>
                                        </p:tav>
                                      </p:tavLst>
                                    </p:anim>
                                    <p:anim calcmode="lin" valueType="num">
                                      <p:cBhvr>
                                        <p:cTn id="15" dur="1750" fill="hold"/>
                                        <p:tgtEl>
                                          <p:spTgt spid="8"/>
                                        </p:tgtEl>
                                        <p:attrNameLst>
                                          <p:attrName>ppt_h</p:attrName>
                                        </p:attrNameLst>
                                      </p:cBhvr>
                                      <p:tavLst>
                                        <p:tav tm="0">
                                          <p:val>
                                            <p:fltVal val="0"/>
                                          </p:val>
                                        </p:tav>
                                        <p:tav tm="100000">
                                          <p:val>
                                            <p:strVal val="#ppt_h"/>
                                          </p:val>
                                        </p:tav>
                                      </p:tavLst>
                                    </p:anim>
                                    <p:anim calcmode="lin" valueType="num">
                                      <p:cBhvr>
                                        <p:cTn id="16" dur="1750" fill="hold"/>
                                        <p:tgtEl>
                                          <p:spTgt spid="8"/>
                                        </p:tgtEl>
                                        <p:attrNameLst>
                                          <p:attrName>ppt_x</p:attrName>
                                        </p:attrNameLst>
                                      </p:cBhvr>
                                      <p:tavLst>
                                        <p:tav tm="0">
                                          <p:val>
                                            <p:fltVal val="0.5"/>
                                          </p:val>
                                        </p:tav>
                                        <p:tav tm="100000">
                                          <p:val>
                                            <p:strVal val="#ppt_x"/>
                                          </p:val>
                                        </p:tav>
                                      </p:tavLst>
                                    </p:anim>
                                    <p:anim calcmode="lin" valueType="num">
                                      <p:cBhvr>
                                        <p:cTn id="17" dur="1750" fill="hold"/>
                                        <p:tgtEl>
                                          <p:spTgt spid="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i.pinimg.com/564x/9f/81/d6/9f81d632981a8129740279f0331d7c4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209" y="439389"/>
            <a:ext cx="8143694" cy="5977510"/>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6" name="2 Marcador de contenido"/>
          <p:cNvSpPr txBox="1">
            <a:spLocks/>
          </p:cNvSpPr>
          <p:nvPr/>
        </p:nvSpPr>
        <p:spPr bwMode="auto">
          <a:xfrm>
            <a:off x="495209" y="439390"/>
            <a:ext cx="8143694" cy="34794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eaLnBrk="0" fontAlgn="base" hangingPunct="0">
              <a:spcAft>
                <a:spcPct val="0"/>
              </a:spcAft>
              <a:defRPr/>
            </a:pPr>
            <a:r>
              <a:rPr lang="es-PE" sz="2500" b="1" dirty="0">
                <a:solidFill>
                  <a:schemeClr val="bg1"/>
                </a:solidFill>
                <a:effectLst>
                  <a:glow rad="101600">
                    <a:srgbClr val="000000">
                      <a:alpha val="60000"/>
                    </a:srgbClr>
                  </a:glow>
                  <a:outerShdw blurRad="50800" dist="38100" dir="10800000" algn="r" rotWithShape="0">
                    <a:prstClr val="black"/>
                  </a:outerShdw>
                </a:effectLst>
                <a:latin typeface="Tekton Pro" pitchFamily="34" charset="0"/>
              </a:rPr>
              <a:t>Perdona la dureza de nuestro corazón,</a:t>
            </a:r>
          </a:p>
          <a:p>
            <a:pPr algn="ctr" eaLnBrk="0" fontAlgn="base" hangingPunct="0">
              <a:spcAft>
                <a:spcPct val="0"/>
              </a:spcAft>
              <a:defRPr/>
            </a:pPr>
            <a:r>
              <a:rPr lang="es-PE" sz="2500" b="1" dirty="0">
                <a:solidFill>
                  <a:schemeClr val="bg1"/>
                </a:solidFill>
                <a:effectLst>
                  <a:glow rad="101600">
                    <a:srgbClr val="000000">
                      <a:alpha val="60000"/>
                    </a:srgbClr>
                  </a:glow>
                  <a:outerShdw blurRad="50800" dist="38100" dir="10800000" algn="r" rotWithShape="0">
                    <a:prstClr val="black"/>
                  </a:outerShdw>
                </a:effectLst>
                <a:latin typeface="Tekton Pro" pitchFamily="34" charset="0"/>
              </a:rPr>
              <a:t>rompe el muro de nuestra resistencia,</a:t>
            </a:r>
          </a:p>
          <a:p>
            <a:pPr algn="ctr" eaLnBrk="0" fontAlgn="base" hangingPunct="0">
              <a:spcAft>
                <a:spcPct val="0"/>
              </a:spcAft>
              <a:defRPr/>
            </a:pPr>
            <a:r>
              <a:rPr lang="es-PE" sz="2500" b="1" dirty="0">
                <a:solidFill>
                  <a:schemeClr val="bg1"/>
                </a:solidFill>
                <a:effectLst>
                  <a:glow rad="101600">
                    <a:srgbClr val="000000">
                      <a:alpha val="60000"/>
                    </a:srgbClr>
                  </a:glow>
                  <a:outerShdw blurRad="50800" dist="38100" dir="10800000" algn="r" rotWithShape="0">
                    <a:prstClr val="black"/>
                  </a:outerShdw>
                </a:effectLst>
                <a:latin typeface="Tekton Pro" pitchFamily="34" charset="0"/>
              </a:rPr>
              <a:t>ilumina nuestra ceguera ante el sacramento.</a:t>
            </a:r>
          </a:p>
          <a:p>
            <a:pPr algn="ctr" eaLnBrk="0" fontAlgn="base" hangingPunct="0">
              <a:spcAft>
                <a:spcPct val="0"/>
              </a:spcAft>
              <a:defRPr/>
            </a:pPr>
            <a:r>
              <a:rPr lang="es-PE" sz="2500" b="1" dirty="0" smtClean="0">
                <a:solidFill>
                  <a:schemeClr val="bg1"/>
                </a:solidFill>
                <a:effectLst>
                  <a:glow rad="101600">
                    <a:srgbClr val="000000">
                      <a:alpha val="60000"/>
                    </a:srgbClr>
                  </a:glow>
                  <a:outerShdw blurRad="50800" dist="38100" dir="10800000" algn="r" rotWithShape="0">
                    <a:prstClr val="black"/>
                  </a:outerShdw>
                </a:effectLst>
                <a:latin typeface="Tekton Pro" pitchFamily="34" charset="0"/>
              </a:rPr>
              <a:t>Y </a:t>
            </a:r>
            <a:r>
              <a:rPr lang="es-PE" sz="2500" b="1" dirty="0">
                <a:solidFill>
                  <a:schemeClr val="bg1"/>
                </a:solidFill>
                <a:effectLst>
                  <a:glow rad="101600">
                    <a:srgbClr val="000000">
                      <a:alpha val="60000"/>
                    </a:srgbClr>
                  </a:glow>
                  <a:outerShdw blurRad="50800" dist="38100" dir="10800000" algn="r" rotWithShape="0">
                    <a:prstClr val="black"/>
                  </a:outerShdw>
                </a:effectLst>
                <a:latin typeface="Tekton Pro" pitchFamily="34" charset="0"/>
              </a:rPr>
              <a:t>derrama en nosotros el don del Espíritu, </a:t>
            </a:r>
            <a:r>
              <a:rPr lang="es-PE" sz="2500" b="1" dirty="0" smtClean="0">
                <a:solidFill>
                  <a:schemeClr val="bg1"/>
                </a:solidFill>
                <a:effectLst>
                  <a:glow rad="101600">
                    <a:srgbClr val="000000">
                      <a:alpha val="60000"/>
                    </a:srgbClr>
                  </a:glow>
                  <a:outerShdw blurRad="50800" dist="38100" dir="10800000" algn="r" rotWithShape="0">
                    <a:prstClr val="black"/>
                  </a:outerShdw>
                </a:effectLst>
                <a:latin typeface="Tekton Pro" pitchFamily="34" charset="0"/>
              </a:rPr>
              <a:t>                                   la </a:t>
            </a:r>
            <a:r>
              <a:rPr lang="es-PE" sz="2500" b="1" dirty="0">
                <a:solidFill>
                  <a:schemeClr val="bg1"/>
                </a:solidFill>
                <a:effectLst>
                  <a:glow rad="101600">
                    <a:srgbClr val="000000">
                      <a:alpha val="60000"/>
                    </a:srgbClr>
                  </a:glow>
                  <a:outerShdw blurRad="50800" dist="38100" dir="10800000" algn="r" rotWithShape="0">
                    <a:prstClr val="black"/>
                  </a:outerShdw>
                </a:effectLst>
                <a:latin typeface="Tekton Pro" pitchFamily="34" charset="0"/>
              </a:rPr>
              <a:t>fuente de la luz y la inteligencia, </a:t>
            </a:r>
            <a:r>
              <a:rPr lang="es-PE" sz="2500" b="1" dirty="0" smtClean="0">
                <a:solidFill>
                  <a:schemeClr val="bg1"/>
                </a:solidFill>
                <a:effectLst>
                  <a:glow rad="101600">
                    <a:srgbClr val="000000">
                      <a:alpha val="60000"/>
                    </a:srgbClr>
                  </a:glow>
                  <a:outerShdw blurRad="50800" dist="38100" dir="10800000" algn="r" rotWithShape="0">
                    <a:prstClr val="black"/>
                  </a:outerShdw>
                </a:effectLst>
                <a:latin typeface="Tekton Pro" pitchFamily="34" charset="0"/>
              </a:rPr>
              <a:t>                                          que </a:t>
            </a:r>
            <a:r>
              <a:rPr lang="es-PE" sz="2500" b="1" dirty="0">
                <a:solidFill>
                  <a:schemeClr val="bg1"/>
                </a:solidFill>
                <a:effectLst>
                  <a:glow rad="101600">
                    <a:srgbClr val="000000">
                      <a:alpha val="60000"/>
                    </a:srgbClr>
                  </a:glow>
                  <a:outerShdw blurRad="50800" dist="38100" dir="10800000" algn="r" rotWithShape="0">
                    <a:prstClr val="black"/>
                  </a:outerShdw>
                </a:effectLst>
                <a:latin typeface="Tekton Pro" pitchFamily="34" charset="0"/>
              </a:rPr>
              <a:t>viene del Padre, y que nos atraen hacia Ti</a:t>
            </a:r>
            <a:r>
              <a:rPr lang="es-PE" sz="2500" b="1" dirty="0" smtClean="0">
                <a:solidFill>
                  <a:schemeClr val="bg1"/>
                </a:solidFill>
                <a:effectLst>
                  <a:glow rad="101600">
                    <a:srgbClr val="000000">
                      <a:alpha val="60000"/>
                    </a:srgbClr>
                  </a:glow>
                  <a:outerShdw blurRad="50800" dist="38100" dir="10800000" algn="r" rotWithShape="0">
                    <a:prstClr val="black"/>
                  </a:outerShdw>
                </a:effectLst>
                <a:latin typeface="Tekton Pro" pitchFamily="34" charset="0"/>
              </a:rPr>
              <a:t>.</a:t>
            </a:r>
          </a:p>
          <a:p>
            <a:pPr algn="ctr" eaLnBrk="0" fontAlgn="base" hangingPunct="0">
              <a:spcAft>
                <a:spcPct val="0"/>
              </a:spcAft>
              <a:defRPr/>
            </a:pPr>
            <a:r>
              <a:rPr lang="es-PE" sz="2500" b="1" dirty="0" smtClean="0">
                <a:solidFill>
                  <a:schemeClr val="bg1"/>
                </a:solidFill>
                <a:effectLst>
                  <a:glow rad="101600">
                    <a:srgbClr val="000000">
                      <a:alpha val="60000"/>
                    </a:srgbClr>
                  </a:glow>
                  <a:outerShdw blurRad="50800" dist="38100" dir="10800000" algn="r" rotWithShape="0">
                    <a:prstClr val="black"/>
                  </a:outerShdw>
                </a:effectLst>
                <a:latin typeface="Tekton Pro" pitchFamily="34" charset="0"/>
              </a:rPr>
              <a:t>Haz </a:t>
            </a:r>
            <a:r>
              <a:rPr lang="es-PE" sz="2500" b="1" dirty="0">
                <a:solidFill>
                  <a:schemeClr val="bg1"/>
                </a:solidFill>
                <a:effectLst>
                  <a:glow rad="101600">
                    <a:srgbClr val="000000">
                      <a:alpha val="60000"/>
                    </a:srgbClr>
                  </a:glow>
                  <a:outerShdw blurRad="50800" dist="38100" dir="10800000" algn="r" rotWithShape="0">
                    <a:prstClr val="black"/>
                  </a:outerShdw>
                </a:effectLst>
                <a:latin typeface="Tekton Pro" pitchFamily="34" charset="0"/>
              </a:rPr>
              <a:t>que nuestra fe produzca abundantes frutos de amor</a:t>
            </a:r>
            <a:r>
              <a:rPr lang="es-PE" sz="2500" b="1" dirty="0" smtClean="0">
                <a:solidFill>
                  <a:schemeClr val="bg1"/>
                </a:solidFill>
                <a:effectLst>
                  <a:glow rad="101600">
                    <a:srgbClr val="000000">
                      <a:alpha val="60000"/>
                    </a:srgbClr>
                  </a:glow>
                  <a:outerShdw blurRad="50800" dist="38100" dir="10800000" algn="r" rotWithShape="0">
                    <a:prstClr val="black"/>
                  </a:outerShdw>
                </a:effectLst>
                <a:latin typeface="Tekton Pro" pitchFamily="34" charset="0"/>
              </a:rPr>
              <a:t>, de </a:t>
            </a:r>
            <a:r>
              <a:rPr lang="es-PE" sz="2500" b="1" dirty="0">
                <a:solidFill>
                  <a:schemeClr val="bg1"/>
                </a:solidFill>
                <a:effectLst>
                  <a:glow rad="101600">
                    <a:srgbClr val="000000">
                      <a:alpha val="60000"/>
                    </a:srgbClr>
                  </a:glow>
                  <a:outerShdw blurRad="50800" dist="38100" dir="10800000" algn="r" rotWithShape="0">
                    <a:prstClr val="black"/>
                  </a:outerShdw>
                </a:effectLst>
                <a:latin typeface="Tekton Pro" pitchFamily="34" charset="0"/>
              </a:rPr>
              <a:t>justicia, de paz y de verdad para invitar de este modo a muchos otros a entrar en tu alianza</a:t>
            </a:r>
            <a:r>
              <a:rPr lang="es-PE" sz="2500" b="1" dirty="0" smtClean="0">
                <a:solidFill>
                  <a:schemeClr val="bg1"/>
                </a:solidFill>
                <a:effectLst>
                  <a:glow rad="101600">
                    <a:srgbClr val="000000">
                      <a:alpha val="60000"/>
                    </a:srgbClr>
                  </a:glow>
                  <a:outerShdw blurRad="50800" dist="38100" dir="10800000" algn="r" rotWithShape="0">
                    <a:prstClr val="black"/>
                  </a:outerShdw>
                </a:effectLst>
                <a:latin typeface="Tekton Pro" pitchFamily="34" charset="0"/>
              </a:rPr>
              <a:t>.</a:t>
            </a:r>
            <a:endParaRPr lang="es-PE" sz="2500" b="1" dirty="0">
              <a:solidFill>
                <a:schemeClr val="bg1"/>
              </a:solidFill>
              <a:effectLst>
                <a:glow rad="101600">
                  <a:srgbClr val="000000">
                    <a:alpha val="60000"/>
                  </a:srgbClr>
                </a:glow>
                <a:outerShdw blurRad="50800" dist="38100" dir="10800000" algn="r" rotWithShape="0">
                  <a:prstClr val="black"/>
                </a:outerShdw>
              </a:effectLst>
              <a:latin typeface="Tekton Pro" pitchFamily="34" charset="0"/>
            </a:endParaRPr>
          </a:p>
          <a:p>
            <a:pPr marL="342900" indent="-342900" algn="ctr" eaLnBrk="0" fontAlgn="base" hangingPunct="0">
              <a:spcAft>
                <a:spcPct val="0"/>
              </a:spcAft>
              <a:defRPr/>
            </a:pPr>
            <a:endParaRPr lang="es-PE" sz="2500" b="1" dirty="0">
              <a:solidFill>
                <a:schemeClr val="bg1"/>
              </a:solidFill>
              <a:effectLst>
                <a:outerShdw blurRad="38100" dist="38100" dir="2700000" algn="tl">
                  <a:srgbClr val="000000">
                    <a:alpha val="43137"/>
                  </a:srgbClr>
                </a:outerShdw>
              </a:effectLst>
              <a:latin typeface="Tekton Pro" pitchFamily="34" charset="0"/>
            </a:endParaRPr>
          </a:p>
          <a:p>
            <a:pPr marL="342900" indent="-342900" algn="ctr" eaLnBrk="0" fontAlgn="base" hangingPunct="0">
              <a:spcAft>
                <a:spcPct val="0"/>
              </a:spcAft>
              <a:defRPr/>
            </a:pPr>
            <a:endParaRPr lang="es-PE" sz="2500" b="1" dirty="0">
              <a:solidFill>
                <a:schemeClr val="bg1"/>
              </a:solidFill>
              <a:effectLst>
                <a:outerShdw blurRad="38100" dist="38100" dir="2700000" algn="tl">
                  <a:srgbClr val="000000">
                    <a:alpha val="43137"/>
                  </a:srgbClr>
                </a:outerShdw>
              </a:effectLst>
              <a:latin typeface="Tekton Pro" pitchFamily="34" charset="0"/>
            </a:endParaRPr>
          </a:p>
        </p:txBody>
      </p:sp>
      <p:sp>
        <p:nvSpPr>
          <p:cNvPr id="4" name="Rectángulo 3"/>
          <p:cNvSpPr/>
          <p:nvPr/>
        </p:nvSpPr>
        <p:spPr>
          <a:xfrm>
            <a:off x="743942" y="4247158"/>
            <a:ext cx="7776864" cy="461665"/>
          </a:xfrm>
          <a:prstGeom prst="rect">
            <a:avLst/>
          </a:prstGeom>
        </p:spPr>
        <p:txBody>
          <a:bodyPr wrap="square">
            <a:spAutoFit/>
          </a:bodyPr>
          <a:lstStyle/>
          <a:p>
            <a:pPr algn="ctr" eaLnBrk="0" fontAlgn="base" hangingPunct="0">
              <a:spcAft>
                <a:spcPct val="0"/>
              </a:spcAft>
              <a:defRPr/>
            </a:pPr>
            <a:endParaRPr lang="es-PE" sz="2400" b="1" dirty="0">
              <a:solidFill>
                <a:srgbClr val="FFFF00"/>
              </a:solidFill>
              <a:effectLst>
                <a:glow rad="101600">
                  <a:srgbClr val="000000">
                    <a:alpha val="60000"/>
                  </a:srgbClr>
                </a:glow>
                <a:outerShdw blurRad="50800" dist="38100" dir="10800000" algn="r" rotWithShape="0">
                  <a:prstClr val="black"/>
                </a:outerShdw>
              </a:effectLst>
              <a:latin typeface="Tekton Pro" pitchFamily="34" charset="0"/>
            </a:endParaRPr>
          </a:p>
        </p:txBody>
      </p:sp>
      <p:sp>
        <p:nvSpPr>
          <p:cNvPr id="2" name="Rectángulo 1"/>
          <p:cNvSpPr/>
          <p:nvPr/>
        </p:nvSpPr>
        <p:spPr>
          <a:xfrm>
            <a:off x="5398457" y="4293324"/>
            <a:ext cx="1125629" cy="461665"/>
          </a:xfrm>
          <a:prstGeom prst="rect">
            <a:avLst/>
          </a:prstGeom>
        </p:spPr>
        <p:txBody>
          <a:bodyPr wrap="none">
            <a:spAutoFit/>
          </a:bodyPr>
          <a:lstStyle/>
          <a:p>
            <a:r>
              <a:rPr lang="es-PE" sz="2400" b="1" dirty="0">
                <a:solidFill>
                  <a:schemeClr val="bg1"/>
                </a:solidFill>
                <a:effectLst>
                  <a:glow rad="101600">
                    <a:srgbClr val="000000">
                      <a:alpha val="60000"/>
                    </a:srgbClr>
                  </a:glow>
                  <a:outerShdw blurRad="50800" dist="38100" dir="10800000" algn="r" rotWithShape="0">
                    <a:prstClr val="black"/>
                  </a:outerShdw>
                </a:effectLst>
                <a:latin typeface="Tekton Pro" pitchFamily="34" charset="0"/>
              </a:rPr>
              <a:t>Amén.</a:t>
            </a:r>
            <a:endParaRPr lang="en-US" sz="2400" dirty="0"/>
          </a:p>
        </p:txBody>
      </p:sp>
    </p:spTree>
    <p:extLst>
      <p:ext uri="{BB962C8B-B14F-4D97-AF65-F5344CB8AC3E}">
        <p14:creationId xmlns:p14="http://schemas.microsoft.com/office/powerpoint/2010/main" val="25458385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nodePh="1">
                                  <p:stCondLst>
                                    <p:cond delay="0"/>
                                  </p:stCondLst>
                                  <p:endCondLst>
                                    <p:cond evt="begin" delay="0">
                                      <p:tn val="5"/>
                                    </p:cond>
                                  </p:endCondLst>
                                  <p:iterate type="wd">
                                    <p:tmPct val="100000"/>
                                  </p:iterate>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strVal val="4/3*#ppt_w"/>
                                          </p:val>
                                        </p:tav>
                                        <p:tav tm="100000">
                                          <p:val>
                                            <p:strVal val="#ppt_w"/>
                                          </p:val>
                                        </p:tav>
                                      </p:tavLst>
                                    </p:anim>
                                    <p:anim calcmode="lin" valueType="num">
                                      <p:cBhvr>
                                        <p:cTn id="8" dur="250" fill="hold"/>
                                        <p:tgtEl>
                                          <p:spTgt spid="4"/>
                                        </p:tgtEl>
                                        <p:attrNameLst>
                                          <p:attrName>ppt_h</p:attrName>
                                        </p:attrNameLst>
                                      </p:cBhvr>
                                      <p:tavLst>
                                        <p:tav tm="0">
                                          <p:val>
                                            <p:strVal val="4/3*#ppt_h"/>
                                          </p:val>
                                        </p:tav>
                                        <p:tav tm="100000">
                                          <p:val>
                                            <p:strVal val="#ppt_h"/>
                                          </p:val>
                                        </p:tav>
                                      </p:tavLst>
                                    </p:anim>
                                  </p:childTnLst>
                                </p:cTn>
                              </p:par>
                            </p:childTnLst>
                          </p:cTn>
                        </p:par>
                        <p:par>
                          <p:cTn id="9" fill="hold">
                            <p:stCondLst>
                              <p:cond delay="250"/>
                            </p:stCondLst>
                            <p:childTnLst>
                              <p:par>
                                <p:cTn id="10" presetID="23" presetClass="entr" presetSubtype="528" fill="hold" grpId="0" nodeType="afterEffect">
                                  <p:stCondLst>
                                    <p:cond delay="0"/>
                                  </p:stCondLst>
                                  <p:iterate type="wd">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1750" fill="hold"/>
                                        <p:tgtEl>
                                          <p:spTgt spid="6"/>
                                        </p:tgtEl>
                                        <p:attrNameLst>
                                          <p:attrName>ppt_w</p:attrName>
                                        </p:attrNameLst>
                                      </p:cBhvr>
                                      <p:tavLst>
                                        <p:tav tm="0">
                                          <p:val>
                                            <p:fltVal val="0"/>
                                          </p:val>
                                        </p:tav>
                                        <p:tav tm="100000">
                                          <p:val>
                                            <p:strVal val="#ppt_w"/>
                                          </p:val>
                                        </p:tav>
                                      </p:tavLst>
                                    </p:anim>
                                    <p:anim calcmode="lin" valueType="num">
                                      <p:cBhvr>
                                        <p:cTn id="13" dur="1750" fill="hold"/>
                                        <p:tgtEl>
                                          <p:spTgt spid="6"/>
                                        </p:tgtEl>
                                        <p:attrNameLst>
                                          <p:attrName>ppt_h</p:attrName>
                                        </p:attrNameLst>
                                      </p:cBhvr>
                                      <p:tavLst>
                                        <p:tav tm="0">
                                          <p:val>
                                            <p:fltVal val="0"/>
                                          </p:val>
                                        </p:tav>
                                        <p:tav tm="100000">
                                          <p:val>
                                            <p:strVal val="#ppt_h"/>
                                          </p:val>
                                        </p:tav>
                                      </p:tavLst>
                                    </p:anim>
                                    <p:anim calcmode="lin" valueType="num">
                                      <p:cBhvr>
                                        <p:cTn id="14" dur="1750" fill="hold"/>
                                        <p:tgtEl>
                                          <p:spTgt spid="6"/>
                                        </p:tgtEl>
                                        <p:attrNameLst>
                                          <p:attrName>ppt_x</p:attrName>
                                        </p:attrNameLst>
                                      </p:cBhvr>
                                      <p:tavLst>
                                        <p:tav tm="0">
                                          <p:val>
                                            <p:fltVal val="0.5"/>
                                          </p:val>
                                        </p:tav>
                                        <p:tav tm="100000">
                                          <p:val>
                                            <p:strVal val="#ppt_x"/>
                                          </p:val>
                                        </p:tav>
                                      </p:tavLst>
                                    </p:anim>
                                    <p:anim calcmode="lin" valueType="num">
                                      <p:cBhvr>
                                        <p:cTn id="15" dur="175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6350"/>
                            </p:stCondLst>
                            <p:childTnLst>
                              <p:par>
                                <p:cTn id="17" presetID="23" presetClass="entr" presetSubtype="528" fill="hold" grpId="0" nodeType="afterEffect">
                                  <p:stCondLst>
                                    <p:cond delay="0"/>
                                  </p:stCondLst>
                                  <p:iterate type="wd">
                                    <p:tmPct val="10000"/>
                                  </p:iterate>
                                  <p:childTnLst>
                                    <p:set>
                                      <p:cBhvr>
                                        <p:cTn id="18" dur="1" fill="hold">
                                          <p:stCondLst>
                                            <p:cond delay="0"/>
                                          </p:stCondLst>
                                        </p:cTn>
                                        <p:tgtEl>
                                          <p:spTgt spid="2"/>
                                        </p:tgtEl>
                                        <p:attrNameLst>
                                          <p:attrName>style.visibility</p:attrName>
                                        </p:attrNameLst>
                                      </p:cBhvr>
                                      <p:to>
                                        <p:strVal val="visible"/>
                                      </p:to>
                                    </p:set>
                                    <p:anim calcmode="lin" valueType="num">
                                      <p:cBhvr>
                                        <p:cTn id="19" dur="1750" fill="hold"/>
                                        <p:tgtEl>
                                          <p:spTgt spid="2"/>
                                        </p:tgtEl>
                                        <p:attrNameLst>
                                          <p:attrName>ppt_w</p:attrName>
                                        </p:attrNameLst>
                                      </p:cBhvr>
                                      <p:tavLst>
                                        <p:tav tm="0">
                                          <p:val>
                                            <p:fltVal val="0"/>
                                          </p:val>
                                        </p:tav>
                                        <p:tav tm="100000">
                                          <p:val>
                                            <p:strVal val="#ppt_w"/>
                                          </p:val>
                                        </p:tav>
                                      </p:tavLst>
                                    </p:anim>
                                    <p:anim calcmode="lin" valueType="num">
                                      <p:cBhvr>
                                        <p:cTn id="20" dur="1750" fill="hold"/>
                                        <p:tgtEl>
                                          <p:spTgt spid="2"/>
                                        </p:tgtEl>
                                        <p:attrNameLst>
                                          <p:attrName>ppt_h</p:attrName>
                                        </p:attrNameLst>
                                      </p:cBhvr>
                                      <p:tavLst>
                                        <p:tav tm="0">
                                          <p:val>
                                            <p:fltVal val="0"/>
                                          </p:val>
                                        </p:tav>
                                        <p:tav tm="100000">
                                          <p:val>
                                            <p:strVal val="#ppt_h"/>
                                          </p:val>
                                        </p:tav>
                                      </p:tavLst>
                                    </p:anim>
                                    <p:anim calcmode="lin" valueType="num">
                                      <p:cBhvr>
                                        <p:cTn id="21" dur="1750" fill="hold"/>
                                        <p:tgtEl>
                                          <p:spTgt spid="2"/>
                                        </p:tgtEl>
                                        <p:attrNameLst>
                                          <p:attrName>ppt_x</p:attrName>
                                        </p:attrNameLst>
                                      </p:cBhvr>
                                      <p:tavLst>
                                        <p:tav tm="0">
                                          <p:val>
                                            <p:fltVal val="0.5"/>
                                          </p:val>
                                        </p:tav>
                                        <p:tav tm="100000">
                                          <p:val>
                                            <p:strVal val="#ppt_x"/>
                                          </p:val>
                                        </p:tav>
                                      </p:tavLst>
                                    </p:anim>
                                    <p:anim calcmode="lin" valueType="num">
                                      <p:cBhvr>
                                        <p:cTn id="22" dur="175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rot="10800000">
            <a:off x="486950" y="404967"/>
            <a:ext cx="8122881" cy="5995831"/>
          </a:xfrm>
          <a:prstGeom prst="rect">
            <a:avLst/>
          </a:prstGeom>
        </p:spPr>
      </p:pic>
      <p:pic>
        <p:nvPicPr>
          <p:cNvPr id="2" name="Picture 2" descr="https://i.pinimg.com/564x/94/af/ef/94afef9f62608b7a080c45050a621cc7.jp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526116" y="440491"/>
            <a:ext cx="8083716" cy="3943987"/>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3" name="Rectángulo 2"/>
          <p:cNvSpPr/>
          <p:nvPr/>
        </p:nvSpPr>
        <p:spPr>
          <a:xfrm>
            <a:off x="4658195" y="642854"/>
            <a:ext cx="1620957" cy="400110"/>
          </a:xfrm>
          <a:prstGeom prst="rect">
            <a:avLst/>
          </a:prstGeom>
        </p:spPr>
        <p:txBody>
          <a:bodyPr wrap="none">
            <a:spAutoFit/>
          </a:bodyPr>
          <a:lstStyle/>
          <a:p>
            <a:r>
              <a:rPr lang="es-PE" sz="2000" u="sng" dirty="0">
                <a:solidFill>
                  <a:prstClr val="white"/>
                </a:solidFill>
                <a:effectLst>
                  <a:glow rad="101600">
                    <a:srgbClr val="001E00"/>
                  </a:glow>
                  <a:outerShdw blurRad="101600" dist="38100" algn="l" rotWithShape="0">
                    <a:srgbClr val="000800"/>
                  </a:outerShdw>
                </a:effectLst>
                <a:latin typeface="Comic Sans MS" panose="030F0702030302020204" pitchFamily="66" charset="0"/>
                <a:cs typeface="Raavi" pitchFamily="2"/>
              </a:rPr>
              <a:t>Motivación: </a:t>
            </a:r>
            <a:endParaRPr lang="en-US" sz="2000" dirty="0"/>
          </a:p>
        </p:txBody>
      </p:sp>
      <p:pic>
        <p:nvPicPr>
          <p:cNvPr id="4" name="Imagen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86951" y="404969"/>
            <a:ext cx="3659992" cy="845101"/>
          </a:xfrm>
          <a:prstGeom prst="roundRect">
            <a:avLst/>
          </a:prstGeom>
        </p:spPr>
      </p:pic>
      <p:sp>
        <p:nvSpPr>
          <p:cNvPr id="9" name="Rectángulo redondeado 8"/>
          <p:cNvSpPr>
            <a:spLocks noChangeArrowheads="1"/>
          </p:cNvSpPr>
          <p:nvPr/>
        </p:nvSpPr>
        <p:spPr bwMode="auto">
          <a:xfrm>
            <a:off x="572374" y="464617"/>
            <a:ext cx="3489146" cy="605308"/>
          </a:xfrm>
          <a:prstGeom prst="roundRect">
            <a:avLst>
              <a:gd name="adj" fmla="val 16667"/>
            </a:avLst>
          </a:prstGeom>
          <a:noFill/>
          <a:ln>
            <a:headEnd/>
            <a:tailEnd/>
          </a:ln>
        </p:spPr>
        <p:style>
          <a:lnRef idx="0">
            <a:schemeClr val="accent6"/>
          </a:lnRef>
          <a:fillRef idx="3">
            <a:schemeClr val="accent6"/>
          </a:fillRef>
          <a:effectRef idx="3">
            <a:schemeClr val="accent6"/>
          </a:effectRef>
          <a:fontRef idx="minor">
            <a:schemeClr val="lt1"/>
          </a:fontRef>
        </p:style>
        <p:txBody>
          <a:bodyPr rot="0" vert="horz" wrap="square" lIns="91440" tIns="45720" rIns="91440" bIns="45720" anchor="t" anchorCtr="0" upright="1">
            <a:noAutofit/>
          </a:bodyPr>
          <a:lstStyle/>
          <a:p>
            <a:pPr indent="19050" algn="ctr" fontAlgn="base">
              <a:spcBef>
                <a:spcPct val="0"/>
              </a:spcBef>
            </a:pPr>
            <a:r>
              <a:rPr lang="es-ES_tradnl" sz="1600" b="1" dirty="0">
                <a:solidFill>
                  <a:schemeClr val="tx1"/>
                </a:solidFill>
                <a:latin typeface="Times New Roman" panose="02020603050405020304" pitchFamily="18" charset="0"/>
                <a:ea typeface="Times New Roman" panose="02020603050405020304" pitchFamily="18" charset="0"/>
              </a:rPr>
              <a:t>LECTIO</a:t>
            </a:r>
            <a:endParaRPr lang="es-PE" sz="1600" dirty="0">
              <a:solidFill>
                <a:schemeClr val="tx1"/>
              </a:solidFill>
              <a:latin typeface="Times New Roman" panose="02020603050405020304" pitchFamily="18" charset="0"/>
              <a:ea typeface="Times New Roman" panose="02020603050405020304" pitchFamily="18" charset="0"/>
            </a:endParaRPr>
          </a:p>
          <a:p>
            <a:pPr indent="19050" algn="ctr" fontAlgn="base">
              <a:spcBef>
                <a:spcPct val="0"/>
              </a:spcBef>
            </a:pPr>
            <a:r>
              <a:rPr lang="es-ES_tradnl" b="1" dirty="0">
                <a:solidFill>
                  <a:schemeClr val="tx1"/>
                </a:solidFill>
                <a:latin typeface="Times New Roman" panose="02020603050405020304" pitchFamily="18" charset="0"/>
                <a:ea typeface="Times New Roman" panose="02020603050405020304" pitchFamily="18" charset="0"/>
              </a:rPr>
              <a:t>¿Qué dice el texto? Juan 6, 60-69</a:t>
            </a:r>
            <a:endParaRPr lang="es-PE" dirty="0">
              <a:solidFill>
                <a:schemeClr val="tx1"/>
              </a:solidFill>
              <a:latin typeface="Times New Roman" panose="02020603050405020304" pitchFamily="18" charset="0"/>
              <a:ea typeface="Times New Roman" panose="02020603050405020304" pitchFamily="18" charset="0"/>
            </a:endParaRPr>
          </a:p>
        </p:txBody>
      </p:sp>
      <p:sp>
        <p:nvSpPr>
          <p:cNvPr id="8" name="7 CuadroTexto"/>
          <p:cNvSpPr txBox="1"/>
          <p:nvPr/>
        </p:nvSpPr>
        <p:spPr>
          <a:xfrm>
            <a:off x="486950" y="3635554"/>
            <a:ext cx="8258269" cy="2800767"/>
          </a:xfrm>
          <a:prstGeom prst="rect">
            <a:avLst/>
          </a:prstGeom>
          <a:noFill/>
          <a:effectLst>
            <a:softEdge rad="317500"/>
          </a:effectLst>
        </p:spPr>
        <p:txBody>
          <a:bodyPr wrap="square" rtlCol="0">
            <a:spAutoFit/>
          </a:bodyPr>
          <a:lstStyle/>
          <a:p>
            <a:pPr algn="ctr" fontAlgn="base">
              <a:spcBef>
                <a:spcPct val="0"/>
              </a:spcBef>
              <a:spcAft>
                <a:spcPct val="0"/>
              </a:spcAft>
            </a:pPr>
            <a:r>
              <a:rPr lang="es-PE" sz="2200" dirty="0" smtClean="0">
                <a:solidFill>
                  <a:prstClr val="white"/>
                </a:solidFill>
                <a:effectLst>
                  <a:glow rad="101600">
                    <a:srgbClr val="001E00"/>
                  </a:glow>
                  <a:outerShdw blurRad="101600" dist="38100" algn="l" rotWithShape="0">
                    <a:srgbClr val="000800"/>
                  </a:outerShdw>
                </a:effectLst>
                <a:latin typeface="Comic Sans MS" panose="030F0702030302020204" pitchFamily="66" charset="0"/>
                <a:cs typeface="Raavi" pitchFamily="2"/>
              </a:rPr>
              <a:t>Después del discurso del pan de vida, muchos discípulos se escandalizan de lo que Jesús predica y deciden abandonar su seguimiento. El Señor se dirigirá a los Doce para preguntarles si también ellos se quieren ir. Jesús se presenta como el Pastor que el pueblo no tiene, pero se encuentra con la resistencia de algunos. Como dirá Pedro, el saber quién es Jesús convierte su discurso en palabras de vida eterna.               ¿A quién, pues, vamos a acudir? Escuchemos.</a:t>
            </a:r>
            <a:endParaRPr lang="es-ES_tradnl" sz="2200" dirty="0">
              <a:solidFill>
                <a:prstClr val="white"/>
              </a:solidFill>
              <a:effectLst>
                <a:glow rad="101600">
                  <a:srgbClr val="001E00"/>
                </a:glow>
                <a:outerShdw blurRad="101600" dist="38100" algn="l" rotWithShape="0">
                  <a:srgbClr val="000800"/>
                </a:outerShdw>
              </a:effectLst>
              <a:latin typeface="Comic Sans MS" panose="030F0702030302020204" pitchFamily="66" charset="0"/>
              <a:cs typeface="Raavi" pitchFamily="2"/>
            </a:endParaRPr>
          </a:p>
        </p:txBody>
      </p:sp>
    </p:spTree>
    <p:extLst>
      <p:ext uri="{BB962C8B-B14F-4D97-AF65-F5344CB8AC3E}">
        <p14:creationId xmlns:p14="http://schemas.microsoft.com/office/powerpoint/2010/main" val="480442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 calcmode="lin" valueType="num">
                                      <p:cBhvr>
                                        <p:cTn id="9" dur="10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3"/>
                                        </p:tgtEl>
                                      </p:cBhvr>
                                    </p:animEffect>
                                  </p:childTnLst>
                                </p:cTn>
                              </p:par>
                            </p:childTnLst>
                          </p:cTn>
                        </p:par>
                        <p:par>
                          <p:cTn id="12" fill="hold">
                            <p:stCondLst>
                              <p:cond delay="2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6" dur="1000" fill="hold"/>
                                        <p:tgtEl>
                                          <p:spTgt spid="8"/>
                                        </p:tgtEl>
                                        <p:attrNameLst>
                                          <p:attrName>ppt_y</p:attrName>
                                        </p:attrNameLst>
                                      </p:cBhvr>
                                      <p:tavLst>
                                        <p:tav tm="0">
                                          <p:val>
                                            <p:strVal val="#ppt_y"/>
                                          </p:val>
                                        </p:tav>
                                        <p:tav tm="100000">
                                          <p:val>
                                            <p:strVal val="#ppt_y"/>
                                          </p:val>
                                        </p:tav>
                                      </p:tavLst>
                                    </p:anim>
                                    <p:anim calcmode="lin" valueType="num">
                                      <p:cBhvr>
                                        <p:cTn id="17" dur="10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8" dur="10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9" dur="10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497840" y="444138"/>
            <a:ext cx="8148320" cy="5982062"/>
          </a:xfrm>
          <a:prstGeom prst="rect">
            <a:avLst/>
          </a:prstGeom>
          <a:scene3d>
            <a:camera prst="orthographicFront"/>
            <a:lightRig rig="threePt" dir="t"/>
          </a:scene3d>
          <a:sp3d>
            <a:bevelT prst="convex"/>
          </a:sp3d>
        </p:spPr>
      </p:pic>
      <p:sp>
        <p:nvSpPr>
          <p:cNvPr id="2" name="Rectangle 2"/>
          <p:cNvSpPr>
            <a:spLocks noChangeArrowheads="1"/>
          </p:cNvSpPr>
          <p:nvPr/>
        </p:nvSpPr>
        <p:spPr bwMode="auto">
          <a:xfrm>
            <a:off x="737345" y="4059958"/>
            <a:ext cx="7669309" cy="2062103"/>
          </a:xfrm>
          <a:prstGeom prst="rect">
            <a:avLst/>
          </a:prstGeom>
          <a:noFill/>
          <a:ln>
            <a:noFill/>
          </a:ln>
          <a:effectLst/>
          <a:extLst/>
        </p:spPr>
        <p:txBody>
          <a:bodyPr wrap="square">
            <a:spAutoFit/>
          </a:bodyPr>
          <a:lstStyle/>
          <a:p>
            <a:pPr algn="ctr" fontAlgn="base">
              <a:spcBef>
                <a:spcPct val="0"/>
              </a:spcBef>
              <a:spcAft>
                <a:spcPct val="0"/>
              </a:spcAft>
              <a:defRPr/>
            </a:pPr>
            <a:r>
              <a:rPr lang="es-PE" sz="3200" dirty="0">
                <a:solidFill>
                  <a:schemeClr val="bg1"/>
                </a:solidFill>
                <a:effectLst>
                  <a:glow rad="101600">
                    <a:srgbClr val="000010"/>
                  </a:glow>
                  <a:outerShdw blurRad="101600" dist="38100" algn="l" rotWithShape="0">
                    <a:prstClr val="black"/>
                  </a:outerShdw>
                </a:effectLst>
                <a:latin typeface="Arial Narrow" panose="020B0606020202030204" pitchFamily="34" charset="0"/>
              </a:rPr>
              <a:t>En aquel </a:t>
            </a:r>
            <a:r>
              <a:rPr lang="es-PE" sz="3200" dirty="0" smtClean="0">
                <a:solidFill>
                  <a:schemeClr val="bg1"/>
                </a:solidFill>
                <a:effectLst>
                  <a:glow rad="101600">
                    <a:srgbClr val="000010"/>
                  </a:glow>
                  <a:outerShdw blurRad="101600" dist="38100" algn="l" rotWithShape="0">
                    <a:prstClr val="black"/>
                  </a:outerShdw>
                </a:effectLst>
                <a:latin typeface="Arial Narrow" panose="020B0606020202030204" pitchFamily="34" charset="0"/>
              </a:rPr>
              <a:t>tiempo, </a:t>
            </a:r>
            <a:r>
              <a:rPr lang="es-PE" sz="3200" dirty="0">
                <a:solidFill>
                  <a:schemeClr val="bg1"/>
                </a:solidFill>
                <a:effectLst>
                  <a:glow rad="101600">
                    <a:srgbClr val="000010"/>
                  </a:glow>
                  <a:outerShdw blurRad="101600" dist="38100" algn="l" rotWithShape="0">
                    <a:prstClr val="black"/>
                  </a:outerShdw>
                </a:effectLst>
                <a:latin typeface="Arial Narrow" panose="020B0606020202030204" pitchFamily="34" charset="0"/>
              </a:rPr>
              <a:t>muchos discípulos  de Jesús, </a:t>
            </a:r>
            <a:r>
              <a:rPr lang="es-PE" sz="3200" dirty="0" smtClean="0">
                <a:solidFill>
                  <a:schemeClr val="bg1"/>
                </a:solidFill>
                <a:effectLst>
                  <a:glow rad="101600">
                    <a:srgbClr val="000010"/>
                  </a:glow>
                  <a:outerShdw blurRad="101600" dist="38100" algn="l" rotWithShape="0">
                    <a:prstClr val="black"/>
                  </a:outerShdw>
                </a:effectLst>
                <a:latin typeface="Arial Narrow" panose="020B0606020202030204" pitchFamily="34" charset="0"/>
              </a:rPr>
              <a:t>                   al </a:t>
            </a:r>
            <a:r>
              <a:rPr lang="es-PE" sz="3200" dirty="0">
                <a:solidFill>
                  <a:schemeClr val="bg1"/>
                </a:solidFill>
                <a:effectLst>
                  <a:glow rad="101600">
                    <a:srgbClr val="000010"/>
                  </a:glow>
                  <a:outerShdw blurRad="101600" dist="38100" algn="l" rotWithShape="0">
                    <a:prstClr val="black"/>
                  </a:outerShdw>
                </a:effectLst>
                <a:latin typeface="Arial Narrow" panose="020B0606020202030204" pitchFamily="34" charset="0"/>
              </a:rPr>
              <a:t>oírlo, dijeron</a:t>
            </a:r>
            <a:r>
              <a:rPr lang="es-PE" sz="3200" dirty="0" smtClean="0">
                <a:solidFill>
                  <a:schemeClr val="bg1"/>
                </a:solidFill>
                <a:effectLst>
                  <a:glow rad="101600">
                    <a:srgbClr val="000010"/>
                  </a:glow>
                  <a:outerShdw blurRad="101600" dist="38100" algn="l" rotWithShape="0">
                    <a:prstClr val="black"/>
                  </a:outerShdw>
                </a:effectLst>
                <a:latin typeface="Arial Narrow" panose="020B0606020202030204" pitchFamily="34" charset="0"/>
              </a:rPr>
              <a:t>:</a:t>
            </a:r>
          </a:p>
          <a:p>
            <a:pPr algn="ctr" fontAlgn="base">
              <a:spcBef>
                <a:spcPct val="0"/>
              </a:spcBef>
              <a:spcAft>
                <a:spcPct val="0"/>
              </a:spcAft>
              <a:defRPr/>
            </a:pPr>
            <a:r>
              <a:rPr lang="es-PE" sz="3200" dirty="0" smtClean="0">
                <a:solidFill>
                  <a:schemeClr val="bg1"/>
                </a:solidFill>
                <a:effectLst>
                  <a:glow rad="101600">
                    <a:srgbClr val="000010"/>
                  </a:glow>
                  <a:outerShdw blurRad="101600" dist="38100" algn="l" rotWithShape="0">
                    <a:prstClr val="black"/>
                  </a:outerShdw>
                </a:effectLst>
                <a:latin typeface="Arial Narrow" panose="020B0606020202030204" pitchFamily="34" charset="0"/>
              </a:rPr>
              <a:t> –Este </a:t>
            </a:r>
            <a:r>
              <a:rPr lang="es-PE" sz="3200" dirty="0">
                <a:solidFill>
                  <a:schemeClr val="bg1"/>
                </a:solidFill>
                <a:effectLst>
                  <a:glow rad="101600">
                    <a:srgbClr val="000010"/>
                  </a:glow>
                  <a:outerShdw blurRad="101600" dist="38100" algn="l" rotWithShape="0">
                    <a:prstClr val="black"/>
                  </a:outerShdw>
                </a:effectLst>
                <a:latin typeface="Arial Narrow" panose="020B0606020202030204" pitchFamily="34" charset="0"/>
              </a:rPr>
              <a:t>modo de hablar es duro, </a:t>
            </a:r>
          </a:p>
          <a:p>
            <a:pPr algn="ctr" fontAlgn="base">
              <a:spcBef>
                <a:spcPct val="0"/>
              </a:spcBef>
              <a:spcAft>
                <a:spcPct val="0"/>
              </a:spcAft>
              <a:defRPr/>
            </a:pPr>
            <a:r>
              <a:rPr lang="es-PE" sz="3200" dirty="0" smtClean="0">
                <a:solidFill>
                  <a:schemeClr val="bg1"/>
                </a:solidFill>
                <a:effectLst>
                  <a:glow rad="101600">
                    <a:srgbClr val="000010"/>
                  </a:glow>
                  <a:outerShdw blurRad="101600" dist="38100" algn="l" rotWithShape="0">
                    <a:prstClr val="black"/>
                  </a:outerShdw>
                </a:effectLst>
                <a:latin typeface="Arial Narrow" panose="020B0606020202030204" pitchFamily="34" charset="0"/>
              </a:rPr>
              <a:t>¿quién </a:t>
            </a:r>
            <a:r>
              <a:rPr lang="es-PE" sz="3200" dirty="0">
                <a:solidFill>
                  <a:schemeClr val="bg1"/>
                </a:solidFill>
                <a:effectLst>
                  <a:glow rad="101600">
                    <a:srgbClr val="000010"/>
                  </a:glow>
                  <a:outerShdw blurRad="101600" dist="38100" algn="l" rotWithShape="0">
                    <a:prstClr val="black"/>
                  </a:outerShdw>
                </a:effectLst>
                <a:latin typeface="Arial Narrow" panose="020B0606020202030204" pitchFamily="34" charset="0"/>
              </a:rPr>
              <a:t>puede  hacerle </a:t>
            </a:r>
            <a:r>
              <a:rPr lang="es-PE" sz="3200">
                <a:solidFill>
                  <a:schemeClr val="bg1"/>
                </a:solidFill>
                <a:effectLst>
                  <a:glow rad="101600">
                    <a:srgbClr val="000010"/>
                  </a:glow>
                  <a:outerShdw blurRad="101600" dist="38100" algn="l" rotWithShape="0">
                    <a:prstClr val="black"/>
                  </a:outerShdw>
                </a:effectLst>
                <a:latin typeface="Arial Narrow" panose="020B0606020202030204" pitchFamily="34" charset="0"/>
              </a:rPr>
              <a:t>caso</a:t>
            </a:r>
            <a:r>
              <a:rPr lang="es-PE" sz="3200" smtClean="0">
                <a:solidFill>
                  <a:schemeClr val="bg1"/>
                </a:solidFill>
                <a:effectLst>
                  <a:glow rad="101600">
                    <a:srgbClr val="000010"/>
                  </a:glow>
                  <a:outerShdw blurRad="101600" dist="38100" algn="l" rotWithShape="0">
                    <a:prstClr val="black"/>
                  </a:outerShdw>
                </a:effectLst>
                <a:latin typeface="Arial Narrow" panose="020B0606020202030204" pitchFamily="34" charset="0"/>
              </a:rPr>
              <a:t>?.</a:t>
            </a:r>
            <a:endParaRPr lang="es-ES" sz="3600" dirty="0">
              <a:solidFill>
                <a:schemeClr val="bg1"/>
              </a:solidFill>
              <a:effectLst>
                <a:glow rad="101600">
                  <a:srgbClr val="000010"/>
                </a:glow>
                <a:outerShdw blurRad="101600" dist="38100" algn="l" rotWithShape="0">
                  <a:prstClr val="black"/>
                </a:outerShdw>
              </a:effectLst>
              <a:latin typeface="Arial Narrow" panose="020B0606020202030204" pitchFamily="34" charset="0"/>
            </a:endParaRPr>
          </a:p>
        </p:txBody>
      </p:sp>
      <p:sp>
        <p:nvSpPr>
          <p:cNvPr id="3" name="WordArt 2"/>
          <p:cNvSpPr>
            <a:spLocks noChangeArrowheads="1" noChangeShapeType="1" noTextEdit="1"/>
          </p:cNvSpPr>
          <p:nvPr/>
        </p:nvSpPr>
        <p:spPr bwMode="auto">
          <a:xfrm>
            <a:off x="708337" y="626644"/>
            <a:ext cx="2627291" cy="493818"/>
          </a:xfrm>
          <a:prstGeom prst="rect">
            <a:avLst/>
          </a:prstGeom>
        </p:spPr>
        <p:txBody>
          <a:bodyPr wrap="none" fromWordArt="1"/>
          <a:lstStyle/>
          <a:p>
            <a:pPr fontAlgn="base">
              <a:spcBef>
                <a:spcPct val="0"/>
              </a:spcBef>
              <a:spcAft>
                <a:spcPct val="0"/>
              </a:spcAft>
            </a:pPr>
            <a:r>
              <a:rPr lang="es-PE" sz="2400" kern="10" dirty="0" smtClean="0">
                <a:solidFill>
                  <a:schemeClr val="bg1"/>
                </a:solidFill>
                <a:effectLst>
                  <a:outerShdw blurRad="38100" dist="38100" dir="2700000" algn="tl">
                    <a:srgbClr val="000000">
                      <a:alpha val="43137"/>
                    </a:srgbClr>
                  </a:outerShdw>
                </a:effectLst>
                <a:latin typeface="Arial Black"/>
              </a:rPr>
              <a:t> </a:t>
            </a:r>
            <a:r>
              <a:rPr lang="es-PE" sz="2400" kern="10" dirty="0">
                <a:solidFill>
                  <a:schemeClr val="bg1"/>
                </a:solidFill>
                <a:effectLst>
                  <a:outerShdw blurRad="38100" dist="38100" dir="2700000" algn="tl">
                    <a:srgbClr val="000000">
                      <a:alpha val="43137"/>
                    </a:srgbClr>
                  </a:outerShdw>
                </a:effectLst>
                <a:latin typeface="Arial Black"/>
              </a:rPr>
              <a:t>Juan 6</a:t>
            </a:r>
            <a:r>
              <a:rPr lang="es-PE" sz="2400" kern="10" dirty="0" smtClean="0">
                <a:solidFill>
                  <a:schemeClr val="bg1"/>
                </a:solidFill>
                <a:effectLst>
                  <a:outerShdw blurRad="38100" dist="38100" dir="2700000" algn="tl">
                    <a:srgbClr val="000000">
                      <a:alpha val="43137"/>
                    </a:srgbClr>
                  </a:outerShdw>
                </a:effectLst>
                <a:latin typeface="Arial Black"/>
              </a:rPr>
              <a:t>, 60-69</a:t>
            </a:r>
            <a:endParaRPr lang="es-PE" sz="2400" kern="10" dirty="0">
              <a:solidFill>
                <a:schemeClr val="bg1"/>
              </a:solidFill>
              <a:effectLst>
                <a:outerShdw blurRad="38100" dist="38100" dir="2700000" algn="tl">
                  <a:srgbClr val="000000">
                    <a:alpha val="43137"/>
                  </a:srgbClr>
                </a:outerShdw>
              </a:effectLst>
              <a:latin typeface="Arial Black"/>
            </a:endParaRPr>
          </a:p>
          <a:p>
            <a:pPr algn="ctr" fontAlgn="base">
              <a:spcBef>
                <a:spcPct val="0"/>
              </a:spcBef>
              <a:spcAft>
                <a:spcPct val="0"/>
              </a:spcAft>
            </a:pPr>
            <a:r>
              <a:rPr lang="es-PE" sz="2400" kern="10" dirty="0">
                <a:solidFill>
                  <a:schemeClr val="bg1"/>
                </a:solidFill>
                <a:effectLst>
                  <a:outerShdw blurRad="38100" dist="38100" dir="2700000" algn="tl">
                    <a:srgbClr val="000000">
                      <a:alpha val="43137"/>
                    </a:srgbClr>
                  </a:outerShdw>
                </a:effectLst>
                <a:latin typeface="Arial Black"/>
              </a:rPr>
              <a:t> </a:t>
            </a:r>
          </a:p>
        </p:txBody>
      </p:sp>
    </p:spTree>
    <p:extLst>
      <p:ext uri="{BB962C8B-B14F-4D97-AF65-F5344CB8AC3E}">
        <p14:creationId xmlns:p14="http://schemas.microsoft.com/office/powerpoint/2010/main" val="277480358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 calcmode="lin" valueType="num">
                                      <p:cBhvr>
                                        <p:cTn id="9" dur="10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500221" y="418010"/>
            <a:ext cx="8141755" cy="6000207"/>
          </a:xfrm>
          <a:prstGeom prst="rect">
            <a:avLst/>
          </a:prstGeom>
          <a:scene3d>
            <a:camera prst="orthographicFront"/>
            <a:lightRig rig="threePt" dir="t"/>
          </a:scene3d>
          <a:sp3d>
            <a:bevelT w="152400" h="50800" prst="softRound"/>
          </a:sp3d>
        </p:spPr>
      </p:pic>
      <p:sp>
        <p:nvSpPr>
          <p:cNvPr id="2" name="Rectangle 2"/>
          <p:cNvSpPr>
            <a:spLocks noChangeArrowheads="1"/>
          </p:cNvSpPr>
          <p:nvPr/>
        </p:nvSpPr>
        <p:spPr bwMode="auto">
          <a:xfrm>
            <a:off x="1035106" y="1848453"/>
            <a:ext cx="3422010" cy="1569660"/>
          </a:xfrm>
          <a:prstGeom prst="rect">
            <a:avLst/>
          </a:prstGeom>
          <a:noFill/>
          <a:ln>
            <a:noFill/>
          </a:ln>
          <a:effectLst/>
          <a:extLst/>
        </p:spPr>
        <p:txBody>
          <a:bodyPr wrap="square">
            <a:spAutoFit/>
          </a:bodyPr>
          <a:lstStyle/>
          <a:p>
            <a:pPr algn="ctr" fontAlgn="base">
              <a:spcBef>
                <a:spcPct val="0"/>
              </a:spcBef>
              <a:spcAft>
                <a:spcPct val="0"/>
              </a:spcAft>
              <a:defRPr/>
            </a:pPr>
            <a:r>
              <a:rPr lang="es-PE" sz="3200" dirty="0">
                <a:solidFill>
                  <a:schemeClr val="bg1"/>
                </a:solidFill>
                <a:effectLst>
                  <a:glow rad="63500">
                    <a:srgbClr val="360904"/>
                  </a:glow>
                  <a:outerShdw blurRad="101600" dist="38100" algn="l" rotWithShape="0">
                    <a:srgbClr val="1A0D00"/>
                  </a:outerShdw>
                </a:effectLst>
                <a:latin typeface="Arial Narrow" panose="020B0606020202030204" pitchFamily="34" charset="0"/>
              </a:rPr>
              <a:t>Adivinando Jesús, que sus discípulos criticaban, </a:t>
            </a:r>
            <a:r>
              <a:rPr lang="es-PE" sz="3200" dirty="0" smtClean="0">
                <a:solidFill>
                  <a:schemeClr val="bg1"/>
                </a:solidFill>
                <a:effectLst>
                  <a:glow rad="63500">
                    <a:srgbClr val="360904"/>
                  </a:glow>
                  <a:outerShdw blurRad="101600" dist="38100" algn="l" rotWithShape="0">
                    <a:srgbClr val="1A0D00"/>
                  </a:outerShdw>
                </a:effectLst>
                <a:latin typeface="Arial Narrow" panose="020B0606020202030204" pitchFamily="34" charset="0"/>
              </a:rPr>
              <a:t>les </a:t>
            </a:r>
            <a:r>
              <a:rPr lang="es-PE" sz="3200" dirty="0">
                <a:solidFill>
                  <a:schemeClr val="bg1"/>
                </a:solidFill>
                <a:effectLst>
                  <a:glow rad="63500">
                    <a:srgbClr val="360904"/>
                  </a:glow>
                  <a:outerShdw blurRad="101600" dist="38100" algn="l" rotWithShape="0">
                    <a:srgbClr val="1A0D00"/>
                  </a:outerShdw>
                </a:effectLst>
                <a:latin typeface="Arial Narrow" panose="020B0606020202030204" pitchFamily="34" charset="0"/>
              </a:rPr>
              <a:t>dijo</a:t>
            </a:r>
            <a:r>
              <a:rPr lang="es-PE" sz="3200" dirty="0" smtClean="0">
                <a:solidFill>
                  <a:schemeClr val="bg1"/>
                </a:solidFill>
                <a:effectLst>
                  <a:glow rad="63500">
                    <a:srgbClr val="360904"/>
                  </a:glow>
                  <a:outerShdw blurRad="101600" dist="38100" algn="l" rotWithShape="0">
                    <a:srgbClr val="1A0D00"/>
                  </a:outerShdw>
                </a:effectLst>
                <a:latin typeface="Arial Narrow" panose="020B0606020202030204" pitchFamily="34" charset="0"/>
              </a:rPr>
              <a:t>:</a:t>
            </a:r>
            <a:endParaRPr lang="es-PE" sz="3200" dirty="0">
              <a:solidFill>
                <a:schemeClr val="bg1"/>
              </a:solidFill>
              <a:effectLst>
                <a:glow rad="63500">
                  <a:srgbClr val="360904"/>
                </a:glow>
                <a:outerShdw blurRad="101600" dist="38100" algn="l" rotWithShape="0">
                  <a:srgbClr val="1A0D00"/>
                </a:outerShdw>
              </a:effectLst>
              <a:latin typeface="Arial Narrow" panose="020B0606020202030204" pitchFamily="34" charset="0"/>
            </a:endParaRPr>
          </a:p>
        </p:txBody>
      </p:sp>
      <p:sp>
        <p:nvSpPr>
          <p:cNvPr id="5" name="Rectangle 2"/>
          <p:cNvSpPr>
            <a:spLocks noChangeArrowheads="1"/>
          </p:cNvSpPr>
          <p:nvPr/>
        </p:nvSpPr>
        <p:spPr bwMode="auto">
          <a:xfrm>
            <a:off x="427488" y="4025188"/>
            <a:ext cx="4637246" cy="2062103"/>
          </a:xfrm>
          <a:prstGeom prst="rect">
            <a:avLst/>
          </a:prstGeom>
          <a:noFill/>
          <a:ln>
            <a:noFill/>
          </a:ln>
          <a:effectLst/>
          <a:extLst/>
        </p:spPr>
        <p:txBody>
          <a:bodyPr wrap="square">
            <a:spAutoFit/>
          </a:bodyPr>
          <a:lstStyle/>
          <a:p>
            <a:pPr algn="ctr" fontAlgn="base">
              <a:spcBef>
                <a:spcPct val="0"/>
              </a:spcBef>
              <a:spcAft>
                <a:spcPct val="0"/>
              </a:spcAft>
              <a:defRPr/>
            </a:pPr>
            <a:r>
              <a:rPr lang="es-PE" sz="3200" dirty="0" smtClean="0">
                <a:solidFill>
                  <a:schemeClr val="bg1"/>
                </a:solidFill>
                <a:effectLst>
                  <a:glow rad="63500">
                    <a:srgbClr val="360904"/>
                  </a:glow>
                  <a:outerShdw blurRad="101600" dist="38100" algn="l" rotWithShape="0">
                    <a:srgbClr val="1A0D00"/>
                  </a:outerShdw>
                </a:effectLst>
                <a:latin typeface="Arial Narrow" panose="020B0606020202030204" pitchFamily="34" charset="0"/>
              </a:rPr>
              <a:t>– </a:t>
            </a:r>
            <a:r>
              <a:rPr lang="es-PE" sz="3200" dirty="0">
                <a:solidFill>
                  <a:schemeClr val="bg1"/>
                </a:solidFill>
                <a:effectLst>
                  <a:glow rad="63500">
                    <a:srgbClr val="360904"/>
                  </a:glow>
                  <a:outerShdw blurRad="101600" dist="38100" algn="l" rotWithShape="0">
                    <a:srgbClr val="1A0D00"/>
                  </a:outerShdw>
                </a:effectLst>
                <a:latin typeface="Arial Narrow" panose="020B0606020202030204" pitchFamily="34" charset="0"/>
              </a:rPr>
              <a:t>«¿Esto los escandaliza? ¿Qué sería si vieran al Hijo del hombre subir adonde estaba antes</a:t>
            </a:r>
            <a:r>
              <a:rPr lang="es-PE" sz="3200" dirty="0" smtClean="0">
                <a:solidFill>
                  <a:schemeClr val="bg1"/>
                </a:solidFill>
                <a:effectLst>
                  <a:glow rad="63500">
                    <a:srgbClr val="360904"/>
                  </a:glow>
                  <a:outerShdw blurRad="101600" dist="38100" algn="l" rotWithShape="0">
                    <a:srgbClr val="1A0D00"/>
                  </a:outerShdw>
                </a:effectLst>
                <a:latin typeface="Arial Narrow" panose="020B0606020202030204" pitchFamily="34" charset="0"/>
              </a:rPr>
              <a:t>?” </a:t>
            </a:r>
            <a:endParaRPr lang="es-ES" sz="3200" dirty="0">
              <a:solidFill>
                <a:schemeClr val="bg1"/>
              </a:solidFill>
              <a:effectLst>
                <a:glow rad="63500">
                  <a:srgbClr val="360904"/>
                </a:glow>
                <a:outerShdw blurRad="101600" dist="38100" algn="l" rotWithShape="0">
                  <a:srgbClr val="1A0D00"/>
                </a:outerShdw>
              </a:effectLst>
              <a:latin typeface="Arial Narrow" panose="020B0606020202030204" pitchFamily="34" charset="0"/>
            </a:endParaRPr>
          </a:p>
        </p:txBody>
      </p:sp>
    </p:spTree>
    <p:extLst>
      <p:ext uri="{BB962C8B-B14F-4D97-AF65-F5344CB8AC3E}">
        <p14:creationId xmlns:p14="http://schemas.microsoft.com/office/powerpoint/2010/main" val="27400102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 calcmode="lin" valueType="num">
                                      <p:cBhvr>
                                        <p:cTn id="9" dur="10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2"/>
                                        </p:tgtEl>
                                      </p:cBhvr>
                                    </p:animEffect>
                                  </p:childTnLst>
                                </p:cTn>
                              </p:par>
                            </p:childTnLst>
                          </p:cTn>
                        </p:par>
                        <p:par>
                          <p:cTn id="12" fill="hold">
                            <p:stCondLst>
                              <p:cond delay="6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6" dur="1000" fill="hold"/>
                                        <p:tgtEl>
                                          <p:spTgt spid="5"/>
                                        </p:tgtEl>
                                        <p:attrNameLst>
                                          <p:attrName>ppt_y</p:attrName>
                                        </p:attrNameLst>
                                      </p:cBhvr>
                                      <p:tavLst>
                                        <p:tav tm="0">
                                          <p:val>
                                            <p:strVal val="#ppt_y"/>
                                          </p:val>
                                        </p:tav>
                                        <p:tav tm="100000">
                                          <p:val>
                                            <p:strVal val="#ppt_y"/>
                                          </p:val>
                                        </p:tav>
                                      </p:tavLst>
                                    </p:anim>
                                    <p:anim calcmode="lin" valueType="num">
                                      <p:cBhvr>
                                        <p:cTn id="17" dur="10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8" dur="10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9" dur="10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theme/theme1.xml><?xml version="1.0" encoding="utf-8"?>
<a:theme xmlns:a="http://schemas.openxmlformats.org/drawingml/2006/main" name="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En blanco">
  <a:themeElements>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 blanco">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8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8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 blanc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 blanc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 blanc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 blanc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 blanc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 blanc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 blanc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 blanc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 blanc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 blanc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 blanc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1138</TotalTime>
  <Words>1577</Words>
  <Application>Microsoft Office PowerPoint</Application>
  <PresentationFormat>Presentación en pantalla (4:3)</PresentationFormat>
  <Paragraphs>111</Paragraphs>
  <Slides>34</Slides>
  <Notes>3</Notes>
  <HiddenSlides>0</HiddenSlides>
  <MMClips>0</MMClips>
  <ScaleCrop>false</ScaleCrop>
  <HeadingPairs>
    <vt:vector size="6" baseType="variant">
      <vt:variant>
        <vt:lpstr>Fuentes usadas</vt:lpstr>
      </vt:variant>
      <vt:variant>
        <vt:i4>27</vt:i4>
      </vt:variant>
      <vt:variant>
        <vt:lpstr>Tema</vt:lpstr>
      </vt:variant>
      <vt:variant>
        <vt:i4>5</vt:i4>
      </vt:variant>
      <vt:variant>
        <vt:lpstr>Títulos de diapositiva</vt:lpstr>
      </vt:variant>
      <vt:variant>
        <vt:i4>34</vt:i4>
      </vt:variant>
    </vt:vector>
  </HeadingPairs>
  <TitlesOfParts>
    <vt:vector size="66" baseType="lpstr">
      <vt:lpstr>Adobe Arabic</vt:lpstr>
      <vt:lpstr>Adobe Gothic Std B</vt:lpstr>
      <vt:lpstr>AR CENA</vt:lpstr>
      <vt:lpstr>Arial</vt:lpstr>
      <vt:lpstr>Arial Black</vt:lpstr>
      <vt:lpstr>Arial Narrow</vt:lpstr>
      <vt:lpstr>Arial Rounded MT Bold</vt:lpstr>
      <vt:lpstr>Berlin Sans FB</vt:lpstr>
      <vt:lpstr>Bodoni MT</vt:lpstr>
      <vt:lpstr>Britannic Bold</vt:lpstr>
      <vt:lpstr>Calibri</vt:lpstr>
      <vt:lpstr>Century Gothic</vt:lpstr>
      <vt:lpstr>Comic Sans MS</vt:lpstr>
      <vt:lpstr>Georgia</vt:lpstr>
      <vt:lpstr>Haettenschweiler</vt:lpstr>
      <vt:lpstr>Impact</vt:lpstr>
      <vt:lpstr>Lucida Sans</vt:lpstr>
      <vt:lpstr>News706 BT</vt:lpstr>
      <vt:lpstr>Poor Richard</vt:lpstr>
      <vt:lpstr>Raavi</vt:lpstr>
      <vt:lpstr>Script MT Bold</vt:lpstr>
      <vt:lpstr>Tekton Pro</vt:lpstr>
      <vt:lpstr>Tekton Pro Cond</vt:lpstr>
      <vt:lpstr>Times</vt:lpstr>
      <vt:lpstr>Times New Roman</vt:lpstr>
      <vt:lpstr>Verdana</vt:lpstr>
      <vt:lpstr>Wingdings</vt:lpstr>
      <vt:lpstr>Diseño predeterminado</vt:lpstr>
      <vt:lpstr>1_Tema de Office</vt:lpstr>
      <vt:lpstr>2_Tema de Office</vt:lpstr>
      <vt:lpstr>En blanco</vt:lpstr>
      <vt:lpstr>1_Diseño predeterminado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PILAR</dc:creator>
  <cp:lastModifiedBy>Usuario de Windows</cp:lastModifiedBy>
  <cp:revision>126</cp:revision>
  <dcterms:created xsi:type="dcterms:W3CDTF">2018-08-19T22:43:13Z</dcterms:created>
  <dcterms:modified xsi:type="dcterms:W3CDTF">2021-08-16T15:21:21Z</dcterms:modified>
</cp:coreProperties>
</file>