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41"/>
  </p:notesMasterIdLst>
  <p:sldIdLst>
    <p:sldId id="294" r:id="rId6"/>
    <p:sldId id="296" r:id="rId7"/>
    <p:sldId id="258" r:id="rId8"/>
    <p:sldId id="259" r:id="rId9"/>
    <p:sldId id="260" r:id="rId10"/>
    <p:sldId id="261" r:id="rId11"/>
    <p:sldId id="262" r:id="rId12"/>
    <p:sldId id="263" r:id="rId13"/>
    <p:sldId id="264" r:id="rId14"/>
    <p:sldId id="265" r:id="rId15"/>
    <p:sldId id="266" r:id="rId16"/>
    <p:sldId id="267" r:id="rId17"/>
    <p:sldId id="269" r:id="rId18"/>
    <p:sldId id="270" r:id="rId19"/>
    <p:sldId id="272" r:id="rId20"/>
    <p:sldId id="273" r:id="rId21"/>
    <p:sldId id="299" r:id="rId22"/>
    <p:sldId id="275" r:id="rId23"/>
    <p:sldId id="276" r:id="rId24"/>
    <p:sldId id="297" r:id="rId25"/>
    <p:sldId id="278" r:id="rId26"/>
    <p:sldId id="279" r:id="rId27"/>
    <p:sldId id="280" r:id="rId28"/>
    <p:sldId id="282" r:id="rId29"/>
    <p:sldId id="281" r:id="rId30"/>
    <p:sldId id="284" r:id="rId31"/>
    <p:sldId id="285" r:id="rId32"/>
    <p:sldId id="286" r:id="rId33"/>
    <p:sldId id="287" r:id="rId34"/>
    <p:sldId id="295" r:id="rId35"/>
    <p:sldId id="289" r:id="rId36"/>
    <p:sldId id="290" r:id="rId37"/>
    <p:sldId id="298" r:id="rId38"/>
    <p:sldId id="291" r:id="rId39"/>
    <p:sldId id="292" r:id="rId4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622"/>
    <a:srgbClr val="FFFF97"/>
    <a:srgbClr val="BEF7BE"/>
    <a:srgbClr val="6FC16D"/>
    <a:srgbClr val="E1FBFF"/>
    <a:srgbClr val="99D5E2"/>
    <a:srgbClr val="5AA856"/>
    <a:srgbClr val="551B21"/>
    <a:srgbClr val="BE3E49"/>
    <a:srgbClr val="4824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00A82-14B1-40CC-9C56-7F91B0664C02}" type="datetimeFigureOut">
              <a:rPr lang="es-PE" smtClean="0"/>
              <a:t>2/08/2021</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3C15F-C139-4E88-8FC0-6471F9326ADC}" type="slidenum">
              <a:rPr lang="es-PE" smtClean="0"/>
              <a:t>‹Nº›</a:t>
            </a:fld>
            <a:endParaRPr lang="es-PE"/>
          </a:p>
        </p:txBody>
      </p:sp>
    </p:spTree>
    <p:extLst>
      <p:ext uri="{BB962C8B-B14F-4D97-AF65-F5344CB8AC3E}">
        <p14:creationId xmlns:p14="http://schemas.microsoft.com/office/powerpoint/2010/main" val="106584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4EF57405-DC45-4093-9561-4B1B7FA3757C}"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97961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4EF57405-DC45-4093-9561-4B1B7FA3757C}"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86620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2B44664-500F-48A2-BCE4-B01BB1409E1C}" type="slidenum">
              <a:rPr lang="es-ES" smtClean="0">
                <a:solidFill>
                  <a:srgbClr val="000000"/>
                </a:solidFill>
              </a:rPr>
              <a:pPr>
                <a:defRPr/>
              </a:pPr>
              <a:t>33</a:t>
            </a:fld>
            <a:endParaRPr lang="es-ES">
              <a:solidFill>
                <a:srgbClr val="000000"/>
              </a:solidFill>
            </a:endParaRPr>
          </a:p>
        </p:txBody>
      </p:sp>
    </p:spTree>
    <p:extLst>
      <p:ext uri="{BB962C8B-B14F-4D97-AF65-F5344CB8AC3E}">
        <p14:creationId xmlns:p14="http://schemas.microsoft.com/office/powerpoint/2010/main" val="212328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2B44664-500F-48A2-BCE4-B01BB1409E1C}" type="slidenum">
              <a:rPr lang="es-ES" smtClean="0">
                <a:solidFill>
                  <a:srgbClr val="000000"/>
                </a:solidFill>
              </a:rPr>
              <a:pPr>
                <a:defRPr/>
              </a:pPr>
              <a:t>34</a:t>
            </a:fld>
            <a:endParaRPr lang="es-ES">
              <a:solidFill>
                <a:srgbClr val="000000"/>
              </a:solidFill>
            </a:endParaRPr>
          </a:p>
        </p:txBody>
      </p:sp>
    </p:spTree>
    <p:extLst>
      <p:ext uri="{BB962C8B-B14F-4D97-AF65-F5344CB8AC3E}">
        <p14:creationId xmlns:p14="http://schemas.microsoft.com/office/powerpoint/2010/main" val="359507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2392D6-FFA6-4A24-9095-35AF8B4026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80394315"/>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B59FF-B9A6-471F-AD12-7E02D878589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54709519"/>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864525-F117-4D7C-8BD0-D2216C5BCC6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8747242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C8176DC-F0C7-42F7-96D4-6F0741D03BD4}" type="datetimeFigureOut">
              <a:rPr lang="es-ES">
                <a:solidFill>
                  <a:prstClr val="black">
                    <a:tint val="75000"/>
                  </a:prstClr>
                </a:solidFill>
              </a:rPr>
              <a:pPr>
                <a:defRPr/>
              </a:pPr>
              <a:t>02/08/2021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534144C-F750-4082-B208-869A9E7DC17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5792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2CDC8BA-BD0B-4B60-8EB4-3DB5D7A8BE98}" type="datetimeFigureOut">
              <a:rPr lang="es-ES">
                <a:solidFill>
                  <a:prstClr val="black">
                    <a:tint val="75000"/>
                  </a:prstClr>
                </a:solidFill>
              </a:rPr>
              <a:pPr>
                <a:defRPr/>
              </a:pPr>
              <a:t>02/08/2021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07FD1C0-0787-46C9-9AF6-C61A4F41FD9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65767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9199BBF-5247-4F80-AAC2-A510F6366375}" type="datetimeFigureOut">
              <a:rPr lang="es-ES">
                <a:solidFill>
                  <a:prstClr val="black">
                    <a:tint val="75000"/>
                  </a:prstClr>
                </a:solidFill>
              </a:rPr>
              <a:pPr>
                <a:defRPr/>
              </a:pPr>
              <a:t>02/08/2021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A7CC232-FFE9-49C8-B0C5-BDE08232500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88080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7AFE907-03CB-460A-8CE5-B601855A966E}" type="datetimeFigureOut">
              <a:rPr lang="es-ES">
                <a:solidFill>
                  <a:prstClr val="black">
                    <a:tint val="75000"/>
                  </a:prstClr>
                </a:solidFill>
              </a:rPr>
              <a:pPr>
                <a:defRPr/>
              </a:pPr>
              <a:t>02/08/2021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640033-6990-4465-B83F-97BC22B8490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9331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4783634-FC51-4ACC-B9D0-8F38F3DDD55D}" type="datetimeFigureOut">
              <a:rPr lang="es-ES">
                <a:solidFill>
                  <a:prstClr val="black">
                    <a:tint val="75000"/>
                  </a:prstClr>
                </a:solidFill>
              </a:rPr>
              <a:pPr>
                <a:defRPr/>
              </a:pPr>
              <a:t>02/08/2021</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FF596509-E125-4A6A-B730-878B573E69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55140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012D923-6D35-46CE-A16F-2C02112B5D70}" type="datetimeFigureOut">
              <a:rPr lang="es-ES">
                <a:solidFill>
                  <a:prstClr val="black">
                    <a:tint val="75000"/>
                  </a:prstClr>
                </a:solidFill>
              </a:rPr>
              <a:pPr>
                <a:defRPr/>
              </a:pPr>
              <a:t>02/08/2021</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5D5D6F83-032C-44F2-ACA9-CA6E8CABA8F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49496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CFCF01C-40FC-4D3E-A758-861233A84D3C}" type="datetimeFigureOut">
              <a:rPr lang="es-ES">
                <a:solidFill>
                  <a:prstClr val="black">
                    <a:tint val="75000"/>
                  </a:prstClr>
                </a:solidFill>
              </a:rPr>
              <a:pPr>
                <a:defRPr/>
              </a:pPr>
              <a:t>02/08/2021</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225A10E1-B94F-4596-99F2-9280D9482BF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75361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D5D8A01-076F-438F-8645-D0ACED49CBCD}" type="datetimeFigureOut">
              <a:rPr lang="es-ES">
                <a:solidFill>
                  <a:prstClr val="black">
                    <a:tint val="75000"/>
                  </a:prstClr>
                </a:solidFill>
              </a:rPr>
              <a:pPr>
                <a:defRPr/>
              </a:pPr>
              <a:t>02/08/2021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DBC3626-2A9E-475E-8C58-110C3107C0F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78145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9E6E7D-CE1E-4F0D-9097-48870C92EC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38968235"/>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DCF1EB3-AC5C-48DE-A4A0-826CDBB487BA}" type="datetimeFigureOut">
              <a:rPr lang="es-ES">
                <a:solidFill>
                  <a:prstClr val="black">
                    <a:tint val="75000"/>
                  </a:prstClr>
                </a:solidFill>
              </a:rPr>
              <a:pPr>
                <a:defRPr/>
              </a:pPr>
              <a:t>02/08/2021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0B377CF-EA0E-4ADB-81F1-D8860321D35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40177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D5450E6-6A0C-4024-8DAC-A772F829CE5F}" type="datetimeFigureOut">
              <a:rPr lang="es-ES">
                <a:solidFill>
                  <a:prstClr val="black">
                    <a:tint val="75000"/>
                  </a:prstClr>
                </a:solidFill>
              </a:rPr>
              <a:pPr>
                <a:defRPr/>
              </a:pPr>
              <a:t>02/08/2021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3D847A4-CE7C-4E41-A8A3-389D95EFE16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58620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7653A28-3E1F-433C-8710-EFF368524664}" type="datetimeFigureOut">
              <a:rPr lang="es-ES">
                <a:solidFill>
                  <a:prstClr val="black">
                    <a:tint val="75000"/>
                  </a:prstClr>
                </a:solidFill>
              </a:rPr>
              <a:pPr>
                <a:defRPr/>
              </a:pPr>
              <a:t>02/08/2021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80E10F0-6282-4E58-9D55-460A6340DAF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5284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96BECDD2-8C45-4D68-A09A-91C94CF476C8}" type="datetimeFigureOut">
              <a:rPr lang="es-ES">
                <a:solidFill>
                  <a:prstClr val="black">
                    <a:tint val="75000"/>
                  </a:prstClr>
                </a:solidFill>
              </a:rPr>
              <a:pPr>
                <a:defRPr/>
              </a:pPr>
              <a:t>02/08/2021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98E2297-9233-4DB0-A5C6-B9B3CF190C4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90797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9FCBBB9-1750-4665-82A7-49C5AE183BB4}" type="datetimeFigureOut">
              <a:rPr lang="es-ES">
                <a:solidFill>
                  <a:prstClr val="black">
                    <a:tint val="75000"/>
                  </a:prstClr>
                </a:solidFill>
              </a:rPr>
              <a:pPr>
                <a:defRPr/>
              </a:pPr>
              <a:t>02/08/2021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A0C44E1-CD0E-475E-85DC-3B7C6DDA767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85637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32EFF77-F53D-4FB2-B81D-7C3ED7C79FF1}" type="datetimeFigureOut">
              <a:rPr lang="es-ES">
                <a:solidFill>
                  <a:prstClr val="black">
                    <a:tint val="75000"/>
                  </a:prstClr>
                </a:solidFill>
              </a:rPr>
              <a:pPr>
                <a:defRPr/>
              </a:pPr>
              <a:t>02/08/2021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E1F302E-A71E-4B5A-90A3-C45B62C59A5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21281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C7284D4-9FBE-43CB-9300-9C800C54AE30}" type="datetimeFigureOut">
              <a:rPr lang="es-ES">
                <a:solidFill>
                  <a:prstClr val="black">
                    <a:tint val="75000"/>
                  </a:prstClr>
                </a:solidFill>
              </a:rPr>
              <a:pPr>
                <a:defRPr/>
              </a:pPr>
              <a:t>02/08/2021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94706F-8597-4746-9D93-4AE219E5513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74609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7004F98-48F8-4116-9E89-BFA633C51316}" type="datetimeFigureOut">
              <a:rPr lang="es-ES">
                <a:solidFill>
                  <a:prstClr val="black">
                    <a:tint val="75000"/>
                  </a:prstClr>
                </a:solidFill>
              </a:rPr>
              <a:pPr>
                <a:defRPr/>
              </a:pPr>
              <a:t>02/08/2021</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4C44FC54-9DF2-4297-9A63-F94D4A9629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488139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17F2770-69E8-4985-8CE8-3205DB0831E4}" type="datetimeFigureOut">
              <a:rPr lang="es-ES">
                <a:solidFill>
                  <a:prstClr val="black">
                    <a:tint val="75000"/>
                  </a:prstClr>
                </a:solidFill>
              </a:rPr>
              <a:pPr>
                <a:defRPr/>
              </a:pPr>
              <a:t>02/08/2021</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4F8D89AA-1A1E-44A0-A77A-D18D9F5F91B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196045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16100AB-6162-443F-B498-E9894A40F4D2}" type="datetimeFigureOut">
              <a:rPr lang="es-ES">
                <a:solidFill>
                  <a:prstClr val="black">
                    <a:tint val="75000"/>
                  </a:prstClr>
                </a:solidFill>
              </a:rPr>
              <a:pPr>
                <a:defRPr/>
              </a:pPr>
              <a:t>02/08/2021</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A24FB57D-5A74-471A-AE81-71F779DEB57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0548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522A2-B291-49FE-BC5A-A0C1139065A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22659325"/>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1D1C8CF-D3FB-4326-97B4-CBB7A9846AF9}" type="datetimeFigureOut">
              <a:rPr lang="es-ES">
                <a:solidFill>
                  <a:prstClr val="black">
                    <a:tint val="75000"/>
                  </a:prstClr>
                </a:solidFill>
              </a:rPr>
              <a:pPr>
                <a:defRPr/>
              </a:pPr>
              <a:t>02/08/2021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D322753-C096-4A92-A02B-15D3D963BFD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812453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6EE3247-23F4-4695-A839-DF7FC2089028}" type="datetimeFigureOut">
              <a:rPr lang="es-ES">
                <a:solidFill>
                  <a:prstClr val="black">
                    <a:tint val="75000"/>
                  </a:prstClr>
                </a:solidFill>
              </a:rPr>
              <a:pPr>
                <a:defRPr/>
              </a:pPr>
              <a:t>02/08/2021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F8180FA-ED64-41D7-8064-70EC5F7DA02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969748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0A7F323-922A-4332-A45E-052A5019BEA4}" type="datetimeFigureOut">
              <a:rPr lang="es-ES">
                <a:solidFill>
                  <a:prstClr val="black">
                    <a:tint val="75000"/>
                  </a:prstClr>
                </a:solidFill>
              </a:rPr>
              <a:pPr>
                <a:defRPr/>
              </a:pPr>
              <a:t>02/08/2021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C5A0011-83A2-45AE-BB26-005EDEEC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790662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E40BB68-BEC1-4A95-B76C-10EBB5DC8D00}" type="datetimeFigureOut">
              <a:rPr lang="es-ES">
                <a:solidFill>
                  <a:prstClr val="black">
                    <a:tint val="75000"/>
                  </a:prstClr>
                </a:solidFill>
              </a:rPr>
              <a:pPr>
                <a:defRPr/>
              </a:pPr>
              <a:t>02/08/2021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20DCA45-01C5-4618-B5C0-64028F9AE81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262943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6D23B0-D8AD-40EF-B7E6-D76C358F385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687821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B8E27E-79AB-4BB6-AC06-9D61E963056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21316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9F1FBB-C58C-47C4-9FBD-6CDE1979863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530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3ADA66-6C6F-4924-A68B-DCE152DB8A9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93473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55E593-525C-414B-B126-361E6C8B52F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812762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FF91B7-3CF5-44E8-B058-0147D4A2636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125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5A28B1-B672-4E62-AFC9-13089327919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55942975"/>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83A87A-400D-47B9-97D7-55B4FC82410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59136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8550A6-3068-4928-9BE7-23EEEABCFBE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898933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30D1B0-2025-4EA9-9AF0-C923331B541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28051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20B77D-A5B1-400E-8107-2698D993820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185912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819D62-7A11-435A-8A07-539AA226E01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47782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C2C98-26D5-4346-A39C-CCAE7FD88F8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80560869"/>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EB24DB-0EF1-4B8F-8FF8-F8804EA358F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69199233"/>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80939B-BEB0-4E3F-A08B-E37C8C3765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52503865"/>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21BE5A-0927-4577-9109-8DC320B423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66175412"/>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E073A-CC1C-416F-8503-1BC3494E7F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2251305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A1E2B9-D8BB-49D3-939B-E1CCB78713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73125301"/>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7DF5F9-BBA3-426E-9954-C17AF8AAF62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14408392"/>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A5E6C9-0CA5-41AC-AABC-9DD964E1C55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42062406"/>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7AFF8A-8205-46BE-A084-9A6D35326EB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142270"/>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32BE83-7B6A-412C-AA9A-6E7F26E7B13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9774198"/>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E51B9B-0383-409D-BF60-06C30DBFD53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71431405"/>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FFB9E3-C403-48FD-A393-9B31C3D29C0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5460090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18E300-40CE-4711-8583-9F15FB76AA2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1155157"/>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5270929-103B-4C16-97F9-9652B7A67B9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2045087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71785D-B6BE-4657-B172-87DDB10CA34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90493643"/>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88F69B-3C7C-4112-A3A5-7817F2601B3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16666635"/>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068E09C-3EA1-4C0B-B7B8-B83FF56CDCEE}"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26406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CBA8D52-60B8-4513-8EA0-0C783C75186D}" type="datetimeFigureOut">
              <a:rPr lang="es-ES">
                <a:solidFill>
                  <a:prstClr val="black">
                    <a:tint val="75000"/>
                  </a:prstClr>
                </a:solidFill>
              </a:rPr>
              <a:pPr>
                <a:defRPr/>
              </a:pPr>
              <a:t>02/08/2021</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1A8E5A-AB2B-4C49-8AD1-5A0D4048864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131795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D8AD43C0-88D4-4248-8ECF-D184E8F78776}" type="datetimeFigureOut">
              <a:rPr lang="es-ES">
                <a:solidFill>
                  <a:prstClr val="black">
                    <a:tint val="75000"/>
                  </a:prstClr>
                </a:solidFill>
                <a:latin typeface="Times New Roman" pitchFamily="18" charset="0"/>
              </a:rPr>
              <a:pPr fontAlgn="base">
                <a:spcBef>
                  <a:spcPct val="0"/>
                </a:spcBef>
                <a:spcAft>
                  <a:spcPct val="0"/>
                </a:spcAft>
                <a:defRPr/>
              </a:pPr>
              <a:t>02/08/2021</a:t>
            </a:fld>
            <a:endParaRPr lang="es-ES">
              <a:solidFill>
                <a:prstClr val="black">
                  <a:tint val="75000"/>
                </a:prstClr>
              </a:solidFill>
              <a:latin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ES">
              <a:solidFill>
                <a:prstClr val="black">
                  <a:tint val="75000"/>
                </a:prstClr>
              </a:solidFill>
              <a:latin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ABFFD5F6-7604-4AD7-B11A-CF55A1611200}" type="slidenum">
              <a:rPr lang="es-ES">
                <a:solidFill>
                  <a:prstClr val="black">
                    <a:tint val="75000"/>
                  </a:prstClr>
                </a:solidFill>
                <a:latin typeface="Times New Roman" pitchFamily="18" charset="0"/>
              </a:rPr>
              <a:pPr fontAlgn="base">
                <a:spcBef>
                  <a:spcPct val="0"/>
                </a:spcBef>
                <a:spcAft>
                  <a:spcPct val="0"/>
                </a:spcAft>
                <a:defRPr/>
              </a:pPr>
              <a:t>‹Nº›</a:t>
            </a:fld>
            <a:endParaRPr lang="es-ES">
              <a:solidFill>
                <a:prstClr val="black">
                  <a:tint val="75000"/>
                </a:prstClr>
              </a:solidFill>
              <a:latin typeface="Times New Roman" pitchFamily="18" charset="0"/>
            </a:endParaRPr>
          </a:p>
        </p:txBody>
      </p:sp>
    </p:spTree>
    <p:extLst>
      <p:ext uri="{BB962C8B-B14F-4D97-AF65-F5344CB8AC3E}">
        <p14:creationId xmlns:p14="http://schemas.microsoft.com/office/powerpoint/2010/main" val="17493314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C1680986-C30F-4781-A53D-C0747C6A1458}" type="slidenum">
              <a:rPr lang="ca-ES">
                <a:solidFill>
                  <a:srgbClr val="000000"/>
                </a:solidFill>
              </a:rPr>
              <a:pPr fontAlgn="base">
                <a:spcBef>
                  <a:spcPct val="0"/>
                </a:spcBef>
                <a:spcAft>
                  <a:spcPct val="0"/>
                </a:spcAft>
                <a:defRPr/>
              </a:pPr>
              <a:t>‹Nº›</a:t>
            </a:fld>
            <a:endParaRPr lang="ca-ES">
              <a:solidFill>
                <a:srgbClr val="000000"/>
              </a:solidFill>
            </a:endParaRPr>
          </a:p>
        </p:txBody>
      </p:sp>
    </p:spTree>
    <p:extLst>
      <p:ext uri="{BB962C8B-B14F-4D97-AF65-F5344CB8AC3E}">
        <p14:creationId xmlns:p14="http://schemas.microsoft.com/office/powerpoint/2010/main" val="11900190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0D5E4BA7-DAC4-41A6-9F5F-778F537CDEC5}"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2596074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42. Tu palabra me da vid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3" name="Imagen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8640" y="492625"/>
            <a:ext cx="8020594" cy="5890758"/>
          </a:xfrm>
          <a:prstGeom prst="rect">
            <a:avLst/>
          </a:prstGeom>
          <a:scene3d>
            <a:camera prst="orthographicFront"/>
            <a:lightRig rig="threePt" dir="t"/>
          </a:scene3d>
          <a:sp3d>
            <a:bevelT w="152400" h="50800" prst="softRound"/>
          </a:sp3d>
        </p:spPr>
      </p:pic>
      <p:sp>
        <p:nvSpPr>
          <p:cNvPr id="5" name="Rectángulo 4"/>
          <p:cNvSpPr/>
          <p:nvPr/>
        </p:nvSpPr>
        <p:spPr>
          <a:xfrm>
            <a:off x="955489" y="5535078"/>
            <a:ext cx="867546" cy="369332"/>
          </a:xfrm>
          <a:prstGeom prst="rect">
            <a:avLst/>
          </a:prstGeom>
        </p:spPr>
        <p:txBody>
          <a:bodyPr wrap="none">
            <a:spAutoFit/>
          </a:bodyPr>
          <a:lstStyle/>
          <a:p>
            <a:pPr algn="ctr"/>
            <a:r>
              <a:rPr lang="es-PE" sz="900" dirty="0">
                <a:solidFill>
                  <a:schemeClr val="bg1">
                    <a:lumMod val="50000"/>
                  </a:schemeClr>
                </a:solidFill>
                <a:effectLst>
                  <a:outerShdw blurRad="38100" dist="38100" dir="2700000" algn="tl">
                    <a:srgbClr val="000000">
                      <a:alpha val="43137"/>
                    </a:srgbClr>
                  </a:outerShdw>
                </a:effectLst>
                <a:latin typeface="Bodoni MT" panose="02070603080606020203" pitchFamily="18" charset="0"/>
              </a:rPr>
              <a:t>Imagen del: </a:t>
            </a:r>
          </a:p>
          <a:p>
            <a:pPr algn="ctr"/>
            <a:r>
              <a:rPr lang="es-PE" sz="900" dirty="0">
                <a:solidFill>
                  <a:schemeClr val="bg1">
                    <a:lumMod val="50000"/>
                  </a:schemeClr>
                </a:solidFill>
                <a:effectLst>
                  <a:outerShdw blurRad="38100" dist="38100" dir="2700000" algn="tl">
                    <a:srgbClr val="000000">
                      <a:alpha val="43137"/>
                    </a:srgbClr>
                  </a:outerShdw>
                </a:effectLst>
                <a:latin typeface="Bodoni MT" panose="02070603080606020203" pitchFamily="18" charset="0"/>
              </a:rPr>
              <a:t>P. Erick Félix</a:t>
            </a:r>
          </a:p>
        </p:txBody>
      </p:sp>
    </p:spTree>
    <p:extLst>
      <p:ext uri="{BB962C8B-B14F-4D97-AF65-F5344CB8AC3E}">
        <p14:creationId xmlns:p14="http://schemas.microsoft.com/office/powerpoint/2010/main" val="2278159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1118" y="418012"/>
            <a:ext cx="8212619" cy="6043748"/>
          </a:xfrm>
          <a:prstGeom prst="rect">
            <a:avLst/>
          </a:prstGeom>
        </p:spPr>
      </p:pic>
      <p:sp>
        <p:nvSpPr>
          <p:cNvPr id="7" name="Rectangle 2"/>
          <p:cNvSpPr>
            <a:spLocks noChangeArrowheads="1"/>
          </p:cNvSpPr>
          <p:nvPr/>
        </p:nvSpPr>
        <p:spPr bwMode="auto">
          <a:xfrm>
            <a:off x="1361477" y="1029146"/>
            <a:ext cx="3194576" cy="4401205"/>
          </a:xfrm>
          <a:prstGeom prst="rect">
            <a:avLst/>
          </a:prstGeom>
          <a:noFill/>
          <a:ln>
            <a:noFill/>
          </a:ln>
          <a:effectLst/>
          <a:extLst>
            <a:ext uri="{909E8E84-426E-40DD-AFC4-6F175D3DCCD1}">
              <a14:hiddenFill xmlns:a14="http://schemas.microsoft.com/office/drawing/2010/main">
                <a:solidFill>
                  <a:srgbClr val="FFFFCC">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2800" b="1" dirty="0" smtClean="0">
                <a:effectLst>
                  <a:outerShdw blurRad="38100" dist="38100" dir="2700000" algn="tl">
                    <a:srgbClr val="000000">
                      <a:alpha val="43137"/>
                    </a:srgbClr>
                  </a:outerShdw>
                </a:effectLst>
                <a:latin typeface="AR CENA" panose="02000000000000000000" pitchFamily="2" charset="0"/>
                <a:cs typeface="Times New Roman" pitchFamily="18" charset="0"/>
              </a:rPr>
              <a:t>Jesús tomó la palabra y les dijo:–“No </a:t>
            </a:r>
            <a:r>
              <a:rPr lang="es-ES" sz="2800" b="1" dirty="0">
                <a:effectLst>
                  <a:outerShdw blurRad="38100" dist="38100" dir="2700000" algn="tl">
                    <a:srgbClr val="000000">
                      <a:alpha val="43137"/>
                    </a:srgbClr>
                  </a:outerShdw>
                </a:effectLst>
                <a:latin typeface="AR CENA" panose="02000000000000000000" pitchFamily="2" charset="0"/>
                <a:cs typeface="Times New Roman" pitchFamily="18" charset="0"/>
              </a:rPr>
              <a:t>critiquen. </a:t>
            </a:r>
            <a:r>
              <a:rPr lang="es-ES" sz="2800" b="1" dirty="0" smtClean="0">
                <a:effectLst>
                  <a:outerShdw blurRad="38100" dist="38100" dir="2700000" algn="tl">
                    <a:srgbClr val="000000">
                      <a:alpha val="43137"/>
                    </a:srgbClr>
                  </a:outerShdw>
                </a:effectLst>
                <a:latin typeface="AR CENA" panose="02000000000000000000" pitchFamily="2" charset="0"/>
                <a:cs typeface="Times New Roman" pitchFamily="18" charset="0"/>
              </a:rPr>
              <a:t>Nadie </a:t>
            </a:r>
            <a:r>
              <a:rPr lang="es-ES" sz="2800" b="1" dirty="0">
                <a:effectLst>
                  <a:outerShdw blurRad="38100" dist="38100" dir="2700000" algn="tl">
                    <a:srgbClr val="000000">
                      <a:alpha val="43137"/>
                    </a:srgbClr>
                  </a:outerShdw>
                </a:effectLst>
                <a:latin typeface="AR CENA" panose="02000000000000000000" pitchFamily="2" charset="0"/>
                <a:cs typeface="Times New Roman" pitchFamily="18" charset="0"/>
              </a:rPr>
              <a:t>puede venir a mí, si no lo </a:t>
            </a:r>
            <a:r>
              <a:rPr lang="es-ES" sz="2800" b="1" dirty="0" smtClean="0">
                <a:effectLst>
                  <a:outerShdw blurRad="38100" dist="38100" dir="2700000" algn="tl">
                    <a:srgbClr val="000000">
                      <a:alpha val="43137"/>
                    </a:srgbClr>
                  </a:outerShdw>
                </a:effectLst>
                <a:latin typeface="AR CENA" panose="02000000000000000000" pitchFamily="2" charset="0"/>
                <a:cs typeface="Times New Roman" pitchFamily="18" charset="0"/>
              </a:rPr>
              <a:t>trae </a:t>
            </a:r>
            <a:r>
              <a:rPr lang="es-ES" sz="2800" b="1" dirty="0">
                <a:effectLst>
                  <a:outerShdw blurRad="38100" dist="38100" dir="2700000" algn="tl">
                    <a:srgbClr val="000000">
                      <a:alpha val="43137"/>
                    </a:srgbClr>
                  </a:outerShdw>
                </a:effectLst>
                <a:latin typeface="AR CENA" panose="02000000000000000000" pitchFamily="2" charset="0"/>
                <a:cs typeface="Times New Roman" pitchFamily="18" charset="0"/>
              </a:rPr>
              <a:t>el </a:t>
            </a:r>
            <a:r>
              <a:rPr lang="es-ES" sz="2800" b="1" dirty="0" smtClean="0">
                <a:effectLst>
                  <a:outerShdw blurRad="38100" dist="38100" dir="2700000" algn="tl">
                    <a:srgbClr val="000000">
                      <a:alpha val="43137"/>
                    </a:srgbClr>
                  </a:outerShdw>
                </a:effectLst>
                <a:latin typeface="AR CENA" panose="02000000000000000000" pitchFamily="2" charset="0"/>
                <a:cs typeface="Times New Roman" pitchFamily="18" charset="0"/>
              </a:rPr>
              <a:t>Padre </a:t>
            </a:r>
            <a:r>
              <a:rPr lang="es-ES" sz="2800" b="1" dirty="0">
                <a:effectLst>
                  <a:outerShdw blurRad="38100" dist="38100" dir="2700000" algn="tl">
                    <a:srgbClr val="000000">
                      <a:alpha val="43137"/>
                    </a:srgbClr>
                  </a:outerShdw>
                </a:effectLst>
                <a:latin typeface="AR CENA" panose="02000000000000000000" pitchFamily="2" charset="0"/>
                <a:cs typeface="Times New Roman" pitchFamily="18" charset="0"/>
              </a:rPr>
              <a:t>que me ha enviado. Y yo lo resucitaré el último día. </a:t>
            </a:r>
            <a:endParaRPr lang="es-ES" sz="2800" b="1" dirty="0">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30036958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1597" y="424540"/>
            <a:ext cx="8156013" cy="6028509"/>
          </a:xfrm>
          <a:prstGeom prst="rect">
            <a:avLst/>
          </a:prstGeom>
        </p:spPr>
      </p:pic>
      <p:sp>
        <p:nvSpPr>
          <p:cNvPr id="2" name="Rectangle 2"/>
          <p:cNvSpPr>
            <a:spLocks noChangeArrowheads="1"/>
          </p:cNvSpPr>
          <p:nvPr/>
        </p:nvSpPr>
        <p:spPr bwMode="auto">
          <a:xfrm>
            <a:off x="1253532" y="1238193"/>
            <a:ext cx="3443442" cy="4401205"/>
          </a:xfrm>
          <a:prstGeom prst="rect">
            <a:avLst/>
          </a:prstGeom>
          <a:noFill/>
          <a:ln>
            <a:noFill/>
          </a:ln>
          <a:effectLst>
            <a:softEdge rad="127000"/>
          </a:effectLst>
          <a:extLst/>
        </p:spPr>
        <p:txBody>
          <a:bodyPr wrap="square">
            <a:spAutoFit/>
          </a:bodyPr>
          <a:lstStyle/>
          <a:p>
            <a:pPr algn="ctr" fontAlgn="base">
              <a:spcBef>
                <a:spcPct val="0"/>
              </a:spcBef>
              <a:spcAft>
                <a:spcPct val="0"/>
              </a:spcAft>
              <a:defRPr/>
            </a:pPr>
            <a:r>
              <a:rPr lang="es-ES" sz="2800" b="1" dirty="0" smtClean="0">
                <a:latin typeface="AR CENA" panose="02000000000000000000" pitchFamily="2" charset="0"/>
                <a:cs typeface="Times New Roman" pitchFamily="18" charset="0"/>
              </a:rPr>
              <a:t>Está </a:t>
            </a:r>
            <a:r>
              <a:rPr lang="es-ES" sz="2800" b="1" dirty="0">
                <a:latin typeface="AR CENA" panose="02000000000000000000" pitchFamily="2" charset="0"/>
                <a:cs typeface="Times New Roman" pitchFamily="18" charset="0"/>
              </a:rPr>
              <a:t>escrito en los profetas: </a:t>
            </a:r>
          </a:p>
          <a:p>
            <a:pPr algn="ctr" fontAlgn="base">
              <a:spcBef>
                <a:spcPct val="0"/>
              </a:spcBef>
              <a:spcAft>
                <a:spcPct val="0"/>
              </a:spcAft>
              <a:defRPr/>
            </a:pPr>
            <a:r>
              <a:rPr lang="es-ES" sz="2800" b="1" dirty="0">
                <a:latin typeface="AR CENA" panose="02000000000000000000" pitchFamily="2" charset="0"/>
                <a:cs typeface="Times New Roman" pitchFamily="18" charset="0"/>
              </a:rPr>
              <a:t>«Serán </a:t>
            </a:r>
            <a:r>
              <a:rPr lang="es-ES" sz="2800" b="1" dirty="0">
                <a:effectLst>
                  <a:outerShdw blurRad="38100" dist="38100" dir="2700000" algn="tl">
                    <a:srgbClr val="000000">
                      <a:alpha val="43137"/>
                    </a:srgbClr>
                  </a:outerShdw>
                </a:effectLst>
                <a:latin typeface="AR CENA" panose="02000000000000000000" pitchFamily="2" charset="0"/>
                <a:cs typeface="Times New Roman" pitchFamily="18" charset="0"/>
              </a:rPr>
              <a:t>todos</a:t>
            </a:r>
            <a:r>
              <a:rPr lang="es-ES" sz="2800" b="1" dirty="0">
                <a:latin typeface="AR CENA" panose="02000000000000000000" pitchFamily="2" charset="0"/>
                <a:cs typeface="Times New Roman" pitchFamily="18" charset="0"/>
              </a:rPr>
              <a:t> discípulos de Dios</a:t>
            </a:r>
            <a:r>
              <a:rPr lang="es-ES" sz="2800" b="1" dirty="0" smtClean="0">
                <a:latin typeface="AR CENA" panose="02000000000000000000" pitchFamily="2" charset="0"/>
                <a:cs typeface="Times New Roman" pitchFamily="18" charset="0"/>
              </a:rPr>
              <a:t>».</a:t>
            </a:r>
          </a:p>
          <a:p>
            <a:pPr algn="ctr" fontAlgn="base">
              <a:spcBef>
                <a:spcPct val="0"/>
              </a:spcBef>
              <a:spcAft>
                <a:spcPct val="0"/>
              </a:spcAft>
              <a:defRPr/>
            </a:pPr>
            <a:r>
              <a:rPr lang="es-PE" sz="2800" b="1" dirty="0">
                <a:latin typeface="AR CENA" panose="02000000000000000000" pitchFamily="2" charset="0"/>
                <a:cs typeface="Times New Roman" pitchFamily="18" charset="0"/>
              </a:rPr>
              <a:t>Todo el que escucha lo que dice el Padre y aprende</a:t>
            </a:r>
            <a:r>
              <a:rPr lang="es-PE" sz="2800" b="1" dirty="0" smtClean="0">
                <a:latin typeface="AR CENA" panose="02000000000000000000" pitchFamily="2" charset="0"/>
                <a:cs typeface="Times New Roman" pitchFamily="18" charset="0"/>
              </a:rPr>
              <a:t>, y </a:t>
            </a:r>
            <a:r>
              <a:rPr lang="es-PE" sz="2800" b="1" dirty="0">
                <a:latin typeface="AR CENA" panose="02000000000000000000" pitchFamily="2" charset="0"/>
                <a:cs typeface="Times New Roman" pitchFamily="18" charset="0"/>
              </a:rPr>
              <a:t>viene </a:t>
            </a:r>
            <a:r>
              <a:rPr lang="es-PE" sz="2800" b="1" dirty="0" smtClean="0">
                <a:latin typeface="AR CENA" panose="02000000000000000000" pitchFamily="2" charset="0"/>
                <a:cs typeface="Times New Roman" pitchFamily="18" charset="0"/>
              </a:rPr>
              <a:t>              a </a:t>
            </a:r>
            <a:r>
              <a:rPr lang="es-PE" sz="2800" b="1" dirty="0">
                <a:latin typeface="AR CENA" panose="02000000000000000000" pitchFamily="2" charset="0"/>
                <a:cs typeface="Times New Roman" pitchFamily="18" charset="0"/>
              </a:rPr>
              <a:t>mí</a:t>
            </a:r>
            <a:r>
              <a:rPr lang="es-PE" sz="2800" b="1" dirty="0" smtClean="0">
                <a:latin typeface="AR CENA" panose="02000000000000000000" pitchFamily="2" charset="0"/>
                <a:cs typeface="Times New Roman" pitchFamily="18" charset="0"/>
              </a:rPr>
              <a:t>.</a:t>
            </a:r>
            <a:endParaRPr lang="es-ES" sz="2800" b="1" dirty="0">
              <a:latin typeface="AR CENA" panose="02000000000000000000" pitchFamily="2" charset="0"/>
            </a:endParaRPr>
          </a:p>
        </p:txBody>
      </p:sp>
    </p:spTree>
    <p:extLst>
      <p:ext uri="{BB962C8B-B14F-4D97-AF65-F5344CB8AC3E}">
        <p14:creationId xmlns:p14="http://schemas.microsoft.com/office/powerpoint/2010/main" val="24778613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8476" y="395805"/>
            <a:ext cx="8252677" cy="6057246"/>
          </a:xfrm>
          <a:prstGeom prst="rect">
            <a:avLst/>
          </a:prstGeom>
        </p:spPr>
      </p:pic>
      <p:sp>
        <p:nvSpPr>
          <p:cNvPr id="2" name="Rectangle 2"/>
          <p:cNvSpPr>
            <a:spLocks noChangeArrowheads="1"/>
          </p:cNvSpPr>
          <p:nvPr/>
        </p:nvSpPr>
        <p:spPr bwMode="auto">
          <a:xfrm>
            <a:off x="1378774" y="1089152"/>
            <a:ext cx="3125027" cy="4832092"/>
          </a:xfrm>
          <a:prstGeom prst="rect">
            <a:avLst/>
          </a:prstGeom>
          <a:noFill/>
          <a:ln>
            <a:noFill/>
          </a:ln>
          <a:effectLst/>
          <a:extLst/>
        </p:spPr>
        <p:txBody>
          <a:bodyPr wrap="square">
            <a:spAutoFit/>
          </a:bodyPr>
          <a:lstStyle/>
          <a:p>
            <a:pPr algn="ctr" fontAlgn="base">
              <a:spcBef>
                <a:spcPct val="0"/>
              </a:spcBef>
              <a:spcAft>
                <a:spcPct val="0"/>
              </a:spcAft>
              <a:defRPr/>
            </a:pPr>
            <a:r>
              <a:rPr lang="es-ES" sz="2800" b="1" dirty="0" smtClean="0">
                <a:effectLst>
                  <a:outerShdw blurRad="38100" dist="38100" dir="2700000" algn="tl">
                    <a:srgbClr val="000000">
                      <a:alpha val="43137"/>
                    </a:srgbClr>
                  </a:outerShdw>
                </a:effectLst>
                <a:latin typeface="AR CENA" panose="02000000000000000000" pitchFamily="2" charset="0"/>
                <a:cs typeface="Times New Roman" pitchFamily="18" charset="0"/>
              </a:rPr>
              <a:t>No </a:t>
            </a:r>
            <a:r>
              <a:rPr lang="es-ES" sz="2800" b="1" dirty="0">
                <a:effectLst>
                  <a:outerShdw blurRad="38100" dist="38100" dir="2700000" algn="tl">
                    <a:srgbClr val="000000">
                      <a:alpha val="43137"/>
                    </a:srgbClr>
                  </a:outerShdw>
                </a:effectLst>
                <a:latin typeface="AR CENA" panose="02000000000000000000" pitchFamily="2" charset="0"/>
                <a:cs typeface="Times New Roman" pitchFamily="18" charset="0"/>
              </a:rPr>
              <a:t>es que nadie haya visto  al Padre, a no ser el que procede de Dios: ése ha visto al Padre</a:t>
            </a:r>
            <a:r>
              <a:rPr lang="es-ES" sz="2800" b="1" dirty="0" smtClean="0">
                <a:effectLst>
                  <a:outerShdw blurRad="38100" dist="38100" dir="2700000" algn="tl">
                    <a:srgbClr val="000000">
                      <a:alpha val="43137"/>
                    </a:srgbClr>
                  </a:outerShdw>
                </a:effectLst>
                <a:latin typeface="AR CENA" panose="02000000000000000000" pitchFamily="2" charset="0"/>
                <a:cs typeface="Times New Roman" pitchFamily="18" charset="0"/>
              </a:rPr>
              <a:t>.</a:t>
            </a:r>
          </a:p>
          <a:p>
            <a:pPr algn="ctr" fontAlgn="base">
              <a:spcBef>
                <a:spcPct val="0"/>
              </a:spcBef>
              <a:spcAft>
                <a:spcPct val="0"/>
              </a:spcAft>
              <a:defRPr/>
            </a:pPr>
            <a:r>
              <a:rPr lang="es-PE" sz="2800" b="1" dirty="0">
                <a:effectLst>
                  <a:outerShdw blurRad="38100" dist="38100" dir="2700000" algn="tl">
                    <a:srgbClr val="000000">
                      <a:alpha val="43137"/>
                    </a:srgbClr>
                  </a:outerShdw>
                </a:effectLst>
                <a:latin typeface="AR CENA" panose="02000000000000000000" pitchFamily="2" charset="0"/>
              </a:rPr>
              <a:t>Les aseguro: el que cree, tiene vida eterna. Yo soy el pan de la vida. </a:t>
            </a:r>
            <a:endParaRPr lang="es-ES" sz="2800" b="1" dirty="0">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1744342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294" y="409303"/>
            <a:ext cx="8210441" cy="6069873"/>
          </a:xfrm>
          <a:prstGeom prst="rect">
            <a:avLst/>
          </a:prstGeom>
        </p:spPr>
      </p:pic>
      <p:sp>
        <p:nvSpPr>
          <p:cNvPr id="9218" name="Rectangle 2"/>
          <p:cNvSpPr>
            <a:spLocks noChangeArrowheads="1"/>
          </p:cNvSpPr>
          <p:nvPr/>
        </p:nvSpPr>
        <p:spPr bwMode="auto">
          <a:xfrm>
            <a:off x="1471747" y="786620"/>
            <a:ext cx="2899955" cy="5262979"/>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2800" b="1" dirty="0" smtClean="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cs typeface="Times New Roman" pitchFamily="18" charset="0"/>
              </a:rPr>
              <a:t>Los </a:t>
            </a:r>
            <a:r>
              <a:rPr lang="es-ES" sz="2800" b="1" dirty="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cs typeface="Times New Roman" pitchFamily="18" charset="0"/>
              </a:rPr>
              <a:t>padres de ustedes comieron en el desierto el maná y murieron: </a:t>
            </a:r>
            <a:r>
              <a:rPr lang="es-ES" sz="2800" b="1" dirty="0" smtClean="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cs typeface="Times New Roman" pitchFamily="18" charset="0"/>
              </a:rPr>
              <a:t>éste </a:t>
            </a:r>
            <a:r>
              <a:rPr lang="es-ES" sz="2800" b="1" dirty="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cs typeface="Times New Roman" pitchFamily="18" charset="0"/>
              </a:rPr>
              <a:t>es el pan que baja del cielo, para que el hombre coma de él y no muera.</a:t>
            </a:r>
          </a:p>
        </p:txBody>
      </p:sp>
    </p:spTree>
    <p:extLst>
      <p:ext uri="{BB962C8B-B14F-4D97-AF65-F5344CB8AC3E}">
        <p14:creationId xmlns:p14="http://schemas.microsoft.com/office/powerpoint/2010/main" val="1314760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 calcmode="lin" valueType="num">
                                      <p:cBhvr>
                                        <p:cTn id="9" dur="1000" fill="hold"/>
                                        <p:tgtEl>
                                          <p:spTgt spid="921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2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9360" y="416705"/>
            <a:ext cx="8206959" cy="6062472"/>
          </a:xfrm>
          <a:prstGeom prst="rect">
            <a:avLst/>
          </a:prstGeom>
        </p:spPr>
      </p:pic>
      <p:sp>
        <p:nvSpPr>
          <p:cNvPr id="7" name="Rectangle 2"/>
          <p:cNvSpPr>
            <a:spLocks noChangeArrowheads="1"/>
          </p:cNvSpPr>
          <p:nvPr/>
        </p:nvSpPr>
        <p:spPr bwMode="auto">
          <a:xfrm>
            <a:off x="1285910" y="863684"/>
            <a:ext cx="3127175" cy="5262979"/>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2800" b="1" dirty="0" smtClean="0">
                <a:effectLst>
                  <a:outerShdw blurRad="38100" dist="38100" dir="2700000" algn="tl">
                    <a:srgbClr val="000000">
                      <a:alpha val="43137"/>
                    </a:srgbClr>
                  </a:outerShdw>
                </a:effectLst>
                <a:latin typeface="AR CENA" panose="02000000000000000000" pitchFamily="2" charset="0"/>
                <a:cs typeface="Times New Roman" pitchFamily="18" charset="0"/>
              </a:rPr>
              <a:t>Yo </a:t>
            </a:r>
            <a:r>
              <a:rPr lang="es-ES" sz="2800" b="1" dirty="0">
                <a:effectLst>
                  <a:outerShdw blurRad="38100" dist="38100" dir="2700000" algn="tl">
                    <a:srgbClr val="000000">
                      <a:alpha val="43137"/>
                    </a:srgbClr>
                  </a:outerShdw>
                </a:effectLst>
                <a:latin typeface="AR CENA" panose="02000000000000000000" pitchFamily="2" charset="0"/>
                <a:cs typeface="Times New Roman" pitchFamily="18" charset="0"/>
              </a:rPr>
              <a:t>soy el pan vivo que ha bajado del cielo; el que coma de este pan </a:t>
            </a:r>
            <a:r>
              <a:rPr lang="es-ES" sz="2800" b="1" dirty="0" smtClean="0">
                <a:effectLst>
                  <a:outerShdw blurRad="38100" dist="38100" dir="2700000" algn="tl">
                    <a:srgbClr val="000000">
                      <a:alpha val="43137"/>
                    </a:srgbClr>
                  </a:outerShdw>
                </a:effectLst>
                <a:latin typeface="AR CENA" panose="02000000000000000000" pitchFamily="2" charset="0"/>
                <a:cs typeface="Times New Roman" pitchFamily="18" charset="0"/>
              </a:rPr>
              <a:t>vivirá para siempre</a:t>
            </a:r>
            <a:r>
              <a:rPr lang="es-ES" sz="2800" b="1" dirty="0">
                <a:effectLst>
                  <a:outerShdw blurRad="38100" dist="38100" dir="2700000" algn="tl">
                    <a:srgbClr val="000000">
                      <a:alpha val="43137"/>
                    </a:srgbClr>
                  </a:outerShdw>
                </a:effectLst>
                <a:latin typeface="AR CENA" panose="02000000000000000000" pitchFamily="2" charset="0"/>
                <a:cs typeface="Times New Roman" pitchFamily="18" charset="0"/>
              </a:rPr>
              <a:t>. </a:t>
            </a:r>
            <a:r>
              <a:rPr lang="es-ES" sz="2800" b="1" dirty="0" smtClean="0">
                <a:effectLst>
                  <a:outerShdw blurRad="38100" dist="38100" dir="2700000" algn="tl">
                    <a:srgbClr val="000000">
                      <a:alpha val="43137"/>
                    </a:srgbClr>
                  </a:outerShdw>
                </a:effectLst>
                <a:latin typeface="AR CENA" panose="02000000000000000000" pitchFamily="2" charset="0"/>
                <a:cs typeface="Times New Roman" pitchFamily="18" charset="0"/>
              </a:rPr>
              <a:t>                Y </a:t>
            </a:r>
            <a:r>
              <a:rPr lang="es-ES" sz="2800" b="1" dirty="0">
                <a:effectLst>
                  <a:outerShdw blurRad="38100" dist="38100" dir="2700000" algn="tl">
                    <a:srgbClr val="000000">
                      <a:alpha val="43137"/>
                    </a:srgbClr>
                  </a:outerShdw>
                </a:effectLst>
                <a:latin typeface="AR CENA" panose="02000000000000000000" pitchFamily="2" charset="0"/>
                <a:cs typeface="Times New Roman" pitchFamily="18" charset="0"/>
              </a:rPr>
              <a:t>el pan que yo daré es mi carne </a:t>
            </a:r>
            <a:r>
              <a:rPr lang="es-ES" sz="2800" b="1" dirty="0" smtClean="0">
                <a:effectLst>
                  <a:outerShdw blurRad="38100" dist="38100" dir="2700000" algn="tl">
                    <a:srgbClr val="000000">
                      <a:alpha val="43137"/>
                    </a:srgbClr>
                  </a:outerShdw>
                </a:effectLst>
                <a:latin typeface="AR CENA" panose="02000000000000000000" pitchFamily="2" charset="0"/>
                <a:cs typeface="Times New Roman" pitchFamily="18" charset="0"/>
              </a:rPr>
              <a:t>para </a:t>
            </a:r>
            <a:r>
              <a:rPr lang="es-ES" sz="2800" b="1" dirty="0">
                <a:effectLst>
                  <a:outerShdw blurRad="38100" dist="38100" dir="2700000" algn="tl">
                    <a:srgbClr val="000000">
                      <a:alpha val="43137"/>
                    </a:srgbClr>
                  </a:outerShdw>
                </a:effectLst>
                <a:latin typeface="AR CENA" panose="02000000000000000000" pitchFamily="2" charset="0"/>
                <a:cs typeface="Times New Roman" pitchFamily="18" charset="0"/>
              </a:rPr>
              <a:t>la vida del mundo».</a:t>
            </a:r>
            <a:r>
              <a:rPr lang="es-ES" sz="2800" b="1" dirty="0">
                <a:effectLst>
                  <a:outerShdw blurRad="38100" dist="38100" dir="2700000" algn="tl">
                    <a:srgbClr val="000000">
                      <a:alpha val="43137"/>
                    </a:srgbClr>
                  </a:outerShdw>
                </a:effectLst>
                <a:latin typeface="AR CENA" panose="02000000000000000000" pitchFamily="2" charset="0"/>
              </a:rPr>
              <a:t> </a:t>
            </a:r>
            <a:endParaRPr lang="es-ES" sz="2800" b="1" dirty="0">
              <a:effectLst>
                <a:outerShdw blurRad="38100" dist="38100" dir="2700000" algn="tl">
                  <a:srgbClr val="000000">
                    <a:alpha val="43137"/>
                  </a:srgbClr>
                </a:outerShdw>
              </a:effectLst>
              <a:latin typeface="AR CENA" panose="02000000000000000000" pitchFamily="2" charset="0"/>
              <a:cs typeface="Times New Roman" pitchFamily="18" charset="0"/>
            </a:endParaRPr>
          </a:p>
        </p:txBody>
      </p:sp>
    </p:spTree>
    <p:extLst>
      <p:ext uri="{BB962C8B-B14F-4D97-AF65-F5344CB8AC3E}">
        <p14:creationId xmlns:p14="http://schemas.microsoft.com/office/powerpoint/2010/main" val="69216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500" y="505530"/>
            <a:ext cx="8080569" cy="5895269"/>
          </a:xfrm>
          <a:prstGeom prst="rect">
            <a:avLst/>
          </a:prstGeom>
          <a:scene3d>
            <a:camera prst="orthographicFront"/>
            <a:lightRig rig="threePt" dir="t"/>
          </a:scene3d>
          <a:sp3d>
            <a:bevelT w="152400" h="50800" prst="softRound"/>
          </a:sp3d>
        </p:spPr>
      </p:pic>
      <p:sp>
        <p:nvSpPr>
          <p:cNvPr id="5" name="2 Marcador de contenido"/>
          <p:cNvSpPr>
            <a:spLocks noGrp="1"/>
          </p:cNvSpPr>
          <p:nvPr>
            <p:ph idx="1"/>
          </p:nvPr>
        </p:nvSpPr>
        <p:spPr>
          <a:xfrm>
            <a:off x="2309261" y="313468"/>
            <a:ext cx="5429288" cy="642942"/>
          </a:xfrm>
        </p:spPr>
        <p:txBody>
          <a:bodyPr/>
          <a:lstStyle/>
          <a:p>
            <a:pPr>
              <a:buNone/>
            </a:pPr>
            <a:r>
              <a:rPr lang="es-ES_tradnl" sz="3600"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rPr>
              <a:t>Preguntas para la lectura:</a:t>
            </a:r>
            <a:endParaRPr lang="es-ES" sz="3600"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endParaRPr>
          </a:p>
        </p:txBody>
      </p:sp>
      <p:sp>
        <p:nvSpPr>
          <p:cNvPr id="12" name="WordArt 3"/>
          <p:cNvSpPr>
            <a:spLocks noChangeArrowheads="1" noChangeShapeType="1" noTextEdit="1"/>
          </p:cNvSpPr>
          <p:nvPr/>
        </p:nvSpPr>
        <p:spPr bwMode="auto">
          <a:xfrm>
            <a:off x="570746" y="3473900"/>
            <a:ext cx="3477030" cy="2204518"/>
          </a:xfrm>
          <a:prstGeom prst="rect">
            <a:avLst/>
          </a:prstGeom>
          <a:extLst>
            <a:ext uri="{AF507438-7753-43E0-B8FC-AC1667EBCBE1}">
              <a14:hiddenEffects xmlns:a14="http://schemas.microsoft.com/office/drawing/2010/main">
                <a:effectLst/>
              </a14:hiddenEffects>
            </a:ext>
          </a:extLst>
        </p:spPr>
        <p:txBody>
          <a:bodyPr wrap="none" fromWordArt="1"/>
          <a:lstStyle/>
          <a:p>
            <a:pPr marL="571500" indent="-571500" fontAlgn="base">
              <a:spcBef>
                <a:spcPct val="0"/>
              </a:spcBef>
              <a:spcAft>
                <a:spcPct val="0"/>
              </a:spcAft>
              <a:buFont typeface="Wingdings" panose="05000000000000000000" pitchFamily="2" charset="2"/>
              <a:buChar char="v"/>
            </a:pPr>
            <a:r>
              <a:rPr lang="es-PE" sz="3200" b="1" kern="10" dirty="0" smtClean="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rPr>
              <a:t>¿Por qué </a:t>
            </a:r>
          </a:p>
          <a:p>
            <a:pPr fontAlgn="base">
              <a:spcBef>
                <a:spcPct val="0"/>
              </a:spcBef>
              <a:spcAft>
                <a:spcPct val="0"/>
              </a:spcAft>
            </a:pPr>
            <a:r>
              <a:rPr lang="es-PE" sz="3200" b="1" kern="10" dirty="0" smtClean="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rPr>
              <a:t>murmuraban </a:t>
            </a:r>
          </a:p>
          <a:p>
            <a:pPr fontAlgn="base">
              <a:spcBef>
                <a:spcPct val="0"/>
              </a:spcBef>
              <a:spcAft>
                <a:spcPct val="0"/>
              </a:spcAft>
            </a:pPr>
            <a:r>
              <a:rPr lang="es-PE" sz="3200" b="1" kern="10" dirty="0" smtClean="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rPr>
              <a:t>los judíos </a:t>
            </a:r>
          </a:p>
          <a:p>
            <a:pPr fontAlgn="base">
              <a:spcBef>
                <a:spcPct val="0"/>
              </a:spcBef>
              <a:spcAft>
                <a:spcPct val="0"/>
              </a:spcAft>
            </a:pPr>
            <a:r>
              <a:rPr lang="es-PE" sz="3200" b="1" kern="10" dirty="0" smtClean="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rPr>
              <a:t>contra Jesús?</a:t>
            </a:r>
            <a:endParaRPr lang="es-PE" sz="3200" b="1" kern="10" dirty="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endParaRPr>
          </a:p>
        </p:txBody>
      </p:sp>
      <p:sp>
        <p:nvSpPr>
          <p:cNvPr id="13" name="WordArt 3"/>
          <p:cNvSpPr>
            <a:spLocks noChangeArrowheads="1" noChangeShapeType="1" noTextEdit="1"/>
          </p:cNvSpPr>
          <p:nvPr/>
        </p:nvSpPr>
        <p:spPr bwMode="auto">
          <a:xfrm>
            <a:off x="6670765" y="3608881"/>
            <a:ext cx="1832504" cy="1537883"/>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PE" sz="3200" b="1" kern="10" dirty="0" smtClean="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rPr>
              <a:t>¿Qué</a:t>
            </a:r>
          </a:p>
          <a:p>
            <a:pPr algn="ctr" fontAlgn="base">
              <a:spcBef>
                <a:spcPct val="0"/>
              </a:spcBef>
              <a:spcAft>
                <a:spcPct val="0"/>
              </a:spcAft>
            </a:pPr>
            <a:r>
              <a:rPr lang="es-PE" sz="3200" b="1" kern="10" dirty="0" smtClean="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rPr>
              <a:t> decían</a:t>
            </a:r>
          </a:p>
          <a:p>
            <a:pPr algn="ctr" fontAlgn="base">
              <a:spcBef>
                <a:spcPct val="0"/>
              </a:spcBef>
              <a:spcAft>
                <a:spcPct val="0"/>
              </a:spcAft>
            </a:pPr>
            <a:r>
              <a:rPr lang="es-PE" sz="3200" b="1" kern="10" dirty="0" smtClean="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rPr>
              <a:t> de Él? </a:t>
            </a:r>
            <a:endParaRPr lang="es-PE" sz="3200" b="1" kern="10" dirty="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4245152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 calcmode="lin" valueType="num">
                                      <p:cBhvr>
                                        <p:cTn id="9"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
                                        </p:tgtEl>
                                      </p:cBhvr>
                                    </p:animEffect>
                                  </p:childTnLst>
                                </p:cTn>
                              </p:par>
                            </p:childTnLst>
                          </p:cTn>
                        </p:par>
                        <p:par>
                          <p:cTn id="12" fill="hold">
                            <p:stCondLst>
                              <p:cond delay="47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3"/>
                                        </p:tgtEl>
                                        <p:attrNameLst>
                                          <p:attrName>ppt_y</p:attrName>
                                        </p:attrNameLst>
                                      </p:cBhvr>
                                      <p:tavLst>
                                        <p:tav tm="0">
                                          <p:val>
                                            <p:strVal val="#ppt_y"/>
                                          </p:val>
                                        </p:tav>
                                        <p:tav tm="100000">
                                          <p:val>
                                            <p:strVal val="#ppt_y"/>
                                          </p:val>
                                        </p:tav>
                                      </p:tavLst>
                                    </p:anim>
                                    <p:anim calcmode="lin" valueType="num">
                                      <p:cBhvr>
                                        <p:cTn id="17"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6403" y="474182"/>
            <a:ext cx="8010580" cy="5926618"/>
          </a:xfrm>
          <a:prstGeom prst="rect">
            <a:avLst/>
          </a:prstGeom>
          <a:scene3d>
            <a:camera prst="orthographicFront"/>
            <a:lightRig rig="threePt" dir="t"/>
          </a:scene3d>
          <a:sp3d>
            <a:bevelT w="152400" h="50800" prst="softRound"/>
          </a:sp3d>
        </p:spPr>
      </p:pic>
      <p:sp>
        <p:nvSpPr>
          <p:cNvPr id="4" name="WordArt 3"/>
          <p:cNvSpPr>
            <a:spLocks noChangeArrowheads="1" noChangeShapeType="1" noTextEdit="1"/>
          </p:cNvSpPr>
          <p:nvPr/>
        </p:nvSpPr>
        <p:spPr bwMode="auto">
          <a:xfrm>
            <a:off x="2127469" y="5363516"/>
            <a:ext cx="4778435" cy="671524"/>
          </a:xfrm>
          <a:prstGeom prst="rect">
            <a:avLst/>
          </a:prstGeom>
          <a:extLst>
            <a:ext uri="{AF507438-7753-43E0-B8FC-AC1667EBCBE1}">
              <a14:hiddenEffects xmlns:a14="http://schemas.microsoft.com/office/drawing/2010/main">
                <a:effectLst/>
              </a14:hiddenEffects>
            </a:ext>
          </a:extLst>
        </p:spPr>
        <p:txBody>
          <a:bodyPr wrap="none" fromWordArt="1"/>
          <a:lstStyle/>
          <a:p>
            <a:pPr marL="571500" indent="-571500" algn="ctr" fontAlgn="base">
              <a:spcBef>
                <a:spcPct val="0"/>
              </a:spcBef>
              <a:spcAft>
                <a:spcPct val="0"/>
              </a:spcAft>
              <a:buFont typeface="Wingdings" panose="05000000000000000000" pitchFamily="2" charset="2"/>
              <a:buChar char="v"/>
            </a:pPr>
            <a:r>
              <a:rPr lang="es-PE" sz="3600" b="1" kern="10" dirty="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rPr>
              <a:t>¿Quiénes  </a:t>
            </a:r>
            <a:r>
              <a:rPr lang="es-PE" sz="3600" b="1" kern="10" dirty="0" smtClean="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rPr>
              <a:t>van a </a:t>
            </a:r>
            <a:r>
              <a:rPr lang="es-PE" sz="3600" b="1" kern="10" dirty="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rPr>
              <a:t>Jesús?</a:t>
            </a:r>
          </a:p>
          <a:p>
            <a:pPr marL="571500" indent="-571500" algn="ctr" fontAlgn="base">
              <a:spcBef>
                <a:spcPct val="0"/>
              </a:spcBef>
              <a:spcAft>
                <a:spcPct val="0"/>
              </a:spcAft>
              <a:buFont typeface="Wingdings" panose="05000000000000000000" pitchFamily="2" charset="2"/>
              <a:buChar char="v"/>
            </a:pPr>
            <a:endParaRPr lang="es-PE" sz="3600" b="1" kern="10" dirty="0">
              <a:solidFill>
                <a:schemeClr val="bg1"/>
              </a:solidFill>
              <a:effectLst>
                <a:glow rad="101600">
                  <a:srgbClr val="482400">
                    <a:alpha val="60000"/>
                  </a:srgbClr>
                </a:glow>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3271637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5f/37/ed/5f37ed1c99237b36a04e2180b55b0c28.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11878" y="484094"/>
            <a:ext cx="8103204" cy="589372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61112" y="1090331"/>
            <a:ext cx="5916842" cy="4516637"/>
          </a:xfrm>
          <a:prstGeom prst="rect">
            <a:avLst/>
          </a:prstGeom>
          <a:effectLst>
            <a:softEdge rad="317500"/>
          </a:effectLst>
        </p:spPr>
      </p:pic>
      <p:sp>
        <p:nvSpPr>
          <p:cNvPr id="6" name="Rectángulo 5"/>
          <p:cNvSpPr/>
          <p:nvPr/>
        </p:nvSpPr>
        <p:spPr>
          <a:xfrm>
            <a:off x="255939" y="971431"/>
            <a:ext cx="8615082" cy="475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571500" indent="-571500" algn="ctr" fontAlgn="base">
              <a:spcBef>
                <a:spcPct val="0"/>
              </a:spcBef>
              <a:spcAft>
                <a:spcPct val="0"/>
              </a:spcAft>
              <a:buFont typeface="Arial" panose="020B0604020202020204" pitchFamily="34" charset="0"/>
              <a:buChar char="•"/>
            </a:pPr>
            <a:r>
              <a:rPr lang="es-PE" sz="3600" b="1" dirty="0" smtClean="0">
                <a:ln w="6600">
                  <a:solidFill>
                    <a:schemeClr val="accent2"/>
                  </a:solidFill>
                  <a:prstDash val="solid"/>
                </a:ln>
                <a:solidFill>
                  <a:srgbClr val="FFFFFF"/>
                </a:solidFill>
                <a:effectLst>
                  <a:glow rad="101600">
                    <a:srgbClr val="1C4622">
                      <a:alpha val="60000"/>
                    </a:srgbClr>
                  </a:glow>
                  <a:outerShdw dist="38100" dir="2700000" algn="tl" rotWithShape="0">
                    <a:schemeClr val="accent2"/>
                  </a:outerShdw>
                </a:effectLst>
                <a:latin typeface="Rockwell" panose="02060603020205020403" pitchFamily="18" charset="0"/>
                <a:ea typeface="Adobe Gothic Std B" panose="020B0800000000000000" pitchFamily="34" charset="-128"/>
              </a:rPr>
              <a:t>* ¿Qué </a:t>
            </a:r>
            <a:r>
              <a:rPr lang="es-PE" sz="3600" b="1" dirty="0">
                <a:ln w="6600">
                  <a:solidFill>
                    <a:schemeClr val="accent2"/>
                  </a:solidFill>
                  <a:prstDash val="solid"/>
                </a:ln>
                <a:solidFill>
                  <a:srgbClr val="FFFFFF"/>
                </a:solidFill>
                <a:effectLst>
                  <a:glow rad="101600">
                    <a:srgbClr val="1C4622">
                      <a:alpha val="60000"/>
                    </a:srgbClr>
                  </a:glow>
                  <a:outerShdw dist="38100" dir="2700000" algn="tl" rotWithShape="0">
                    <a:schemeClr val="accent2"/>
                  </a:outerShdw>
                </a:effectLst>
                <a:latin typeface="Rockwell" panose="02060603020205020403" pitchFamily="18" charset="0"/>
                <a:ea typeface="Adobe Gothic Std B" panose="020B0800000000000000" pitchFamily="34" charset="-128"/>
              </a:rPr>
              <a:t>dice Jesús sobre Él mismo? </a:t>
            </a:r>
          </a:p>
        </p:txBody>
      </p:sp>
      <p:sp>
        <p:nvSpPr>
          <p:cNvPr id="7" name="Rectángulo 6"/>
          <p:cNvSpPr/>
          <p:nvPr/>
        </p:nvSpPr>
        <p:spPr>
          <a:xfrm>
            <a:off x="811497" y="4976497"/>
            <a:ext cx="7041586" cy="1301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algn="ctr" fontAlgn="base">
              <a:spcBef>
                <a:spcPct val="0"/>
              </a:spcBef>
              <a:spcAft>
                <a:spcPct val="0"/>
              </a:spcAft>
            </a:pPr>
            <a:r>
              <a:rPr lang="es-PE" sz="3200" b="1" dirty="0" smtClean="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a typeface="Adobe Gothic Std B" panose="020B0800000000000000" pitchFamily="34" charset="-128"/>
              </a:rPr>
              <a:t>¿</a:t>
            </a:r>
            <a:r>
              <a:rPr lang="es-PE" sz="3200"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a typeface="Adobe Gothic Std B" panose="020B0800000000000000" pitchFamily="34" charset="-128"/>
              </a:rPr>
              <a:t>Qué afirma sobre su relación </a:t>
            </a:r>
            <a:r>
              <a:rPr lang="es-PE" sz="3200" b="1" dirty="0" smtClean="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a typeface="Adobe Gothic Std B" panose="020B0800000000000000" pitchFamily="34" charset="-128"/>
              </a:rPr>
              <a:t>con </a:t>
            </a:r>
            <a:r>
              <a:rPr lang="es-PE" sz="3200"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a typeface="Adobe Gothic Std B" panose="020B0800000000000000" pitchFamily="34" charset="-128"/>
              </a:rPr>
              <a:t>el Padre?</a:t>
            </a:r>
          </a:p>
        </p:txBody>
      </p:sp>
    </p:spTree>
    <p:extLst>
      <p:ext uri="{BB962C8B-B14F-4D97-AF65-F5344CB8AC3E}">
        <p14:creationId xmlns:p14="http://schemas.microsoft.com/office/powerpoint/2010/main" val="21810496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gtEl>
                                      </p:cBhvr>
                                    </p:animEffect>
                                  </p:childTnLst>
                                </p:cTn>
                              </p:par>
                            </p:childTnLst>
                          </p:cTn>
                        </p:par>
                        <p:par>
                          <p:cTn id="12" fill="hold">
                            <p:stCondLst>
                              <p:cond delay="3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 calcmode="lin" valueType="num">
                                      <p:cBhvr>
                                        <p:cTn id="17"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2961" y="485447"/>
            <a:ext cx="8105941" cy="5932770"/>
          </a:xfrm>
          <a:prstGeom prst="rect">
            <a:avLst/>
          </a:prstGeom>
        </p:spPr>
      </p:pic>
      <p:sp>
        <p:nvSpPr>
          <p:cNvPr id="10" name="CuadroTexto 9"/>
          <p:cNvSpPr txBox="1"/>
          <p:nvPr/>
        </p:nvSpPr>
        <p:spPr>
          <a:xfrm>
            <a:off x="2628609" y="643032"/>
            <a:ext cx="5879009" cy="1200329"/>
          </a:xfrm>
          <a:prstGeom prst="rect">
            <a:avLst/>
          </a:prstGeom>
          <a:noFill/>
        </p:spPr>
        <p:txBody>
          <a:bodyPr wrap="square" rtlCol="0">
            <a:spAutoFit/>
          </a:bodyPr>
          <a:lstStyle/>
          <a:p>
            <a:pPr algn="ctr"/>
            <a:r>
              <a:rPr lang="es-PE" sz="3600" b="1" dirty="0" smtClean="0">
                <a:solidFill>
                  <a:srgbClr val="FFFF00"/>
                </a:solidFill>
                <a:effectLst>
                  <a:glow rad="139700">
                    <a:schemeClr val="accent4">
                      <a:satMod val="175000"/>
                      <a:alpha val="40000"/>
                    </a:schemeClr>
                  </a:glow>
                  <a:outerShdw blurRad="50800" dist="38100" algn="l" rotWithShape="0">
                    <a:prstClr val="black"/>
                  </a:outerShdw>
                </a:effectLst>
                <a:latin typeface="Rockwell" panose="02060603020205020403" pitchFamily="18" charset="0"/>
              </a:rPr>
              <a:t>. ¿Quiénes tendrán vida eterna? </a:t>
            </a:r>
            <a:endParaRPr lang="es-PE" sz="3600" b="1" dirty="0">
              <a:solidFill>
                <a:srgbClr val="FFFF00"/>
              </a:solidFill>
              <a:effectLst>
                <a:glow rad="139700">
                  <a:schemeClr val="accent4">
                    <a:satMod val="175000"/>
                    <a:alpha val="40000"/>
                  </a:schemeClr>
                </a:glow>
                <a:outerShdw blurRad="50800" dist="38100" algn="l" rotWithShape="0">
                  <a:prstClr val="black"/>
                </a:outerShdw>
              </a:effectLst>
              <a:latin typeface="Rockwell" panose="02060603020205020403" pitchFamily="18" charset="0"/>
            </a:endParaRPr>
          </a:p>
        </p:txBody>
      </p:sp>
      <p:sp>
        <p:nvSpPr>
          <p:cNvPr id="7" name="CuadroTexto 6"/>
          <p:cNvSpPr txBox="1"/>
          <p:nvPr/>
        </p:nvSpPr>
        <p:spPr>
          <a:xfrm>
            <a:off x="484395" y="5022320"/>
            <a:ext cx="5184886" cy="1200329"/>
          </a:xfrm>
          <a:prstGeom prst="rect">
            <a:avLst/>
          </a:prstGeom>
          <a:noFill/>
        </p:spPr>
        <p:txBody>
          <a:bodyPr wrap="square" rtlCol="0">
            <a:spAutoFit/>
          </a:bodyPr>
          <a:lstStyle/>
          <a:p>
            <a:r>
              <a:rPr lang="es-PE" sz="3600" b="1" dirty="0" smtClean="0">
                <a:solidFill>
                  <a:srgbClr val="FFFF00"/>
                </a:solidFill>
                <a:effectLst>
                  <a:glow rad="101600">
                    <a:schemeClr val="tx1">
                      <a:lumMod val="95000"/>
                      <a:lumOff val="5000"/>
                      <a:alpha val="60000"/>
                    </a:schemeClr>
                  </a:glow>
                  <a:outerShdw blurRad="50800" dist="38100" algn="l" rotWithShape="0">
                    <a:prstClr val="black"/>
                  </a:outerShdw>
                </a:effectLst>
              </a:rPr>
              <a:t>¿Quién es el único que                      puede dar vida eterna?</a:t>
            </a:r>
            <a:endParaRPr lang="es-PE" sz="3600" b="1" dirty="0">
              <a:solidFill>
                <a:srgbClr val="FFFF00"/>
              </a:solidFill>
              <a:effectLst>
                <a:glow rad="101600">
                  <a:schemeClr val="tx1">
                    <a:lumMod val="95000"/>
                    <a:lumOff val="5000"/>
                    <a:alpha val="60000"/>
                  </a:schemeClr>
                </a:glow>
                <a:outerShdw blurRad="50800" dist="38100" algn="l" rotWithShape="0">
                  <a:prstClr val="black"/>
                </a:outerShdw>
              </a:effectLst>
            </a:endParaRPr>
          </a:p>
        </p:txBody>
      </p:sp>
      <p:sp>
        <p:nvSpPr>
          <p:cNvPr id="6" name="WordArt 4"/>
          <p:cNvSpPr>
            <a:spLocks noChangeArrowheads="1" noChangeShapeType="1" noTextEdit="1"/>
          </p:cNvSpPr>
          <p:nvPr/>
        </p:nvSpPr>
        <p:spPr bwMode="auto">
          <a:xfrm>
            <a:off x="756923" y="1655696"/>
            <a:ext cx="3763562" cy="182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fontAlgn="base">
              <a:spcBef>
                <a:spcPct val="0"/>
              </a:spcBef>
              <a:spcAft>
                <a:spcPct val="0"/>
              </a:spcAft>
            </a:pPr>
            <a:endParaRPr lang="es-PE" sz="900" b="1" kern="10" dirty="0">
              <a:ln w="6600">
                <a:solidFill>
                  <a:schemeClr val="accent2"/>
                </a:solidFill>
                <a:prstDash val="solid"/>
              </a:ln>
              <a:solidFill>
                <a:srgbClr val="FFFFFF"/>
              </a:solidFill>
              <a:effectLst>
                <a:outerShdw dist="38100" dir="2700000" algn="tl" rotWithShape="0">
                  <a:schemeClr val="accent2"/>
                </a:outerShdw>
              </a:effectLst>
              <a:latin typeface="Arial Black"/>
            </a:endParaRPr>
          </a:p>
        </p:txBody>
      </p:sp>
      <p:sp>
        <p:nvSpPr>
          <p:cNvPr id="8" name="WordArt 4"/>
          <p:cNvSpPr>
            <a:spLocks noChangeArrowheads="1" noChangeShapeType="1" noTextEdit="1"/>
          </p:cNvSpPr>
          <p:nvPr/>
        </p:nvSpPr>
        <p:spPr bwMode="auto">
          <a:xfrm>
            <a:off x="3988865" y="5396789"/>
            <a:ext cx="4518753" cy="1280153"/>
          </a:xfrm>
          <a:prstGeom prst="rect">
            <a:avLst/>
          </a:prstGeom>
          <a:extLst>
            <a:ext uri="{AF507438-7753-43E0-B8FC-AC1667EBCBE1}">
              <a14:hiddenEffects xmlns:a14="http://schemas.microsoft.com/office/drawing/2010/main">
                <a:effectLst/>
              </a14:hiddenEffects>
            </a:ext>
          </a:extLst>
        </p:spPr>
        <p:txBody>
          <a:bodyPr wrap="none" fromWordArt="1"/>
          <a:lstStyle/>
          <a:p>
            <a:pPr fontAlgn="base">
              <a:spcBef>
                <a:spcPct val="0"/>
              </a:spcBef>
              <a:spcAft>
                <a:spcPct val="0"/>
              </a:spcAft>
            </a:pPr>
            <a:endParaRPr lang="es-PE" sz="2800" kern="10" dirty="0">
              <a:solidFill>
                <a:srgbClr val="FFFF00"/>
              </a:solidFill>
              <a:effectLst>
                <a:glow rad="228600">
                  <a:srgbClr val="4F81BD">
                    <a:satMod val="175000"/>
                    <a:alpha val="40000"/>
                  </a:srgbClr>
                </a:glow>
                <a:outerShdw blurRad="50800" dist="88900" algn="l" rotWithShape="0">
                  <a:prstClr val="black"/>
                </a:outerShdw>
              </a:effectLst>
              <a:latin typeface="Showcard Gothic" panose="04020904020102020604" pitchFamily="82" charset="0"/>
            </a:endParaRPr>
          </a:p>
        </p:txBody>
      </p:sp>
    </p:spTree>
    <p:extLst>
      <p:ext uri="{BB962C8B-B14F-4D97-AF65-F5344CB8AC3E}">
        <p14:creationId xmlns:p14="http://schemas.microsoft.com/office/powerpoint/2010/main" val="20851979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 calcmode="lin" valueType="num">
                                      <p:cBhvr>
                                        <p:cTn id="9"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0"/>
                                        </p:tgtEl>
                                      </p:cBhvr>
                                    </p:animEffect>
                                  </p:childTnLst>
                                </p:cTn>
                              </p:par>
                            </p:childTnLst>
                          </p:cTn>
                        </p:par>
                        <p:par>
                          <p:cTn id="12" fill="hold">
                            <p:stCondLst>
                              <p:cond delay="3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 calcmode="lin" valueType="num">
                                      <p:cBhvr>
                                        <p:cTn id="17"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2920" y="513844"/>
            <a:ext cx="8048897" cy="5913082"/>
          </a:xfrm>
          <a:prstGeom prst="rect">
            <a:avLst/>
          </a:prstGeom>
        </p:spPr>
      </p:pic>
      <p:sp>
        <p:nvSpPr>
          <p:cNvPr id="6" name="5 CuadroTexto"/>
          <p:cNvSpPr txBox="1"/>
          <p:nvPr/>
        </p:nvSpPr>
        <p:spPr>
          <a:xfrm>
            <a:off x="419785" y="3597299"/>
            <a:ext cx="8215165" cy="2677656"/>
          </a:xfrm>
          <a:prstGeom prst="rect">
            <a:avLst/>
          </a:prstGeom>
          <a:noFill/>
        </p:spPr>
        <p:txBody>
          <a:bodyPr wrap="square" rtlCol="0">
            <a:spAutoFit/>
          </a:bodyPr>
          <a:lstStyle/>
          <a:p>
            <a:pPr algn="ctr" fontAlgn="base">
              <a:spcBef>
                <a:spcPct val="0"/>
              </a:spcBef>
              <a:spcAft>
                <a:spcPct val="0"/>
              </a:spcAft>
            </a:pPr>
            <a:r>
              <a:rPr lang="es-PE" sz="2800" b="1" i="1" dirty="0" smtClean="0">
                <a:solidFill>
                  <a:prstClr val="white"/>
                </a:solidFill>
                <a:effectLst>
                  <a:glow rad="101600">
                    <a:schemeClr val="bg2">
                      <a:lumMod val="10000"/>
                      <a:alpha val="60000"/>
                    </a:schemeClr>
                  </a:glow>
                  <a:outerShdw blurRad="38100" dist="38100" dir="2700000" algn="tl" rotWithShape="0">
                    <a:srgbClr val="000000">
                      <a:alpha val="43137"/>
                    </a:srgbClr>
                  </a:outerShdw>
                </a:effectLst>
                <a:latin typeface="Calibri Light" panose="020F0302020204030204" pitchFamily="34" charset="0"/>
              </a:rPr>
              <a:t>La </a:t>
            </a:r>
            <a:r>
              <a:rPr lang="es-PE" sz="2800" b="1" i="1" dirty="0">
                <a:solidFill>
                  <a:prstClr val="white"/>
                </a:solidFill>
                <a:effectLst>
                  <a:glow rad="101600">
                    <a:schemeClr val="bg2">
                      <a:lumMod val="10000"/>
                      <a:alpha val="60000"/>
                    </a:schemeClr>
                  </a:glow>
                  <a:outerShdw blurRad="38100" dist="38100" dir="2700000" algn="tl" rotWithShape="0">
                    <a:srgbClr val="000000">
                      <a:alpha val="43137"/>
                    </a:srgbClr>
                  </a:outerShdw>
                </a:effectLst>
                <a:latin typeface="Calibri Light" panose="020F0302020204030204" pitchFamily="34" charset="0"/>
              </a:rPr>
              <a:t>fe, que es un don de Dios, es necesaria para poder aceptar que la salvación nos ha llegado con Jesús. Como dice el evangelio, hay que dejarse instruir por Dios. Por ello, además de la fe, que es don, es preciso nuestro esfuerzo y tarea de la meditación asidua y profunda de la Palabra. Ahora lo hacemos nosotros:</a:t>
            </a:r>
            <a:endParaRPr lang="es-ES_tradnl" sz="2800" b="1" i="1" dirty="0">
              <a:solidFill>
                <a:prstClr val="white"/>
              </a:solidFill>
              <a:effectLst>
                <a:glow rad="101600">
                  <a:schemeClr val="bg2">
                    <a:lumMod val="10000"/>
                    <a:alpha val="60000"/>
                  </a:schemeClr>
                </a:glow>
                <a:outerShdw blurRad="38100" dist="38100" dir="2700000" algn="tl" rotWithShape="0">
                  <a:srgbClr val="000000">
                    <a:alpha val="43137"/>
                  </a:srgbClr>
                </a:outerShdw>
              </a:effectLst>
              <a:latin typeface="Calibri Light" panose="020F0302020204030204" pitchFamily="34" charset="0"/>
            </a:endParaRPr>
          </a:p>
        </p:txBody>
      </p:sp>
      <p:sp>
        <p:nvSpPr>
          <p:cNvPr id="11" name="WordArt 2" descr="Bolsa de papel"/>
          <p:cNvSpPr>
            <a:spLocks noChangeArrowheads="1" noChangeShapeType="1" noTextEdit="1"/>
          </p:cNvSpPr>
          <p:nvPr/>
        </p:nvSpPr>
        <p:spPr bwMode="auto">
          <a:xfrm>
            <a:off x="539552" y="548680"/>
            <a:ext cx="3168352" cy="99824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6555"/>
              </a:avLst>
            </a:prstTxWarp>
            <a:scene3d>
              <a:camera prst="legacyPerspectiveTopLeft">
                <a:rot lat="0" lon="20519999" rev="0"/>
              </a:camera>
              <a:lightRig rig="legacyHarsh3" dir="r"/>
            </a:scene3d>
            <a:sp3d extrusionH="430200" prstMaterial="legacyMatte">
              <a:extrusionClr>
                <a:srgbClr val="006600"/>
              </a:extrusionClr>
            </a:sp3d>
          </a:bodyPr>
          <a:lstStyle/>
          <a:p>
            <a:pPr algn="ctr" fontAlgn="base">
              <a:spcBef>
                <a:spcPct val="0"/>
              </a:spcBef>
              <a:spcAft>
                <a:spcPct val="0"/>
              </a:spcAft>
            </a:pPr>
            <a:endParaRPr lang="es-ES" sz="1200" dirty="0">
              <a:solidFill>
                <a:srgbClr val="FFFF79"/>
              </a:solidFill>
              <a:effectLst>
                <a:glow rad="101600">
                  <a:srgbClr val="C0504D">
                    <a:satMod val="175000"/>
                    <a:alpha val="40000"/>
                  </a:srgbClr>
                </a:glow>
                <a:outerShdw blurRad="38100" dist="38100" dir="2700000" algn="tl">
                  <a:srgbClr val="000000">
                    <a:alpha val="43137"/>
                  </a:srgbClr>
                </a:outerShdw>
              </a:effectLst>
              <a:latin typeface="Berlin Sans FB" pitchFamily="34" charset="0"/>
            </a:endParaRPr>
          </a:p>
          <a:p>
            <a:pPr algn="ctr" fontAlgn="base">
              <a:spcBef>
                <a:spcPct val="0"/>
              </a:spcBef>
              <a:spcAft>
                <a:spcPct val="0"/>
              </a:spcAft>
            </a:pPr>
            <a:endParaRPr lang="es-PE" sz="1200" kern="10" dirty="0">
              <a:ln w="9525">
                <a:round/>
                <a:headEnd/>
                <a:tailEnd/>
              </a:ln>
              <a:solidFill>
                <a:srgbClr val="FFFF79"/>
              </a:solidFill>
              <a:latin typeface="Arial Black"/>
            </a:endParaRPr>
          </a:p>
        </p:txBody>
      </p:sp>
      <p:sp>
        <p:nvSpPr>
          <p:cNvPr id="4" name="Rectángulo 3"/>
          <p:cNvSpPr/>
          <p:nvPr/>
        </p:nvSpPr>
        <p:spPr>
          <a:xfrm>
            <a:off x="875413" y="1629032"/>
            <a:ext cx="1947521" cy="523220"/>
          </a:xfrm>
          <a:prstGeom prst="rect">
            <a:avLst/>
          </a:prstGeom>
        </p:spPr>
        <p:txBody>
          <a:bodyPr wrap="none">
            <a:spAutoFit/>
          </a:bodyPr>
          <a:lstStyle/>
          <a:p>
            <a:r>
              <a:rPr lang="es-ES_tradnl" sz="2800" b="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Calibri Light" panose="020F0302020204030204" pitchFamily="34" charset="0"/>
                <a:cs typeface="Raavi" pitchFamily="2"/>
              </a:rPr>
              <a:t>Motivación:</a:t>
            </a:r>
            <a:r>
              <a:rPr lang="es-ES_tradnl" sz="2800" i="1" dirty="0">
                <a:solidFill>
                  <a:srgbClr val="FFFF00"/>
                </a:solidFill>
                <a:effectLst>
                  <a:glow rad="101600">
                    <a:schemeClr val="tx1">
                      <a:lumMod val="95000"/>
                      <a:lumOff val="5000"/>
                      <a:alpha val="60000"/>
                    </a:schemeClr>
                  </a:glow>
                  <a:outerShdw blurRad="38100" dist="38100" dir="2700000" algn="tl">
                    <a:srgbClr val="000000">
                      <a:alpha val="43137"/>
                    </a:srgbClr>
                  </a:outerShdw>
                </a:effectLst>
                <a:latin typeface="Calibri Light" panose="020F0302020204030204" pitchFamily="34" charset="0"/>
                <a:cs typeface="Raavi" pitchFamily="2"/>
              </a:rPr>
              <a:t> </a:t>
            </a:r>
            <a:endParaRPr lang="en-US" sz="2800" dirty="0">
              <a:effectLst>
                <a:glow rad="101600">
                  <a:schemeClr val="tx1">
                    <a:lumMod val="95000"/>
                    <a:lumOff val="5000"/>
                    <a:alpha val="60000"/>
                  </a:schemeClr>
                </a:glow>
                <a:outerShdw blurRad="38100" dist="38100" dir="2700000" algn="tl">
                  <a:srgbClr val="000000">
                    <a:alpha val="43137"/>
                  </a:srgbClr>
                </a:outerShdw>
              </a:effectLst>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9552" y="513844"/>
            <a:ext cx="3560064" cy="887104"/>
          </a:xfrm>
          <a:prstGeom prst="roundRect">
            <a:avLst/>
          </a:prstGeom>
        </p:spPr>
      </p:pic>
      <p:sp>
        <p:nvSpPr>
          <p:cNvPr id="10" name="Rectángulo redondeado 9"/>
          <p:cNvSpPr>
            <a:spLocks noChangeArrowheads="1"/>
          </p:cNvSpPr>
          <p:nvPr/>
        </p:nvSpPr>
        <p:spPr bwMode="auto">
          <a:xfrm>
            <a:off x="875413" y="548680"/>
            <a:ext cx="2740695" cy="704850"/>
          </a:xfrm>
          <a:prstGeom prst="roundRect">
            <a:avLst>
              <a:gd name="adj" fmla="val 16667"/>
            </a:avLst>
          </a:prstGeom>
          <a:no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marL="0" marR="0" lvl="0" indent="19050" algn="ctr" defTabSz="914400" rtl="0" eaLnBrk="1" fontAlgn="base" latinLnBrk="0" hangingPunct="1">
              <a:lnSpc>
                <a:spcPct val="100000"/>
              </a:lnSpc>
              <a:spcBef>
                <a:spcPct val="0"/>
              </a:spcBef>
              <a:spcAft>
                <a:spcPts val="0"/>
              </a:spcAft>
              <a:buClrTx/>
              <a:buSzTx/>
              <a:buFontTx/>
              <a:buNone/>
              <a:tabLst/>
              <a:defRPr/>
            </a:pPr>
            <a:r>
              <a:rPr kumimoji="0" lang="es-ES_tradnl" sz="1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MEDITATIO</a:t>
            </a:r>
            <a:endParaRPr kumimoji="0" lang="es-PE" sz="1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base" latinLnBrk="0" hangingPunct="1">
              <a:lnSpc>
                <a:spcPct val="100000"/>
              </a:lnSpc>
              <a:spcBef>
                <a:spcPct val="0"/>
              </a:spcBef>
              <a:spcAft>
                <a:spcPts val="0"/>
              </a:spcAft>
              <a:buClrTx/>
              <a:buSzTx/>
              <a:buFontTx/>
              <a:buNone/>
              <a:tabLst/>
              <a:defRPr/>
            </a:pPr>
            <a:r>
              <a:rPr kumimoji="0" lang="es-ES_tradnl" sz="1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¿Qué ME dice el texto?</a:t>
            </a:r>
            <a:endParaRPr kumimoji="0" lang="es-PE" sz="1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97707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a5/5e/2f/a55e2f594ca506ef3b348d4863ea09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54" y="487730"/>
            <a:ext cx="8043658" cy="590756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bwMode="auto">
          <a:xfrm>
            <a:off x="6082114" y="469643"/>
            <a:ext cx="2565498" cy="523220"/>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800" b="1" dirty="0">
                <a:ln w="11430"/>
                <a:solidFill>
                  <a:srgbClr val="FFFF00"/>
                </a:solidFill>
                <a:effectLst>
                  <a:outerShdw blurRad="50800" dist="38100" dir="10800000" algn="r" rotWithShape="0">
                    <a:prstClr val="black"/>
                  </a:outerShdw>
                </a:effectLst>
                <a:latin typeface="Arial" charset="0"/>
              </a:rPr>
              <a:t>Juan 6, </a:t>
            </a:r>
            <a:r>
              <a:rPr lang="es-ES" sz="2800" b="1" dirty="0" smtClean="0">
                <a:ln w="11430"/>
                <a:solidFill>
                  <a:srgbClr val="FFFF00"/>
                </a:solidFill>
                <a:effectLst>
                  <a:outerShdw blurRad="50800" dist="38100" dir="10800000" algn="r" rotWithShape="0">
                    <a:prstClr val="black"/>
                  </a:outerShdw>
                </a:effectLst>
                <a:latin typeface="Arial" charset="0"/>
              </a:rPr>
              <a:t>41-52</a:t>
            </a:r>
            <a:endParaRPr lang="es-ES" sz="2800" dirty="0">
              <a:solidFill>
                <a:srgbClr val="FFFF00"/>
              </a:solidFill>
              <a:effectLst>
                <a:outerShdw blurRad="50800" dist="38100" dir="10800000" algn="r" rotWithShape="0">
                  <a:prstClr val="black"/>
                </a:outerShdw>
              </a:effectLst>
              <a:latin typeface="Arial" charset="0"/>
            </a:endParaRPr>
          </a:p>
        </p:txBody>
      </p:sp>
      <p:sp>
        <p:nvSpPr>
          <p:cNvPr id="10" name="WordArt 3"/>
          <p:cNvSpPr>
            <a:spLocks noChangeArrowheads="1" noChangeShapeType="1" noTextEdit="1"/>
          </p:cNvSpPr>
          <p:nvPr/>
        </p:nvSpPr>
        <p:spPr bwMode="auto">
          <a:xfrm rot="21318340">
            <a:off x="1264606" y="2951798"/>
            <a:ext cx="7295920" cy="3168352"/>
          </a:xfrm>
          <a:prstGeom prst="rect">
            <a:avLst/>
          </a:prstGeom>
          <a:extLst>
            <a:ext uri="{AF507438-7753-43E0-B8FC-AC1667EBCBE1}">
              <a14:hiddenEffects xmlns:a14="http://schemas.microsoft.com/office/drawing/2010/main">
                <a:effectLst/>
              </a14:hiddenEffects>
            </a:ext>
          </a:extLst>
        </p:spPr>
        <p:txBody>
          <a:bodyPr wrap="none" fromWordArt="1">
            <a:prstTxWarp prst="textCurveUp">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fontAlgn="base">
              <a:spcBef>
                <a:spcPct val="0"/>
              </a:spcBef>
              <a:spcAft>
                <a:spcPct val="0"/>
              </a:spcAft>
            </a:pPr>
            <a:r>
              <a:rPr lang="es-PE" sz="1200" b="1" kern="10" dirty="0">
                <a:ln w="9525">
                  <a:round/>
                  <a:headEnd/>
                  <a:tailEnd/>
                </a:ln>
                <a:solidFill>
                  <a:schemeClr val="bg1"/>
                </a:solidFill>
                <a:latin typeface="Swis721 Hv BT" panose="020B0804020202020204" pitchFamily="34" charset="0"/>
              </a:rPr>
              <a:t>YO SOY EL PAN  DE </a:t>
            </a:r>
          </a:p>
          <a:p>
            <a:pPr algn="ctr" fontAlgn="base">
              <a:spcBef>
                <a:spcPct val="0"/>
              </a:spcBef>
              <a:spcAft>
                <a:spcPct val="0"/>
              </a:spcAft>
            </a:pPr>
            <a:r>
              <a:rPr lang="es-PE" sz="1200" b="1" kern="10" dirty="0">
                <a:ln w="9525">
                  <a:round/>
                  <a:headEnd/>
                  <a:tailEnd/>
                </a:ln>
                <a:solidFill>
                  <a:schemeClr val="bg1"/>
                </a:solidFill>
                <a:latin typeface="Swis721 Hv BT" panose="020B0804020202020204" pitchFamily="34" charset="0"/>
              </a:rPr>
              <a:t>LA VIDA </a:t>
            </a:r>
          </a:p>
        </p:txBody>
      </p:sp>
      <p:sp>
        <p:nvSpPr>
          <p:cNvPr id="11" name="Text Box 12"/>
          <p:cNvSpPr txBox="1">
            <a:spLocks noChangeArrowheads="1"/>
          </p:cNvSpPr>
          <p:nvPr/>
        </p:nvSpPr>
        <p:spPr bwMode="auto">
          <a:xfrm>
            <a:off x="501027" y="5933633"/>
            <a:ext cx="2392057" cy="461665"/>
          </a:xfrm>
          <a:prstGeom prst="rect">
            <a:avLst/>
          </a:prstGeom>
          <a:noFill/>
          <a:ln w="9525">
            <a:noFill/>
            <a:miter lim="800000"/>
            <a:headEnd/>
            <a:tailEnd/>
          </a:ln>
        </p:spPr>
        <p:txBody>
          <a:bodyPr wrap="square">
            <a:spAutoFit/>
            <a:scene3d>
              <a:camera prst="orthographicFront"/>
              <a:lightRig rig="threePt" dir="t"/>
            </a:scene3d>
            <a:sp3d extrusionH="57150">
              <a:bevelT h="25400" prst="softRound"/>
            </a:sp3d>
          </a:bodyPr>
          <a:lstStyle/>
          <a:p>
            <a:pPr algn="r" fontAlgn="base">
              <a:spcBef>
                <a:spcPct val="0"/>
              </a:spcBef>
              <a:spcAft>
                <a:spcPct val="0"/>
              </a:spcAft>
              <a:defRPr/>
            </a:pPr>
            <a:r>
              <a:rPr lang="es-ES" sz="2400" dirty="0" smtClean="0">
                <a:solidFill>
                  <a:schemeClr val="bg1"/>
                </a:solidFill>
                <a:effectLst>
                  <a:glow rad="101600">
                    <a:srgbClr val="000000">
                      <a:satMod val="175000"/>
                      <a:alpha val="40000"/>
                    </a:srgbClr>
                  </a:glow>
                  <a:outerShdw blurRad="50800" dist="38100" dir="16200000" sx="101000" sy="101000" rotWithShape="0">
                    <a:prstClr val="black"/>
                  </a:outerShdw>
                </a:effectLst>
                <a:latin typeface="Britannic Bold" pitchFamily="34" charset="0"/>
              </a:rPr>
              <a:t>8 agosto 2021</a:t>
            </a:r>
            <a:endParaRPr lang="es-ES" sz="2400" dirty="0">
              <a:solidFill>
                <a:schemeClr val="bg1"/>
              </a:solidFill>
              <a:effectLst>
                <a:glow rad="101600">
                  <a:srgbClr val="000000">
                    <a:satMod val="175000"/>
                    <a:alpha val="40000"/>
                  </a:srgbClr>
                </a:glow>
                <a:outerShdw blurRad="50800" dist="38100" dir="16200000" sx="101000" sy="101000" rotWithShape="0">
                  <a:prstClr val="black"/>
                </a:outerShdw>
              </a:effectLst>
              <a:latin typeface="Britannic Bold" pitchFamily="34" charset="0"/>
            </a:endParaRP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73628" y="722811"/>
            <a:ext cx="4241075" cy="443519"/>
          </a:xfrm>
          <a:prstGeom prst="rect">
            <a:avLst/>
          </a:prstGeom>
        </p:spPr>
      </p:pic>
      <p:pic>
        <p:nvPicPr>
          <p:cNvPr id="13" name="Picture 186" descr="lecti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0859" y="487730"/>
            <a:ext cx="535167" cy="62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12930" y="544846"/>
            <a:ext cx="3220029" cy="552434"/>
          </a:xfrm>
          <a:prstGeom prst="rect">
            <a:avLst/>
          </a:prstGeom>
        </p:spPr>
      </p:pic>
    </p:spTree>
    <p:extLst>
      <p:ext uri="{BB962C8B-B14F-4D97-AF65-F5344CB8AC3E}">
        <p14:creationId xmlns:p14="http://schemas.microsoft.com/office/powerpoint/2010/main" val="2146679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style.rotation</p:attrName>
                                        </p:attrNameLst>
                                      </p:cBhvr>
                                      <p:tavLst>
                                        <p:tav tm="0">
                                          <p:val>
                                            <p:fltVal val="720"/>
                                          </p:val>
                                        </p:tav>
                                        <p:tav tm="100000">
                                          <p:val>
                                            <p:fltVal val="0"/>
                                          </p:val>
                                        </p:tav>
                                      </p:tavLst>
                                    </p:anim>
                                    <p:anim calcmode="lin" valueType="num">
                                      <p:cBhvr>
                                        <p:cTn id="9" dur="1000" fill="hold"/>
                                        <p:tgtEl>
                                          <p:spTgt spid="9"/>
                                        </p:tgtEl>
                                        <p:attrNameLst>
                                          <p:attrName>ppt_h</p:attrName>
                                        </p:attrNameLst>
                                      </p:cBhvr>
                                      <p:tavLst>
                                        <p:tav tm="0">
                                          <p:val>
                                            <p:fltVal val="0"/>
                                          </p:val>
                                        </p:tav>
                                        <p:tav tm="100000">
                                          <p:val>
                                            <p:strVal val="#ppt_h"/>
                                          </p:val>
                                        </p:tav>
                                      </p:tavLst>
                                    </p:anim>
                                    <p:anim calcmode="lin" valueType="num">
                                      <p:cBhvr>
                                        <p:cTn id="10" dur="1000" fill="hold"/>
                                        <p:tgtEl>
                                          <p:spTgt spid="9"/>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500" autoRev="1" fill="hold">
                                          <p:stCondLst>
                                            <p:cond delay="0"/>
                                          </p:stCondLst>
                                        </p:cTn>
                                        <p:tgtEl>
                                          <p:spTgt spid="10"/>
                                        </p:tgtEl>
                                        <p:attrNameLst>
                                          <p:attrName>ppt_w</p:attrName>
                                        </p:attrNameLst>
                                      </p:cBhvr>
                                    </p:anim>
                                    <p:anim by="(#ppt_w*0.50)" calcmode="lin" valueType="num">
                                      <p:cBhvr>
                                        <p:cTn id="15" dur="500" decel="50000" autoRev="1" fill="hold">
                                          <p:stCondLst>
                                            <p:cond delay="0"/>
                                          </p:stCondLst>
                                        </p:cTn>
                                        <p:tgtEl>
                                          <p:spTgt spid="10"/>
                                        </p:tgtEl>
                                        <p:attrNameLst>
                                          <p:attrName>ppt_x</p:attrName>
                                        </p:attrNameLst>
                                      </p:cBhvr>
                                    </p:anim>
                                    <p:anim from="(-#ppt_h/2)" to="(#ppt_y)" calcmode="lin" valueType="num">
                                      <p:cBhvr>
                                        <p:cTn id="16" dur="1000" fill="hold">
                                          <p:stCondLst>
                                            <p:cond delay="0"/>
                                          </p:stCondLst>
                                        </p:cTn>
                                        <p:tgtEl>
                                          <p:spTgt spid="10"/>
                                        </p:tgtEl>
                                        <p:attrNameLst>
                                          <p:attrName>ppt_y</p:attrName>
                                        </p:attrNameLst>
                                      </p:cBhvr>
                                    </p:anim>
                                    <p:animRot by="21600000">
                                      <p:cBhvr>
                                        <p:cTn id="17" dur="1000" fill="hold">
                                          <p:stCondLst>
                                            <p:cond delay="0"/>
                                          </p:stCondLst>
                                        </p:cTn>
                                        <p:tgtEl>
                                          <p:spTgt spid="10"/>
                                        </p:tgtEl>
                                        <p:attrNameLst>
                                          <p:attrName>r</p:attrName>
                                        </p:attrNameLst>
                                      </p:cBhvr>
                                    </p:animRot>
                                  </p:childTnLst>
                                </p:cTn>
                              </p:par>
                            </p:childTnLst>
                          </p:cTn>
                        </p:par>
                        <p:par>
                          <p:cTn id="18" fill="hold">
                            <p:stCondLst>
                              <p:cond delay="3700"/>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610" y="476360"/>
            <a:ext cx="8049333" cy="5940987"/>
          </a:xfrm>
          <a:prstGeom prst="rect">
            <a:avLst/>
          </a:prstGeom>
          <a:scene3d>
            <a:camera prst="orthographicFront"/>
            <a:lightRig rig="threePt" dir="t"/>
          </a:scene3d>
          <a:sp3d>
            <a:bevelT w="152400" h="50800" prst="softRound"/>
          </a:sp3d>
        </p:spPr>
      </p:pic>
      <p:sp>
        <p:nvSpPr>
          <p:cNvPr id="3" name="2 CuadroTexto"/>
          <p:cNvSpPr txBox="1"/>
          <p:nvPr/>
        </p:nvSpPr>
        <p:spPr>
          <a:xfrm>
            <a:off x="657038" y="3236976"/>
            <a:ext cx="7792476" cy="2554545"/>
          </a:xfrm>
          <a:prstGeom prst="rect">
            <a:avLst/>
          </a:prstGeom>
          <a:noFill/>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PE" sz="32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La gente “murmuraban”, desconfiaban de Jesús</a:t>
            </a:r>
            <a:r>
              <a:rPr lang="es-PE" sz="3200" dirty="0" smtClean="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 ¿</a:t>
            </a:r>
            <a:r>
              <a:rPr lang="es-PE" sz="32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Cuáles son las cosas que me hacen tambalear, eso que debilita mi fe, eso que me aparta del Señor o me hace desconfiar y dudar de Él? </a:t>
            </a:r>
            <a:r>
              <a:rPr lang="es-PE" sz="3200" dirty="0" smtClean="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rPr>
              <a:t>.</a:t>
            </a:r>
            <a:endParaRPr lang="es-ES" sz="3200" dirty="0">
              <a:solidFill>
                <a:srgbClr val="FFFF00"/>
              </a:solidFill>
              <a:effectLst>
                <a:glow rad="101600">
                  <a:srgbClr val="000000"/>
                </a:glow>
                <a:outerShdw blurRad="38100" dist="38100" dir="2700000" algn="tl">
                  <a:srgbClr val="000000">
                    <a:alpha val="43137"/>
                  </a:srgbClr>
                </a:outerShdw>
              </a:effectLst>
              <a:ea typeface="Adobe Gothic Std B" panose="020B0800000000000000" pitchFamily="34" charset="-128"/>
            </a:endParaRPr>
          </a:p>
        </p:txBody>
      </p:sp>
    </p:spTree>
    <p:extLst>
      <p:ext uri="{BB962C8B-B14F-4D97-AF65-F5344CB8AC3E}">
        <p14:creationId xmlns:p14="http://schemas.microsoft.com/office/powerpoint/2010/main" val="226681085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ál es la forma correcta de comulgar en la m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34" y="465603"/>
            <a:ext cx="8053983" cy="59264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97834" y="448187"/>
            <a:ext cx="8156770" cy="2554545"/>
          </a:xfrm>
          <a:prstGeom prst="rect">
            <a:avLst/>
          </a:prstGeom>
          <a:noFill/>
        </p:spPr>
        <p:txBody>
          <a:bodyPr wrap="square" rtlCol="0">
            <a:spAutoFit/>
          </a:bodyPr>
          <a:lstStyle/>
          <a:p>
            <a:pPr marL="457200" indent="-457200" fontAlgn="base">
              <a:spcBef>
                <a:spcPct val="0"/>
              </a:spcBef>
              <a:spcAft>
                <a:spcPct val="0"/>
              </a:spcAft>
              <a:buFont typeface="Arial" panose="020B0604020202020204" pitchFamily="34" charset="0"/>
              <a:buChar char="•"/>
            </a:pPr>
            <a:r>
              <a:rPr lang="es-PE" sz="3200" b="1" i="1" dirty="0">
                <a:solidFill>
                  <a:schemeClr val="bg1"/>
                </a:solidFill>
                <a:effectLst>
                  <a:glow rad="101600">
                    <a:srgbClr val="C0504D">
                      <a:lumMod val="75000"/>
                      <a:alpha val="60000"/>
                    </a:srgbClr>
                  </a:glow>
                  <a:outerShdw blurRad="50800" dist="38100" dir="10800000" algn="r" rotWithShape="0">
                    <a:srgbClr val="421906"/>
                  </a:outerShdw>
                </a:effectLst>
                <a:latin typeface="Arial Narrow" panose="020B0606020202030204" pitchFamily="34" charset="0"/>
              </a:rPr>
              <a:t>“…yo soy el pan vivo bajado del cielo, </a:t>
            </a:r>
            <a:r>
              <a:rPr lang="es-PE" sz="3200" b="1" i="1" dirty="0" smtClean="0">
                <a:solidFill>
                  <a:schemeClr val="bg1"/>
                </a:solidFill>
                <a:effectLst>
                  <a:glow rad="101600">
                    <a:srgbClr val="C0504D">
                      <a:lumMod val="75000"/>
                      <a:alpha val="60000"/>
                    </a:srgbClr>
                  </a:glow>
                  <a:outerShdw blurRad="50800" dist="38100" dir="10800000" algn="r" rotWithShape="0">
                    <a:srgbClr val="421906"/>
                  </a:outerShdw>
                </a:effectLst>
                <a:latin typeface="Arial Narrow" panose="020B0606020202030204" pitchFamily="34" charset="0"/>
              </a:rPr>
              <a:t>                    el </a:t>
            </a:r>
            <a:r>
              <a:rPr lang="es-PE" sz="3200" b="1" i="1" dirty="0">
                <a:solidFill>
                  <a:schemeClr val="bg1"/>
                </a:solidFill>
                <a:effectLst>
                  <a:glow rad="101600">
                    <a:srgbClr val="C0504D">
                      <a:lumMod val="75000"/>
                      <a:alpha val="60000"/>
                    </a:srgbClr>
                  </a:glow>
                  <a:outerShdw blurRad="50800" dist="38100" dir="10800000" algn="r" rotWithShape="0">
                    <a:srgbClr val="421906"/>
                  </a:outerShdw>
                </a:effectLst>
                <a:latin typeface="Arial Narrow" panose="020B0606020202030204" pitchFamily="34" charset="0"/>
              </a:rPr>
              <a:t>que coma de este pan, vivirá para siempre</a:t>
            </a:r>
            <a:r>
              <a:rPr lang="es-PE" sz="3200" dirty="0" smtClean="0">
                <a:solidFill>
                  <a:schemeClr val="bg1"/>
                </a:solidFill>
                <a:effectLst>
                  <a:glow rad="101600">
                    <a:srgbClr val="C0504D">
                      <a:lumMod val="75000"/>
                      <a:alpha val="60000"/>
                    </a:srgbClr>
                  </a:glow>
                  <a:outerShdw blurRad="50800" dist="38100" dir="10800000" algn="r" rotWithShape="0">
                    <a:srgbClr val="421906"/>
                  </a:outerShdw>
                </a:effectLst>
                <a:latin typeface="Arial Narrow" panose="020B0606020202030204" pitchFamily="34" charset="0"/>
              </a:rPr>
              <a:t>…”</a:t>
            </a:r>
            <a:r>
              <a:rPr lang="es-PE" sz="3200" dirty="0">
                <a:solidFill>
                  <a:schemeClr val="bg1"/>
                </a:solidFill>
                <a:effectLst>
                  <a:glow rad="101600">
                    <a:srgbClr val="C0504D">
                      <a:lumMod val="50000"/>
                      <a:alpha val="60000"/>
                    </a:srgbClr>
                  </a:glow>
                  <a:outerShdw blurRad="50800" dist="38100" dir="10800000" algn="r" rotWithShape="0">
                    <a:srgbClr val="421906"/>
                  </a:outerShdw>
                </a:effectLst>
                <a:latin typeface="Arial Narrow" panose="020B0606020202030204" pitchFamily="34" charset="0"/>
              </a:rPr>
              <a:t> ¿Siento y vivo la Eucaristía como el momento más alto, el central, </a:t>
            </a:r>
            <a:r>
              <a:rPr lang="es-PE" sz="3200" dirty="0" smtClean="0">
                <a:solidFill>
                  <a:schemeClr val="bg1"/>
                </a:solidFill>
                <a:effectLst>
                  <a:glow rad="101600">
                    <a:srgbClr val="C0504D">
                      <a:lumMod val="50000"/>
                      <a:alpha val="60000"/>
                    </a:srgbClr>
                  </a:glow>
                  <a:outerShdw blurRad="50800" dist="38100" dir="10800000" algn="r" rotWithShape="0">
                    <a:srgbClr val="421906"/>
                  </a:outerShdw>
                </a:effectLst>
                <a:latin typeface="Arial Narrow" panose="020B0606020202030204" pitchFamily="34" charset="0"/>
              </a:rPr>
              <a:t>el </a:t>
            </a:r>
            <a:r>
              <a:rPr lang="es-PE" sz="3200" dirty="0">
                <a:solidFill>
                  <a:schemeClr val="bg1"/>
                </a:solidFill>
                <a:effectLst>
                  <a:glow rad="101600">
                    <a:srgbClr val="C0504D">
                      <a:lumMod val="50000"/>
                      <a:alpha val="60000"/>
                    </a:srgbClr>
                  </a:glow>
                  <a:outerShdw blurRad="50800" dist="38100" dir="10800000" algn="r" rotWithShape="0">
                    <a:srgbClr val="421906"/>
                  </a:outerShdw>
                </a:effectLst>
                <a:latin typeface="Arial Narrow" panose="020B0606020202030204" pitchFamily="34" charset="0"/>
              </a:rPr>
              <a:t>fundamental y existencial de mi fe</a:t>
            </a:r>
            <a:r>
              <a:rPr lang="es-PE" sz="3200" dirty="0" smtClean="0">
                <a:solidFill>
                  <a:schemeClr val="bg1"/>
                </a:solidFill>
                <a:effectLst>
                  <a:glow rad="101600">
                    <a:srgbClr val="C0504D">
                      <a:lumMod val="50000"/>
                      <a:alpha val="60000"/>
                    </a:srgbClr>
                  </a:glow>
                  <a:outerShdw blurRad="50800" dist="38100" dir="10800000" algn="r" rotWithShape="0">
                    <a:srgbClr val="421906"/>
                  </a:outerShdw>
                </a:effectLst>
                <a:latin typeface="Arial Narrow" panose="020B0606020202030204" pitchFamily="34" charset="0"/>
              </a:rPr>
              <a:t>?, </a:t>
            </a:r>
            <a:r>
              <a:rPr lang="es-ES_tradnl" sz="3200" dirty="0" smtClean="0">
                <a:solidFill>
                  <a:schemeClr val="bg1"/>
                </a:solidFill>
                <a:effectLst>
                  <a:glow rad="101600">
                    <a:srgbClr val="540000">
                      <a:alpha val="60000"/>
                    </a:srgbClr>
                  </a:glow>
                  <a:outerShdw blurRad="50800" dist="38100" dir="10800000" algn="r" rotWithShape="0">
                    <a:srgbClr val="491B07"/>
                  </a:outerShdw>
                </a:effectLst>
                <a:latin typeface="Arial Narrow" panose="020B0606020202030204" pitchFamily="34" charset="0"/>
              </a:rPr>
              <a:t>¿</a:t>
            </a:r>
            <a:r>
              <a:rPr lang="es-ES_tradnl" sz="3200" dirty="0">
                <a:solidFill>
                  <a:schemeClr val="bg1"/>
                </a:solidFill>
                <a:effectLst>
                  <a:glow rad="101600">
                    <a:srgbClr val="540000">
                      <a:alpha val="60000"/>
                    </a:srgbClr>
                  </a:glow>
                  <a:outerShdw blurRad="50800" dist="38100" dir="10800000" algn="r" rotWithShape="0">
                    <a:srgbClr val="491B07"/>
                  </a:outerShdw>
                </a:effectLst>
                <a:latin typeface="Arial Narrow" panose="020B0606020202030204" pitchFamily="34" charset="0"/>
              </a:rPr>
              <a:t>de qué manera? </a:t>
            </a:r>
            <a:endParaRPr lang="es-ES" sz="3200" dirty="0">
              <a:solidFill>
                <a:schemeClr val="bg1"/>
              </a:solidFill>
              <a:effectLst>
                <a:glow rad="101600">
                  <a:srgbClr val="540000">
                    <a:alpha val="60000"/>
                  </a:srgbClr>
                </a:glow>
                <a:outerShdw blurRad="50800" dist="38100" dir="10800000" algn="r" rotWithShape="0">
                  <a:srgbClr val="491B07"/>
                </a:outerShdw>
              </a:effectLst>
              <a:latin typeface="Arial Narrow" panose="020B0606020202030204" pitchFamily="34" charset="0"/>
            </a:endParaRPr>
          </a:p>
        </p:txBody>
      </p:sp>
      <p:sp>
        <p:nvSpPr>
          <p:cNvPr id="6" name="5 CuadroTexto"/>
          <p:cNvSpPr txBox="1"/>
          <p:nvPr/>
        </p:nvSpPr>
        <p:spPr>
          <a:xfrm>
            <a:off x="3251500" y="5986688"/>
            <a:ext cx="3654736" cy="646331"/>
          </a:xfrm>
          <a:prstGeom prst="rect">
            <a:avLst/>
          </a:prstGeom>
          <a:noFill/>
        </p:spPr>
        <p:txBody>
          <a:bodyPr wrap="square" rtlCol="0">
            <a:spAutoFit/>
          </a:bodyPr>
          <a:lstStyle/>
          <a:p>
            <a:pPr fontAlgn="base">
              <a:spcBef>
                <a:spcPct val="0"/>
              </a:spcBef>
              <a:spcAft>
                <a:spcPct val="0"/>
              </a:spcAft>
            </a:pPr>
            <a:r>
              <a:rPr lang="es-ES_tradnl" sz="3600" dirty="0">
                <a:solidFill>
                  <a:srgbClr val="FFFF00"/>
                </a:solidFill>
                <a:effectLst>
                  <a:glow rad="101600">
                    <a:srgbClr val="540000">
                      <a:alpha val="60000"/>
                    </a:srgbClr>
                  </a:glow>
                  <a:outerShdw blurRad="50800" dist="38100" dir="10800000" algn="r" rotWithShape="0">
                    <a:srgbClr val="491B07"/>
                  </a:outerShdw>
                </a:effectLst>
                <a:latin typeface="Matura MT Script Capitals" pitchFamily="66" charset="0"/>
              </a:rPr>
              <a:t> </a:t>
            </a:r>
            <a:endParaRPr lang="es-ES" sz="3600" dirty="0">
              <a:solidFill>
                <a:srgbClr val="FFFF00"/>
              </a:solidFill>
              <a:effectLst>
                <a:glow rad="101600">
                  <a:srgbClr val="540000">
                    <a:alpha val="60000"/>
                  </a:srgbClr>
                </a:glow>
                <a:outerShdw blurRad="50800" dist="38100" dir="10800000" algn="r" rotWithShape="0">
                  <a:srgbClr val="491B07"/>
                </a:outerShdw>
              </a:effectLst>
              <a:latin typeface="Matura MT Script Capitals" pitchFamily="66" charset="0"/>
            </a:endParaRPr>
          </a:p>
        </p:txBody>
      </p:sp>
    </p:spTree>
    <p:extLst>
      <p:ext uri="{BB962C8B-B14F-4D97-AF65-F5344CB8AC3E}">
        <p14:creationId xmlns:p14="http://schemas.microsoft.com/office/powerpoint/2010/main" val="351848501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 calcmode="lin" valueType="num">
                                      <p:cBhvr>
                                        <p:cTn id="9" dur="250" fill="hold"/>
                                        <p:tgtEl>
                                          <p:spTgt spid="6"/>
                                        </p:tgtEl>
                                        <p:attrNameLst>
                                          <p:attrName>ppt_x</p:attrName>
                                        </p:attrNameLst>
                                      </p:cBhvr>
                                      <p:tavLst>
                                        <p:tav tm="0">
                                          <p:val>
                                            <p:fltVal val="0.5"/>
                                          </p:val>
                                        </p:tav>
                                        <p:tav tm="100000">
                                          <p:val>
                                            <p:strVal val="#ppt_x"/>
                                          </p:val>
                                        </p:tav>
                                      </p:tavLst>
                                    </p:anim>
                                    <p:anim calcmode="lin" valueType="num">
                                      <p:cBhvr>
                                        <p:cTn id="10" dur="2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22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 calcmode="lin" valueType="num">
                                      <p:cBhvr>
                                        <p:cTn id="16" dur="750" fill="hold"/>
                                        <p:tgtEl>
                                          <p:spTgt spid="4"/>
                                        </p:tgtEl>
                                        <p:attrNameLst>
                                          <p:attrName>ppt_x</p:attrName>
                                        </p:attrNameLst>
                                      </p:cBhvr>
                                      <p:tavLst>
                                        <p:tav tm="0">
                                          <p:val>
                                            <p:fltVal val="0.5"/>
                                          </p:val>
                                        </p:tav>
                                        <p:tav tm="100000">
                                          <p:val>
                                            <p:strVal val="#ppt_x"/>
                                          </p:val>
                                        </p:tav>
                                      </p:tavLst>
                                    </p:anim>
                                    <p:anim calcmode="lin" valueType="num">
                                      <p:cBhvr>
                                        <p:cTn id="17"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8160" y="487919"/>
            <a:ext cx="8099816" cy="5904172"/>
          </a:xfrm>
          <a:prstGeom prst="rect">
            <a:avLst/>
          </a:prstGeom>
          <a:scene3d>
            <a:camera prst="orthographicFront"/>
            <a:lightRig rig="threePt" dir="t"/>
          </a:scene3d>
          <a:sp3d>
            <a:bevelT w="152400" h="50800" prst="softRound"/>
          </a:sp3d>
        </p:spPr>
      </p:pic>
      <p:sp>
        <p:nvSpPr>
          <p:cNvPr id="3" name="2 CuadroTexto"/>
          <p:cNvSpPr txBox="1"/>
          <p:nvPr/>
        </p:nvSpPr>
        <p:spPr>
          <a:xfrm>
            <a:off x="518160" y="487919"/>
            <a:ext cx="8099816" cy="1569660"/>
          </a:xfrm>
          <a:prstGeom prst="rect">
            <a:avLst/>
          </a:prstGeom>
          <a:noFill/>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PE" sz="3200" b="1" dirty="0">
                <a:solidFill>
                  <a:schemeClr val="bg1"/>
                </a:solidFill>
                <a:effectLst>
                  <a:glow rad="101600">
                    <a:srgbClr val="421906">
                      <a:alpha val="60000"/>
                    </a:srgbClr>
                  </a:glow>
                  <a:outerShdw blurRad="50800" dist="38100" dir="10800000" algn="r" rotWithShape="0">
                    <a:prstClr val="black"/>
                  </a:outerShdw>
                </a:effectLst>
                <a:latin typeface="Arial" panose="020B0604020202020204" pitchFamily="34" charset="0"/>
                <a:cs typeface="Arial" panose="020B0604020202020204" pitchFamily="34" charset="0"/>
              </a:rPr>
              <a:t>¿Le doy espacio al Señor para que su presencia en </a:t>
            </a:r>
            <a:r>
              <a:rPr lang="es-PE" sz="3200" b="1" dirty="0" smtClean="0">
                <a:solidFill>
                  <a:schemeClr val="bg1"/>
                </a:solidFill>
                <a:effectLst>
                  <a:glow rad="101600">
                    <a:srgbClr val="421906">
                      <a:alpha val="60000"/>
                    </a:srgbClr>
                  </a:glow>
                  <a:outerShdw blurRad="50800" dist="38100" dir="10800000" algn="r" rotWithShape="0">
                    <a:prstClr val="black"/>
                  </a:outerShdw>
                </a:effectLst>
                <a:latin typeface="Arial" panose="020B0604020202020204" pitchFamily="34" charset="0"/>
                <a:cs typeface="Arial" panose="020B0604020202020204" pitchFamily="34" charset="0"/>
              </a:rPr>
              <a:t>mí, me </a:t>
            </a:r>
            <a:r>
              <a:rPr lang="es-PE" sz="3200" b="1" dirty="0">
                <a:solidFill>
                  <a:schemeClr val="bg1"/>
                </a:solidFill>
                <a:effectLst>
                  <a:glow rad="101600">
                    <a:srgbClr val="421906">
                      <a:alpha val="60000"/>
                    </a:srgbClr>
                  </a:glow>
                  <a:outerShdw blurRad="50800" dist="38100" dir="10800000" algn="r" rotWithShape="0">
                    <a:prstClr val="black"/>
                  </a:outerShdw>
                </a:effectLst>
                <a:latin typeface="Arial" panose="020B0604020202020204" pitchFamily="34" charset="0"/>
                <a:cs typeface="Arial" panose="020B0604020202020204" pitchFamily="34" charset="0"/>
              </a:rPr>
              <a:t>transforme y me vivifique? </a:t>
            </a:r>
            <a:endParaRPr lang="es-ES" sz="3200" b="1" dirty="0">
              <a:solidFill>
                <a:schemeClr val="bg1"/>
              </a:solidFill>
              <a:effectLst>
                <a:glow rad="101600">
                  <a:srgbClr val="421906">
                    <a:alpha val="60000"/>
                  </a:srgbClr>
                </a:glow>
                <a:outerShdw blurRad="50800" dist="38100" dir="10800000" algn="r"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88379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2079" y="531223"/>
            <a:ext cx="8090698" cy="5852160"/>
          </a:xfrm>
          <a:prstGeom prst="rect">
            <a:avLst/>
          </a:prstGeom>
          <a:scene3d>
            <a:camera prst="orthographicFront"/>
            <a:lightRig rig="threePt" dir="t"/>
          </a:scene3d>
          <a:sp3d>
            <a:bevelT w="152400" h="50800" prst="softRound"/>
          </a:sp3d>
        </p:spPr>
      </p:pic>
      <p:sp>
        <p:nvSpPr>
          <p:cNvPr id="4" name="3 CuadroTexto"/>
          <p:cNvSpPr txBox="1"/>
          <p:nvPr/>
        </p:nvSpPr>
        <p:spPr>
          <a:xfrm>
            <a:off x="1427767" y="4639544"/>
            <a:ext cx="6636369" cy="1569660"/>
          </a:xfrm>
          <a:prstGeom prst="rect">
            <a:avLst/>
          </a:prstGeom>
          <a:noFill/>
          <a:effectLst>
            <a:softEdge rad="127000"/>
          </a:effectLst>
        </p:spPr>
        <p:txBody>
          <a:bodyPr wrap="square" rtlCol="0">
            <a:spAutoFit/>
          </a:bodyPr>
          <a:lstStyle/>
          <a:p>
            <a:pPr algn="ctr" fontAlgn="base">
              <a:spcBef>
                <a:spcPct val="0"/>
              </a:spcBef>
              <a:spcAft>
                <a:spcPct val="0"/>
              </a:spcAft>
            </a:pPr>
            <a:r>
              <a:rPr lang="es-PE" sz="3200" b="1" dirty="0">
                <a:solidFill>
                  <a:srgbClr val="FFFF71"/>
                </a:solidFill>
                <a:effectLst>
                  <a:glow rad="101600">
                    <a:srgbClr val="421906">
                      <a:alpha val="60000"/>
                    </a:srgbClr>
                  </a:glow>
                  <a:outerShdw blurRad="50800" dist="38100" dir="10800000" algn="r" rotWithShape="0">
                    <a:srgbClr val="421906"/>
                  </a:outerShdw>
                </a:effectLst>
                <a:latin typeface="Arial" panose="020B0604020202020204" pitchFamily="34" charset="0"/>
                <a:cs typeface="Arial" panose="020B0604020202020204" pitchFamily="34" charset="0"/>
              </a:rPr>
              <a:t>¿Qué realidades de nuestro mundo están necesitando esa “vida” que Jesús le ofrece?</a:t>
            </a:r>
            <a:endParaRPr lang="es-ES" sz="3200" b="1" dirty="0">
              <a:solidFill>
                <a:srgbClr val="FFFF71"/>
              </a:solidFill>
              <a:effectLst>
                <a:glow rad="101600">
                  <a:srgbClr val="421906">
                    <a:alpha val="60000"/>
                  </a:srgbClr>
                </a:glow>
                <a:outerShdw blurRad="50800" dist="38100" dir="10800000" algn="r" rotWithShape="0">
                  <a:srgbClr val="421906"/>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73496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ppt_x</p:attrName>
                                        </p:attrNameLst>
                                      </p:cBhvr>
                                      <p:tavLst>
                                        <p:tav tm="0">
                                          <p:val>
                                            <p:fltVal val="0.5"/>
                                          </p:val>
                                        </p:tav>
                                        <p:tav tm="100000">
                                          <p:val>
                                            <p:strVal val="#ppt_x"/>
                                          </p:val>
                                        </p:tav>
                                      </p:tavLst>
                                    </p:anim>
                                    <p:anim calcmode="lin" valueType="num">
                                      <p:cBhvr>
                                        <p:cTn id="10"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097" y="505482"/>
            <a:ext cx="8055429" cy="5886609"/>
          </a:xfrm>
          <a:prstGeom prst="rect">
            <a:avLst/>
          </a:prstGeom>
          <a:scene3d>
            <a:camera prst="orthographicFront"/>
            <a:lightRig rig="threePt" dir="t"/>
          </a:scene3d>
          <a:sp3d>
            <a:bevelT w="152400" h="50800" prst="softRound"/>
          </a:sp3d>
        </p:spPr>
      </p:pic>
      <p:sp>
        <p:nvSpPr>
          <p:cNvPr id="10" name="9 CuadroTexto"/>
          <p:cNvSpPr txBox="1"/>
          <p:nvPr/>
        </p:nvSpPr>
        <p:spPr>
          <a:xfrm>
            <a:off x="555573" y="1460832"/>
            <a:ext cx="2957389" cy="461665"/>
          </a:xfrm>
          <a:prstGeom prst="rect">
            <a:avLst/>
          </a:prstGeom>
          <a:noFill/>
        </p:spPr>
        <p:txBody>
          <a:bodyPr wrap="square" rtlCol="0">
            <a:spAutoFit/>
          </a:bodyPr>
          <a:lstStyle/>
          <a:p>
            <a:pPr algn="ctr" fontAlgn="base">
              <a:spcBef>
                <a:spcPct val="0"/>
              </a:spcBef>
              <a:spcAft>
                <a:spcPct val="0"/>
              </a:spcAft>
            </a:pPr>
            <a:r>
              <a:rPr lang="es-PE" sz="2400" b="1" i="1" dirty="0">
                <a:solidFill>
                  <a:schemeClr val="bg1"/>
                </a:solidFill>
                <a:effectLst>
                  <a:glow rad="63500">
                    <a:schemeClr val="tx1">
                      <a:lumMod val="95000"/>
                      <a:lumOff val="5000"/>
                      <a:alpha val="40000"/>
                    </a:schemeClr>
                  </a:glow>
                  <a:outerShdw blurRad="50800" dist="38100" algn="l" rotWithShape="0">
                    <a:prstClr val="black"/>
                  </a:outerShdw>
                </a:effectLst>
                <a:latin typeface="Lucida Sans" panose="020B0602030504020204" pitchFamily="34" charset="0"/>
              </a:rPr>
              <a:t>Motivación</a:t>
            </a:r>
            <a:r>
              <a:rPr lang="es-PE" sz="2400" b="1" i="1" dirty="0" smtClean="0">
                <a:solidFill>
                  <a:schemeClr val="bg1"/>
                </a:solidFill>
                <a:effectLst>
                  <a:glow rad="63500">
                    <a:schemeClr val="tx1">
                      <a:lumMod val="95000"/>
                      <a:lumOff val="5000"/>
                      <a:alpha val="40000"/>
                    </a:schemeClr>
                  </a:glow>
                  <a:outerShdw blurRad="50800" dist="38100" algn="l" rotWithShape="0">
                    <a:prstClr val="black"/>
                  </a:outerShdw>
                </a:effectLst>
                <a:latin typeface="Lucida Sans" panose="020B0602030504020204" pitchFamily="34" charset="0"/>
              </a:rPr>
              <a:t>:</a:t>
            </a:r>
            <a:endParaRPr lang="es-ES_tradnl" sz="2400" b="1" i="1" dirty="0">
              <a:solidFill>
                <a:schemeClr val="bg1"/>
              </a:solidFill>
              <a:effectLst>
                <a:glow rad="63500">
                  <a:schemeClr val="tx1">
                    <a:lumMod val="95000"/>
                    <a:lumOff val="5000"/>
                    <a:alpha val="40000"/>
                  </a:schemeClr>
                </a:glow>
                <a:outerShdw blurRad="50800" dist="38100" algn="l" rotWithShape="0">
                  <a:prstClr val="black"/>
                </a:outerShdw>
              </a:effectLst>
              <a:latin typeface="Lucida Sans" panose="020B0602030504020204" pitchFamily="34" charset="0"/>
            </a:endParaRPr>
          </a:p>
        </p:txBody>
      </p:sp>
      <p:sp>
        <p:nvSpPr>
          <p:cNvPr id="9" name="9 CuadroTexto"/>
          <p:cNvSpPr txBox="1"/>
          <p:nvPr/>
        </p:nvSpPr>
        <p:spPr>
          <a:xfrm>
            <a:off x="572322" y="2048533"/>
            <a:ext cx="8073916" cy="2308324"/>
          </a:xfrm>
          <a:prstGeom prst="rect">
            <a:avLst/>
          </a:prstGeom>
          <a:noFill/>
        </p:spPr>
        <p:txBody>
          <a:bodyPr wrap="square" rtlCol="0">
            <a:spAutoFit/>
          </a:bodyPr>
          <a:lstStyle/>
          <a:p>
            <a:pPr algn="ctr" fontAlgn="base">
              <a:spcBef>
                <a:spcPct val="0"/>
              </a:spcBef>
              <a:spcAft>
                <a:spcPct val="0"/>
              </a:spcAft>
            </a:pPr>
            <a:r>
              <a:rPr lang="es-PE" sz="2400" b="1" i="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cs typeface="Arial" panose="020B0604020202020204" pitchFamily="34" charset="0"/>
              </a:rPr>
              <a:t>El </a:t>
            </a:r>
            <a:r>
              <a:rPr lang="es-PE" sz="2400" b="1" i="1"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cs typeface="Arial" panose="020B0604020202020204" pitchFamily="34" charset="0"/>
              </a:rPr>
              <a:t>Evangelio nos ha asegurado que “todos serán instruidos por Dios”. Y nosotros, en ambiente de oración, nos dejamos enseñar por él y nos ponemos a la escucha de su Palabra porque queremos aceptar con fe lo que es y lo que significa la persona de Jesús</a:t>
            </a:r>
            <a:r>
              <a:rPr lang="es-PE" sz="2400" b="1" i="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cs typeface="Arial" panose="020B0604020202020204" pitchFamily="34" charset="0"/>
              </a:rPr>
              <a:t>.</a:t>
            </a:r>
            <a:endParaRPr lang="es-ES_tradnl" sz="2400" b="1" i="1" dirty="0">
              <a:solidFill>
                <a:schemeClr val="bg1"/>
              </a:solidFill>
              <a:effectLst>
                <a:glow rad="63500">
                  <a:schemeClr val="tx1">
                    <a:lumMod val="95000"/>
                    <a:lumOff val="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p:txBody>
      </p:sp>
      <p:sp>
        <p:nvSpPr>
          <p:cNvPr id="12" name="WordArt 2" descr="Bolsa de papel"/>
          <p:cNvSpPr>
            <a:spLocks noChangeArrowheads="1" noChangeShapeType="1" noTextEdit="1"/>
          </p:cNvSpPr>
          <p:nvPr/>
        </p:nvSpPr>
        <p:spPr bwMode="auto">
          <a:xfrm>
            <a:off x="822891" y="918592"/>
            <a:ext cx="3168352" cy="998240"/>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endParaRPr lang="es-ES" sz="1200" dirty="0">
              <a:solidFill>
                <a:srgbClr val="FFFF00"/>
              </a:solidFill>
              <a:latin typeface="Matura MT Script Capitals" pitchFamily="66" charset="0"/>
            </a:endParaRPr>
          </a:p>
          <a:p>
            <a:pPr algn="ctr" fontAlgn="base">
              <a:spcBef>
                <a:spcPct val="0"/>
              </a:spcBef>
              <a:spcAft>
                <a:spcPct val="0"/>
              </a:spcAft>
            </a:pPr>
            <a:endParaRPr lang="es-PE" sz="1200" kern="10" dirty="0">
              <a:solidFill>
                <a:srgbClr val="FFFF00"/>
              </a:solidFill>
              <a:latin typeface="Matura MT Script Capitals" pitchFamily="66" charset="0"/>
            </a:endParaRPr>
          </a:p>
        </p:txBody>
      </p:sp>
      <p:pic>
        <p:nvPicPr>
          <p:cNvPr id="13" name="Imagen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7684" y="430275"/>
            <a:ext cx="3560064" cy="1024891"/>
          </a:xfrm>
          <a:prstGeom prst="roundRect">
            <a:avLst/>
          </a:prstGeom>
        </p:spPr>
      </p:pic>
      <p:sp>
        <p:nvSpPr>
          <p:cNvPr id="11" name="Rectángulo redondeado 10"/>
          <p:cNvSpPr>
            <a:spLocks noChangeArrowheads="1"/>
          </p:cNvSpPr>
          <p:nvPr/>
        </p:nvSpPr>
        <p:spPr bwMode="auto">
          <a:xfrm>
            <a:off x="822891" y="482752"/>
            <a:ext cx="3168352" cy="846379"/>
          </a:xfrm>
          <a:prstGeom prst="roundRect">
            <a:avLst>
              <a:gd name="adj" fmla="val 16667"/>
            </a:avLst>
          </a:prstGeom>
          <a:no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lvl="0" indent="19050" algn="ctr" fontAlgn="base">
              <a:spcBef>
                <a:spcPct val="0"/>
              </a:spcBef>
              <a:defRPr/>
            </a:pPr>
            <a:r>
              <a:rPr lang="es-ES_tradnl" sz="1400" b="1" dirty="0">
                <a:solidFill>
                  <a:prstClr val="black"/>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ORATIO</a:t>
            </a:r>
            <a:endParaRPr lang="es-PE" sz="1400" b="1" dirty="0">
              <a:solidFill>
                <a:prstClr val="black"/>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lvl="0" indent="19050" algn="ctr" fontAlgn="base">
              <a:spcBef>
                <a:spcPct val="0"/>
              </a:spcBef>
              <a:defRPr/>
            </a:pPr>
            <a:r>
              <a:rPr lang="es-ES_tradnl" b="1" dirty="0">
                <a:solidFill>
                  <a:srgbClr val="880000"/>
                </a:solidFill>
                <a:latin typeface="Times New Roman" panose="02020603050405020304" pitchFamily="18" charset="0"/>
                <a:ea typeface="Times New Roman" panose="02020603050405020304" pitchFamily="18" charset="0"/>
              </a:rPr>
              <a:t>¿Qué le digo al Señor motivado por su Palabra?</a:t>
            </a:r>
            <a:endParaRPr lang="es-PE" sz="280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7327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1+#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7d/44/30/7d44302958a09b332acda049a5fd7e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0" y="467422"/>
            <a:ext cx="8039191" cy="591596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52394" y="354210"/>
            <a:ext cx="8229322" cy="1015663"/>
          </a:xfrm>
          <a:prstGeom prst="rect">
            <a:avLst/>
          </a:prstGeom>
          <a:noFill/>
        </p:spPr>
        <p:txBody>
          <a:bodyPr wrap="square" rtlCol="0">
            <a:spAutoFit/>
          </a:bodyPr>
          <a:lstStyle/>
          <a:p>
            <a:pPr algn="ctr" fontAlgn="base">
              <a:spcBef>
                <a:spcPct val="0"/>
              </a:spcBef>
              <a:spcAft>
                <a:spcPct val="0"/>
              </a:spcAft>
            </a:pPr>
            <a:r>
              <a:rPr lang="es-PE" sz="2000" dirty="0" smtClean="0">
                <a:solidFill>
                  <a:schemeClr val="bg1"/>
                </a:solidFill>
                <a:effectLst>
                  <a:glow rad="101600">
                    <a:srgbClr val="482400">
                      <a:alpha val="60000"/>
                    </a:srgbClr>
                  </a:glow>
                  <a:outerShdw blurRad="38100" dist="38100" dir="2700000" algn="tl">
                    <a:srgbClr val="000000">
                      <a:alpha val="43137"/>
                    </a:srgbClr>
                  </a:outerShdw>
                </a:effectLst>
                <a:latin typeface="Arial" panose="020B0604020202020204" pitchFamily="34" charset="0"/>
                <a:cs typeface="Arial" panose="020B0604020202020204" pitchFamily="34" charset="0"/>
              </a:rPr>
              <a:t>•Luego </a:t>
            </a:r>
            <a:r>
              <a:rPr lang="es-PE" sz="2000" dirty="0">
                <a:solidFill>
                  <a:schemeClr val="bg1"/>
                </a:solidFill>
                <a:effectLst>
                  <a:glow rad="101600">
                    <a:srgbClr val="482400">
                      <a:alpha val="60000"/>
                    </a:srgbClr>
                  </a:glow>
                  <a:outerShdw blurRad="38100" dist="38100" dir="2700000" algn="tl">
                    <a:srgbClr val="000000">
                      <a:alpha val="43137"/>
                    </a:srgbClr>
                  </a:outerShdw>
                </a:effectLst>
                <a:latin typeface="Arial" panose="020B0604020202020204" pitchFamily="34" charset="0"/>
                <a:cs typeface="Arial" panose="020B0604020202020204" pitchFamily="34" charset="0"/>
              </a:rPr>
              <a:t>de un tiempo de oración personal, podemos compartir en voz alta nuestra oración, siempre dirigiéndonos a Dios mediante la alabanza, la acción de gracias o la súplica confiada.</a:t>
            </a:r>
            <a:endParaRPr lang="es-ES" sz="2000" dirty="0">
              <a:solidFill>
                <a:schemeClr val="bg1"/>
              </a:solidFill>
              <a:effectLst>
                <a:glow rad="101600">
                  <a:srgbClr val="482400">
                    <a:alpha val="60000"/>
                  </a:srgb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2717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xit" presetSubtype="0" fill="hold" grpId="1" nodeType="clickEffect">
                                  <p:stCondLst>
                                    <p:cond delay="0"/>
                                  </p:stCondLst>
                                  <p:childTnLst>
                                    <p:anim calcmode="lin" valueType="num">
                                      <p:cBhvr>
                                        <p:cTn id="11" dur="1200" decel="50000">
                                          <p:stCondLst>
                                            <p:cond delay="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 dur="800">
                                          <p:stCondLst>
                                            <p:cond delay="1200"/>
                                          </p:stCondLst>
                                        </p:cTn>
                                        <p:tgtEl>
                                          <p:spTgt spid="4"/>
                                        </p:tgtEl>
                                        <p:attrNameLst>
                                          <p:attrName>ppt_x</p:attrName>
                                        </p:attrNameLst>
                                      </p:cBhvr>
                                      <p:tavLst>
                                        <p:tav tm="0">
                                          <p:val>
                                            <p:strVal val="ppt_x"/>
                                          </p:val>
                                        </p:tav>
                                        <p:tav tm="100000">
                                          <p:val>
                                            <p:strVal val="ppt_x"/>
                                          </p:val>
                                        </p:tav>
                                      </p:tavLst>
                                    </p:anim>
                                    <p:anim calcmode="lin" valueType="num">
                                      <p:cBhvr>
                                        <p:cTn id="13" dur="1200" decel="50000">
                                          <p:stCondLst>
                                            <p:cond delay="0"/>
                                          </p:stCondLst>
                                        </p:cTn>
                                        <p:tgtEl>
                                          <p:spTgt spid="4"/>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4" dur="800">
                                          <p:stCondLst>
                                            <p:cond delay="1200"/>
                                          </p:stCondLst>
                                        </p:cTn>
                                        <p:tgtEl>
                                          <p:spTgt spid="4"/>
                                        </p:tgtEl>
                                        <p:attrNameLst>
                                          <p:attrName>ppt_y</p:attrName>
                                        </p:attrNameLst>
                                      </p:cBhvr>
                                      <p:tavLst>
                                        <p:tav tm="0">
                                          <p:val>
                                            <p:strVal val="ppt_y"/>
                                          </p:val>
                                        </p:tav>
                                        <p:tav tm="100000">
                                          <p:val>
                                            <p:strVal val="ppt_y"/>
                                          </p:val>
                                        </p:tav>
                                      </p:tavLst>
                                    </p:anim>
                                    <p:animEffect transition="out" filter="fade">
                                      <p:cBhvr>
                                        <p:cTn id="15" dur="200">
                                          <p:stCondLst>
                                            <p:cond delay="1800"/>
                                          </p:stCondLst>
                                        </p:cTn>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ENDIGO AL SEÑOR EN TODO MOMENTO (Del Salmo 3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640" y="473828"/>
            <a:ext cx="8038011" cy="5926972"/>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405685" y="35946"/>
            <a:ext cx="2388795" cy="12003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fontAlgn="base">
              <a:spcBef>
                <a:spcPct val="0"/>
              </a:spcBef>
              <a:spcAft>
                <a:spcPct val="0"/>
              </a:spcAft>
            </a:pPr>
            <a:r>
              <a:rPr lang="ca-ES" sz="3600" i="1" dirty="0">
                <a:solidFill>
                  <a:srgbClr val="C00000"/>
                </a:solidFill>
                <a:latin typeface="Calibri" pitchFamily="34" charset="0"/>
                <a:cs typeface="Calibri" pitchFamily="34" charset="0"/>
              </a:rPr>
              <a:t> </a:t>
            </a:r>
            <a:r>
              <a:rPr lang="ca-ES" sz="4000" b="1" i="1" dirty="0" err="1">
                <a:solidFill>
                  <a:srgbClr val="FFFF00"/>
                </a:solidFill>
                <a:latin typeface="Calibri" pitchFamily="34" charset="0"/>
                <a:cs typeface="Calibri" pitchFamily="34" charset="0"/>
              </a:rPr>
              <a:t>Salmo</a:t>
            </a:r>
            <a:r>
              <a:rPr lang="ca-ES" sz="4000" b="1" i="1" dirty="0">
                <a:solidFill>
                  <a:srgbClr val="FFFF00"/>
                </a:solidFill>
                <a:latin typeface="Calibri" pitchFamily="34" charset="0"/>
                <a:cs typeface="Calibri" pitchFamily="34" charset="0"/>
              </a:rPr>
              <a:t> </a:t>
            </a:r>
            <a:r>
              <a:rPr lang="ca-ES" sz="1400" b="1" i="1" dirty="0">
                <a:solidFill>
                  <a:srgbClr val="FFFF00"/>
                </a:solidFill>
                <a:latin typeface="Calibri" pitchFamily="34" charset="0"/>
                <a:cs typeface="Calibri" pitchFamily="34" charset="0"/>
              </a:rPr>
              <a:t> </a:t>
            </a:r>
            <a:r>
              <a:rPr lang="ca-ES" b="1" i="1" dirty="0">
                <a:solidFill>
                  <a:srgbClr val="FFFF00"/>
                </a:solidFill>
                <a:latin typeface="Calibri" pitchFamily="34" charset="0"/>
                <a:cs typeface="Calibri" pitchFamily="34" charset="0"/>
              </a:rPr>
              <a:t>33</a:t>
            </a:r>
            <a:r>
              <a:rPr lang="ca-ES" sz="7200" b="1" i="1" dirty="0">
                <a:solidFill>
                  <a:srgbClr val="FFFF00"/>
                </a:solidFill>
                <a:latin typeface="Calibri" pitchFamily="34" charset="0"/>
                <a:cs typeface="Calibri" pitchFamily="34" charset="0"/>
              </a:rPr>
              <a:t> </a:t>
            </a:r>
          </a:p>
        </p:txBody>
      </p:sp>
      <p:sp>
        <p:nvSpPr>
          <p:cNvPr id="14340" name="Text Box 4"/>
          <p:cNvSpPr txBox="1">
            <a:spLocks noChangeArrowheads="1"/>
          </p:cNvSpPr>
          <p:nvPr/>
        </p:nvSpPr>
        <p:spPr bwMode="auto">
          <a:xfrm>
            <a:off x="746976" y="5615189"/>
            <a:ext cx="7346716" cy="584775"/>
          </a:xfrm>
          <a:prstGeom prst="rect">
            <a:avLst/>
          </a:prstGeom>
          <a:noFill/>
          <a:ln>
            <a:noFill/>
          </a:ln>
          <a:effectLst>
            <a:outerShdw dist="35921" dir="2700000" algn="ctr" rotWithShape="0">
              <a:srgbClr val="BF0B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algn="ctr" fontAlgn="base">
              <a:spcBef>
                <a:spcPct val="0"/>
              </a:spcBef>
              <a:spcAft>
                <a:spcPct val="0"/>
              </a:spcAft>
            </a:pPr>
            <a:r>
              <a:rPr lang="ca-ES" i="1" dirty="0" smtClean="0">
                <a:solidFill>
                  <a:schemeClr val="bg1"/>
                </a:solidFill>
                <a:latin typeface="Futura Md BT" panose="020B0602020204020303" pitchFamily="34" charset="0"/>
              </a:rPr>
              <a:t>Gusten </a:t>
            </a:r>
            <a:r>
              <a:rPr lang="ca-ES" i="1" dirty="0">
                <a:solidFill>
                  <a:schemeClr val="bg1"/>
                </a:solidFill>
                <a:latin typeface="Futura Md BT" panose="020B0602020204020303" pitchFamily="34" charset="0"/>
              </a:rPr>
              <a:t>y </a:t>
            </a:r>
            <a:r>
              <a:rPr lang="ca-ES" i="1" dirty="0" err="1" smtClean="0">
                <a:solidFill>
                  <a:schemeClr val="bg1"/>
                </a:solidFill>
                <a:latin typeface="Futura Md BT" panose="020B0602020204020303" pitchFamily="34" charset="0"/>
              </a:rPr>
              <a:t>vean</a:t>
            </a:r>
            <a:r>
              <a:rPr lang="ca-ES" i="1" dirty="0" smtClean="0">
                <a:solidFill>
                  <a:schemeClr val="bg1"/>
                </a:solidFill>
                <a:latin typeface="Futura Md BT" panose="020B0602020204020303" pitchFamily="34" charset="0"/>
              </a:rPr>
              <a:t> </a:t>
            </a:r>
            <a:r>
              <a:rPr lang="ca-ES" i="1" dirty="0" err="1">
                <a:solidFill>
                  <a:schemeClr val="bg1"/>
                </a:solidFill>
                <a:latin typeface="Futura Md BT" panose="020B0602020204020303" pitchFamily="34" charset="0"/>
              </a:rPr>
              <a:t>qué</a:t>
            </a:r>
            <a:r>
              <a:rPr lang="ca-ES" i="1" dirty="0">
                <a:solidFill>
                  <a:schemeClr val="bg1"/>
                </a:solidFill>
                <a:latin typeface="Futura Md BT" panose="020B0602020204020303" pitchFamily="34" charset="0"/>
              </a:rPr>
              <a:t> </a:t>
            </a:r>
            <a:r>
              <a:rPr lang="ca-ES" i="1" dirty="0" err="1" smtClean="0">
                <a:solidFill>
                  <a:schemeClr val="bg1"/>
                </a:solidFill>
                <a:latin typeface="Futura Md BT" panose="020B0602020204020303" pitchFamily="34" charset="0"/>
              </a:rPr>
              <a:t>bueno</a:t>
            </a:r>
            <a:r>
              <a:rPr lang="ca-ES" i="1" dirty="0" smtClean="0">
                <a:solidFill>
                  <a:schemeClr val="bg1"/>
                </a:solidFill>
                <a:latin typeface="Futura Md BT" panose="020B0602020204020303" pitchFamily="34" charset="0"/>
              </a:rPr>
              <a:t> es </a:t>
            </a:r>
            <a:r>
              <a:rPr lang="ca-ES" i="1" dirty="0">
                <a:solidFill>
                  <a:schemeClr val="bg1"/>
                </a:solidFill>
                <a:latin typeface="Futura Md BT" panose="020B0602020204020303" pitchFamily="34" charset="0"/>
              </a:rPr>
              <a:t>el Señor.</a:t>
            </a:r>
          </a:p>
        </p:txBody>
      </p:sp>
      <p:sp>
        <p:nvSpPr>
          <p:cNvPr id="14341" name="Text Box 5"/>
          <p:cNvSpPr txBox="1">
            <a:spLocks noChangeArrowheads="1"/>
          </p:cNvSpPr>
          <p:nvPr/>
        </p:nvSpPr>
        <p:spPr bwMode="auto">
          <a:xfrm>
            <a:off x="4597758" y="473828"/>
            <a:ext cx="4186834" cy="3539430"/>
          </a:xfrm>
          <a:prstGeom prst="rect">
            <a:avLst/>
          </a:prstGeom>
          <a:noFill/>
          <a:ln>
            <a:noFill/>
          </a:ln>
          <a:effectLst/>
          <a:extLst/>
        </p:spPr>
        <p:txBody>
          <a:bodyPr wrap="square">
            <a:spAutoFit/>
          </a:bodyPr>
          <a:lstStyle/>
          <a:p>
            <a:pPr algn="ctr" fontAlgn="base">
              <a:spcBef>
                <a:spcPct val="0"/>
              </a:spcBef>
              <a:spcAft>
                <a:spcPct val="0"/>
              </a:spcAft>
              <a:defRPr/>
            </a:pPr>
            <a:r>
              <a:rPr lang="ca-ES" sz="2800" dirty="0">
                <a:solidFill>
                  <a:schemeClr val="bg1"/>
                </a:solidFill>
                <a:effectLst>
                  <a:glow rad="101600">
                    <a:schemeClr val="tx2">
                      <a:lumMod val="95000"/>
                      <a:lumOff val="5000"/>
                      <a:alpha val="60000"/>
                    </a:schemeClr>
                  </a:glow>
                  <a:outerShdw blurRad="50800" dist="38100" dir="10800000" algn="r" rotWithShape="0">
                    <a:schemeClr val="bg1"/>
                  </a:outerShdw>
                </a:effectLst>
                <a:latin typeface="Arial" panose="020B0604020202020204" pitchFamily="34" charset="0"/>
                <a:cs typeface="Arial" panose="020B0604020202020204" pitchFamily="34" charset="0"/>
              </a:rPr>
              <a:t> </a:t>
            </a:r>
            <a:r>
              <a:rPr lang="es-ES" sz="2800" dirty="0">
                <a:solidFill>
                  <a:schemeClr val="bg1"/>
                </a:solidFill>
                <a:effectLst>
                  <a:glow rad="101600">
                    <a:schemeClr val="tx2">
                      <a:lumMod val="95000"/>
                      <a:lumOff val="5000"/>
                      <a:alpha val="60000"/>
                    </a:schemeClr>
                  </a:glow>
                  <a:outerShdw blurRad="50800" dist="38100" dir="10800000" algn="r" rotWithShape="0">
                    <a:schemeClr val="bg1"/>
                  </a:outerShdw>
                </a:effectLst>
                <a:latin typeface="Arial" panose="020B0604020202020204" pitchFamily="34" charset="0"/>
                <a:cs typeface="Arial" panose="020B0604020202020204" pitchFamily="34" charset="0"/>
              </a:rPr>
              <a:t>Bendigo al Señor en todo momento,</a:t>
            </a:r>
            <a:br>
              <a:rPr lang="es-ES" sz="2800" dirty="0">
                <a:solidFill>
                  <a:schemeClr val="bg1"/>
                </a:solidFill>
                <a:effectLst>
                  <a:glow rad="101600">
                    <a:schemeClr val="tx2">
                      <a:lumMod val="95000"/>
                      <a:lumOff val="5000"/>
                      <a:alpha val="60000"/>
                    </a:schemeClr>
                  </a:glow>
                  <a:outerShdw blurRad="50800" dist="38100" dir="10800000" algn="r" rotWithShape="0">
                    <a:schemeClr val="bg1"/>
                  </a:outerShdw>
                </a:effectLst>
                <a:latin typeface="Arial" panose="020B0604020202020204" pitchFamily="34" charset="0"/>
                <a:cs typeface="Arial" panose="020B0604020202020204" pitchFamily="34" charset="0"/>
              </a:rPr>
            </a:br>
            <a:r>
              <a:rPr lang="es-ES" sz="2800" dirty="0">
                <a:solidFill>
                  <a:schemeClr val="bg1"/>
                </a:solidFill>
                <a:effectLst>
                  <a:glow rad="101600">
                    <a:schemeClr val="tx2">
                      <a:lumMod val="95000"/>
                      <a:lumOff val="5000"/>
                      <a:alpha val="60000"/>
                    </a:schemeClr>
                  </a:glow>
                  <a:outerShdw blurRad="50800" dist="38100" dir="10800000" algn="r" rotWithShape="0">
                    <a:schemeClr val="bg1"/>
                  </a:outerShdw>
                </a:effectLst>
                <a:latin typeface="Arial" panose="020B0604020202020204" pitchFamily="34" charset="0"/>
                <a:cs typeface="Arial" panose="020B0604020202020204" pitchFamily="34" charset="0"/>
              </a:rPr>
              <a:t>su alabanza está siempre en mi </a:t>
            </a:r>
            <a:r>
              <a:rPr lang="es-ES" sz="2800" dirty="0" smtClean="0">
                <a:solidFill>
                  <a:schemeClr val="bg1"/>
                </a:solidFill>
                <a:effectLst>
                  <a:glow rad="101600">
                    <a:schemeClr val="tx2">
                      <a:lumMod val="95000"/>
                      <a:lumOff val="5000"/>
                      <a:alpha val="60000"/>
                    </a:schemeClr>
                  </a:glow>
                  <a:outerShdw blurRad="50800" dist="38100" dir="10800000" algn="r" rotWithShape="0">
                    <a:schemeClr val="bg1"/>
                  </a:outerShdw>
                </a:effectLst>
                <a:latin typeface="Arial" panose="020B0604020202020204" pitchFamily="34" charset="0"/>
                <a:cs typeface="Arial" panose="020B0604020202020204" pitchFamily="34" charset="0"/>
              </a:rPr>
              <a:t>boca;</a:t>
            </a:r>
            <a:r>
              <a:rPr lang="es-ES" sz="2800" dirty="0">
                <a:solidFill>
                  <a:schemeClr val="bg1"/>
                </a:solidFill>
                <a:effectLst>
                  <a:glow rad="101600">
                    <a:schemeClr val="tx2">
                      <a:lumMod val="95000"/>
                      <a:lumOff val="5000"/>
                      <a:alpha val="60000"/>
                    </a:schemeClr>
                  </a:glow>
                  <a:outerShdw blurRad="50800" dist="38100" dir="10800000" algn="r" rotWithShape="0">
                    <a:schemeClr val="bg1"/>
                  </a:outerShdw>
                </a:effectLst>
                <a:latin typeface="Arial" panose="020B0604020202020204" pitchFamily="34" charset="0"/>
                <a:cs typeface="Arial" panose="020B0604020202020204" pitchFamily="34" charset="0"/>
              </a:rPr>
              <a:t/>
            </a:r>
            <a:br>
              <a:rPr lang="es-ES" sz="2800" dirty="0">
                <a:solidFill>
                  <a:schemeClr val="bg1"/>
                </a:solidFill>
                <a:effectLst>
                  <a:glow rad="101600">
                    <a:schemeClr val="tx2">
                      <a:lumMod val="95000"/>
                      <a:lumOff val="5000"/>
                      <a:alpha val="60000"/>
                    </a:schemeClr>
                  </a:glow>
                  <a:outerShdw blurRad="50800" dist="38100" dir="10800000" algn="r" rotWithShape="0">
                    <a:schemeClr val="bg1"/>
                  </a:outerShdw>
                </a:effectLst>
                <a:latin typeface="Arial" panose="020B0604020202020204" pitchFamily="34" charset="0"/>
                <a:cs typeface="Arial" panose="020B0604020202020204" pitchFamily="34" charset="0"/>
              </a:rPr>
            </a:br>
            <a:r>
              <a:rPr lang="es-ES" sz="2800" dirty="0" smtClean="0">
                <a:solidFill>
                  <a:schemeClr val="bg1"/>
                </a:solidFill>
                <a:effectLst>
                  <a:glow rad="101600">
                    <a:schemeClr val="tx2">
                      <a:lumMod val="95000"/>
                      <a:lumOff val="5000"/>
                      <a:alpha val="60000"/>
                    </a:schemeClr>
                  </a:glow>
                  <a:outerShdw blurRad="50800" dist="38100" dir="10800000" algn="r" rotWithShape="0">
                    <a:schemeClr val="bg1"/>
                  </a:outerShdw>
                </a:effectLst>
                <a:latin typeface="Arial" panose="020B0604020202020204" pitchFamily="34" charset="0"/>
                <a:cs typeface="Arial" panose="020B0604020202020204" pitchFamily="34" charset="0"/>
              </a:rPr>
              <a:t>mi </a:t>
            </a:r>
            <a:r>
              <a:rPr lang="es-ES" sz="2800" dirty="0">
                <a:solidFill>
                  <a:schemeClr val="bg1"/>
                </a:solidFill>
                <a:effectLst>
                  <a:glow rad="101600">
                    <a:schemeClr val="tx2">
                      <a:lumMod val="95000"/>
                      <a:lumOff val="5000"/>
                      <a:alpha val="60000"/>
                    </a:schemeClr>
                  </a:glow>
                  <a:outerShdw blurRad="50800" dist="38100" dir="10800000" algn="r" rotWithShape="0">
                    <a:schemeClr val="bg1"/>
                  </a:outerShdw>
                </a:effectLst>
                <a:latin typeface="Arial" panose="020B0604020202020204" pitchFamily="34" charset="0"/>
                <a:cs typeface="Arial" panose="020B0604020202020204" pitchFamily="34" charset="0"/>
              </a:rPr>
              <a:t>alma se gloría en el </a:t>
            </a:r>
            <a:r>
              <a:rPr lang="es-ES" sz="2800" dirty="0" smtClean="0">
                <a:solidFill>
                  <a:schemeClr val="bg1"/>
                </a:solidFill>
                <a:effectLst>
                  <a:glow rad="101600">
                    <a:schemeClr val="tx2">
                      <a:lumMod val="95000"/>
                      <a:lumOff val="5000"/>
                      <a:alpha val="60000"/>
                    </a:schemeClr>
                  </a:glow>
                  <a:outerShdw blurRad="50800" dist="38100" dir="10800000" algn="r" rotWithShape="0">
                    <a:schemeClr val="bg1"/>
                  </a:outerShdw>
                </a:effectLst>
                <a:latin typeface="Arial" panose="020B0604020202020204" pitchFamily="34" charset="0"/>
                <a:cs typeface="Arial" panose="020B0604020202020204" pitchFamily="34" charset="0"/>
              </a:rPr>
              <a:t>Señor: que </a:t>
            </a:r>
            <a:r>
              <a:rPr lang="es-ES" sz="2800" dirty="0">
                <a:solidFill>
                  <a:schemeClr val="bg1"/>
                </a:solidFill>
                <a:effectLst>
                  <a:glow rad="101600">
                    <a:schemeClr val="tx2">
                      <a:lumMod val="95000"/>
                      <a:lumOff val="5000"/>
                      <a:alpha val="60000"/>
                    </a:schemeClr>
                  </a:glow>
                  <a:outerShdw blurRad="50800" dist="38100" dir="10800000" algn="r" rotWithShape="0">
                    <a:schemeClr val="bg1"/>
                  </a:outerShdw>
                </a:effectLst>
                <a:latin typeface="Arial" panose="020B0604020202020204" pitchFamily="34" charset="0"/>
                <a:cs typeface="Arial" panose="020B0604020202020204" pitchFamily="34" charset="0"/>
              </a:rPr>
              <a:t>los humildes lo escuchen y se alegren. </a:t>
            </a:r>
            <a:endParaRPr lang="ca-ES" sz="2800" dirty="0">
              <a:solidFill>
                <a:schemeClr val="bg1"/>
              </a:solidFill>
              <a:effectLst>
                <a:glow rad="101600">
                  <a:schemeClr val="tx2">
                    <a:lumMod val="95000"/>
                    <a:lumOff val="5000"/>
                    <a:alpha val="60000"/>
                  </a:schemeClr>
                </a:glow>
                <a:outerShdw blurRad="50800" dist="38100" dir="10800000" algn="r" rotWithShape="0">
                  <a:schemeClr val="bg1"/>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25532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250" fill="hold"/>
                                        <p:tgtEl>
                                          <p:spTgt spid="14341"/>
                                        </p:tgtEl>
                                        <p:attrNameLst>
                                          <p:attrName>ppt_x</p:attrName>
                                        </p:attrNameLst>
                                      </p:cBhvr>
                                      <p:tavLst>
                                        <p:tav tm="0">
                                          <p:val>
                                            <p:strVal val="0-#ppt_w/2"/>
                                          </p:val>
                                        </p:tav>
                                        <p:tav tm="100000">
                                          <p:val>
                                            <p:strVal val="#ppt_x"/>
                                          </p:val>
                                        </p:tav>
                                      </p:tavLst>
                                    </p:anim>
                                    <p:anim calcmode="lin" valueType="num">
                                      <p:cBhvr additive="base">
                                        <p:cTn id="8" dur="1250" fill="hold"/>
                                        <p:tgtEl>
                                          <p:spTgt spid="14341"/>
                                        </p:tgtEl>
                                        <p:attrNameLst>
                                          <p:attrName>ppt_y</p:attrName>
                                        </p:attrNameLst>
                                      </p:cBhvr>
                                      <p:tavLst>
                                        <p:tav tm="0">
                                          <p:val>
                                            <p:strVal val="1+#ppt_h/2"/>
                                          </p:val>
                                        </p:tav>
                                        <p:tav tm="100000">
                                          <p:val>
                                            <p:strVal val="#ppt_y"/>
                                          </p:val>
                                        </p:tav>
                                      </p:tavLst>
                                    </p:anim>
                                  </p:childTnLst>
                                </p:cTn>
                              </p:par>
                            </p:childTnLst>
                          </p:cTn>
                        </p:par>
                        <p:par>
                          <p:cTn id="9" fill="hold">
                            <p:stCondLst>
                              <p:cond delay="15750"/>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14340"/>
                                        </p:tgtEl>
                                        <p:attrNameLst>
                                          <p:attrName>style.visibility</p:attrName>
                                        </p:attrNameLst>
                                      </p:cBhvr>
                                      <p:to>
                                        <p:strVal val="visible"/>
                                      </p:to>
                                    </p:set>
                                    <p:anim calcmode="lin" valueType="num">
                                      <p:cBhvr additive="base">
                                        <p:cTn id="12" dur="1250" fill="hold"/>
                                        <p:tgtEl>
                                          <p:spTgt spid="14340"/>
                                        </p:tgtEl>
                                        <p:attrNameLst>
                                          <p:attrName>ppt_x</p:attrName>
                                        </p:attrNameLst>
                                      </p:cBhvr>
                                      <p:tavLst>
                                        <p:tav tm="0">
                                          <p:val>
                                            <p:strVal val="0-#ppt_w/2"/>
                                          </p:val>
                                        </p:tav>
                                        <p:tav tm="100000">
                                          <p:val>
                                            <p:strVal val="#ppt_x"/>
                                          </p:val>
                                        </p:tav>
                                      </p:tavLst>
                                    </p:anim>
                                    <p:anim calcmode="lin" valueType="num">
                                      <p:cBhvr additive="base">
                                        <p:cTn id="13" dur="125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208" y="451717"/>
            <a:ext cx="8109240" cy="5866314"/>
          </a:xfrm>
          <a:prstGeom prst="rect">
            <a:avLst/>
          </a:prstGeom>
        </p:spPr>
      </p:pic>
      <p:sp>
        <p:nvSpPr>
          <p:cNvPr id="6" name="Text Box 4"/>
          <p:cNvSpPr txBox="1">
            <a:spLocks noChangeArrowheads="1"/>
          </p:cNvSpPr>
          <p:nvPr/>
        </p:nvSpPr>
        <p:spPr bwMode="auto">
          <a:xfrm>
            <a:off x="434248" y="5358787"/>
            <a:ext cx="8109240" cy="584775"/>
          </a:xfrm>
          <a:prstGeom prst="rect">
            <a:avLst/>
          </a:prstGeom>
          <a:noFill/>
          <a:ln>
            <a:noFill/>
          </a:ln>
          <a:effectLst>
            <a:outerShdw dist="35921" dir="2700000" algn="ctr" rotWithShape="0">
              <a:srgbClr val="BF0B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algn="ctr" fontAlgn="base">
              <a:spcBef>
                <a:spcPct val="0"/>
              </a:spcBef>
              <a:spcAft>
                <a:spcPct val="0"/>
              </a:spcAft>
            </a:pPr>
            <a:r>
              <a:rPr lang="ca-ES" i="1" dirty="0" smtClean="0">
                <a:solidFill>
                  <a:schemeClr val="bg1"/>
                </a:solidFill>
                <a:latin typeface="Futura Md BT" panose="020B0602020204020303" pitchFamily="34" charset="0"/>
              </a:rPr>
              <a:t>Gusten </a:t>
            </a:r>
            <a:r>
              <a:rPr lang="ca-ES" i="1" dirty="0">
                <a:solidFill>
                  <a:schemeClr val="bg1"/>
                </a:solidFill>
                <a:latin typeface="Futura Md BT" panose="020B0602020204020303" pitchFamily="34" charset="0"/>
              </a:rPr>
              <a:t>y </a:t>
            </a:r>
            <a:r>
              <a:rPr lang="ca-ES" i="1" dirty="0" err="1" smtClean="0">
                <a:solidFill>
                  <a:schemeClr val="bg1"/>
                </a:solidFill>
                <a:latin typeface="Futura Md BT" panose="020B0602020204020303" pitchFamily="34" charset="0"/>
              </a:rPr>
              <a:t>vean</a:t>
            </a:r>
            <a:r>
              <a:rPr lang="ca-ES" i="1" dirty="0" smtClean="0">
                <a:solidFill>
                  <a:schemeClr val="bg1"/>
                </a:solidFill>
                <a:latin typeface="Futura Md BT" panose="020B0602020204020303" pitchFamily="34" charset="0"/>
              </a:rPr>
              <a:t> </a:t>
            </a:r>
            <a:r>
              <a:rPr lang="ca-ES" i="1" dirty="0" err="1">
                <a:solidFill>
                  <a:schemeClr val="bg1"/>
                </a:solidFill>
                <a:latin typeface="Futura Md BT" panose="020B0602020204020303" pitchFamily="34" charset="0"/>
              </a:rPr>
              <a:t>qué</a:t>
            </a:r>
            <a:r>
              <a:rPr lang="ca-ES" i="1" dirty="0">
                <a:solidFill>
                  <a:schemeClr val="bg1"/>
                </a:solidFill>
                <a:latin typeface="Futura Md BT" panose="020B0602020204020303" pitchFamily="34" charset="0"/>
              </a:rPr>
              <a:t> </a:t>
            </a:r>
            <a:r>
              <a:rPr lang="ca-ES" i="1" dirty="0" smtClean="0">
                <a:solidFill>
                  <a:schemeClr val="bg1"/>
                </a:solidFill>
                <a:latin typeface="Futura Md BT" panose="020B0602020204020303" pitchFamily="34" charset="0"/>
              </a:rPr>
              <a:t>Bueno es </a:t>
            </a:r>
            <a:r>
              <a:rPr lang="ca-ES" i="1" dirty="0">
                <a:solidFill>
                  <a:schemeClr val="bg1"/>
                </a:solidFill>
                <a:latin typeface="Futura Md BT" panose="020B0602020204020303" pitchFamily="34" charset="0"/>
              </a:rPr>
              <a:t>el Señor.</a:t>
            </a:r>
          </a:p>
        </p:txBody>
      </p:sp>
      <p:sp>
        <p:nvSpPr>
          <p:cNvPr id="5124" name="Text Box 4"/>
          <p:cNvSpPr txBox="1">
            <a:spLocks noChangeArrowheads="1"/>
          </p:cNvSpPr>
          <p:nvPr/>
        </p:nvSpPr>
        <p:spPr bwMode="auto">
          <a:xfrm>
            <a:off x="650764" y="599762"/>
            <a:ext cx="7892724" cy="1815882"/>
          </a:xfrm>
          <a:prstGeom prst="rect">
            <a:avLst/>
          </a:prstGeom>
          <a:noFill/>
          <a:ln>
            <a:noFill/>
          </a:ln>
          <a:effectLst/>
          <a:extLst/>
        </p:spPr>
        <p:txBody>
          <a:bodyPr wrap="square">
            <a:spAutoFit/>
          </a:bodyPr>
          <a:lstStyle/>
          <a:p>
            <a:pPr algn="ctr" fontAlgn="base">
              <a:spcBef>
                <a:spcPct val="0"/>
              </a:spcBef>
              <a:spcAft>
                <a:spcPct val="0"/>
              </a:spcAft>
              <a:defRPr/>
            </a:pPr>
            <a:r>
              <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Proclamen </a:t>
            </a:r>
            <a:r>
              <a:rPr lang="ca-ES" sz="2800" b="1" dirty="0" err="1"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conmigo</a:t>
            </a:r>
            <a:r>
              <a:rPr lang="ca-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a:t>
            </a:r>
            <a:r>
              <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la </a:t>
            </a:r>
            <a:r>
              <a:rPr lang="ca-ES" sz="2800" b="1" dirty="0" err="1">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grandeza</a:t>
            </a:r>
            <a:r>
              <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del Señor, </a:t>
            </a:r>
            <a:r>
              <a:rPr lang="ca-ES" sz="2800" b="1" dirty="0" err="1">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ensalcemos</a:t>
            </a:r>
            <a:r>
              <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a:t>
            </a:r>
            <a:r>
              <a:rPr lang="ca-ES" sz="2800" b="1" dirty="0" err="1">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juntos</a:t>
            </a:r>
            <a:r>
              <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a:t>
            </a:r>
            <a:r>
              <a:rPr lang="ca-ES" sz="2800" b="1" dirty="0" err="1">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su</a:t>
            </a:r>
            <a:r>
              <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nombre</a:t>
            </a:r>
            <a:r>
              <a:rPr lang="ca-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a:t>
            </a:r>
            <a:r>
              <a:rPr lang="ca-ES" sz="2800" b="1" dirty="0" err="1"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Yo</a:t>
            </a:r>
            <a:r>
              <a:rPr lang="ca-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a:t>
            </a:r>
            <a:r>
              <a:rPr lang="ca-ES" sz="2800" b="1" dirty="0" err="1">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consulté</a:t>
            </a:r>
            <a:r>
              <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a:t>
            </a:r>
            <a:r>
              <a:rPr lang="ca-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al </a:t>
            </a:r>
            <a:r>
              <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Señor, y me </a:t>
            </a:r>
            <a:r>
              <a:rPr lang="ca-ES" sz="2800" b="1" dirty="0" err="1">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respondió</a:t>
            </a:r>
            <a:r>
              <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a:t>
            </a:r>
            <a:r>
              <a:rPr lang="ca-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me </a:t>
            </a:r>
            <a:r>
              <a:rPr lang="ca-ES" sz="2800" b="1" dirty="0" err="1">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libró</a:t>
            </a:r>
            <a:r>
              <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de </a:t>
            </a:r>
            <a:r>
              <a:rPr lang="ca-ES" sz="2800" b="1" dirty="0" err="1">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todas</a:t>
            </a:r>
            <a:r>
              <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 mis </a:t>
            </a:r>
            <a:r>
              <a:rPr lang="ca-ES" sz="2800" b="1" dirty="0" err="1">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ansias</a:t>
            </a:r>
            <a:r>
              <a:rPr lang="ca-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rPr>
              <a:t>.</a:t>
            </a:r>
            <a:endParaRPr lang="ca-ES" sz="2800" b="1" i="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1914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1250" fill="hold"/>
                                        <p:tgtEl>
                                          <p:spTgt spid="5124"/>
                                        </p:tgtEl>
                                        <p:attrNameLst>
                                          <p:attrName>ppt_x</p:attrName>
                                        </p:attrNameLst>
                                      </p:cBhvr>
                                      <p:tavLst>
                                        <p:tav tm="0">
                                          <p:val>
                                            <p:strVal val="0-#ppt_w/2"/>
                                          </p:val>
                                        </p:tav>
                                        <p:tav tm="100000">
                                          <p:val>
                                            <p:strVal val="#ppt_x"/>
                                          </p:val>
                                        </p:tav>
                                      </p:tavLst>
                                    </p:anim>
                                    <p:anim calcmode="lin" valueType="num">
                                      <p:cBhvr additive="base">
                                        <p:cTn id="8" dur="1250" fill="hold"/>
                                        <p:tgtEl>
                                          <p:spTgt spid="5124"/>
                                        </p:tgtEl>
                                        <p:attrNameLst>
                                          <p:attrName>ppt_y</p:attrName>
                                        </p:attrNameLst>
                                      </p:cBhvr>
                                      <p:tavLst>
                                        <p:tav tm="0">
                                          <p:val>
                                            <p:strVal val="1+#ppt_h/2"/>
                                          </p:val>
                                        </p:tav>
                                        <p:tav tm="100000">
                                          <p:val>
                                            <p:strVal val="#ppt_y"/>
                                          </p:val>
                                        </p:tav>
                                      </p:tavLst>
                                    </p:anim>
                                  </p:childTnLst>
                                </p:cTn>
                              </p:par>
                            </p:childTnLst>
                          </p:cTn>
                        </p:par>
                        <p:par>
                          <p:cTn id="9" fill="hold">
                            <p:stCondLst>
                              <p:cond delay="15500"/>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0-#ppt_w/2"/>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1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vir los salmos: Si el afligido invoca al Señor, él lo escu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5" y="478972"/>
            <a:ext cx="8082734" cy="588699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708851" y="5666705"/>
            <a:ext cx="7778841" cy="584775"/>
          </a:xfrm>
          <a:prstGeom prst="rect">
            <a:avLst/>
          </a:prstGeom>
          <a:noFill/>
          <a:ln>
            <a:noFill/>
          </a:ln>
          <a:effectLst>
            <a:outerShdw dist="35921" dir="2700000" algn="ctr" rotWithShape="0">
              <a:srgbClr val="1C1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fontAlgn="base">
              <a:spcBef>
                <a:spcPct val="0"/>
              </a:spcBef>
              <a:spcAft>
                <a:spcPct val="0"/>
              </a:spcAft>
            </a:pPr>
            <a:r>
              <a:rPr lang="ca-ES" b="1" i="1" dirty="0" smtClean="0">
                <a:solidFill>
                  <a:srgbClr val="FFFFFF"/>
                </a:solidFill>
                <a:effectLst>
                  <a:glow rad="63500">
                    <a:schemeClr val="accent4">
                      <a:satMod val="175000"/>
                      <a:alpha val="40000"/>
                    </a:schemeClr>
                  </a:glow>
                  <a:outerShdw blurRad="38100" dist="38100" dir="2700000" algn="tl">
                    <a:srgbClr val="000000">
                      <a:alpha val="43137"/>
                    </a:srgbClr>
                  </a:outerShdw>
                </a:effectLst>
                <a:latin typeface="Futura Md BT" panose="020B0602020204020303" pitchFamily="34" charset="0"/>
              </a:rPr>
              <a:t>Gusten </a:t>
            </a:r>
            <a:r>
              <a:rPr lang="ca-ES" b="1" i="1"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Futura Md BT" panose="020B0602020204020303" pitchFamily="34" charset="0"/>
              </a:rPr>
              <a:t>y </a:t>
            </a:r>
            <a:r>
              <a:rPr lang="ca-ES" b="1" i="1" dirty="0" err="1" smtClean="0">
                <a:solidFill>
                  <a:srgbClr val="FFFFFF"/>
                </a:solidFill>
                <a:effectLst>
                  <a:glow rad="63500">
                    <a:schemeClr val="accent4">
                      <a:satMod val="175000"/>
                      <a:alpha val="40000"/>
                    </a:schemeClr>
                  </a:glow>
                  <a:outerShdw blurRad="38100" dist="38100" dir="2700000" algn="tl">
                    <a:srgbClr val="000000">
                      <a:alpha val="43137"/>
                    </a:srgbClr>
                  </a:outerShdw>
                </a:effectLst>
                <a:latin typeface="Futura Md BT" panose="020B0602020204020303" pitchFamily="34" charset="0"/>
              </a:rPr>
              <a:t>vean</a:t>
            </a:r>
            <a:r>
              <a:rPr lang="ca-ES" b="1" i="1" dirty="0" smtClean="0">
                <a:solidFill>
                  <a:srgbClr val="FFFFFF"/>
                </a:solidFill>
                <a:effectLst>
                  <a:glow rad="63500">
                    <a:schemeClr val="accent4">
                      <a:satMod val="175000"/>
                      <a:alpha val="40000"/>
                    </a:schemeClr>
                  </a:glow>
                  <a:outerShdw blurRad="38100" dist="38100" dir="2700000" algn="tl">
                    <a:srgbClr val="000000">
                      <a:alpha val="43137"/>
                    </a:srgbClr>
                  </a:outerShdw>
                </a:effectLst>
                <a:latin typeface="Futura Md BT" panose="020B0602020204020303" pitchFamily="34" charset="0"/>
              </a:rPr>
              <a:t> </a:t>
            </a:r>
            <a:r>
              <a:rPr lang="ca-ES" b="1" i="1" dirty="0" err="1" smtClean="0">
                <a:solidFill>
                  <a:srgbClr val="FFFFFF"/>
                </a:solidFill>
                <a:effectLst>
                  <a:glow rad="63500">
                    <a:schemeClr val="accent4">
                      <a:satMod val="175000"/>
                      <a:alpha val="40000"/>
                    </a:schemeClr>
                  </a:glow>
                  <a:outerShdw blurRad="38100" dist="38100" dir="2700000" algn="tl">
                    <a:srgbClr val="000000">
                      <a:alpha val="43137"/>
                    </a:srgbClr>
                  </a:outerShdw>
                </a:effectLst>
                <a:latin typeface="Futura Md BT" panose="020B0602020204020303" pitchFamily="34" charset="0"/>
              </a:rPr>
              <a:t>qué</a:t>
            </a:r>
            <a:r>
              <a:rPr lang="ca-ES" b="1" i="1" dirty="0" smtClean="0">
                <a:solidFill>
                  <a:srgbClr val="FFFFFF"/>
                </a:solidFill>
                <a:effectLst>
                  <a:glow rad="63500">
                    <a:schemeClr val="accent4">
                      <a:satMod val="175000"/>
                      <a:alpha val="40000"/>
                    </a:schemeClr>
                  </a:glow>
                  <a:outerShdw blurRad="38100" dist="38100" dir="2700000" algn="tl">
                    <a:srgbClr val="000000">
                      <a:alpha val="43137"/>
                    </a:srgbClr>
                  </a:outerShdw>
                </a:effectLst>
                <a:latin typeface="Futura Md BT" panose="020B0602020204020303" pitchFamily="34" charset="0"/>
              </a:rPr>
              <a:t> Bueno es </a:t>
            </a:r>
            <a:r>
              <a:rPr lang="ca-ES" b="1" i="1"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Futura Md BT" panose="020B0602020204020303" pitchFamily="34" charset="0"/>
              </a:rPr>
              <a:t>el Señor.</a:t>
            </a:r>
          </a:p>
        </p:txBody>
      </p:sp>
      <p:sp>
        <p:nvSpPr>
          <p:cNvPr id="7172" name="Text Box 4"/>
          <p:cNvSpPr txBox="1">
            <a:spLocks noChangeArrowheads="1"/>
          </p:cNvSpPr>
          <p:nvPr/>
        </p:nvSpPr>
        <p:spPr bwMode="auto">
          <a:xfrm>
            <a:off x="611559" y="404600"/>
            <a:ext cx="8081680" cy="1815882"/>
          </a:xfrm>
          <a:prstGeom prst="rect">
            <a:avLst/>
          </a:prstGeom>
          <a:noFill/>
          <a:ln>
            <a:noFill/>
          </a:ln>
          <a:effectLst/>
          <a:extLst/>
        </p:spPr>
        <p:txBody>
          <a:bodyPr wrap="square">
            <a:spAutoFit/>
          </a:bodyPr>
          <a:lstStyle/>
          <a:p>
            <a:pPr algn="ctr" fontAlgn="base">
              <a:spcBef>
                <a:spcPct val="0"/>
              </a:spcBef>
              <a:spcAft>
                <a:spcPct val="0"/>
              </a:spcAft>
              <a:defRPr/>
            </a:pPr>
            <a:r>
              <a:rPr lang="ca-ES" sz="2400" b="1" i="1" dirty="0">
                <a:solidFill>
                  <a:srgbClr val="FFFFFF"/>
                </a:solidFill>
                <a:effectLst>
                  <a:glow rad="139700">
                    <a:schemeClr val="accent4">
                      <a:satMod val="175000"/>
                      <a:alpha val="40000"/>
                    </a:schemeClr>
                  </a:glow>
                </a:effectLst>
                <a:latin typeface="Comic Sans MS" pitchFamily="66" charset="0"/>
              </a:rPr>
              <a:t> </a:t>
            </a:r>
            <a:r>
              <a:rPr lang="ca-ES" sz="2800" b="1" dirty="0" err="1">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Contémplenlo</a:t>
            </a:r>
            <a:r>
              <a:rPr lang="ca-ES" sz="2800" b="1" dirty="0">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 y </a:t>
            </a:r>
            <a:r>
              <a:rPr lang="ca-ES" sz="2800" b="1" dirty="0" err="1">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quedarán</a:t>
            </a:r>
            <a:r>
              <a:rPr lang="ca-ES" sz="2800" b="1" dirty="0">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 </a:t>
            </a:r>
            <a:r>
              <a:rPr lang="ca-ES" sz="2800" b="1" dirty="0" err="1">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radiantes</a:t>
            </a:r>
            <a:r>
              <a:rPr lang="ca-ES" sz="2800" b="1" dirty="0">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 </a:t>
            </a:r>
            <a:r>
              <a:rPr lang="ca-ES" sz="2800" b="1" dirty="0" err="1">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su</a:t>
            </a:r>
            <a:r>
              <a:rPr lang="ca-ES" sz="2800" b="1" dirty="0">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 </a:t>
            </a:r>
            <a:r>
              <a:rPr lang="ca-ES" sz="2800" b="1" dirty="0" err="1">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rostro</a:t>
            </a:r>
            <a:r>
              <a:rPr lang="ca-ES" sz="2800" b="1" dirty="0">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 no se </a:t>
            </a:r>
            <a:r>
              <a:rPr lang="ca-ES" sz="2800" b="1" dirty="0" err="1">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avergonzará</a:t>
            </a:r>
            <a:r>
              <a:rPr lang="ca-ES" sz="2800" b="1" dirty="0">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 Si el </a:t>
            </a:r>
            <a:r>
              <a:rPr lang="ca-ES" sz="2800" b="1" dirty="0" err="1">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afligido</a:t>
            </a:r>
            <a:r>
              <a:rPr lang="ca-ES" sz="2800" b="1" dirty="0">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 invoca al Señor, </a:t>
            </a:r>
            <a:r>
              <a:rPr lang="ca-ES" sz="2800" b="1" dirty="0" err="1">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él</a:t>
            </a:r>
            <a:r>
              <a:rPr lang="ca-ES" sz="2800" b="1" dirty="0">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 lo </a:t>
            </a:r>
            <a:r>
              <a:rPr lang="ca-ES" sz="2800" b="1" dirty="0" err="1">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escucha</a:t>
            </a:r>
            <a:r>
              <a:rPr lang="ca-ES" sz="2800" b="1" dirty="0">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 y lo salva de </a:t>
            </a:r>
            <a:r>
              <a:rPr lang="ca-ES" sz="2800" b="1" dirty="0" err="1">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sus</a:t>
            </a:r>
            <a:r>
              <a:rPr lang="ca-ES" sz="2800" b="1" dirty="0">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 </a:t>
            </a:r>
            <a:r>
              <a:rPr lang="ca-ES" sz="2800" b="1" dirty="0" err="1">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rPr>
              <a:t>angustias</a:t>
            </a:r>
            <a:endParaRPr lang="es-ES" sz="2800" b="1" dirty="0">
              <a:solidFill>
                <a:srgbClr val="FFFFFF"/>
              </a:solidFill>
              <a:effectLst>
                <a:glow rad="139700">
                  <a:schemeClr val="accent4">
                    <a:satMod val="175000"/>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7153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1250" fill="hold"/>
                                        <p:tgtEl>
                                          <p:spTgt spid="7172"/>
                                        </p:tgtEl>
                                        <p:attrNameLst>
                                          <p:attrName>ppt_x</p:attrName>
                                        </p:attrNameLst>
                                      </p:cBhvr>
                                      <p:tavLst>
                                        <p:tav tm="0">
                                          <p:val>
                                            <p:strVal val="0-#ppt_w/2"/>
                                          </p:val>
                                        </p:tav>
                                        <p:tav tm="100000">
                                          <p:val>
                                            <p:strVal val="#ppt_x"/>
                                          </p:val>
                                        </p:tav>
                                      </p:tavLst>
                                    </p:anim>
                                    <p:anim calcmode="lin" valueType="num">
                                      <p:cBhvr additive="base">
                                        <p:cTn id="8" dur="1250" fill="hold"/>
                                        <p:tgtEl>
                                          <p:spTgt spid="7172"/>
                                        </p:tgtEl>
                                        <p:attrNameLst>
                                          <p:attrName>ppt_y</p:attrName>
                                        </p:attrNameLst>
                                      </p:cBhvr>
                                      <p:tavLst>
                                        <p:tav tm="0">
                                          <p:val>
                                            <p:strVal val="1+#ppt_h/2"/>
                                          </p:val>
                                        </p:tav>
                                        <p:tav tm="100000">
                                          <p:val>
                                            <p:strVal val="#ppt_y"/>
                                          </p:val>
                                        </p:tav>
                                      </p:tavLst>
                                    </p:anim>
                                  </p:childTnLst>
                                </p:cTn>
                              </p:par>
                            </p:childTnLst>
                          </p:cTn>
                        </p:par>
                        <p:par>
                          <p:cTn id="9" fill="hold">
                            <p:stCondLst>
                              <p:cond delay="15375"/>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1250" fill="hold"/>
                                        <p:tgtEl>
                                          <p:spTgt spid="7171"/>
                                        </p:tgtEl>
                                        <p:attrNameLst>
                                          <p:attrName>ppt_x</p:attrName>
                                        </p:attrNameLst>
                                      </p:cBhvr>
                                      <p:tavLst>
                                        <p:tav tm="0">
                                          <p:val>
                                            <p:strVal val="0-#ppt_w/2"/>
                                          </p:val>
                                        </p:tav>
                                        <p:tav tm="100000">
                                          <p:val>
                                            <p:strVal val="#ppt_x"/>
                                          </p:val>
                                        </p:tav>
                                      </p:tavLst>
                                    </p:anim>
                                    <p:anim calcmode="lin" valueType="num">
                                      <p:cBhvr additive="base">
                                        <p:cTn id="13" dur="125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202" y="459099"/>
            <a:ext cx="8081991" cy="5950409"/>
          </a:xfrm>
          <a:prstGeom prst="rect">
            <a:avLst/>
          </a:prstGeom>
          <a:scene3d>
            <a:camera prst="orthographicFront"/>
            <a:lightRig rig="threePt" dir="t"/>
          </a:scene3d>
          <a:sp3d>
            <a:bevelT prst="convex"/>
          </a:sp3d>
        </p:spPr>
      </p:pic>
      <p:sp>
        <p:nvSpPr>
          <p:cNvPr id="7172" name="Text Box 4"/>
          <p:cNvSpPr txBox="1">
            <a:spLocks noChangeArrowheads="1"/>
          </p:cNvSpPr>
          <p:nvPr/>
        </p:nvSpPr>
        <p:spPr bwMode="auto">
          <a:xfrm>
            <a:off x="548203" y="415555"/>
            <a:ext cx="8016248" cy="1384995"/>
          </a:xfrm>
          <a:prstGeom prst="rect">
            <a:avLst/>
          </a:prstGeom>
          <a:noFill/>
          <a:ln>
            <a:noFill/>
          </a:ln>
          <a:effectLst/>
          <a:extLst/>
        </p:spPr>
        <p:txBody>
          <a:bodyPr wrap="square">
            <a:spAutoFit/>
          </a:bodyPr>
          <a:lstStyle/>
          <a:p>
            <a:pPr algn="ctr" fontAlgn="base">
              <a:spcBef>
                <a:spcPct val="0"/>
              </a:spcBef>
              <a:spcAft>
                <a:spcPct val="0"/>
              </a:spcAft>
              <a:defRPr/>
            </a:pPr>
            <a:r>
              <a:rPr lang="es-ES" sz="2800" b="1" dirty="0">
                <a:ln w="6600">
                  <a:solidFill>
                    <a:sysClr val="windowText" lastClr="000000"/>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El ángel del Señor acampa en torno a sus fieles y los protege. Gusten y vean qué bueno es el Señor</a:t>
            </a:r>
            <a:r>
              <a:rPr lang="es-ES" sz="2800" b="1" dirty="0" smtClean="0">
                <a:ln w="6600">
                  <a:solidFill>
                    <a:sysClr val="windowText" lastClr="000000"/>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dichoso </a:t>
            </a:r>
            <a:r>
              <a:rPr lang="es-ES" sz="2800" b="1" dirty="0">
                <a:ln w="6600">
                  <a:solidFill>
                    <a:sysClr val="windowText" lastClr="000000"/>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el que se acoge a él.</a:t>
            </a:r>
          </a:p>
        </p:txBody>
      </p:sp>
      <p:sp>
        <p:nvSpPr>
          <p:cNvPr id="7171" name="Text Box 3"/>
          <p:cNvSpPr txBox="1">
            <a:spLocks noChangeArrowheads="1"/>
          </p:cNvSpPr>
          <p:nvPr/>
        </p:nvSpPr>
        <p:spPr bwMode="auto">
          <a:xfrm>
            <a:off x="418010" y="5258314"/>
            <a:ext cx="8524253" cy="584775"/>
          </a:xfrm>
          <a:prstGeom prst="rect">
            <a:avLst/>
          </a:prstGeom>
          <a:noFill/>
          <a:ln>
            <a:noFill/>
          </a:ln>
          <a:effectLst>
            <a:outerShdw dist="35921" dir="2700000" algn="ctr" rotWithShape="0">
              <a:srgbClr val="1C1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algn="ctr" fontAlgn="base">
              <a:spcBef>
                <a:spcPct val="0"/>
              </a:spcBef>
              <a:spcAft>
                <a:spcPct val="0"/>
              </a:spcAft>
            </a:pPr>
            <a:r>
              <a:rPr lang="ca-ES" b="1" i="1" dirty="0" smtClean="0">
                <a:ln w="6600">
                  <a:solidFill>
                    <a:schemeClr val="accent2"/>
                  </a:solidFill>
                  <a:prstDash val="solid"/>
                </a:ln>
                <a:solidFill>
                  <a:srgbClr val="FFFFFF"/>
                </a:solidFill>
                <a:effectLst>
                  <a:outerShdw dist="38100" dir="2700000" algn="tl" rotWithShape="0">
                    <a:schemeClr val="accent2"/>
                  </a:outerShdw>
                </a:effectLst>
              </a:rPr>
              <a:t>Gusten </a:t>
            </a:r>
            <a:r>
              <a:rPr lang="ca-ES" b="1" i="1" dirty="0">
                <a:ln w="6600">
                  <a:solidFill>
                    <a:schemeClr val="accent2"/>
                  </a:solidFill>
                  <a:prstDash val="solid"/>
                </a:ln>
                <a:solidFill>
                  <a:srgbClr val="FFFFFF"/>
                </a:solidFill>
                <a:effectLst>
                  <a:outerShdw dist="38100" dir="2700000" algn="tl" rotWithShape="0">
                    <a:schemeClr val="accent2"/>
                  </a:outerShdw>
                </a:effectLst>
              </a:rPr>
              <a:t>y </a:t>
            </a:r>
            <a:r>
              <a:rPr lang="ca-ES" b="1" i="1" dirty="0" err="1" smtClean="0">
                <a:ln w="6600">
                  <a:solidFill>
                    <a:schemeClr val="accent2"/>
                  </a:solidFill>
                  <a:prstDash val="solid"/>
                </a:ln>
                <a:solidFill>
                  <a:srgbClr val="FFFFFF"/>
                </a:solidFill>
                <a:effectLst>
                  <a:outerShdw dist="38100" dir="2700000" algn="tl" rotWithShape="0">
                    <a:schemeClr val="accent2"/>
                  </a:outerShdw>
                </a:effectLst>
              </a:rPr>
              <a:t>vean</a:t>
            </a:r>
            <a:r>
              <a:rPr lang="ca-ES" b="1" i="1" dirty="0" smtClean="0">
                <a:ln w="6600">
                  <a:solidFill>
                    <a:schemeClr val="accent2"/>
                  </a:solidFill>
                  <a:prstDash val="solid"/>
                </a:ln>
                <a:solidFill>
                  <a:srgbClr val="FFFFFF"/>
                </a:solidFill>
                <a:effectLst>
                  <a:outerShdw dist="38100" dir="2700000" algn="tl" rotWithShape="0">
                    <a:schemeClr val="accent2"/>
                  </a:outerShdw>
                </a:effectLst>
              </a:rPr>
              <a:t> </a:t>
            </a:r>
            <a:r>
              <a:rPr lang="ca-ES" b="1" i="1" dirty="0" err="1">
                <a:ln w="6600">
                  <a:solidFill>
                    <a:schemeClr val="accent2"/>
                  </a:solidFill>
                  <a:prstDash val="solid"/>
                </a:ln>
                <a:solidFill>
                  <a:srgbClr val="FFFFFF"/>
                </a:solidFill>
                <a:effectLst>
                  <a:outerShdw dist="38100" dir="2700000" algn="tl" rotWithShape="0">
                    <a:schemeClr val="accent2"/>
                  </a:outerShdw>
                </a:effectLst>
              </a:rPr>
              <a:t>qué</a:t>
            </a:r>
            <a:r>
              <a:rPr lang="ca-ES" b="1" i="1" dirty="0">
                <a:ln w="6600">
                  <a:solidFill>
                    <a:schemeClr val="accent2"/>
                  </a:solidFill>
                  <a:prstDash val="solid"/>
                </a:ln>
                <a:solidFill>
                  <a:srgbClr val="FFFFFF"/>
                </a:solidFill>
                <a:effectLst>
                  <a:outerShdw dist="38100" dir="2700000" algn="tl" rotWithShape="0">
                    <a:schemeClr val="accent2"/>
                  </a:outerShdw>
                </a:effectLst>
              </a:rPr>
              <a:t> </a:t>
            </a:r>
            <a:r>
              <a:rPr lang="ca-ES" b="1" i="1" dirty="0" smtClean="0">
                <a:ln w="6600">
                  <a:solidFill>
                    <a:schemeClr val="accent2"/>
                  </a:solidFill>
                  <a:prstDash val="solid"/>
                </a:ln>
                <a:solidFill>
                  <a:srgbClr val="FFFFFF"/>
                </a:solidFill>
                <a:effectLst>
                  <a:outerShdw dist="38100" dir="2700000" algn="tl" rotWithShape="0">
                    <a:schemeClr val="accent2"/>
                  </a:outerShdw>
                </a:effectLst>
              </a:rPr>
              <a:t>Bueno es </a:t>
            </a:r>
            <a:r>
              <a:rPr lang="ca-ES" b="1" i="1" dirty="0">
                <a:ln w="6600">
                  <a:solidFill>
                    <a:schemeClr val="accent2"/>
                  </a:solidFill>
                  <a:prstDash val="solid"/>
                </a:ln>
                <a:solidFill>
                  <a:srgbClr val="FFFFFF"/>
                </a:solidFill>
                <a:effectLst>
                  <a:outerShdw dist="38100" dir="2700000" algn="tl" rotWithShape="0">
                    <a:schemeClr val="accent2"/>
                  </a:outerShdw>
                </a:effectLst>
              </a:rPr>
              <a:t>el Señor.</a:t>
            </a:r>
          </a:p>
        </p:txBody>
      </p:sp>
    </p:spTree>
    <p:extLst>
      <p:ext uri="{BB962C8B-B14F-4D97-AF65-F5344CB8AC3E}">
        <p14:creationId xmlns:p14="http://schemas.microsoft.com/office/powerpoint/2010/main" val="316042168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1250" fill="hold"/>
                                        <p:tgtEl>
                                          <p:spTgt spid="7172"/>
                                        </p:tgtEl>
                                        <p:attrNameLst>
                                          <p:attrName>ppt_x</p:attrName>
                                        </p:attrNameLst>
                                      </p:cBhvr>
                                      <p:tavLst>
                                        <p:tav tm="0">
                                          <p:val>
                                            <p:strVal val="0-#ppt_w/2"/>
                                          </p:val>
                                        </p:tav>
                                        <p:tav tm="100000">
                                          <p:val>
                                            <p:strVal val="#ppt_x"/>
                                          </p:val>
                                        </p:tav>
                                      </p:tavLst>
                                    </p:anim>
                                    <p:anim calcmode="lin" valueType="num">
                                      <p:cBhvr additive="base">
                                        <p:cTn id="8" dur="1250" fill="hold"/>
                                        <p:tgtEl>
                                          <p:spTgt spid="7172"/>
                                        </p:tgtEl>
                                        <p:attrNameLst>
                                          <p:attrName>ppt_y</p:attrName>
                                        </p:attrNameLst>
                                      </p:cBhvr>
                                      <p:tavLst>
                                        <p:tav tm="0">
                                          <p:val>
                                            <p:strVal val="1+#ppt_h/2"/>
                                          </p:val>
                                        </p:tav>
                                        <p:tav tm="100000">
                                          <p:val>
                                            <p:strVal val="#ppt_y"/>
                                          </p:val>
                                        </p:tav>
                                      </p:tavLst>
                                    </p:anim>
                                  </p:childTnLst>
                                </p:cTn>
                              </p:par>
                            </p:childTnLst>
                          </p:cTn>
                        </p:par>
                        <p:par>
                          <p:cTn id="9" fill="hold">
                            <p:stCondLst>
                              <p:cond delay="13875"/>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1250" fill="hold"/>
                                        <p:tgtEl>
                                          <p:spTgt spid="7171"/>
                                        </p:tgtEl>
                                        <p:attrNameLst>
                                          <p:attrName>ppt_x</p:attrName>
                                        </p:attrNameLst>
                                      </p:cBhvr>
                                      <p:tavLst>
                                        <p:tav tm="0">
                                          <p:val>
                                            <p:strVal val="0-#ppt_w/2"/>
                                          </p:val>
                                        </p:tav>
                                        <p:tav tm="100000">
                                          <p:val>
                                            <p:strVal val="#ppt_x"/>
                                          </p:val>
                                        </p:tav>
                                      </p:tavLst>
                                    </p:anim>
                                    <p:anim calcmode="lin" valueType="num">
                                      <p:cBhvr additive="base">
                                        <p:cTn id="13" dur="125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9317" y="392068"/>
            <a:ext cx="8289253" cy="6069691"/>
          </a:xfrm>
          <a:prstGeom prst="rect">
            <a:avLst/>
          </a:prstGeom>
        </p:spPr>
      </p:pic>
      <p:sp>
        <p:nvSpPr>
          <p:cNvPr id="7" name="6 Rectángulo"/>
          <p:cNvSpPr/>
          <p:nvPr/>
        </p:nvSpPr>
        <p:spPr>
          <a:xfrm>
            <a:off x="1295281" y="771563"/>
            <a:ext cx="7265739" cy="830997"/>
          </a:xfrm>
          <a:prstGeom prst="rect">
            <a:avLst/>
          </a:prstGeom>
          <a:noFill/>
          <a:scene3d>
            <a:camera prst="orthographicFront"/>
            <a:lightRig rig="threePt" dir="t"/>
          </a:scene3d>
          <a:sp3d>
            <a:bevelT prst="relaxedInset"/>
          </a:sp3d>
        </p:spPr>
        <p:txBody>
          <a:bodyPr wrap="square" lIns="91440" tIns="45720" rIns="91440" bIns="45720">
            <a:spAutoFit/>
          </a:bodyPr>
          <a:lstStyle/>
          <a:p>
            <a:pPr fontAlgn="base">
              <a:spcBef>
                <a:spcPct val="0"/>
              </a:spcBef>
              <a:spcAft>
                <a:spcPct val="0"/>
              </a:spcAft>
            </a:pPr>
            <a:r>
              <a:rPr lang="es-ES_tradnl"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Ambientación: </a:t>
            </a:r>
            <a:r>
              <a:rPr lang="es-PE"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 centro: un pan grande, un cirio </a:t>
            </a:r>
            <a:r>
              <a:rPr lang="es-PE"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  </a:t>
            </a:r>
            <a:r>
              <a:rPr lang="es-PE"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 FRASE: </a:t>
            </a:r>
            <a:r>
              <a:rPr lang="es-PE"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 </a:t>
            </a:r>
            <a:r>
              <a:rPr lang="es-PE"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soy el Pan de la Vida</a:t>
            </a:r>
            <a:r>
              <a:rPr lang="es-ES_tradnl" sz="2800" dirty="0">
                <a:ln w="17780" cmpd="sng">
                  <a:solidFill>
                    <a:srgbClr val="FFFFFF"/>
                  </a:solidFill>
                  <a:prstDash val="solid"/>
                  <a:miter lim="800000"/>
                </a:ln>
                <a:solidFill>
                  <a:srgbClr val="C0504D">
                    <a:lumMod val="60000"/>
                    <a:lumOff val="40000"/>
                  </a:srgbClr>
                </a:solidFill>
                <a:effectLst>
                  <a:outerShdw blurRad="38100" dist="38100" dir="2700000" algn="tl" rotWithShape="0">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s-ES" sz="2800" dirty="0">
              <a:ln w="17780" cmpd="sng">
                <a:solidFill>
                  <a:srgbClr val="FFFFFF"/>
                </a:solidFill>
                <a:prstDash val="solid"/>
                <a:miter lim="800000"/>
              </a:ln>
              <a:solidFill>
                <a:srgbClr val="C0504D">
                  <a:lumMod val="60000"/>
                  <a:lumOff val="40000"/>
                </a:srgbClr>
              </a:solidFill>
              <a:effectLst>
                <a:outerShdw blurRad="38100" dist="38100" dir="2700000" algn="tl" rotWithShape="0">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7 Rectángulo"/>
          <p:cNvSpPr/>
          <p:nvPr/>
        </p:nvSpPr>
        <p:spPr>
          <a:xfrm>
            <a:off x="1000180" y="5508414"/>
            <a:ext cx="7560840" cy="400110"/>
          </a:xfrm>
          <a:prstGeom prst="rect">
            <a:avLst/>
          </a:prstGeom>
          <a:noFill/>
          <a:scene3d>
            <a:camera prst="orthographicFront"/>
            <a:lightRig rig="threePt" dir="t"/>
          </a:scene3d>
          <a:sp3d>
            <a:bevelT w="152400" h="50800" prst="softRound"/>
          </a:sp3d>
        </p:spPr>
        <p:txBody>
          <a:bodyPr wrap="square">
            <a:spAutoFit/>
          </a:bodyPr>
          <a:lstStyle/>
          <a:p>
            <a:pPr fontAlgn="base">
              <a:spcBef>
                <a:spcPct val="0"/>
              </a:spcBef>
              <a:spcAft>
                <a:spcPct val="0"/>
              </a:spcAft>
            </a:pPr>
            <a:r>
              <a:rPr lang="es-ES_tradnl" sz="2000" b="1" dirty="0">
                <a:solidFill>
                  <a:srgbClr val="FFFF71"/>
                </a:solidFill>
                <a:effectLst>
                  <a:glow rad="63500">
                    <a:schemeClr val="tx1">
                      <a:lumMod val="95000"/>
                      <a:lumOff val="5000"/>
                      <a:alpha val="40000"/>
                    </a:schemeClr>
                  </a:glow>
                  <a:outerShdw blurRad="38100" dist="38100" dir="2700000" algn="tl">
                    <a:srgbClr val="000000">
                      <a:alpha val="43137"/>
                    </a:srgbClr>
                  </a:outerShdw>
                </a:effectLst>
                <a:latin typeface="Times New Roman" pitchFamily="18" charset="0"/>
              </a:rPr>
              <a:t>Cantos sugeridos: </a:t>
            </a:r>
            <a:r>
              <a:rPr lang="es-PE" sz="2000" b="1" dirty="0">
                <a:solidFill>
                  <a:srgbClr val="FFFF71"/>
                </a:solidFill>
                <a:effectLst>
                  <a:glow rad="63500">
                    <a:schemeClr val="tx1">
                      <a:lumMod val="95000"/>
                      <a:lumOff val="5000"/>
                      <a:alpha val="40000"/>
                    </a:schemeClr>
                  </a:glow>
                  <a:outerShdw blurRad="38100" dist="38100" dir="2700000" algn="tl">
                    <a:srgbClr val="000000">
                      <a:alpha val="43137"/>
                    </a:srgbClr>
                  </a:outerShdw>
                </a:effectLst>
                <a:latin typeface="Times New Roman" pitchFamily="18" charset="0"/>
              </a:rPr>
              <a:t>Yo soy el pan de vida;  No podemos caminar</a:t>
            </a:r>
            <a:endParaRPr lang="es-ES" sz="2000" b="1" dirty="0">
              <a:solidFill>
                <a:srgbClr val="FFFF71"/>
              </a:solidFill>
              <a:effectLst>
                <a:glow rad="63500">
                  <a:schemeClr val="tx1">
                    <a:lumMod val="95000"/>
                    <a:lumOff val="5000"/>
                    <a:alpha val="40000"/>
                  </a:schemeClr>
                </a:glow>
                <a:outerShdw blurRad="38100" dist="38100" dir="2700000" algn="tl">
                  <a:srgbClr val="000000">
                    <a:alpha val="43137"/>
                  </a:srgbClr>
                </a:outerShdw>
              </a:effectLst>
              <a:latin typeface="Times New Roman" pitchFamily="18" charset="0"/>
            </a:endParaRPr>
          </a:p>
        </p:txBody>
      </p:sp>
      <p:sp>
        <p:nvSpPr>
          <p:cNvPr id="9" name="WordArt 2" descr="Bolsa de papel"/>
          <p:cNvSpPr>
            <a:spLocks noChangeArrowheads="1" noChangeShapeType="1" noTextEdit="1"/>
          </p:cNvSpPr>
          <p:nvPr/>
        </p:nvSpPr>
        <p:spPr bwMode="auto">
          <a:xfrm>
            <a:off x="882042" y="2352729"/>
            <a:ext cx="5571633" cy="827316"/>
          </a:xfrm>
          <a:prstGeom prst="rect">
            <a:avLst/>
          </a:prstGeom>
          <a:extLst>
            <a:ext uri="{AF507438-7753-43E0-B8FC-AC1667EBCBE1}">
              <a14:hiddenEffects xmlns:a14="http://schemas.microsoft.com/office/drawing/2010/main">
                <a:effectLst/>
              </a14:hiddenEffects>
            </a:ext>
          </a:extLst>
        </p:spPr>
        <p:txBody>
          <a:bodyPr wrap="none" fromWordArt="1">
            <a:prstTxWarp prst="textDeflateTop">
              <a:avLst/>
            </a:prstTxWarp>
            <a:scene3d>
              <a:camera prst="legacyPerspectiveTopLeft">
                <a:rot lat="0" lon="20519999" rev="0"/>
              </a:camera>
              <a:lightRig rig="legacyHarsh3" dir="r"/>
            </a:scene3d>
            <a:sp3d extrusionH="430200" prstMaterial="legacyMatte">
              <a:extrusionClr>
                <a:srgbClr val="006600"/>
              </a:extrusionClr>
            </a:sp3d>
          </a:bodyPr>
          <a:lstStyle/>
          <a:p>
            <a:pPr fontAlgn="base">
              <a:spcBef>
                <a:spcPct val="0"/>
              </a:spcBef>
              <a:spcAft>
                <a:spcPct val="0"/>
              </a:spcAft>
            </a:pPr>
            <a:r>
              <a:rPr lang="es-PE" sz="3200" dirty="0">
                <a:solidFill>
                  <a:srgbClr val="FFFF00"/>
                </a:solidFill>
                <a:latin typeface="Swis721 Hv BT" panose="020B0804020202020204" pitchFamily="34" charset="0"/>
              </a:rPr>
              <a:t>Yo soy el Pan de la Vida</a:t>
            </a:r>
            <a:r>
              <a:rPr lang="es-ES_tradnl" sz="4400" b="1" dirty="0">
                <a:ln w="17780" cmpd="sng">
                  <a:solidFill>
                    <a:srgbClr val="FFFFFF"/>
                  </a:solidFill>
                  <a:prstDash val="solid"/>
                  <a:miter lim="800000"/>
                </a:ln>
                <a:solidFill>
                  <a:srgbClr val="FFFF00"/>
                </a:solidFill>
                <a:effectLst>
                  <a:outerShdw blurRad="50800" algn="tl" rotWithShape="0">
                    <a:srgbClr val="000000"/>
                  </a:outerShdw>
                </a:effectLst>
                <a:latin typeface="Swis721 Hv BT" panose="020B0804020202020204" pitchFamily="34" charset="0"/>
              </a:rPr>
              <a:t> </a:t>
            </a:r>
            <a:endParaRPr lang="es-ES" sz="4400" b="1" dirty="0">
              <a:ln w="17780" cmpd="sng">
                <a:solidFill>
                  <a:srgbClr val="FFFFFF"/>
                </a:solidFill>
                <a:prstDash val="solid"/>
                <a:miter lim="800000"/>
              </a:ln>
              <a:solidFill>
                <a:srgbClr val="FFFF00"/>
              </a:solidFill>
              <a:effectLst>
                <a:outerShdw blurRad="50800" algn="tl" rotWithShape="0">
                  <a:srgbClr val="000000"/>
                </a:outerShdw>
              </a:effectLst>
              <a:latin typeface="Swis721 Hv BT" panose="020B0804020202020204" pitchFamily="34" charset="0"/>
            </a:endParaRPr>
          </a:p>
        </p:txBody>
      </p:sp>
    </p:spTree>
    <p:extLst>
      <p:ext uri="{BB962C8B-B14F-4D97-AF65-F5344CB8AC3E}">
        <p14:creationId xmlns:p14="http://schemas.microsoft.com/office/powerpoint/2010/main" val="1176638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77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by="(-#ppt_w*2)" calcmode="lin" valueType="num">
                                      <p:cBhvr rctx="PPT">
                                        <p:cTn id="14" dur="500" autoRev="1" fill="hold">
                                          <p:stCondLst>
                                            <p:cond delay="0"/>
                                          </p:stCondLst>
                                        </p:cTn>
                                        <p:tgtEl>
                                          <p:spTgt spid="9"/>
                                        </p:tgtEl>
                                        <p:attrNameLst>
                                          <p:attrName>ppt_w</p:attrName>
                                        </p:attrNameLst>
                                      </p:cBhvr>
                                    </p:anim>
                                    <p:anim by="(#ppt_w*0.50)" calcmode="lin" valueType="num">
                                      <p:cBhvr>
                                        <p:cTn id="15" dur="500" decel="50000" autoRev="1" fill="hold">
                                          <p:stCondLst>
                                            <p:cond delay="0"/>
                                          </p:stCondLst>
                                        </p:cTn>
                                        <p:tgtEl>
                                          <p:spTgt spid="9"/>
                                        </p:tgtEl>
                                        <p:attrNameLst>
                                          <p:attrName>ppt_x</p:attrName>
                                        </p:attrNameLst>
                                      </p:cBhvr>
                                    </p:anim>
                                    <p:anim from="(-#ppt_h/2)" to="(#ppt_y)" calcmode="lin" valueType="num">
                                      <p:cBhvr>
                                        <p:cTn id="16" dur="1000" fill="hold">
                                          <p:stCondLst>
                                            <p:cond delay="0"/>
                                          </p:stCondLst>
                                        </p:cTn>
                                        <p:tgtEl>
                                          <p:spTgt spid="9"/>
                                        </p:tgtEl>
                                        <p:attrNameLst>
                                          <p:attrName>ppt_y</p:attrName>
                                        </p:attrNameLst>
                                      </p:cBhvr>
                                    </p:anim>
                                    <p:animRot by="21600000">
                                      <p:cBhvr>
                                        <p:cTn id="17" dur="1000" fill="hold">
                                          <p:stCondLst>
                                            <p:cond delay="0"/>
                                          </p:stCondLst>
                                        </p:cTn>
                                        <p:tgtEl>
                                          <p:spTgt spid="9"/>
                                        </p:tgtEl>
                                        <p:attrNameLst>
                                          <p:attrName>r</p:attrName>
                                        </p:attrNameLst>
                                      </p:cBhvr>
                                    </p:animRot>
                                  </p:childTnLst>
                                </p:cTn>
                              </p:par>
                            </p:childTnLst>
                          </p:cTn>
                        </p:par>
                        <p:par>
                          <p:cTn id="18" fill="hold">
                            <p:stCondLst>
                              <p:cond delay="104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by="(-#ppt_w*2)" calcmode="lin" valueType="num">
                                      <p:cBhvr rctx="PPT">
                                        <p:cTn id="21" dur="500" autoRev="1" fill="hold">
                                          <p:stCondLst>
                                            <p:cond delay="0"/>
                                          </p:stCondLst>
                                        </p:cTn>
                                        <p:tgtEl>
                                          <p:spTgt spid="8"/>
                                        </p:tgtEl>
                                        <p:attrNameLst>
                                          <p:attrName>ppt_w</p:attrName>
                                        </p:attrNameLst>
                                      </p:cBhvr>
                                    </p:anim>
                                    <p:anim by="(#ppt_w*0.50)" calcmode="lin" valueType="num">
                                      <p:cBhvr>
                                        <p:cTn id="22" dur="500" decel="50000" autoRev="1" fill="hold">
                                          <p:stCondLst>
                                            <p:cond delay="0"/>
                                          </p:stCondLst>
                                        </p:cTn>
                                        <p:tgtEl>
                                          <p:spTgt spid="8"/>
                                        </p:tgtEl>
                                        <p:attrNameLst>
                                          <p:attrName>ppt_x</p:attrName>
                                        </p:attrNameLst>
                                      </p:cBhvr>
                                    </p:anim>
                                    <p:anim from="(-#ppt_h/2)" to="(#ppt_y)" calcmode="lin" valueType="num">
                                      <p:cBhvr>
                                        <p:cTn id="23" dur="1000" fill="hold">
                                          <p:stCondLst>
                                            <p:cond delay="0"/>
                                          </p:stCondLst>
                                        </p:cTn>
                                        <p:tgtEl>
                                          <p:spTgt spid="8"/>
                                        </p:tgtEl>
                                        <p:attrNameLst>
                                          <p:attrName>ppt_y</p:attrName>
                                        </p:attrNameLst>
                                      </p:cBhvr>
                                    </p:anim>
                                    <p:animRot by="21600000">
                                      <p:cBhvr>
                                        <p:cTn id="24"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 y="503320"/>
            <a:ext cx="8077331" cy="5897480"/>
          </a:xfrm>
          <a:prstGeom prst="rect">
            <a:avLst/>
          </a:prstGeom>
          <a:scene3d>
            <a:camera prst="orthographicFront"/>
            <a:lightRig rig="threePt" dir="t"/>
          </a:scene3d>
          <a:sp3d>
            <a:bevelT w="152400" h="50800" prst="softRound"/>
          </a:sp3d>
        </p:spPr>
      </p:pic>
      <p:sp>
        <p:nvSpPr>
          <p:cNvPr id="5" name="Rectángulo 4"/>
          <p:cNvSpPr/>
          <p:nvPr/>
        </p:nvSpPr>
        <p:spPr>
          <a:xfrm>
            <a:off x="679269" y="2429064"/>
            <a:ext cx="7829005" cy="3139321"/>
          </a:xfrm>
          <a:prstGeom prst="rect">
            <a:avLst/>
          </a:prstGeom>
        </p:spPr>
        <p:txBody>
          <a:bodyPr wrap="square">
            <a:spAutoFit/>
          </a:bodyPr>
          <a:lstStyle/>
          <a:p>
            <a:pPr algn="ctr"/>
            <a:r>
              <a:rPr lang="es-PE" sz="22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“Pero la inmensidad de </a:t>
            </a:r>
            <a:r>
              <a:rPr lang="es-PE" sz="22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 su </a:t>
            </a:r>
            <a:r>
              <a:rPr lang="es-PE" sz="22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amor hacia nosotros no se contentó con </a:t>
            </a:r>
            <a:r>
              <a:rPr lang="es-PE" sz="22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esto, sino que queriendo unir </a:t>
            </a:r>
            <a:r>
              <a:rPr lang="es-PE" sz="22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inseparablemente la naturaleza divina con la naturaleza humana, la llevó a cabo después de la Encarnación </a:t>
            </a:r>
            <a:r>
              <a:rPr lang="es-PE" sz="22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 en </a:t>
            </a:r>
            <a:r>
              <a:rPr lang="es-PE" sz="22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la admirable invención del Santísimo Sacramento del Altar en el que habita continuamente la plenitud de la Divinidad </a:t>
            </a:r>
            <a:r>
              <a:rPr lang="es-PE" sz="22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en </a:t>
            </a:r>
            <a:r>
              <a:rPr lang="es-PE" sz="22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la segunda Persona de la Santísima Trinidad ... Tenemos motivos para creer que esa seguridad que Nuestro Señor nos dio de que estaría siempre con nosotros era su designio de santificar a las almas por esa </a:t>
            </a:r>
            <a:r>
              <a:rPr lang="es-PE" sz="22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                     presencia </a:t>
            </a:r>
            <a:r>
              <a:rPr lang="es-PE" sz="22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continua </a:t>
            </a:r>
            <a:r>
              <a:rPr lang="es-PE" sz="22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aunque </a:t>
            </a:r>
            <a:r>
              <a:rPr lang="es-PE" sz="22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invisible </a:t>
            </a:r>
            <a:r>
              <a:rPr lang="es-PE" sz="22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rPr>
              <a:t>y</a:t>
            </a:r>
            <a:endParaRPr lang="es-PE" sz="2200" b="1" dirty="0">
              <a:effectLst>
                <a:glow rad="101600">
                  <a:schemeClr val="tx1">
                    <a:lumMod val="95000"/>
                    <a:lumOff val="5000"/>
                    <a:alpha val="60000"/>
                  </a:schemeClr>
                </a:glow>
                <a:outerShdw blurRad="38100" dist="38100" dir="2700000" algn="tl">
                  <a:srgbClr val="000000">
                    <a:alpha val="43137"/>
                  </a:srgbClr>
                </a:outerShdw>
              </a:effectLst>
            </a:endParaRPr>
          </a:p>
        </p:txBody>
      </p:sp>
      <p:sp>
        <p:nvSpPr>
          <p:cNvPr id="6" name="5 CuadroTexto"/>
          <p:cNvSpPr txBox="1"/>
          <p:nvPr/>
        </p:nvSpPr>
        <p:spPr>
          <a:xfrm>
            <a:off x="1746700" y="1395977"/>
            <a:ext cx="5628957" cy="1107996"/>
          </a:xfrm>
          <a:prstGeom prst="rect">
            <a:avLst/>
          </a:prstGeom>
          <a:noFill/>
        </p:spPr>
        <p:txBody>
          <a:bodyPr wrap="square" rtlCol="0">
            <a:spAutoFit/>
          </a:bodyPr>
          <a:lstStyle/>
          <a:p>
            <a:pPr algn="ctr" fontAlgn="base">
              <a:spcBef>
                <a:spcPct val="0"/>
              </a:spcBef>
              <a:spcAft>
                <a:spcPct val="0"/>
              </a:spcAft>
            </a:pPr>
            <a:r>
              <a:rPr lang="es-PE" sz="22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Swis721 Lt BT" pitchFamily="34" charset="0"/>
              </a:rPr>
              <a:t>Motivación:                                                                Es ahora Santa Luisa de </a:t>
            </a:r>
            <a:r>
              <a:rPr lang="es-PE" sz="2200" b="1" dirty="0" err="1"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Swis721 Lt BT" pitchFamily="34" charset="0"/>
              </a:rPr>
              <a:t>Marillac</a:t>
            </a:r>
            <a:r>
              <a:rPr lang="es-PE" sz="22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Swis721 Lt BT" pitchFamily="34" charset="0"/>
              </a:rPr>
              <a:t>, la que nos habla de la grandeza de la Eucaristía:</a:t>
            </a:r>
            <a:endParaRPr lang="es-ES" sz="22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Swis721 Lt BT" pitchFamily="34" charset="0"/>
            </a:endParaRPr>
          </a:p>
        </p:txBody>
      </p:sp>
      <p:sp>
        <p:nvSpPr>
          <p:cNvPr id="7" name="6 Rectángulo"/>
          <p:cNvSpPr/>
          <p:nvPr/>
        </p:nvSpPr>
        <p:spPr>
          <a:xfrm>
            <a:off x="466524" y="3434211"/>
            <a:ext cx="8224891" cy="461665"/>
          </a:xfrm>
          <a:prstGeom prst="rect">
            <a:avLst/>
          </a:prstGeom>
        </p:spPr>
        <p:txBody>
          <a:bodyPr wrap="square">
            <a:spAutoFit/>
          </a:bodyPr>
          <a:lstStyle/>
          <a:p>
            <a:pPr algn="ctr" fontAlgn="base">
              <a:spcBef>
                <a:spcPct val="0"/>
              </a:spcBef>
              <a:spcAft>
                <a:spcPct val="0"/>
              </a:spcAft>
            </a:pPr>
            <a:endParaRPr lang="es-ES" sz="2400" i="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2" name="Imagen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2514" y="428412"/>
            <a:ext cx="3560064" cy="1070414"/>
          </a:xfrm>
          <a:prstGeom prst="roundRect">
            <a:avLst/>
          </a:prstGeom>
        </p:spPr>
      </p:pic>
      <p:sp>
        <p:nvSpPr>
          <p:cNvPr id="4" name="Rectángulo 3"/>
          <p:cNvSpPr/>
          <p:nvPr/>
        </p:nvSpPr>
        <p:spPr>
          <a:xfrm>
            <a:off x="598963" y="585627"/>
            <a:ext cx="3407165" cy="615553"/>
          </a:xfrm>
          <a:prstGeom prst="rect">
            <a:avLst/>
          </a:prstGeom>
        </p:spPr>
        <p:txBody>
          <a:bodyPr wrap="square">
            <a:spAutoFit/>
          </a:bodyPr>
          <a:lstStyle/>
          <a:p>
            <a:pPr lvl="0" indent="19050" algn="ctr" fontAlgn="base">
              <a:spcBef>
                <a:spcPct val="0"/>
              </a:spcBef>
              <a:defRPr/>
            </a:pPr>
            <a:r>
              <a:rPr lang="es-ES_tradnl" sz="1600" b="1" dirty="0">
                <a:solidFill>
                  <a:srgbClr val="C00000"/>
                </a:solidFill>
                <a:latin typeface="Times New Roman" panose="02020603050405020304" pitchFamily="18" charset="0"/>
                <a:ea typeface="Times New Roman" panose="02020603050405020304" pitchFamily="18" charset="0"/>
              </a:rPr>
              <a:t>CONTEMPLATIO</a:t>
            </a:r>
            <a:endParaRPr lang="es-PE" b="1" dirty="0">
              <a:solidFill>
                <a:srgbClr val="880000"/>
              </a:solidFill>
              <a:latin typeface="Times New Roman" panose="02020603050405020304" pitchFamily="18" charset="0"/>
              <a:ea typeface="Times New Roman" panose="02020603050405020304" pitchFamily="18" charset="0"/>
            </a:endParaRPr>
          </a:p>
          <a:p>
            <a:pPr lvl="0" indent="19050" algn="ctr" fontAlgn="base">
              <a:spcBef>
                <a:spcPct val="0"/>
              </a:spcBef>
              <a:defRPr/>
            </a:pPr>
            <a:r>
              <a:rPr lang="es-ES_tradnl" b="1" dirty="0">
                <a:solidFill>
                  <a:srgbClr val="880000"/>
                </a:solidFill>
                <a:latin typeface="Times New Roman" panose="02020603050405020304" pitchFamily="18" charset="0"/>
                <a:ea typeface="Times New Roman" panose="02020603050405020304" pitchFamily="18" charset="0"/>
              </a:rPr>
              <a:t>¿Qué me lleva a hacer el texto?</a:t>
            </a:r>
            <a:endParaRPr lang="es-PE" sz="280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640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9526" y="500100"/>
            <a:ext cx="8070668" cy="5900699"/>
          </a:xfrm>
          <a:prstGeom prst="rect">
            <a:avLst/>
          </a:prstGeom>
        </p:spPr>
      </p:pic>
      <p:sp>
        <p:nvSpPr>
          <p:cNvPr id="4" name="3 CuadroTexto"/>
          <p:cNvSpPr txBox="1"/>
          <p:nvPr/>
        </p:nvSpPr>
        <p:spPr>
          <a:xfrm>
            <a:off x="3080614" y="671179"/>
            <a:ext cx="5290654" cy="5632311"/>
          </a:xfrm>
          <a:prstGeom prst="rect">
            <a:avLst/>
          </a:prstGeom>
          <a:noFill/>
        </p:spPr>
        <p:txBody>
          <a:bodyPr wrap="square" rtlCol="0">
            <a:spAutoFit/>
          </a:bodyPr>
          <a:lstStyle/>
          <a:p>
            <a:pPr algn="ctr" fontAlgn="base">
              <a:spcBef>
                <a:spcPct val="0"/>
              </a:spcBef>
              <a:spcAft>
                <a:spcPct val="0"/>
              </a:spcAft>
            </a:pPr>
            <a:r>
              <a:rPr lang="es-PE" sz="2400" b="1" i="1"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Narrow" panose="020B0606020202030204" pitchFamily="34" charset="0"/>
              </a:rPr>
              <a:t>la aplicación del mérito de sus acciones a las de sus creaturas: </a:t>
            </a:r>
            <a:r>
              <a:rPr lang="es-PE" sz="2400" b="1" i="1"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Narrow" panose="020B0606020202030204" pitchFamily="34" charset="0"/>
              </a:rPr>
              <a:t>ya </a:t>
            </a:r>
            <a:r>
              <a:rPr lang="es-PE" sz="2400" b="1" i="1"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Narrow" panose="020B0606020202030204" pitchFamily="34" charset="0"/>
              </a:rPr>
              <a:t>pidiendo perdón a su Padre para borrar nuestros crímenes opuestos a las virtudes que El practicó, ya para hacer gratas a Dios las acciones virtuosas que por gracia suya pueden hacer los hombres uniéndolas a sus méritos. Por esta vía es como me ha parecido que la humanidad santa de Nuestro Señor está continuamente presente para nosotros, es decir, santificando las almas por la aplicación de sus méritos; viene a ser como una atmósfera sin la cual el alma no tiene vida</a:t>
            </a:r>
            <a:r>
              <a:rPr lang="es-PE" sz="2400" b="1" i="1"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Narrow" panose="020B0606020202030204" pitchFamily="34" charset="0"/>
              </a:rPr>
              <a:t>... </a:t>
            </a:r>
            <a:r>
              <a:rPr lang="es-PE" b="1" i="1"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Narrow" panose="020B0606020202030204" pitchFamily="34" charset="0"/>
              </a:rPr>
              <a:t>(E 67, p.772-773)</a:t>
            </a:r>
            <a:endParaRPr lang="es-ES" sz="2400" b="1" i="1"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981422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iejo mendigo feliz: imágenes, fotos de stock libres de derechos |  Depositphoto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539" y="480697"/>
            <a:ext cx="8046821" cy="588527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bwMode="auto">
          <a:xfrm>
            <a:off x="926087" y="1370272"/>
            <a:ext cx="3036314" cy="4106119"/>
          </a:xfrm>
          <a:prstGeom prst="rect">
            <a:avLst/>
          </a:prstGeom>
          <a:noFill/>
          <a:ln w="9525">
            <a:noFill/>
            <a:miter lim="800000"/>
            <a:headEnd/>
            <a:tailEnd/>
          </a:ln>
          <a:scene3d>
            <a:camera prst="orthographicFront"/>
            <a:lightRig rig="threePt" dir="t"/>
          </a:scene3d>
          <a:sp3d>
            <a:bevelT prst="slope"/>
          </a:sp3d>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s-PE" sz="4000" dirty="0">
                <a:solidFill>
                  <a:schemeClr val="bg1"/>
                </a:solidFill>
                <a:effectLst>
                  <a:glow rad="101600">
                    <a:schemeClr val="tx1">
                      <a:lumMod val="95000"/>
                      <a:lumOff val="5000"/>
                      <a:alpha val="40000"/>
                    </a:schemeClr>
                  </a:glow>
                  <a:outerShdw blurRad="50800" dist="38100" dir="10800000" algn="r" rotWithShape="0">
                    <a:srgbClr val="540000"/>
                  </a:outerShdw>
                </a:effectLst>
                <a:ea typeface="+mj-ea"/>
                <a:cs typeface="+mj-cs"/>
              </a:rPr>
              <a:t>Durante la semana realizar alguna acción que sea fuente de vida para los demás.</a:t>
            </a:r>
            <a:endParaRPr lang="es-ES" sz="4000" dirty="0">
              <a:solidFill>
                <a:schemeClr val="bg1"/>
              </a:solidFill>
              <a:effectLst>
                <a:glow rad="101600">
                  <a:schemeClr val="tx1">
                    <a:lumMod val="95000"/>
                    <a:lumOff val="5000"/>
                    <a:alpha val="40000"/>
                  </a:schemeClr>
                </a:glow>
                <a:outerShdw blurRad="50800" dist="38100" dir="10800000" algn="r" rotWithShape="0">
                  <a:srgbClr val="540000"/>
                </a:outerShdw>
              </a:effectLst>
              <a:ea typeface="+mj-ea"/>
              <a:cs typeface="+mj-cs"/>
            </a:endParaRPr>
          </a:p>
        </p:txBody>
      </p:sp>
      <p:sp>
        <p:nvSpPr>
          <p:cNvPr id="5" name="WordArt 5"/>
          <p:cNvSpPr>
            <a:spLocks noChangeArrowheads="1" noChangeShapeType="1" noTextEdit="1"/>
          </p:cNvSpPr>
          <p:nvPr/>
        </p:nvSpPr>
        <p:spPr bwMode="auto">
          <a:xfrm>
            <a:off x="5033457" y="565362"/>
            <a:ext cx="3379023" cy="7322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s-PE" sz="1200" b="1" kern="10" dirty="0">
                <a:ln w="6600">
                  <a:solidFill>
                    <a:schemeClr val="accent2"/>
                  </a:solidFill>
                  <a:prstDash val="solid"/>
                </a:ln>
                <a:solidFill>
                  <a:srgbClr val="FFFF00"/>
                </a:solidFill>
                <a:effectLst>
                  <a:glow rad="101600">
                    <a:schemeClr val="tx1">
                      <a:lumMod val="95000"/>
                      <a:lumOff val="5000"/>
                      <a:alpha val="60000"/>
                    </a:schemeClr>
                  </a:glow>
                  <a:outerShdw dist="38100" dir="2700000" algn="tl" rotWithShape="0">
                    <a:schemeClr val="accent2"/>
                  </a:outerShdw>
                </a:effectLst>
                <a:latin typeface="Impact"/>
              </a:rPr>
              <a:t>Compromiso</a:t>
            </a:r>
            <a:r>
              <a:rPr lang="es-PE" sz="1200" b="1" kern="10" dirty="0" smtClean="0">
                <a:ln w="6600">
                  <a:solidFill>
                    <a:schemeClr val="accent2"/>
                  </a:solidFill>
                  <a:prstDash val="solid"/>
                </a:ln>
                <a:solidFill>
                  <a:srgbClr val="FFFF00"/>
                </a:solidFill>
                <a:effectLst>
                  <a:glow rad="101600">
                    <a:schemeClr val="tx1">
                      <a:lumMod val="95000"/>
                      <a:lumOff val="5000"/>
                      <a:alpha val="60000"/>
                    </a:schemeClr>
                  </a:glow>
                  <a:outerShdw dist="38100" dir="2700000" algn="tl" rotWithShape="0">
                    <a:schemeClr val="accent2"/>
                  </a:outerShdw>
                </a:effectLst>
                <a:latin typeface="Impact"/>
              </a:rPr>
              <a:t>:</a:t>
            </a:r>
            <a:endParaRPr lang="es-PE" sz="1200" b="1" kern="10" dirty="0">
              <a:ln w="6600">
                <a:solidFill>
                  <a:schemeClr val="accent2"/>
                </a:solidFill>
                <a:prstDash val="solid"/>
              </a:ln>
              <a:solidFill>
                <a:srgbClr val="FFFF00"/>
              </a:solidFill>
              <a:effectLst>
                <a:glow rad="101600">
                  <a:schemeClr val="tx1">
                    <a:lumMod val="95000"/>
                    <a:lumOff val="5000"/>
                    <a:alpha val="60000"/>
                  </a:schemeClr>
                </a:glow>
                <a:outerShdw dist="38100" dir="2700000" algn="tl" rotWithShape="0">
                  <a:schemeClr val="accent2"/>
                </a:outerShdw>
              </a:effectLst>
              <a:latin typeface="Impact"/>
            </a:endParaRPr>
          </a:p>
          <a:p>
            <a:pPr algn="ctr" fontAlgn="base">
              <a:spcBef>
                <a:spcPct val="0"/>
              </a:spcBef>
              <a:spcAft>
                <a:spcPct val="0"/>
              </a:spcAft>
            </a:pPr>
            <a:endParaRPr lang="es-PE" sz="1200" b="1" kern="10" dirty="0">
              <a:ln w="6600">
                <a:solidFill>
                  <a:schemeClr val="accent2"/>
                </a:solidFill>
                <a:prstDash val="solid"/>
              </a:ln>
              <a:solidFill>
                <a:srgbClr val="FFFF00"/>
              </a:solidFill>
              <a:effectLst>
                <a:glow rad="101600">
                  <a:schemeClr val="tx1">
                    <a:lumMod val="95000"/>
                    <a:lumOff val="5000"/>
                    <a:alpha val="60000"/>
                  </a:schemeClr>
                </a:glow>
                <a:outerShdw dist="38100" dir="2700000" algn="tl" rotWithShape="0">
                  <a:schemeClr val="accent2"/>
                </a:outerShdw>
              </a:effectLst>
              <a:latin typeface="Impact"/>
            </a:endParaRPr>
          </a:p>
        </p:txBody>
      </p:sp>
    </p:spTree>
    <p:extLst>
      <p:ext uri="{BB962C8B-B14F-4D97-AF65-F5344CB8AC3E}">
        <p14:creationId xmlns:p14="http://schemas.microsoft.com/office/powerpoint/2010/main" val="37424182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diariodecuyo.com.ar/export/sites/diariodecuyo/img/2019/03/21/passion-christi-die-12-rcm0x1920u.jpg?__scale=c:transparent,w:1007,h:670,t:3,q:80"/>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1"/>
          <a:stretch/>
        </p:blipFill>
        <p:spPr bwMode="auto">
          <a:xfrm>
            <a:off x="505097" y="470266"/>
            <a:ext cx="8116389" cy="595496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3370214" y="494318"/>
            <a:ext cx="5313342" cy="4014801"/>
          </a:xfrm>
          <a:prstGeom prst="rect">
            <a:avLst/>
          </a:prstGeom>
        </p:spPr>
        <p:txBody>
          <a:bodyPr/>
          <a:lstStyle/>
          <a:p>
            <a:pPr marL="342900" indent="-342900" algn="ctr" eaLnBrk="0" fontAlgn="base" hangingPunct="0">
              <a:spcBef>
                <a:spcPct val="20000"/>
              </a:spcBef>
              <a:spcAft>
                <a:spcPct val="0"/>
              </a:spcAft>
              <a:defRPr/>
            </a:pPr>
            <a:r>
              <a:rPr lang="es-PE" sz="2800" kern="0"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	Señor </a:t>
            </a:r>
            <a:r>
              <a:rPr lang="es-PE" sz="2800" kern="0"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Jesús, Tú el pan vivo bajado del cielo</a:t>
            </a:r>
            <a:r>
              <a:rPr lang="es-PE" sz="2800" kern="0"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 el </a:t>
            </a:r>
            <a:r>
              <a:rPr lang="es-PE" sz="2800" kern="0"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que te das para darnos tu vida, </a:t>
            </a:r>
            <a:r>
              <a:rPr lang="es-PE" sz="2800" kern="0"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el </a:t>
            </a:r>
            <a:r>
              <a:rPr lang="es-PE" sz="2800" kern="0"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que nos das vida eterna con tu vida, danos la gracia de </a:t>
            </a:r>
            <a:r>
              <a:rPr lang="es-PE" sz="2800" kern="0"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ser </a:t>
            </a:r>
            <a:r>
              <a:rPr lang="es-PE" sz="2800" kern="0"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sensibles a tu presencia viva en </a:t>
            </a:r>
            <a:r>
              <a:rPr lang="es-PE" sz="2800" kern="0"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la </a:t>
            </a:r>
            <a:r>
              <a:rPr lang="es-PE" sz="2800" kern="0"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Eucaristía, para que descubramos  </a:t>
            </a:r>
            <a:r>
              <a:rPr lang="es-PE" sz="2800" kern="0"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que ahí </a:t>
            </a:r>
            <a:r>
              <a:rPr lang="es-PE" sz="2800" kern="0"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estás Tú todo, </a:t>
            </a:r>
          </a:p>
        </p:txBody>
      </p:sp>
      <p:sp>
        <p:nvSpPr>
          <p:cNvPr id="6" name="WordArt 8"/>
          <p:cNvSpPr>
            <a:spLocks noChangeArrowheads="1" noChangeShapeType="1" noTextEdit="1"/>
          </p:cNvSpPr>
          <p:nvPr/>
        </p:nvSpPr>
        <p:spPr bwMode="auto">
          <a:xfrm>
            <a:off x="5076056" y="2929871"/>
            <a:ext cx="2783954" cy="733425"/>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s-PE" sz="12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9" name="2 Marcador de contenido"/>
          <p:cNvSpPr txBox="1">
            <a:spLocks/>
          </p:cNvSpPr>
          <p:nvPr/>
        </p:nvSpPr>
        <p:spPr>
          <a:xfrm>
            <a:off x="683568" y="4944763"/>
            <a:ext cx="7871860" cy="1480471"/>
          </a:xfrm>
          <a:prstGeom prst="rect">
            <a:avLst/>
          </a:prstGeom>
        </p:spPr>
        <p:txBody>
          <a:bodyPr>
            <a:scene3d>
              <a:camera prst="orthographicFront"/>
              <a:lightRig rig="threePt" dir="t"/>
            </a:scene3d>
            <a:sp3d extrusionH="57150">
              <a:bevelT h="25400" prst="softRound"/>
            </a:sp3d>
          </a:bodyPr>
          <a:lstStyle/>
          <a:p>
            <a:pPr marL="342900" indent="-342900" algn="ctr" eaLnBrk="0" fontAlgn="base" hangingPunct="0">
              <a:spcBef>
                <a:spcPct val="20000"/>
              </a:spcBef>
              <a:spcAft>
                <a:spcPct val="0"/>
              </a:spcAft>
              <a:defRPr/>
            </a:pPr>
            <a:endParaRPr lang="es-ES" sz="2800" kern="0" dirty="0">
              <a:solidFill>
                <a:srgbClr val="FFFF00"/>
              </a:solidFill>
              <a:effectLst>
                <a:glow rad="63500">
                  <a:srgbClr val="000000">
                    <a:satMod val="175000"/>
                    <a:alpha val="40000"/>
                  </a:srgbClr>
                </a:glow>
                <a:outerShdw blurRad="50800" dist="38100" dir="10800000" algn="r" rotWithShape="0">
                  <a:prstClr val="black"/>
                </a:outerShdw>
              </a:effectLst>
              <a:latin typeface="Arial Rounded MT Bold" pitchFamily="34" charset="0"/>
            </a:endParaRPr>
          </a:p>
        </p:txBody>
      </p:sp>
      <p:sp>
        <p:nvSpPr>
          <p:cNvPr id="11" name="2 Marcador de contenido"/>
          <p:cNvSpPr txBox="1">
            <a:spLocks/>
          </p:cNvSpPr>
          <p:nvPr/>
        </p:nvSpPr>
        <p:spPr>
          <a:xfrm>
            <a:off x="628130" y="4509120"/>
            <a:ext cx="7848872" cy="157694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endParaRPr lang="es-ES" b="1" kern="0" dirty="0" smtClean="0">
              <a:solidFill>
                <a:srgbClr val="FFFF00"/>
              </a:solidFill>
              <a:effectLst>
                <a:glow rad="101600">
                  <a:srgbClr val="000026">
                    <a:alpha val="60000"/>
                  </a:srgbClr>
                </a:glow>
                <a:outerShdw blurRad="76200" dist="76200" algn="l" rotWithShape="0">
                  <a:prstClr val="black"/>
                </a:outerShdw>
              </a:effectLst>
            </a:endParaRPr>
          </a:p>
        </p:txBody>
      </p:sp>
      <p:sp>
        <p:nvSpPr>
          <p:cNvPr id="16" name="Rectángulo 15"/>
          <p:cNvSpPr/>
          <p:nvPr/>
        </p:nvSpPr>
        <p:spPr>
          <a:xfrm>
            <a:off x="1085131" y="537455"/>
            <a:ext cx="2270173" cy="461665"/>
          </a:xfrm>
          <a:prstGeom prst="rect">
            <a:avLst/>
          </a:prstGeom>
        </p:spPr>
        <p:txBody>
          <a:bodyPr wrap="none">
            <a:spAutoFit/>
          </a:bodyPr>
          <a:lstStyle/>
          <a:p>
            <a:r>
              <a:rPr lang="es-ES_tradnl" sz="2400" b="1" dirty="0">
                <a:solidFill>
                  <a:srgbClr val="FFFF00"/>
                </a:solidFill>
                <a:effectLst>
                  <a:outerShdw blurRad="38100" dist="38100" dir="2700000" algn="tl">
                    <a:srgbClr val="000000">
                      <a:alpha val="43137"/>
                    </a:srgbClr>
                  </a:outerShdw>
                </a:effectLst>
                <a:latin typeface="Kristen ITC" panose="03050502040202030202" pitchFamily="66" charset="0"/>
                <a:ea typeface="Times New Roman" panose="02020603050405020304" pitchFamily="18" charset="0"/>
                <a:cs typeface="Arial" panose="020B0604020202020204" pitchFamily="34" charset="0"/>
              </a:rPr>
              <a:t>Oración final </a:t>
            </a:r>
            <a:endParaRPr lang="es-PE"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460402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6675" y="452845"/>
            <a:ext cx="8071782" cy="5972389"/>
          </a:xfrm>
          <a:prstGeom prst="rect">
            <a:avLst/>
          </a:prstGeom>
          <a:scene3d>
            <a:camera prst="orthographicFront"/>
            <a:lightRig rig="threePt" dir="t"/>
          </a:scene3d>
          <a:sp3d>
            <a:bevelT prst="convex"/>
          </a:sp3d>
        </p:spPr>
      </p:pic>
      <p:sp>
        <p:nvSpPr>
          <p:cNvPr id="6" name="WordArt 8"/>
          <p:cNvSpPr>
            <a:spLocks noChangeArrowheads="1" noChangeShapeType="1" noTextEdit="1"/>
          </p:cNvSpPr>
          <p:nvPr/>
        </p:nvSpPr>
        <p:spPr bwMode="auto">
          <a:xfrm>
            <a:off x="5076056" y="2929871"/>
            <a:ext cx="2783954" cy="733425"/>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s-PE" sz="12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9" name="2 Marcador de contenido"/>
          <p:cNvSpPr txBox="1">
            <a:spLocks/>
          </p:cNvSpPr>
          <p:nvPr/>
        </p:nvSpPr>
        <p:spPr>
          <a:xfrm>
            <a:off x="683568" y="4944763"/>
            <a:ext cx="7871860" cy="1480471"/>
          </a:xfrm>
          <a:prstGeom prst="rect">
            <a:avLst/>
          </a:prstGeom>
        </p:spPr>
        <p:txBody>
          <a:bodyPr>
            <a:scene3d>
              <a:camera prst="orthographicFront"/>
              <a:lightRig rig="threePt" dir="t"/>
            </a:scene3d>
            <a:sp3d extrusionH="57150">
              <a:bevelT h="25400" prst="softRound"/>
            </a:sp3d>
          </a:bodyPr>
          <a:lstStyle/>
          <a:p>
            <a:pPr marL="342900" indent="-342900" algn="ctr" eaLnBrk="0" fontAlgn="base" hangingPunct="0">
              <a:spcBef>
                <a:spcPct val="20000"/>
              </a:spcBef>
              <a:spcAft>
                <a:spcPct val="0"/>
              </a:spcAft>
              <a:defRPr/>
            </a:pPr>
            <a:endParaRPr lang="es-ES" sz="2800" kern="0" dirty="0">
              <a:solidFill>
                <a:srgbClr val="FFFF00"/>
              </a:solidFill>
              <a:effectLst>
                <a:glow rad="63500">
                  <a:srgbClr val="000000">
                    <a:satMod val="175000"/>
                    <a:alpha val="40000"/>
                  </a:srgbClr>
                </a:glow>
                <a:outerShdw blurRad="50800" dist="38100" dir="10800000" algn="r" rotWithShape="0">
                  <a:prstClr val="black"/>
                </a:outerShdw>
              </a:effectLst>
              <a:latin typeface="Arial Rounded MT Bold" pitchFamily="34" charset="0"/>
            </a:endParaRPr>
          </a:p>
        </p:txBody>
      </p:sp>
      <p:sp>
        <p:nvSpPr>
          <p:cNvPr id="11" name="2 Marcador de contenido"/>
          <p:cNvSpPr txBox="1">
            <a:spLocks/>
          </p:cNvSpPr>
          <p:nvPr/>
        </p:nvSpPr>
        <p:spPr>
          <a:xfrm>
            <a:off x="628130" y="4509120"/>
            <a:ext cx="7848872" cy="157694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endParaRPr lang="es-ES" b="1" kern="0" dirty="0" smtClean="0">
              <a:solidFill>
                <a:srgbClr val="FFFF00"/>
              </a:solidFill>
              <a:effectLst>
                <a:glow rad="101600">
                  <a:srgbClr val="000026">
                    <a:alpha val="60000"/>
                  </a:srgbClr>
                </a:glow>
                <a:outerShdw blurRad="76200" dist="76200" algn="l" rotWithShape="0">
                  <a:prstClr val="black"/>
                </a:outerShdw>
              </a:effectLst>
            </a:endParaRPr>
          </a:p>
        </p:txBody>
      </p:sp>
      <p:sp>
        <p:nvSpPr>
          <p:cNvPr id="18" name="2 Marcador de contenido"/>
          <p:cNvSpPr txBox="1">
            <a:spLocks/>
          </p:cNvSpPr>
          <p:nvPr/>
        </p:nvSpPr>
        <p:spPr>
          <a:xfrm>
            <a:off x="579445" y="1575729"/>
            <a:ext cx="3351687" cy="2377971"/>
          </a:xfrm>
          <a:prstGeom prst="rect">
            <a:avLst/>
          </a:prstGeom>
        </p:spPr>
        <p:txBody>
          <a:bodyPr/>
          <a:lstStyle/>
          <a:p>
            <a:pPr eaLnBrk="0" fontAlgn="base" hangingPunct="0">
              <a:spcAft>
                <a:spcPct val="0"/>
              </a:spcAft>
              <a:defRPr/>
            </a:pPr>
            <a:r>
              <a:rPr lang="es-PE" sz="2300" kern="0"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Tú </a:t>
            </a:r>
            <a:r>
              <a:rPr lang="es-PE" sz="2300" kern="0"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en cuerpo y alma, </a:t>
            </a:r>
            <a:r>
              <a:rPr lang="es-PE" sz="2300" kern="0"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            y </a:t>
            </a:r>
            <a:r>
              <a:rPr lang="es-PE" sz="2300" kern="0"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que recibiéndote </a:t>
            </a:r>
            <a:r>
              <a:rPr lang="es-PE" sz="2300" kern="0"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                      a </a:t>
            </a:r>
            <a:r>
              <a:rPr lang="es-PE" sz="2300" kern="0"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ti tenemos tu propia vida, con lo que Tú </a:t>
            </a:r>
            <a:r>
              <a:rPr lang="es-PE" sz="2300" kern="0"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nos  vivificas y nos llenas  de  ti</a:t>
            </a:r>
            <a:r>
              <a:rPr lang="es-PE" sz="2300" kern="0"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rPr>
              <a:t>. </a:t>
            </a:r>
            <a:endParaRPr lang="es-PE" sz="2300" kern="0"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endParaRPr>
          </a:p>
          <a:p>
            <a:pPr eaLnBrk="0" fontAlgn="base" hangingPunct="0">
              <a:spcAft>
                <a:spcPct val="0"/>
              </a:spcAft>
              <a:defRPr/>
            </a:pPr>
            <a:endParaRPr lang="es-PE" sz="2300" kern="0"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Arial Rounded MT Bold" pitchFamily="34" charset="0"/>
            </a:endParaRPr>
          </a:p>
        </p:txBody>
      </p:sp>
      <p:sp>
        <p:nvSpPr>
          <p:cNvPr id="13" name="2 Marcador de contenido"/>
          <p:cNvSpPr txBox="1">
            <a:spLocks/>
          </p:cNvSpPr>
          <p:nvPr/>
        </p:nvSpPr>
        <p:spPr>
          <a:xfrm>
            <a:off x="5203741" y="1455986"/>
            <a:ext cx="3351687" cy="2617456"/>
          </a:xfrm>
          <a:prstGeom prst="rect">
            <a:avLst/>
          </a:prstGeom>
        </p:spPr>
        <p:txBody>
          <a:bodyPr/>
          <a:lstStyle/>
          <a:p>
            <a:pPr algn="r" eaLnBrk="0" fontAlgn="base" hangingPunct="0">
              <a:spcAft>
                <a:spcPct val="0"/>
              </a:spcAft>
              <a:defRPr/>
            </a:pPr>
            <a:r>
              <a:rPr lang="es-PE" sz="2300" kern="0" dirty="0" smtClean="0">
                <a:solidFill>
                  <a:schemeClr val="bg1"/>
                </a:solidFill>
                <a:effectLst>
                  <a:glow rad="101600">
                    <a:schemeClr val="accent2">
                      <a:lumMod val="50000"/>
                      <a:alpha val="60000"/>
                    </a:schemeClr>
                  </a:glow>
                  <a:outerShdw blurRad="38100" dist="38100" dir="2700000" algn="tl">
                    <a:srgbClr val="000000">
                      <a:alpha val="43137"/>
                    </a:srgbClr>
                  </a:outerShdw>
                </a:effectLst>
                <a:latin typeface="Arial Rounded MT Bold" pitchFamily="34" charset="0"/>
              </a:rPr>
              <a:t>Ayúdanos </a:t>
            </a:r>
            <a:r>
              <a:rPr lang="es-PE" sz="2300" kern="0" dirty="0">
                <a:solidFill>
                  <a:schemeClr val="bg1"/>
                </a:solidFill>
                <a:effectLst>
                  <a:glow rad="101600">
                    <a:schemeClr val="accent2">
                      <a:lumMod val="50000"/>
                      <a:alpha val="60000"/>
                    </a:schemeClr>
                  </a:glow>
                  <a:outerShdw blurRad="38100" dist="38100" dir="2700000" algn="tl">
                    <a:srgbClr val="000000">
                      <a:alpha val="43137"/>
                    </a:srgbClr>
                  </a:outerShdw>
                </a:effectLst>
                <a:latin typeface="Arial Rounded MT Bold" pitchFamily="34" charset="0"/>
              </a:rPr>
              <a:t>Señor, </a:t>
            </a:r>
            <a:endParaRPr lang="es-PE" sz="2300" kern="0" dirty="0" smtClean="0">
              <a:solidFill>
                <a:schemeClr val="bg1"/>
              </a:solidFill>
              <a:effectLst>
                <a:glow rad="101600">
                  <a:schemeClr val="accent2">
                    <a:lumMod val="50000"/>
                    <a:alpha val="60000"/>
                  </a:schemeClr>
                </a:glow>
                <a:outerShdw blurRad="38100" dist="38100" dir="2700000" algn="tl">
                  <a:srgbClr val="000000">
                    <a:alpha val="43137"/>
                  </a:srgbClr>
                </a:outerShdw>
              </a:effectLst>
              <a:latin typeface="Arial Rounded MT Bold" pitchFamily="34" charset="0"/>
            </a:endParaRPr>
          </a:p>
          <a:p>
            <a:pPr algn="r" eaLnBrk="0" fontAlgn="base" hangingPunct="0">
              <a:spcAft>
                <a:spcPct val="0"/>
              </a:spcAft>
              <a:defRPr/>
            </a:pPr>
            <a:r>
              <a:rPr lang="es-PE" sz="2300" kern="0" dirty="0" smtClean="0">
                <a:solidFill>
                  <a:schemeClr val="bg1"/>
                </a:solidFill>
                <a:effectLst>
                  <a:glow rad="101600">
                    <a:schemeClr val="accent2">
                      <a:lumMod val="50000"/>
                      <a:alpha val="60000"/>
                    </a:schemeClr>
                  </a:glow>
                  <a:outerShdw blurRad="38100" dist="38100" dir="2700000" algn="tl">
                    <a:srgbClr val="000000">
                      <a:alpha val="43137"/>
                    </a:srgbClr>
                  </a:outerShdw>
                </a:effectLst>
                <a:latin typeface="Arial Rounded MT Bold" pitchFamily="34" charset="0"/>
              </a:rPr>
              <a:t>a </a:t>
            </a:r>
            <a:r>
              <a:rPr lang="es-PE" sz="2300" kern="0" dirty="0">
                <a:solidFill>
                  <a:schemeClr val="bg1"/>
                </a:solidFill>
                <a:effectLst>
                  <a:glow rad="101600">
                    <a:schemeClr val="accent2">
                      <a:lumMod val="50000"/>
                      <a:alpha val="60000"/>
                    </a:schemeClr>
                  </a:glow>
                  <a:outerShdw blurRad="38100" dist="38100" dir="2700000" algn="tl">
                    <a:srgbClr val="000000">
                      <a:alpha val="43137"/>
                    </a:srgbClr>
                  </a:outerShdw>
                </a:effectLst>
                <a:latin typeface="Arial Rounded MT Bold" pitchFamily="34" charset="0"/>
              </a:rPr>
              <a:t>verte presente </a:t>
            </a:r>
            <a:r>
              <a:rPr lang="es-PE" sz="2300" kern="0" dirty="0" smtClean="0">
                <a:solidFill>
                  <a:schemeClr val="bg1"/>
                </a:solidFill>
                <a:effectLst>
                  <a:glow rad="101600">
                    <a:schemeClr val="accent2">
                      <a:lumMod val="50000"/>
                      <a:alpha val="60000"/>
                    </a:schemeClr>
                  </a:glow>
                  <a:outerShdw blurRad="38100" dist="38100" dir="2700000" algn="tl">
                    <a:srgbClr val="000000">
                      <a:alpha val="43137"/>
                    </a:srgbClr>
                  </a:outerShdw>
                </a:effectLst>
                <a:latin typeface="Arial Rounded MT Bold" pitchFamily="34" charset="0"/>
              </a:rPr>
              <a:t>              en la </a:t>
            </a:r>
            <a:r>
              <a:rPr lang="es-PE" sz="2300" kern="0" dirty="0">
                <a:solidFill>
                  <a:schemeClr val="bg1"/>
                </a:solidFill>
                <a:effectLst>
                  <a:glow rad="101600">
                    <a:schemeClr val="accent2">
                      <a:lumMod val="50000"/>
                      <a:alpha val="60000"/>
                    </a:schemeClr>
                  </a:glow>
                  <a:outerShdw blurRad="38100" dist="38100" dir="2700000" algn="tl">
                    <a:srgbClr val="000000">
                      <a:alpha val="43137"/>
                    </a:srgbClr>
                  </a:outerShdw>
                </a:effectLst>
                <a:latin typeface="Arial Rounded MT Bold" pitchFamily="34" charset="0"/>
              </a:rPr>
              <a:t>Eucaristía y así ser vivificados en ti, con tu presencia viva y transformadora. </a:t>
            </a:r>
            <a:r>
              <a:rPr lang="es-PE" sz="2300" kern="0" dirty="0" smtClean="0">
                <a:solidFill>
                  <a:schemeClr val="bg1"/>
                </a:solidFill>
                <a:effectLst>
                  <a:glow rad="101600">
                    <a:schemeClr val="accent2">
                      <a:lumMod val="50000"/>
                      <a:alpha val="60000"/>
                    </a:schemeClr>
                  </a:glow>
                  <a:outerShdw blurRad="38100" dist="38100" dir="2700000" algn="tl">
                    <a:srgbClr val="000000">
                      <a:alpha val="43137"/>
                    </a:srgbClr>
                  </a:outerShdw>
                </a:effectLst>
                <a:latin typeface="Arial Rounded MT Bold" pitchFamily="34" charset="0"/>
              </a:rPr>
              <a:t>               Que </a:t>
            </a:r>
            <a:r>
              <a:rPr lang="es-PE" sz="2300" kern="0" dirty="0">
                <a:solidFill>
                  <a:schemeClr val="bg1"/>
                </a:solidFill>
                <a:effectLst>
                  <a:glow rad="101600">
                    <a:schemeClr val="accent2">
                      <a:lumMod val="50000"/>
                      <a:alpha val="60000"/>
                    </a:schemeClr>
                  </a:glow>
                  <a:outerShdw blurRad="38100" dist="38100" dir="2700000" algn="tl">
                    <a:srgbClr val="000000">
                      <a:alpha val="43137"/>
                    </a:srgbClr>
                  </a:outerShdw>
                </a:effectLst>
                <a:latin typeface="Arial Rounded MT Bold" pitchFamily="34" charset="0"/>
              </a:rPr>
              <a:t>así sea.</a:t>
            </a:r>
          </a:p>
          <a:p>
            <a:pPr algn="r" eaLnBrk="0" fontAlgn="base" hangingPunct="0">
              <a:spcAft>
                <a:spcPct val="0"/>
              </a:spcAft>
              <a:defRPr/>
            </a:pPr>
            <a:endParaRPr lang="es-PE" sz="2300" kern="0" dirty="0">
              <a:solidFill>
                <a:schemeClr val="bg1"/>
              </a:solidFill>
              <a:effectLst>
                <a:glow rad="101600">
                  <a:schemeClr val="accent2">
                    <a:lumMod val="50000"/>
                    <a:alpha val="60000"/>
                  </a:schemeClr>
                </a:glow>
                <a:outerShdw blurRad="38100" dist="38100" dir="2700000" algn="tl">
                  <a:srgbClr val="000000">
                    <a:alpha val="43137"/>
                  </a:srgbClr>
                </a:outerShdw>
              </a:effectLst>
              <a:latin typeface="Arial Rounded MT Bold" pitchFamily="34" charset="0"/>
            </a:endParaRPr>
          </a:p>
          <a:p>
            <a:pPr algn="r" eaLnBrk="0" fontAlgn="base" hangingPunct="0">
              <a:spcAft>
                <a:spcPct val="0"/>
              </a:spcAft>
              <a:defRPr/>
            </a:pPr>
            <a:endParaRPr lang="es-PE" sz="2300" kern="0" dirty="0" smtClean="0">
              <a:solidFill>
                <a:schemeClr val="bg1"/>
              </a:solidFill>
              <a:effectLst>
                <a:glow rad="101600">
                  <a:schemeClr val="accent2">
                    <a:lumMod val="50000"/>
                    <a:alpha val="60000"/>
                  </a:schemeClr>
                </a:glow>
                <a:outerShdw blurRad="38100" dist="38100" dir="2700000" algn="tl">
                  <a:srgbClr val="000000">
                    <a:alpha val="43137"/>
                  </a:srgbClr>
                </a:outerShdw>
              </a:effectLst>
              <a:latin typeface="Arial Rounded MT Bold" pitchFamily="34" charset="0"/>
            </a:endParaRPr>
          </a:p>
          <a:p>
            <a:pPr algn="r" eaLnBrk="0" fontAlgn="base" hangingPunct="0">
              <a:spcAft>
                <a:spcPct val="0"/>
              </a:spcAft>
              <a:defRPr/>
            </a:pPr>
            <a:endParaRPr lang="es-PE" sz="2300" kern="0" dirty="0">
              <a:solidFill>
                <a:schemeClr val="bg1"/>
              </a:solidFill>
              <a:effectLst>
                <a:glow rad="101600">
                  <a:schemeClr val="accent2">
                    <a:lumMod val="50000"/>
                    <a:alpha val="60000"/>
                  </a:schemeClr>
                </a:glow>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372535954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1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or qué se celebra cada 15 de agosto el día de la Asunción de la Virge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5155" y="533956"/>
            <a:ext cx="8037156" cy="586237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077478" y="6396335"/>
            <a:ext cx="4980145" cy="430887"/>
          </a:xfrm>
          <a:prstGeom prst="rect">
            <a:avLst/>
          </a:prstGeom>
          <a:solidFill>
            <a:srgbClr val="1C4622"/>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50" dirty="0">
                <a:solidFill>
                  <a:schemeClr val="bg1"/>
                </a:solidFill>
                <a:latin typeface="Poor Richard" pitchFamily="18" charset="0"/>
              </a:rPr>
              <a:t>Texto de </a:t>
            </a:r>
            <a:r>
              <a:rPr lang="es-PE" sz="1050" dirty="0" err="1">
                <a:solidFill>
                  <a:schemeClr val="bg1"/>
                </a:solidFill>
                <a:latin typeface="Poor Richard" pitchFamily="18" charset="0"/>
              </a:rPr>
              <a:t>Lectio</a:t>
            </a:r>
            <a:r>
              <a:rPr lang="es-PE" sz="1050" dirty="0">
                <a:solidFill>
                  <a:schemeClr val="bg1"/>
                </a:solidFill>
                <a:latin typeface="Poor Richard" pitchFamily="18" charset="0"/>
              </a:rPr>
              <a:t> Divina:  Padre César Chávez  </a:t>
            </a:r>
            <a:r>
              <a:rPr lang="es-PE" sz="1050" dirty="0" err="1">
                <a:solidFill>
                  <a:schemeClr val="bg1"/>
                </a:solidFill>
                <a:latin typeface="Poor Richard" pitchFamily="18" charset="0"/>
              </a:rPr>
              <a:t>Alva</a:t>
            </a:r>
            <a:r>
              <a:rPr lang="es-PE" sz="1050" dirty="0">
                <a:solidFill>
                  <a:schemeClr val="bg1"/>
                </a:solidFill>
                <a:latin typeface="Poor Richard" pitchFamily="18" charset="0"/>
              </a:rPr>
              <a:t> (Chuno) </a:t>
            </a:r>
            <a:r>
              <a:rPr lang="es-PE" sz="1050" dirty="0" err="1">
                <a:solidFill>
                  <a:schemeClr val="bg1"/>
                </a:solidFill>
                <a:latin typeface="Poor Richard" pitchFamily="18" charset="0"/>
              </a:rPr>
              <a:t>C.ongregación</a:t>
            </a:r>
            <a:r>
              <a:rPr lang="es-PE" sz="1050" dirty="0">
                <a:solidFill>
                  <a:schemeClr val="bg1"/>
                </a:solidFill>
                <a:latin typeface="Poor Richard" pitchFamily="18" charset="0"/>
              </a:rPr>
              <a:t> de la Misión.</a:t>
            </a:r>
          </a:p>
          <a:p>
            <a:pPr algn="ctr" fontAlgn="base">
              <a:spcAft>
                <a:spcPct val="0"/>
              </a:spcAft>
              <a:defRPr/>
            </a:pPr>
            <a:r>
              <a:rPr lang="es-PE" sz="1050" dirty="0">
                <a:solidFill>
                  <a:schemeClr val="bg1"/>
                </a:solidFill>
                <a:latin typeface="Poor Richard" pitchFamily="18" charset="0"/>
              </a:rPr>
              <a:t> </a:t>
            </a:r>
            <a:r>
              <a:rPr lang="es-PE" sz="1050" dirty="0" err="1">
                <a:solidFill>
                  <a:schemeClr val="bg1"/>
                </a:solidFill>
                <a:latin typeface="Poor Richard" pitchFamily="18" charset="0"/>
              </a:rPr>
              <a:t>Power</a:t>
            </a:r>
            <a:r>
              <a:rPr lang="es-PE" sz="1050" dirty="0">
                <a:solidFill>
                  <a:schemeClr val="bg1"/>
                </a:solidFill>
                <a:latin typeface="Poor Richard" pitchFamily="18" charset="0"/>
              </a:rPr>
              <a:t> Point :  Sor Pilar Caycho Vela  - Hija de la Caridad de San Vicente de </a:t>
            </a:r>
            <a:r>
              <a:rPr lang="es-PE" sz="1050" dirty="0" smtClean="0">
                <a:solidFill>
                  <a:schemeClr val="bg1"/>
                </a:solidFill>
                <a:latin typeface="Poor Richard" pitchFamily="18" charset="0"/>
              </a:rPr>
              <a:t>Paúl</a:t>
            </a:r>
            <a:endParaRPr lang="es-PE" sz="1050" dirty="0">
              <a:solidFill>
                <a:schemeClr val="bg1"/>
              </a:solidFill>
              <a:latin typeface="Poor Richard" pitchFamily="18" charset="0"/>
            </a:endParaRPr>
          </a:p>
        </p:txBody>
      </p:sp>
      <p:sp>
        <p:nvSpPr>
          <p:cNvPr id="3" name="Rectángulo 2"/>
          <p:cNvSpPr/>
          <p:nvPr/>
        </p:nvSpPr>
        <p:spPr>
          <a:xfrm>
            <a:off x="5050813" y="4966618"/>
            <a:ext cx="3501498" cy="1200329"/>
          </a:xfrm>
          <a:prstGeom prst="rect">
            <a:avLst/>
          </a:prstGeom>
          <a:noFill/>
        </p:spPr>
        <p:txBody>
          <a:bodyPr wrap="square" lIns="91440" tIns="45720" rIns="91440" bIns="45720">
            <a:spAutoFit/>
          </a:bodyPr>
          <a:lstStyle/>
          <a:p>
            <a:pPr algn="ctr"/>
            <a:r>
              <a:rPr lang="es-E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Humanst521 BT" panose="020B0602020204020204" pitchFamily="34" charset="0"/>
              </a:rPr>
              <a:t>15 de Agosto </a:t>
            </a:r>
          </a:p>
          <a:p>
            <a:pPr algn="ct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Humanst521 BT" panose="020B0602020204020204" pitchFamily="34" charset="0"/>
              </a:rPr>
              <a:t>Fiesta de la Asunción de la Virgen María</a:t>
            </a:r>
            <a:endParaRPr lang="es-ES" sz="2400" b="1" cap="none" spc="0" dirty="0">
              <a:ln w="6600">
                <a:solidFill>
                  <a:schemeClr val="accent2"/>
                </a:solidFill>
                <a:prstDash val="solid"/>
              </a:ln>
              <a:solidFill>
                <a:srgbClr val="FFFFFF"/>
              </a:solidFill>
              <a:effectLst>
                <a:outerShdw dist="38100" dir="2700000" algn="tl" rotWithShape="0">
                  <a:schemeClr val="accent2"/>
                </a:outerShdw>
              </a:effectLst>
              <a:latin typeface="Humanst521 BT" panose="020B0602020204020204" pitchFamily="34" charset="0"/>
            </a:endParaRPr>
          </a:p>
        </p:txBody>
      </p:sp>
    </p:spTree>
    <p:extLst>
      <p:ext uri="{BB962C8B-B14F-4D97-AF65-F5344CB8AC3E}">
        <p14:creationId xmlns:p14="http://schemas.microsoft.com/office/powerpoint/2010/main" val="263361269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par>
                          <p:cTn id="10" fill="hold">
                            <p:stCondLst>
                              <p:cond delay="5200"/>
                            </p:stCondLst>
                            <p:childTnLst>
                              <p:par>
                                <p:cTn id="11" presetID="2" presetClass="entr" presetSubtype="4" fill="hold" grpId="0" nodeType="afterEffect">
                                  <p:stCondLst>
                                    <p:cond delay="150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ppt_x"/>
                                          </p:val>
                                        </p:tav>
                                        <p:tav tm="100000">
                                          <p:val>
                                            <p:strVal val="#ppt_x"/>
                                          </p:val>
                                        </p:tav>
                                      </p:tavLst>
                                    </p:anim>
                                    <p:anim calcmode="lin" valueType="num">
                                      <p:cBhvr additive="base">
                                        <p:cTn id="14" dur="75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7425"/>
                            </p:stCondLst>
                            <p:childTnLst>
                              <p:par>
                                <p:cTn id="16" presetID="9" presetClass="exit" presetSubtype="0" fill="hold" grpId="1" nodeType="afterEffect">
                                  <p:stCondLst>
                                    <p:cond delay="4000"/>
                                  </p:stCondLst>
                                  <p:iterate type="lt">
                                    <p:tmPct val="0"/>
                                  </p:iterate>
                                  <p:childTnLst>
                                    <p:animEffect transition="out" filter="dissolve">
                                      <p:cBhvr>
                                        <p:cTn id="17" dur="750"/>
                                        <p:tgtEl>
                                          <p:spTgt spid="5"/>
                                        </p:tgtEl>
                                      </p:cBhvr>
                                    </p:animEffect>
                                    <p:set>
                                      <p:cBhvr>
                                        <p:cTn id="18"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8388" y="504317"/>
            <a:ext cx="8016060" cy="5907020"/>
          </a:xfrm>
          <a:prstGeom prst="rect">
            <a:avLst/>
          </a:prstGeom>
        </p:spPr>
      </p:pic>
      <p:sp>
        <p:nvSpPr>
          <p:cNvPr id="2" name="1 Rectángulo"/>
          <p:cNvSpPr/>
          <p:nvPr/>
        </p:nvSpPr>
        <p:spPr>
          <a:xfrm>
            <a:off x="709522" y="504317"/>
            <a:ext cx="7894926" cy="582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PE" sz="2400" dirty="0">
              <a:solidFill>
                <a:prstClr val="white"/>
              </a:solidFill>
            </a:endParaRPr>
          </a:p>
        </p:txBody>
      </p:sp>
      <p:sp>
        <p:nvSpPr>
          <p:cNvPr id="7" name="6 CuadroTexto"/>
          <p:cNvSpPr txBox="1"/>
          <p:nvPr/>
        </p:nvSpPr>
        <p:spPr>
          <a:xfrm>
            <a:off x="3953285" y="1439465"/>
            <a:ext cx="4651163" cy="4893647"/>
          </a:xfrm>
          <a:prstGeom prst="rect">
            <a:avLst/>
          </a:prstGeom>
          <a:noFill/>
        </p:spPr>
        <p:txBody>
          <a:bodyPr wrap="square" rtlCol="0">
            <a:spAutoFit/>
          </a:bodyPr>
          <a:lstStyle/>
          <a:p>
            <a:pPr algn="ctr" fontAlgn="base">
              <a:spcBef>
                <a:spcPct val="0"/>
              </a:spcBef>
              <a:spcAft>
                <a:spcPct val="0"/>
              </a:spcAft>
            </a:pPr>
            <a:r>
              <a:rPr lang="es-PE" sz="2400" i="1" dirty="0">
                <a:solidFill>
                  <a:schemeClr val="bg1"/>
                </a:solidFill>
                <a:effectLst>
                  <a:glow rad="101600">
                    <a:srgbClr val="421906"/>
                  </a:glow>
                  <a:outerShdw blurRad="38100" dist="38100" dir="2700000" algn="tl">
                    <a:srgbClr val="000000">
                      <a:alpha val="43137"/>
                    </a:srgbClr>
                  </a:outerShdw>
                </a:effectLst>
                <a:latin typeface="Arial Narrow" panose="020B0606020202030204" pitchFamily="34" charset="0"/>
              </a:rPr>
              <a:t>Jesús se presenta a sí mismo como el pan vivo bajado del cielo, cuya fuerza de vida es capaz de dar vida eterna a quien lo acoge con fe y lo reconoce como enviado e Hijo de Dios</a:t>
            </a:r>
            <a:r>
              <a:rPr lang="es-PE" sz="2400" i="1" dirty="0" smtClean="0">
                <a:solidFill>
                  <a:schemeClr val="bg1"/>
                </a:solidFill>
                <a:effectLst>
                  <a:glow rad="101600">
                    <a:srgbClr val="421906"/>
                  </a:glow>
                  <a:outerShdw blurRad="38100" dist="38100" dir="2700000" algn="tl">
                    <a:srgbClr val="000000">
                      <a:alpha val="43137"/>
                    </a:srgbClr>
                  </a:outerShdw>
                </a:effectLst>
                <a:latin typeface="Arial Narrow" panose="020B0606020202030204" pitchFamily="34" charset="0"/>
              </a:rPr>
              <a:t>.</a:t>
            </a:r>
          </a:p>
          <a:p>
            <a:pPr algn="ctr" fontAlgn="base">
              <a:spcBef>
                <a:spcPct val="0"/>
              </a:spcBef>
              <a:spcAft>
                <a:spcPct val="0"/>
              </a:spcAft>
            </a:pPr>
            <a:endParaRPr lang="es-PE" sz="2400" i="1" dirty="0">
              <a:solidFill>
                <a:schemeClr val="bg1"/>
              </a:solidFill>
              <a:effectLst>
                <a:glow rad="101600">
                  <a:srgbClr val="421906"/>
                </a:glow>
                <a:outerShdw blurRad="38100" dist="38100" dir="2700000" algn="tl">
                  <a:srgbClr val="000000">
                    <a:alpha val="43137"/>
                  </a:srgbClr>
                </a:outerShdw>
              </a:effectLst>
              <a:latin typeface="Arial Narrow" panose="020B0606020202030204" pitchFamily="34" charset="0"/>
            </a:endParaRPr>
          </a:p>
          <a:p>
            <a:pPr algn="ctr" fontAlgn="base">
              <a:spcBef>
                <a:spcPct val="0"/>
              </a:spcBef>
              <a:spcAft>
                <a:spcPct val="0"/>
              </a:spcAft>
            </a:pPr>
            <a:r>
              <a:rPr lang="es-PE" sz="2400" i="1" dirty="0" smtClean="0">
                <a:solidFill>
                  <a:schemeClr val="bg1"/>
                </a:solidFill>
                <a:effectLst>
                  <a:glow rad="101600">
                    <a:srgbClr val="421906"/>
                  </a:glow>
                  <a:outerShdw blurRad="38100" dist="38100" dir="2700000" algn="tl">
                    <a:srgbClr val="000000">
                      <a:alpha val="43137"/>
                    </a:srgbClr>
                  </a:outerShdw>
                </a:effectLst>
                <a:latin typeface="Arial Narrow" panose="020B0606020202030204" pitchFamily="34" charset="0"/>
              </a:rPr>
              <a:t> </a:t>
            </a:r>
            <a:r>
              <a:rPr lang="es-PE" sz="2400" i="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En el desierto de nuestra vida, el Señor nos sigue dando el alimento que es su propio Hijo, el Pan bajado del cielo. </a:t>
            </a:r>
            <a:r>
              <a:rPr lang="es-PE" sz="2400" i="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En </a:t>
            </a:r>
            <a:r>
              <a:rPr lang="es-PE" sz="2400" i="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él encontramos la fuerza que necesitamos para vivir en el amor como Cristo y para llegar a nuestra meta sin desfallecer.</a:t>
            </a:r>
            <a:endParaRPr lang="es-ES" sz="2400" i="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
        <p:nvSpPr>
          <p:cNvPr id="11" name="10 Rectángulo"/>
          <p:cNvSpPr/>
          <p:nvPr/>
        </p:nvSpPr>
        <p:spPr>
          <a:xfrm>
            <a:off x="3045035" y="504317"/>
            <a:ext cx="3415487" cy="523220"/>
          </a:xfrm>
          <a:prstGeom prst="rect">
            <a:avLst/>
          </a:prstGeom>
          <a:noFill/>
        </p:spPr>
        <p:txBody>
          <a:bodyPr wrap="none" lIns="91440" tIns="45720" rIns="91440" bIns="45720">
            <a:spAutoFit/>
          </a:bodyPr>
          <a:lstStyle/>
          <a:p>
            <a:pPr algn="ctr" fontAlgn="base">
              <a:spcBef>
                <a:spcPct val="0"/>
              </a:spcBef>
              <a:spcAft>
                <a:spcPct val="0"/>
              </a:spcAft>
            </a:pPr>
            <a:r>
              <a:rPr lang="es-ES_tradnl" sz="2800" b="1" dirty="0">
                <a:ln w="6600">
                  <a:solidFill>
                    <a:srgbClr val="C0504D"/>
                  </a:solidFill>
                  <a:prstDash val="solid"/>
                </a:ln>
                <a:solidFill>
                  <a:srgbClr val="FFFFFF"/>
                </a:solidFill>
                <a:effectLst>
                  <a:outerShdw dist="38100" dir="2700000" algn="tl" rotWithShape="0">
                    <a:srgbClr val="C0504D"/>
                  </a:outerShdw>
                </a:effectLst>
                <a:latin typeface="Square721 BT" panose="020B0504020202060204" pitchFamily="34" charset="0"/>
              </a:rPr>
              <a:t>AMBIENTACIÓN: </a:t>
            </a:r>
            <a:endParaRPr lang="es-ES" sz="2800" b="1" dirty="0">
              <a:ln w="6600">
                <a:solidFill>
                  <a:srgbClr val="C0504D"/>
                </a:solidFill>
                <a:prstDash val="solid"/>
              </a:ln>
              <a:solidFill>
                <a:srgbClr val="FFFFFF"/>
              </a:solidFill>
              <a:effectLst>
                <a:outerShdw dist="38100" dir="2700000" algn="tl" rotWithShape="0">
                  <a:srgbClr val="C0504D"/>
                </a:outerShdw>
              </a:effectLst>
              <a:latin typeface="Square721 BT" panose="020B0504020202060204" pitchFamily="34" charset="0"/>
            </a:endParaRPr>
          </a:p>
        </p:txBody>
      </p:sp>
    </p:spTree>
    <p:extLst>
      <p:ext uri="{BB962C8B-B14F-4D97-AF65-F5344CB8AC3E}">
        <p14:creationId xmlns:p14="http://schemas.microsoft.com/office/powerpoint/2010/main" val="29388293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 calcmode="lin" valueType="num">
                                      <p:cBhvr>
                                        <p:cTn id="9" dur="1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9075" y="455458"/>
            <a:ext cx="8028868" cy="5919216"/>
          </a:xfrm>
          <a:prstGeom prst="rect">
            <a:avLst/>
          </a:prstGeom>
          <a:scene3d>
            <a:camera prst="orthographicFront"/>
            <a:lightRig rig="threePt" dir="t"/>
          </a:scene3d>
          <a:sp3d>
            <a:bevelT w="152400" h="50800" prst="softRound"/>
          </a:sp3d>
        </p:spPr>
      </p:pic>
      <p:sp>
        <p:nvSpPr>
          <p:cNvPr id="6" name="2 Marcador de contenido"/>
          <p:cNvSpPr>
            <a:spLocks noGrp="1"/>
          </p:cNvSpPr>
          <p:nvPr>
            <p:ph idx="1"/>
          </p:nvPr>
        </p:nvSpPr>
        <p:spPr>
          <a:xfrm>
            <a:off x="3469101" y="633134"/>
            <a:ext cx="5108842" cy="5563864"/>
          </a:xfrm>
        </p:spPr>
        <p:txBody>
          <a:bodyPr/>
          <a:lstStyle/>
          <a:p>
            <a:pPr marL="0" indent="0" algn="ctr">
              <a:spcBef>
                <a:spcPts val="0"/>
              </a:spcBef>
              <a:buNone/>
            </a:pP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Señor Jesús, Tú que te has dado a conocer </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como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el pan bajado del cielo, </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como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el pan vivo, </a:t>
            </a:r>
            <a:endPar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endParaRPr>
          </a:p>
          <a:p>
            <a:pPr marL="0" indent="0" algn="ctr">
              <a:spcBef>
                <a:spcPts val="0"/>
              </a:spcBef>
              <a:buNone/>
            </a:pP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como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el pan de vida</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a:t>
            </a:r>
          </a:p>
          <a:p>
            <a:pPr marL="0" indent="0" algn="ctr">
              <a:spcBef>
                <a:spcPts val="0"/>
              </a:spcBef>
              <a:buNone/>
            </a:pP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como Aquel que nos da </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vida eterna</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a:t>
            </a:r>
            <a:endPar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endParaRPr>
          </a:p>
          <a:p>
            <a:pPr marL="0" indent="0" algn="ctr">
              <a:spcBef>
                <a:spcPts val="0"/>
              </a:spcBef>
              <a:buNone/>
            </a:pP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porque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te das a ti mismo, </a:t>
            </a:r>
            <a:endPar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endParaRPr>
          </a:p>
          <a:p>
            <a:pPr marL="0" indent="0" algn="ctr">
              <a:spcBef>
                <a:spcPts val="0"/>
              </a:spcBef>
              <a:buNone/>
            </a:pP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dándonos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tu propia carne, </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te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pedimos que nos ayudes a comprender la dimensión de tu entrega, y del don que nos </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das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en ti mismo, </a:t>
            </a:r>
            <a:r>
              <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al </a:t>
            </a:r>
            <a:r>
              <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darnos la Eucaristía,</a:t>
            </a:r>
          </a:p>
          <a:p>
            <a:pPr marL="0" indent="0" algn="ctr">
              <a:spcBef>
                <a:spcPts val="0"/>
              </a:spcBef>
              <a:buNone/>
            </a:pPr>
            <a:endParaRPr lang="es-PE"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endParaRPr>
          </a:p>
          <a:p>
            <a:pPr marL="0" indent="0" algn="ctr">
              <a:spcBef>
                <a:spcPts val="0"/>
              </a:spcBef>
              <a:buNone/>
            </a:pPr>
            <a:endParaRPr lang="es-PE" sz="28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endParaRPr>
          </a:p>
          <a:p>
            <a:pPr marL="0" indent="0" algn="ctr">
              <a:spcBef>
                <a:spcPts val="0"/>
              </a:spcBef>
              <a:buNone/>
            </a:pPr>
            <a:endParaRPr lang="es-ES" sz="2800" dirty="0">
              <a:solidFill>
                <a:schemeClr val="bg1"/>
              </a:solidFill>
              <a:effectLst>
                <a:glow rad="101600">
                  <a:srgbClr val="540000">
                    <a:alpha val="60000"/>
                  </a:srgbClr>
                </a:glow>
                <a:outerShdw blurRad="50800" dist="38100" dir="10800000" algn="r" rotWithShape="0">
                  <a:prstClr val="black"/>
                </a:outerShdw>
              </a:effectLst>
              <a:latin typeface="Berlin Sans FB" pitchFamily="34" charset="0"/>
            </a:endParaRPr>
          </a:p>
          <a:p>
            <a:pPr marL="0" indent="0" algn="ctr">
              <a:spcBef>
                <a:spcPts val="0"/>
              </a:spcBef>
              <a:buNone/>
            </a:pPr>
            <a:endParaRPr lang="es-ES" sz="28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endParaRPr>
          </a:p>
        </p:txBody>
      </p:sp>
      <p:sp>
        <p:nvSpPr>
          <p:cNvPr id="4" name="WordArt 2" descr="Bolsa de papel"/>
          <p:cNvSpPr>
            <a:spLocks noChangeArrowheads="1" noChangeShapeType="1" noTextEdit="1"/>
          </p:cNvSpPr>
          <p:nvPr/>
        </p:nvSpPr>
        <p:spPr bwMode="auto">
          <a:xfrm>
            <a:off x="1043608" y="990600"/>
            <a:ext cx="3168352" cy="99824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fontAlgn="base">
              <a:spcBef>
                <a:spcPct val="0"/>
              </a:spcBef>
              <a:spcAft>
                <a:spcPct val="0"/>
              </a:spcAft>
            </a:pPr>
            <a:endParaRPr lang="es-PE" sz="1200" kern="10" dirty="0">
              <a:ln w="9525">
                <a:round/>
                <a:headEnd/>
                <a:tailEnd/>
              </a:ln>
              <a:solidFill>
                <a:srgbClr val="FFFF00"/>
              </a:solidFill>
              <a:latin typeface="Arial Black"/>
            </a:endParaRPr>
          </a:p>
        </p:txBody>
      </p:sp>
      <p:sp>
        <p:nvSpPr>
          <p:cNvPr id="5" name="WordArt 2" descr="Bolsa de papel"/>
          <p:cNvSpPr>
            <a:spLocks noChangeArrowheads="1" noChangeShapeType="1" noTextEdit="1"/>
          </p:cNvSpPr>
          <p:nvPr/>
        </p:nvSpPr>
        <p:spPr bwMode="auto">
          <a:xfrm>
            <a:off x="549075" y="483741"/>
            <a:ext cx="3168352" cy="388876"/>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ES_tradnl" sz="2800" dirty="0">
                <a:solidFill>
                  <a:schemeClr val="bg1"/>
                </a:solidFill>
                <a:latin typeface="Kristen ITC" panose="03050502040202030202" pitchFamily="66" charset="0"/>
              </a:rPr>
              <a:t>Oración </a:t>
            </a:r>
            <a:r>
              <a:rPr lang="es-ES_tradnl" sz="2800" dirty="0" smtClean="0">
                <a:solidFill>
                  <a:schemeClr val="bg1"/>
                </a:solidFill>
                <a:latin typeface="Kristen ITC" panose="03050502040202030202" pitchFamily="66" charset="0"/>
              </a:rPr>
              <a:t>inicial</a:t>
            </a:r>
            <a:endParaRPr lang="es-PE" sz="2800" kern="10" dirty="0">
              <a:solidFill>
                <a:schemeClr val="bg1"/>
              </a:solidFill>
              <a:latin typeface="Kristen ITC" panose="03050502040202030202" pitchFamily="66" charset="0"/>
            </a:endParaRPr>
          </a:p>
        </p:txBody>
      </p:sp>
    </p:spTree>
    <p:extLst>
      <p:ext uri="{BB962C8B-B14F-4D97-AF65-F5344CB8AC3E}">
        <p14:creationId xmlns:p14="http://schemas.microsoft.com/office/powerpoint/2010/main" val="3198372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VANGELIO VIVIENTE: Domingo XIX - B (09 de agosto del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43" y="442754"/>
            <a:ext cx="8003535" cy="596675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562961" y="377189"/>
            <a:ext cx="8179560" cy="13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ct val="0"/>
              </a:spcAft>
              <a:defRPr/>
            </a:pPr>
            <a:r>
              <a:rPr lang="es-PE"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para </a:t>
            </a:r>
            <a:r>
              <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que creamos  incondicionalmente en ti, y nunca murmuremos ni desconfiemos de ti, ni de tus enseñanzas,  ni de tu manera de actuar sabiendo </a:t>
            </a:r>
            <a:r>
              <a:rPr lang="es-PE"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que creer en ti, es don y es gracia de tu Padre.</a:t>
            </a:r>
            <a:endPar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a:p>
            <a:pPr algn="ctr" eaLnBrk="0" fontAlgn="base" hangingPunct="0">
              <a:spcAft>
                <a:spcPct val="0"/>
              </a:spcAft>
              <a:defRPr/>
            </a:pPr>
            <a:endPar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a:p>
            <a:pPr algn="ctr" eaLnBrk="0" fontAlgn="base" hangingPunct="0">
              <a:spcAft>
                <a:spcPct val="0"/>
              </a:spcAft>
              <a:defRPr/>
            </a:pPr>
            <a:r>
              <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   </a:t>
            </a:r>
            <a:endParaRPr lang="es-ES"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p:txBody>
      </p:sp>
      <p:sp>
        <p:nvSpPr>
          <p:cNvPr id="10" name="2 Marcador de contenido"/>
          <p:cNvSpPr txBox="1">
            <a:spLocks/>
          </p:cNvSpPr>
          <p:nvPr/>
        </p:nvSpPr>
        <p:spPr bwMode="auto">
          <a:xfrm>
            <a:off x="4312948" y="2146911"/>
            <a:ext cx="4253548" cy="21638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Aft>
                <a:spcPct val="0"/>
              </a:spcAft>
              <a:defRPr/>
            </a:pPr>
            <a:r>
              <a:rPr lang="es-PE"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Regálanos un corazón dócil a tus enseñanzas y sensibilidad a tu </a:t>
            </a:r>
            <a:r>
              <a:rPr lang="es-ES"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presencia en la Eucaristía, </a:t>
            </a:r>
            <a:r>
              <a:rPr lang="es-ES"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para                tener en </a:t>
            </a:r>
            <a:r>
              <a:rPr lang="es-ES"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ti </a:t>
            </a:r>
            <a:r>
              <a:rPr lang="es-ES"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                                        y </a:t>
            </a:r>
            <a:r>
              <a:rPr lang="es-ES"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de ti, </a:t>
            </a:r>
            <a:endPar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a:p>
            <a:pPr algn="r" eaLnBrk="0" fontAlgn="base" hangingPunct="0">
              <a:spcAft>
                <a:spcPct val="0"/>
              </a:spcAft>
              <a:defRPr/>
            </a:pPr>
            <a:endPar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a:p>
            <a:pPr algn="r" eaLnBrk="0" fontAlgn="base" hangingPunct="0">
              <a:spcAft>
                <a:spcPct val="0"/>
              </a:spcAft>
              <a:defRPr/>
            </a:pPr>
            <a:r>
              <a:rPr lang="es-PE"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   </a:t>
            </a:r>
            <a:endParaRPr lang="es-ES"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p:txBody>
      </p:sp>
      <p:sp>
        <p:nvSpPr>
          <p:cNvPr id="7" name="2 Marcador de contenido"/>
          <p:cNvSpPr txBox="1">
            <a:spLocks/>
          </p:cNvSpPr>
          <p:nvPr/>
        </p:nvSpPr>
        <p:spPr bwMode="auto">
          <a:xfrm>
            <a:off x="489889" y="4562017"/>
            <a:ext cx="4439166" cy="14556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Aft>
                <a:spcPct val="0"/>
              </a:spcAft>
              <a:defRPr/>
            </a:pPr>
            <a:r>
              <a:rPr lang="es-ES"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la </a:t>
            </a:r>
            <a:r>
              <a:rPr lang="es-ES"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vida y la gracia que Tú </a:t>
            </a:r>
            <a:r>
              <a:rPr lang="es-ES"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nos das en </a:t>
            </a:r>
            <a:r>
              <a:rPr lang="es-ES"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tu Cuerpo </a:t>
            </a:r>
            <a:r>
              <a:rPr lang="es-ES"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                                     y </a:t>
            </a:r>
            <a:r>
              <a:rPr lang="es-ES"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en tu Sangre</a:t>
            </a:r>
            <a:r>
              <a:rPr lang="es-ES" sz="28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  AMÉN</a:t>
            </a:r>
            <a:endParaRPr lang="es-ES" sz="28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28501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10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strVal val="4/3*#ppt_w"/>
                                          </p:val>
                                        </p:tav>
                                        <p:tav tm="100000">
                                          <p:val>
                                            <p:strVal val="#ppt_w"/>
                                          </p:val>
                                        </p:tav>
                                      </p:tavLst>
                                    </p:anim>
                                    <p:anim calcmode="lin" valueType="num">
                                      <p:cBhvr>
                                        <p:cTn id="13" dur="250" fill="hold"/>
                                        <p:tgtEl>
                                          <p:spTgt spid="10"/>
                                        </p:tgtEl>
                                        <p:attrNameLst>
                                          <p:attrName>ppt_h</p:attrName>
                                        </p:attrNameLst>
                                      </p:cBhvr>
                                      <p:tavLst>
                                        <p:tav tm="0">
                                          <p:val>
                                            <p:strVal val="4/3*#ppt_h"/>
                                          </p:val>
                                        </p:tav>
                                        <p:tav tm="100000">
                                          <p:val>
                                            <p:strVal val="#ppt_h"/>
                                          </p:val>
                                        </p:tav>
                                      </p:tavLst>
                                    </p:anim>
                                  </p:childTnLst>
                                </p:cTn>
                              </p:par>
                            </p:childTnLst>
                          </p:cTn>
                        </p:par>
                        <p:par>
                          <p:cTn id="14" fill="hold">
                            <p:stCondLst>
                              <p:cond delay="16750"/>
                            </p:stCondLst>
                            <p:childTnLst>
                              <p:par>
                                <p:cTn id="15" presetID="23" presetClass="entr" presetSubtype="288" fill="hold" grpId="0" nodeType="afterEffect">
                                  <p:stCondLst>
                                    <p:cond delay="0"/>
                                  </p:stCondLst>
                                  <p:iterate type="wd">
                                    <p:tmPct val="100000"/>
                                  </p:iterate>
                                  <p:childTnLst>
                                    <p:set>
                                      <p:cBhvr>
                                        <p:cTn id="16" dur="1" fill="hold">
                                          <p:stCondLst>
                                            <p:cond delay="0"/>
                                          </p:stCondLst>
                                        </p:cTn>
                                        <p:tgtEl>
                                          <p:spTgt spid="7"/>
                                        </p:tgtEl>
                                        <p:attrNameLst>
                                          <p:attrName>style.visibility</p:attrName>
                                        </p:attrNameLst>
                                      </p:cBhvr>
                                      <p:to>
                                        <p:strVal val="visible"/>
                                      </p:to>
                                    </p:set>
                                    <p:anim calcmode="lin" valueType="num">
                                      <p:cBhvr>
                                        <p:cTn id="17" dur="250" fill="hold"/>
                                        <p:tgtEl>
                                          <p:spTgt spid="7"/>
                                        </p:tgtEl>
                                        <p:attrNameLst>
                                          <p:attrName>ppt_w</p:attrName>
                                        </p:attrNameLst>
                                      </p:cBhvr>
                                      <p:tavLst>
                                        <p:tav tm="0">
                                          <p:val>
                                            <p:strVal val="4/3*#ppt_w"/>
                                          </p:val>
                                        </p:tav>
                                        <p:tav tm="100000">
                                          <p:val>
                                            <p:strVal val="#ppt_w"/>
                                          </p:val>
                                        </p:tav>
                                      </p:tavLst>
                                    </p:anim>
                                    <p:anim calcmode="lin" valueType="num">
                                      <p:cBhvr>
                                        <p:cTn id="18"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LELUYA A NUESTRO DIOS _ JESUS EL BUEN PASTOR *** - YouTub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1496" y="500244"/>
            <a:ext cx="8007737" cy="589455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639876" y="1430361"/>
            <a:ext cx="2373290" cy="523220"/>
          </a:xfrm>
          <a:prstGeom prst="rect">
            <a:avLst/>
          </a:prstGeom>
          <a:noFill/>
        </p:spPr>
        <p:txBody>
          <a:bodyPr wrap="square" rtlCol="0">
            <a:spAutoFit/>
          </a:bodyPr>
          <a:lstStyle/>
          <a:p>
            <a:pPr algn="ctr" fontAlgn="base">
              <a:spcBef>
                <a:spcPct val="0"/>
              </a:spcBef>
              <a:spcAft>
                <a:spcPct val="0"/>
              </a:spcAft>
            </a:pPr>
            <a:r>
              <a:rPr lang="es-PE" sz="28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cs typeface="Raavi" pitchFamily="2"/>
              </a:rPr>
              <a:t>Motivación</a:t>
            </a:r>
            <a:r>
              <a:rPr lang="es-PE" sz="24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cs typeface="Raavi" pitchFamily="2"/>
              </a:rPr>
              <a:t>: </a:t>
            </a:r>
            <a:endParaRPr lang="es-ES_tradnl" sz="24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cs typeface="Raavi" pitchFamily="2"/>
            </a:endParaRPr>
          </a:p>
        </p:txBody>
      </p:sp>
      <p:sp>
        <p:nvSpPr>
          <p:cNvPr id="6" name="7 CuadroTexto"/>
          <p:cNvSpPr txBox="1"/>
          <p:nvPr/>
        </p:nvSpPr>
        <p:spPr>
          <a:xfrm>
            <a:off x="639876" y="2122692"/>
            <a:ext cx="4384970" cy="4154984"/>
          </a:xfrm>
          <a:prstGeom prst="rect">
            <a:avLst/>
          </a:prstGeom>
          <a:noFill/>
        </p:spPr>
        <p:txBody>
          <a:bodyPr wrap="square" rtlCol="0">
            <a:spAutoFit/>
          </a:bodyPr>
          <a:lstStyle/>
          <a:p>
            <a:pPr algn="ctr" fontAlgn="base">
              <a:spcBef>
                <a:spcPct val="0"/>
              </a:spcBef>
              <a:spcAft>
                <a:spcPct val="0"/>
              </a:spcAft>
            </a:pPr>
            <a:r>
              <a:rPr lang="es-PE" sz="24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cs typeface="Raavi" pitchFamily="2"/>
              </a:rPr>
              <a:t>Con </a:t>
            </a:r>
            <a:r>
              <a:rPr lang="es-PE" sz="24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cs typeface="Raavi" pitchFamily="2"/>
              </a:rPr>
              <a:t>el signo de la multiplicación, Jesús ha revelado las entrañas de su ser y de su misión, pero muchos no han entendido su significado. San Juan desarrolla el tema del pan que da la vida y con el que Jesús se identifica</a:t>
            </a:r>
            <a:r>
              <a:rPr lang="es-PE" sz="24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cs typeface="Raavi" pitchFamily="2"/>
              </a:rPr>
              <a:t>.                       </a:t>
            </a:r>
            <a:r>
              <a:rPr lang="es-PE" sz="24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cs typeface="Raavi" pitchFamily="2"/>
              </a:rPr>
              <a:t>El pasaje que hoy leeremos profundiza en las relaciones del Hijo con el Padre y la necesidad de creer en Él. Escuchemos</a:t>
            </a:r>
            <a:r>
              <a:rPr lang="es-PE" sz="2400" b="1" i="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cs typeface="Raavi" pitchFamily="2"/>
              </a:rPr>
              <a:t>.</a:t>
            </a:r>
            <a:endParaRPr lang="es-ES_tradnl" sz="2400" b="1" i="1" dirty="0">
              <a:solidFill>
                <a:schemeClr val="bg1"/>
              </a:solidFill>
              <a:effectLst>
                <a:glow rad="101600">
                  <a:schemeClr val="tx1">
                    <a:lumMod val="95000"/>
                    <a:lumOff val="5000"/>
                    <a:alpha val="60000"/>
                  </a:schemeClr>
                </a:glow>
                <a:outerShdw blurRad="38100" dist="38100" dir="2700000" algn="tl">
                  <a:srgbClr val="000000">
                    <a:alpha val="43137"/>
                  </a:srgbClr>
                </a:outerShdw>
              </a:effectLst>
              <a:cs typeface="Raavi" pitchFamily="2"/>
            </a:endParaRPr>
          </a:p>
        </p:txBody>
      </p:sp>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5826" y="521751"/>
            <a:ext cx="4100409" cy="887104"/>
          </a:xfrm>
          <a:prstGeom prst="roundRect">
            <a:avLst/>
          </a:prstGeom>
        </p:spPr>
      </p:pic>
      <p:sp>
        <p:nvSpPr>
          <p:cNvPr id="9" name="Rectángulo redondeado 8"/>
          <p:cNvSpPr>
            <a:spLocks noChangeArrowheads="1"/>
          </p:cNvSpPr>
          <p:nvPr/>
        </p:nvSpPr>
        <p:spPr bwMode="auto">
          <a:xfrm>
            <a:off x="715431" y="500244"/>
            <a:ext cx="3778191" cy="832167"/>
          </a:xfrm>
          <a:prstGeom prst="roundRect">
            <a:avLst>
              <a:gd name="adj" fmla="val 16667"/>
            </a:avLst>
          </a:prstGeom>
          <a:no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b="1" dirty="0">
                <a:solidFill>
                  <a:srgbClr val="C00000"/>
                </a:solidFill>
                <a:latin typeface="Times New Roman" panose="02020603050405020304" pitchFamily="18" charset="0"/>
                <a:ea typeface="Times New Roman" panose="02020603050405020304" pitchFamily="18" charset="0"/>
              </a:rPr>
              <a:t>LECTIO</a:t>
            </a:r>
            <a:endParaRPr lang="es-PE" dirty="0">
              <a:solidFill>
                <a:srgbClr val="880000"/>
              </a:solidFill>
              <a:latin typeface="Times New Roman" panose="02020603050405020304" pitchFamily="18" charset="0"/>
              <a:ea typeface="Times New Roman" panose="02020603050405020304" pitchFamily="18" charset="0"/>
            </a:endParaRPr>
          </a:p>
          <a:p>
            <a:pPr indent="19050" algn="ctr" fontAlgn="base">
              <a:spcBef>
                <a:spcPct val="0"/>
              </a:spcBef>
            </a:pPr>
            <a:r>
              <a:rPr lang="es-ES_tradnl" b="1" dirty="0">
                <a:solidFill>
                  <a:srgbClr val="010914"/>
                </a:solidFill>
                <a:latin typeface="Times New Roman" panose="02020603050405020304" pitchFamily="18" charset="0"/>
                <a:ea typeface="Times New Roman" panose="02020603050405020304" pitchFamily="18" charset="0"/>
              </a:rPr>
              <a:t>¿Qué dice el texto? Juan 6, </a:t>
            </a:r>
            <a:r>
              <a:rPr lang="es-ES_tradnl" b="1" dirty="0" smtClean="0">
                <a:solidFill>
                  <a:srgbClr val="010914"/>
                </a:solidFill>
                <a:latin typeface="Times New Roman" panose="02020603050405020304" pitchFamily="18" charset="0"/>
                <a:ea typeface="Times New Roman" panose="02020603050405020304" pitchFamily="18" charset="0"/>
              </a:rPr>
              <a:t>41-52</a:t>
            </a:r>
            <a:endParaRPr lang="es-PE" dirty="0">
              <a:solidFill>
                <a:srgbClr val="010914"/>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049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 calcmode="lin" valueType="num">
                                      <p:cBhvr>
                                        <p:cTn id="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 calcmode="lin" valueType="num">
                                      <p:cBhvr>
                                        <p:cTn id="17"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8942" y="403207"/>
            <a:ext cx="8400288" cy="6015010"/>
          </a:xfrm>
          <a:prstGeom prst="rect">
            <a:avLst/>
          </a:prstGeom>
        </p:spPr>
      </p:pic>
      <p:sp>
        <p:nvSpPr>
          <p:cNvPr id="4" name="WordArt 2" descr="Bolsa de papel"/>
          <p:cNvSpPr>
            <a:spLocks noChangeArrowheads="1" noChangeShapeType="1" noTextEdit="1"/>
          </p:cNvSpPr>
          <p:nvPr/>
        </p:nvSpPr>
        <p:spPr bwMode="auto">
          <a:xfrm>
            <a:off x="1342590" y="878591"/>
            <a:ext cx="3204754" cy="390757"/>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ES" sz="28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Juan </a:t>
            </a:r>
            <a:r>
              <a:rPr lang="es-E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6</a:t>
            </a:r>
            <a:r>
              <a:rPr lang="es-ES" sz="2800" b="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41-52 </a:t>
            </a:r>
            <a:endParaRPr lang="es-ES" sz="2800" b="1" dirty="0">
              <a:effectLst>
                <a:outerShdw blurRad="38100" dist="38100" dir="2700000" algn="tl">
                  <a:srgbClr val="000000">
                    <a:alpha val="43137"/>
                  </a:srgbClr>
                </a:outerShdw>
              </a:effectLst>
              <a:latin typeface="Times New Roman" pitchFamily="18" charset="0"/>
            </a:endParaRPr>
          </a:p>
          <a:p>
            <a:pPr algn="ctr" fontAlgn="base">
              <a:spcBef>
                <a:spcPct val="0"/>
              </a:spcBef>
              <a:spcAft>
                <a:spcPct val="0"/>
              </a:spcAft>
            </a:pPr>
            <a:endParaRPr lang="es-ES" sz="1100" b="1" dirty="0">
              <a:effectLst>
                <a:outerShdw blurRad="38100" dist="38100" dir="2700000" algn="tl">
                  <a:srgbClr val="000000">
                    <a:alpha val="43137"/>
                  </a:srgbClr>
                </a:outerShdw>
              </a:effectLst>
              <a:latin typeface="Berlin Sans FB" pitchFamily="34" charset="0"/>
            </a:endParaRPr>
          </a:p>
          <a:p>
            <a:pPr algn="ctr" fontAlgn="base">
              <a:spcBef>
                <a:spcPct val="0"/>
              </a:spcBef>
              <a:spcAft>
                <a:spcPct val="0"/>
              </a:spcAft>
            </a:pPr>
            <a:endParaRPr lang="es-PE" sz="1100" b="1" kern="10" dirty="0">
              <a:effectLst>
                <a:outerShdw blurRad="38100" dist="38100" dir="2700000" algn="tl">
                  <a:srgbClr val="000000">
                    <a:alpha val="43137"/>
                  </a:srgbClr>
                </a:outerShdw>
              </a:effectLst>
              <a:latin typeface="Arial Black"/>
            </a:endParaRPr>
          </a:p>
        </p:txBody>
      </p:sp>
      <p:sp>
        <p:nvSpPr>
          <p:cNvPr id="2" name="Rectangle 2"/>
          <p:cNvSpPr>
            <a:spLocks noChangeArrowheads="1"/>
          </p:cNvSpPr>
          <p:nvPr/>
        </p:nvSpPr>
        <p:spPr bwMode="auto">
          <a:xfrm>
            <a:off x="1420967" y="1744732"/>
            <a:ext cx="3126377" cy="3539430"/>
          </a:xfrm>
          <a:prstGeom prst="rect">
            <a:avLst/>
          </a:prstGeom>
          <a:noFill/>
          <a:ln>
            <a:noFill/>
          </a:ln>
          <a:effectLst/>
          <a:extLst/>
        </p:spPr>
        <p:txBody>
          <a:bodyPr wrap="square">
            <a:spAutoFit/>
          </a:bodyPr>
          <a:lstStyle/>
          <a:p>
            <a:pPr algn="ctr" fontAlgn="base">
              <a:spcBef>
                <a:spcPct val="0"/>
              </a:spcBef>
              <a:spcAft>
                <a:spcPct val="0"/>
              </a:spcAft>
              <a:defRPr/>
            </a:pPr>
            <a:r>
              <a:rPr lang="es-ES" sz="2800" b="1" dirty="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rPr>
              <a:t>En aquel tiempo, </a:t>
            </a:r>
            <a:r>
              <a:rPr lang="es-ES" sz="2800" b="1" dirty="0" smtClean="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rPr>
              <a:t>l</a:t>
            </a:r>
            <a:r>
              <a:rPr lang="es-ES" sz="2800" b="1" dirty="0" smtClean="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cs typeface="Times New Roman" pitchFamily="18" charset="0"/>
              </a:rPr>
              <a:t>os </a:t>
            </a:r>
            <a:r>
              <a:rPr lang="es-ES" sz="2800" b="1" dirty="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cs typeface="Times New Roman" pitchFamily="18" charset="0"/>
              </a:rPr>
              <a:t>judíos criticaban a Jesús </a:t>
            </a:r>
            <a:r>
              <a:rPr lang="es-ES" sz="2800" b="1" dirty="0" smtClean="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cs typeface="Times New Roman" pitchFamily="18" charset="0"/>
              </a:rPr>
              <a:t>porque había </a:t>
            </a:r>
            <a:r>
              <a:rPr lang="es-ES" sz="2800" b="1" dirty="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cs typeface="Times New Roman" pitchFamily="18" charset="0"/>
              </a:rPr>
              <a:t>dicho: </a:t>
            </a:r>
            <a:r>
              <a:rPr lang="es-ES" sz="2800" b="1" dirty="0" smtClean="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cs typeface="Times New Roman" pitchFamily="18" charset="0"/>
              </a:rPr>
              <a:t>«</a:t>
            </a:r>
            <a:r>
              <a:rPr lang="es-ES" sz="2800" b="1" dirty="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cs typeface="Times New Roman" pitchFamily="18" charset="0"/>
              </a:rPr>
              <a:t>Yo soy el pan </a:t>
            </a:r>
            <a:r>
              <a:rPr lang="es-ES" sz="2800" b="1" dirty="0" smtClean="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cs typeface="Times New Roman" pitchFamily="18" charset="0"/>
              </a:rPr>
              <a:t> </a:t>
            </a:r>
            <a:r>
              <a:rPr lang="es-ES" sz="2800" b="1" dirty="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cs typeface="Times New Roman" pitchFamily="18" charset="0"/>
              </a:rPr>
              <a:t>bajado del cielo». </a:t>
            </a:r>
            <a:endParaRPr lang="es-ES" sz="2800" b="1" dirty="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22896898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0263" y="402336"/>
            <a:ext cx="8194766" cy="6033298"/>
          </a:xfrm>
          <a:prstGeom prst="rect">
            <a:avLst/>
          </a:prstGeom>
        </p:spPr>
      </p:pic>
      <p:sp>
        <p:nvSpPr>
          <p:cNvPr id="5" name="Rectangle 2"/>
          <p:cNvSpPr>
            <a:spLocks noChangeArrowheads="1"/>
          </p:cNvSpPr>
          <p:nvPr/>
        </p:nvSpPr>
        <p:spPr bwMode="auto">
          <a:xfrm>
            <a:off x="1525455" y="1002939"/>
            <a:ext cx="2981231" cy="4832092"/>
          </a:xfrm>
          <a:prstGeom prst="rect">
            <a:avLst/>
          </a:prstGeom>
          <a:noFill/>
          <a:ln>
            <a:noFill/>
          </a:ln>
          <a:effectLst/>
          <a:extLst/>
        </p:spPr>
        <p:txBody>
          <a:bodyPr wrap="square">
            <a:spAutoFit/>
          </a:bodyPr>
          <a:lstStyle/>
          <a:p>
            <a:pPr algn="ctr" fontAlgn="base">
              <a:spcBef>
                <a:spcPct val="0"/>
              </a:spcBef>
              <a:spcAft>
                <a:spcPct val="0"/>
              </a:spcAft>
              <a:defRPr/>
            </a:pPr>
            <a:r>
              <a:rPr lang="es-ES" sz="2800" b="1" dirty="0" smtClean="0">
                <a:solidFill>
                  <a:schemeClr val="tx1">
                    <a:lumMod val="95000"/>
                    <a:lumOff val="5000"/>
                  </a:schemeClr>
                </a:solidFill>
                <a:effectLst>
                  <a:outerShdw blurRad="38100" dist="38100" dir="2700000" algn="tl">
                    <a:srgbClr val="000000"/>
                  </a:outerShdw>
                </a:effectLst>
                <a:latin typeface="AR CENA" panose="02000000000000000000" pitchFamily="2" charset="0"/>
                <a:cs typeface="Times New Roman" pitchFamily="18" charset="0"/>
              </a:rPr>
              <a:t>y </a:t>
            </a:r>
            <a:r>
              <a:rPr lang="es-ES" sz="2800" b="1" dirty="0">
                <a:solidFill>
                  <a:schemeClr val="tx1">
                    <a:lumMod val="95000"/>
                    <a:lumOff val="5000"/>
                  </a:schemeClr>
                </a:solidFill>
                <a:effectLst>
                  <a:outerShdw blurRad="38100" dist="38100" dir="2700000" algn="tl">
                    <a:srgbClr val="000000"/>
                  </a:outerShdw>
                </a:effectLst>
                <a:latin typeface="AR CENA" panose="02000000000000000000" pitchFamily="2" charset="0"/>
                <a:cs typeface="Times New Roman" pitchFamily="18" charset="0"/>
              </a:rPr>
              <a:t>decían: </a:t>
            </a:r>
            <a:r>
              <a:rPr lang="es-ES" sz="2800" b="1" dirty="0" smtClean="0">
                <a:solidFill>
                  <a:schemeClr val="tx1">
                    <a:lumMod val="95000"/>
                    <a:lumOff val="5000"/>
                  </a:schemeClr>
                </a:solidFill>
                <a:effectLst>
                  <a:outerShdw blurRad="38100" dist="38100" dir="2700000" algn="tl">
                    <a:srgbClr val="000000"/>
                  </a:outerShdw>
                </a:effectLst>
                <a:latin typeface="AR CENA" panose="02000000000000000000" pitchFamily="2" charset="0"/>
                <a:cs typeface="Times New Roman" pitchFamily="18" charset="0"/>
              </a:rPr>
              <a:t>              –«¿</a:t>
            </a:r>
            <a:r>
              <a:rPr lang="es-ES" sz="2800" b="1" dirty="0">
                <a:solidFill>
                  <a:schemeClr val="tx1">
                    <a:lumMod val="95000"/>
                    <a:lumOff val="5000"/>
                  </a:schemeClr>
                </a:solidFill>
                <a:effectLst>
                  <a:outerShdw blurRad="38100" dist="38100" dir="2700000" algn="tl">
                    <a:srgbClr val="000000"/>
                  </a:outerShdw>
                </a:effectLst>
                <a:latin typeface="AR CENA" panose="02000000000000000000" pitchFamily="2" charset="0"/>
                <a:cs typeface="Times New Roman" pitchFamily="18" charset="0"/>
              </a:rPr>
              <a:t>No es éste </a:t>
            </a:r>
            <a:r>
              <a:rPr lang="es-ES" sz="2800" b="1" dirty="0" smtClean="0">
                <a:solidFill>
                  <a:schemeClr val="tx1">
                    <a:lumMod val="95000"/>
                    <a:lumOff val="5000"/>
                  </a:schemeClr>
                </a:solidFill>
                <a:effectLst>
                  <a:outerShdw blurRad="38100" dist="38100" dir="2700000" algn="tl">
                    <a:srgbClr val="000000"/>
                  </a:outerShdw>
                </a:effectLst>
                <a:latin typeface="AR CENA" panose="02000000000000000000" pitchFamily="2" charset="0"/>
                <a:cs typeface="Times New Roman" pitchFamily="18" charset="0"/>
              </a:rPr>
              <a:t>Jesús</a:t>
            </a:r>
            <a:r>
              <a:rPr lang="es-ES" sz="2800" b="1" dirty="0">
                <a:solidFill>
                  <a:schemeClr val="tx1">
                    <a:lumMod val="95000"/>
                    <a:lumOff val="5000"/>
                  </a:schemeClr>
                </a:solidFill>
                <a:effectLst>
                  <a:outerShdw blurRad="38100" dist="38100" dir="2700000" algn="tl">
                    <a:srgbClr val="000000"/>
                  </a:outerShdw>
                </a:effectLst>
                <a:latin typeface="AR CENA" panose="02000000000000000000" pitchFamily="2" charset="0"/>
                <a:cs typeface="Times New Roman" pitchFamily="18" charset="0"/>
              </a:rPr>
              <a:t>, </a:t>
            </a:r>
            <a:r>
              <a:rPr lang="es-ES" sz="2800" b="1" dirty="0" smtClean="0">
                <a:solidFill>
                  <a:schemeClr val="tx1">
                    <a:lumMod val="95000"/>
                    <a:lumOff val="5000"/>
                  </a:schemeClr>
                </a:solidFill>
                <a:effectLst>
                  <a:outerShdw blurRad="38100" dist="38100" dir="2700000" algn="tl">
                    <a:srgbClr val="000000"/>
                  </a:outerShdw>
                </a:effectLst>
                <a:latin typeface="AR CENA" panose="02000000000000000000" pitchFamily="2" charset="0"/>
                <a:cs typeface="Times New Roman" pitchFamily="18" charset="0"/>
              </a:rPr>
              <a:t>el </a:t>
            </a:r>
            <a:r>
              <a:rPr lang="es-ES" sz="2800" b="1" dirty="0">
                <a:solidFill>
                  <a:schemeClr val="tx1">
                    <a:lumMod val="95000"/>
                    <a:lumOff val="5000"/>
                  </a:schemeClr>
                </a:solidFill>
                <a:effectLst>
                  <a:outerShdw blurRad="38100" dist="38100" dir="2700000" algn="tl">
                    <a:srgbClr val="000000"/>
                  </a:outerShdw>
                </a:effectLst>
                <a:latin typeface="AR CENA" panose="02000000000000000000" pitchFamily="2" charset="0"/>
                <a:cs typeface="Times New Roman" pitchFamily="18" charset="0"/>
              </a:rPr>
              <a:t>hijo de José?. </a:t>
            </a:r>
            <a:r>
              <a:rPr lang="es-ES" sz="2800" b="1" dirty="0" smtClean="0">
                <a:solidFill>
                  <a:schemeClr val="tx1">
                    <a:lumMod val="95000"/>
                    <a:lumOff val="5000"/>
                  </a:schemeClr>
                </a:solidFill>
                <a:effectLst>
                  <a:outerShdw blurRad="38100" dist="38100" dir="2700000" algn="tl">
                    <a:srgbClr val="000000"/>
                  </a:outerShdw>
                </a:effectLst>
                <a:latin typeface="AR CENA" panose="02000000000000000000" pitchFamily="2" charset="0"/>
                <a:cs typeface="Times New Roman" pitchFamily="18" charset="0"/>
              </a:rPr>
              <a:t>¿</a:t>
            </a:r>
            <a:r>
              <a:rPr lang="es-ES" sz="2800" b="1" dirty="0">
                <a:solidFill>
                  <a:schemeClr val="tx1">
                    <a:lumMod val="95000"/>
                    <a:lumOff val="5000"/>
                  </a:schemeClr>
                </a:solidFill>
                <a:effectLst>
                  <a:outerShdw blurRad="38100" dist="38100" dir="2700000" algn="tl">
                    <a:srgbClr val="000000"/>
                  </a:outerShdw>
                </a:effectLst>
                <a:latin typeface="AR CENA" panose="02000000000000000000" pitchFamily="2" charset="0"/>
                <a:cs typeface="Times New Roman" pitchFamily="18" charset="0"/>
              </a:rPr>
              <a:t>No conocemos a su padre y a su madre</a:t>
            </a:r>
            <a:r>
              <a:rPr lang="es-ES" sz="2800" b="1" dirty="0" smtClean="0">
                <a:solidFill>
                  <a:schemeClr val="tx1">
                    <a:lumMod val="95000"/>
                    <a:lumOff val="5000"/>
                  </a:schemeClr>
                </a:solidFill>
                <a:effectLst>
                  <a:outerShdw blurRad="38100" dist="38100" dir="2700000" algn="tl">
                    <a:srgbClr val="000000"/>
                  </a:outerShdw>
                </a:effectLst>
                <a:latin typeface="AR CENA" panose="02000000000000000000" pitchFamily="2" charset="0"/>
                <a:cs typeface="Times New Roman" pitchFamily="18" charset="0"/>
              </a:rPr>
              <a:t>?.  </a:t>
            </a:r>
            <a:r>
              <a:rPr lang="es-ES" sz="2800" b="1" dirty="0">
                <a:solidFill>
                  <a:schemeClr val="tx1">
                    <a:lumMod val="95000"/>
                    <a:lumOff val="5000"/>
                  </a:schemeClr>
                </a:solidFill>
                <a:effectLst>
                  <a:outerShdw blurRad="38100" dist="38100" dir="2700000" algn="tl">
                    <a:srgbClr val="000000"/>
                  </a:outerShdw>
                </a:effectLst>
                <a:latin typeface="AR CENA" panose="02000000000000000000" pitchFamily="2" charset="0"/>
                <a:cs typeface="Times New Roman" pitchFamily="18" charset="0"/>
              </a:rPr>
              <a:t>¿Cómo dice ahora que ha bajado del cielo?»</a:t>
            </a:r>
            <a:endParaRPr lang="es-ES" sz="2800" b="1" dirty="0">
              <a:solidFill>
                <a:schemeClr val="tx1">
                  <a:lumMod val="95000"/>
                  <a:lumOff val="5000"/>
                </a:schemeClr>
              </a:solidFill>
              <a:effectLst>
                <a:outerShdw blurRad="38100" dist="38100" dir="2700000" algn="tl">
                  <a:srgbClr val="000000"/>
                </a:outerShdw>
              </a:effectLst>
              <a:latin typeface="AR CENA" panose="02000000000000000000" pitchFamily="2" charset="0"/>
            </a:endParaRPr>
          </a:p>
        </p:txBody>
      </p:sp>
    </p:spTree>
    <p:extLst>
      <p:ext uri="{BB962C8B-B14F-4D97-AF65-F5344CB8AC3E}">
        <p14:creationId xmlns:p14="http://schemas.microsoft.com/office/powerpoint/2010/main" val="29995482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1220</TotalTime>
  <Words>1507</Words>
  <Application>Microsoft Office PowerPoint</Application>
  <PresentationFormat>Presentación en pantalla (4:3)</PresentationFormat>
  <Paragraphs>100</Paragraphs>
  <Slides>35</Slides>
  <Notes>4</Notes>
  <HiddenSlides>0</HiddenSlides>
  <MMClips>1</MMClips>
  <ScaleCrop>false</ScaleCrop>
  <HeadingPairs>
    <vt:vector size="6" baseType="variant">
      <vt:variant>
        <vt:lpstr>Fuentes usadas</vt:lpstr>
      </vt:variant>
      <vt:variant>
        <vt:i4>30</vt:i4>
      </vt:variant>
      <vt:variant>
        <vt:lpstr>Tema</vt:lpstr>
      </vt:variant>
      <vt:variant>
        <vt:i4>5</vt:i4>
      </vt:variant>
      <vt:variant>
        <vt:lpstr>Títulos de diapositiva</vt:lpstr>
      </vt:variant>
      <vt:variant>
        <vt:i4>35</vt:i4>
      </vt:variant>
    </vt:vector>
  </HeadingPairs>
  <TitlesOfParts>
    <vt:vector size="70" baseType="lpstr">
      <vt:lpstr>Adobe Gothic Std B</vt:lpstr>
      <vt:lpstr>AR CENA</vt:lpstr>
      <vt:lpstr>Arial</vt:lpstr>
      <vt:lpstr>Arial Black</vt:lpstr>
      <vt:lpstr>Arial Narrow</vt:lpstr>
      <vt:lpstr>Arial Rounded MT Bold</vt:lpstr>
      <vt:lpstr>Arial Unicode MS</vt:lpstr>
      <vt:lpstr>Berlin Sans FB</vt:lpstr>
      <vt:lpstr>Bodoni MT</vt:lpstr>
      <vt:lpstr>Britannic Bold</vt:lpstr>
      <vt:lpstr>Calibri</vt:lpstr>
      <vt:lpstr>Calibri Light</vt:lpstr>
      <vt:lpstr>Comic Sans MS</vt:lpstr>
      <vt:lpstr>Futura Md BT</vt:lpstr>
      <vt:lpstr>Humanst521 BT</vt:lpstr>
      <vt:lpstr>Impact</vt:lpstr>
      <vt:lpstr>Kristen ITC</vt:lpstr>
      <vt:lpstr>Lucida Sans</vt:lpstr>
      <vt:lpstr>Matura MT Script Capitals</vt:lpstr>
      <vt:lpstr>Poor Richard</vt:lpstr>
      <vt:lpstr>Raavi</vt:lpstr>
      <vt:lpstr>Rockwell</vt:lpstr>
      <vt:lpstr>Showcard Gothic</vt:lpstr>
      <vt:lpstr>Square721 BT</vt:lpstr>
      <vt:lpstr>Swis721 Hv BT</vt:lpstr>
      <vt:lpstr>Swis721 Lt BT</vt:lpstr>
      <vt:lpstr>Tahoma</vt:lpstr>
      <vt:lpstr>Times</vt:lpstr>
      <vt:lpstr>Times New Roman</vt:lpstr>
      <vt:lpstr>Wingdings</vt:lpstr>
      <vt:lpstr>Diseño predeterminado</vt:lpstr>
      <vt:lpstr>1_Tema de Office</vt:lpstr>
      <vt:lpstr>2_Tema de Office</vt:lpstr>
      <vt:lpstr>En blanco</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Usuario de Windows</cp:lastModifiedBy>
  <cp:revision>172</cp:revision>
  <dcterms:created xsi:type="dcterms:W3CDTF">2015-08-04T04:19:58Z</dcterms:created>
  <dcterms:modified xsi:type="dcterms:W3CDTF">2021-08-02T17:05:20Z</dcterms:modified>
</cp:coreProperties>
</file>