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1" r:id="rId5"/>
    <p:sldMasterId id="2147483733" r:id="rId6"/>
    <p:sldMasterId id="2147483745" r:id="rId7"/>
    <p:sldMasterId id="2147483757" r:id="rId8"/>
  </p:sldMasterIdLst>
  <p:notesMasterIdLst>
    <p:notesMasterId r:id="rId45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0D8B6-F92C-4E86-B530-B263E778470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67E77-2CCC-462A-9A09-36E49AF1E9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29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FABB0-92FF-4A72-A72C-01D972977BB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4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FABB0-92FF-4A72-A72C-01D972977BB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11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FABB0-92FF-4A72-A72C-01D972977BB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6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A9DD4-E315-4C23-91F4-514CB772BF3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8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DB313-8B4B-46E4-BB2C-9A099A0DAAC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93924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4D3B8-EE0E-411F-A7A2-8BEC4DDA026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581651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58F50-A63F-44BC-B849-D495BE8E2EC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613479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C2C98-26D5-4346-A39C-CCAE7FD88F8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6634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B24DB-0EF1-4B8F-8FF8-F8804EA358F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1615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0939B-BEB0-4E3F-A08B-E37C8C3765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56880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1BE5A-0927-4577-9109-8DC320B423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61384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E073A-CC1C-416F-8503-1BC3494E7F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8098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F5F9-BBA3-426E-9954-C17AF8AAF62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90308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5E6C9-0CA5-41AC-AABC-9DD964E1C55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6519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AFF8A-8205-46BE-A084-9A6D35326E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9359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5E0C2-0222-4C1A-956A-F9970F73CD5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84278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2BE83-7B6A-412C-AA9A-6E7F26E7B13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4994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51B9B-0383-409D-BF60-06C30DBFD5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73308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FB9E3-C403-48FD-A393-9B31C3D29C0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94087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AF18B-059F-4760-BD6B-AC1F4927E3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9497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78B9A-160B-4490-A34B-2DADF95936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43581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CA892-81C4-41B8-959C-8594072F95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92279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39EE8-15FF-4445-9996-4AF96FEC0B7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67554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392B2-D8B3-46C8-BECD-428F3C9BFA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5137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C921C-3224-419F-AA90-78BF4753122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80234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7DD87-C27C-432B-B7CB-093AD1C3C59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126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93BD5-972D-4F57-9F99-79DBCC34D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9365458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0DAB2-FB41-4FFB-818B-C0F4CD8F027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01638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C899-14C0-42E2-9819-326DC7F20F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596980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5CDD5-68DC-4282-BB0B-4E64811484F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1314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D2AEA-A73A-4853-9298-F2C45894F2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3083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8B23E-5A55-4ECA-A3BC-9CCA8B04C7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4047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BC64-9CB2-463A-8F89-EB539FD1509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0802603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24476-D8DE-4E75-A4C5-9AE7CC582EF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8569952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9384E-0448-4F4C-B578-258D4E0BAC9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271316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A2AF6-E167-41A4-8C6D-6AF77654D1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792125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5D101-BC37-4E9E-9CAE-A49E5ED057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6391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4712D-EACE-4923-89F1-B5E0C5038A0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0300291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E679F-0773-4500-B12D-AA3506E5720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5478658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CE013-3721-4639-9F22-434572BF6F0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20826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A088B-AEF1-41E1-84D5-C947D9F9DD5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4415751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0E704-F1AD-4C62-A2AD-0DB9B21E75A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6439601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2A621-CD32-42B4-9D75-130F5211F4F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8408765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43C2A-C0B2-4BE5-9ABA-4F2E5F91815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523047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A168-6236-421E-B995-A3D2DA4A4D5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41168"/>
      </p:ext>
    </p:extLst>
  </p:cSld>
  <p:clrMapOvr>
    <a:masterClrMapping/>
  </p:clrMapOvr>
  <p:transition spd="slow" advClick="0" advTm="20000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10E2-61CC-4AA5-B5F2-C83177E6E7D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30703"/>
      </p:ext>
    </p:extLst>
  </p:cSld>
  <p:clrMapOvr>
    <a:masterClrMapping/>
  </p:clrMapOvr>
  <p:transition spd="slow" advClick="0" advTm="20000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EB3A6-894D-4E9D-9BF8-BB12C75446B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28085"/>
      </p:ext>
    </p:extLst>
  </p:cSld>
  <p:clrMapOvr>
    <a:masterClrMapping/>
  </p:clrMapOvr>
  <p:transition spd="slow" advClick="0" advTm="20000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7FF01-BF83-43B8-958B-F538C068A08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705577"/>
      </p:ext>
    </p:extLst>
  </p:cSld>
  <p:clrMapOvr>
    <a:masterClrMapping/>
  </p:clrMapOvr>
  <p:transition spd="slow" advClick="0" advTm="2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31BF-B577-478E-99A6-D2135FAEAB9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5759769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FD9C7-14E8-4C76-9949-F912753C16D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45464"/>
      </p:ext>
    </p:extLst>
  </p:cSld>
  <p:clrMapOvr>
    <a:masterClrMapping/>
  </p:clrMapOvr>
  <p:transition spd="slow" advClick="0" advTm="20000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1B217-7880-45E7-BE30-A88BCE3265D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52899"/>
      </p:ext>
    </p:extLst>
  </p:cSld>
  <p:clrMapOvr>
    <a:masterClrMapping/>
  </p:clrMapOvr>
  <p:transition spd="slow" advClick="0" advTm="20000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C6E8D-D33F-48ED-BF81-E7D41B55086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96466"/>
      </p:ext>
    </p:extLst>
  </p:cSld>
  <p:clrMapOvr>
    <a:masterClrMapping/>
  </p:clrMapOvr>
  <p:transition spd="slow" advClick="0" advTm="20000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99A1-B30B-4A0D-9602-087A06A2AC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670633"/>
      </p:ext>
    </p:extLst>
  </p:cSld>
  <p:clrMapOvr>
    <a:masterClrMapping/>
  </p:clrMapOvr>
  <p:transition spd="slow" advClick="0" advTm="20000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5C698-BA54-4D00-92AD-2813D88411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87771"/>
      </p:ext>
    </p:extLst>
  </p:cSld>
  <p:clrMapOvr>
    <a:masterClrMapping/>
  </p:clrMapOvr>
  <p:transition spd="slow" advClick="0" advTm="20000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A9C7B-EBED-4FD1-B0F2-3A053B5049F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548659"/>
      </p:ext>
    </p:extLst>
  </p:cSld>
  <p:clrMapOvr>
    <a:masterClrMapping/>
  </p:clrMapOvr>
  <p:transition spd="slow" advClick="0" advTm="20000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23918-E160-4D47-AA9F-B10FB714850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6186"/>
      </p:ext>
    </p:extLst>
  </p:cSld>
  <p:clrMapOvr>
    <a:masterClrMapping/>
  </p:clrMapOvr>
  <p:transition spd="slow" advClick="0" advTm="2000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B2D27-DBA0-4947-B052-09FEB572870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999822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60EE6-F204-4E2C-83AF-D3508F0CCE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21528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01BE3-42B6-475F-86E5-22094A22090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35997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13984-6065-4A17-81C7-B6637F9E921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8187295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87A-D357-4F92-99B7-B527B2E4D22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40935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B0FB3-536B-4D27-B193-BF87D1A0351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2464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F3A56-E8B4-4B67-AAAF-1BFE71913F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24719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93836-3844-47F0-8BB7-2CF58CFF87D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710872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45F4-9DF2-41B4-9460-B6509E3D5B0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33188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1A351-408F-425E-8F73-77680E48B85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55704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EFD8A-386D-4147-A8FE-48C271792C1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10747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B2BFD-E76D-464E-B23C-F3C0BB5BDE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22369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014B7-D12D-4C7D-A61A-4E17C767764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64069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07C7C-900B-40B6-80F7-D7FDE47914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8441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37958-AC59-443D-9BF9-C1F9667075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9665161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841BE-F9C6-41F1-9331-A023DFFD29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59279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8383B-3DA1-4DD9-8B71-E744665E5A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76560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8F649-2154-4234-BDEE-AE582A64A3A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97997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3CF79-238B-4EB7-8C39-FA073FBA8A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193678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C52A8-3521-4975-88FD-6275EB4028F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41328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C195-BBEA-4C33-824A-46F04BC754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0207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1ED1E-77D0-4296-85D2-434FCB24544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237355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DEED3-276C-42E2-A365-F390450FAF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8078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D3893-9CF6-4E31-9F7D-E18C2653F53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74489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92A53-B9BF-4D20-84D6-2395E2D6650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80414"/>
      </p:ext>
    </p:extLst>
  </p:cSld>
  <p:clrMapOvr>
    <a:masterClrMapping/>
  </p:clrMapOvr>
  <p:transition spd="slow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B76D8-A6AB-4B22-A850-16AD6297CD1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2600722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D64FA-5445-4031-B33D-45BDA42C6C9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754"/>
      </p:ext>
    </p:extLst>
  </p:cSld>
  <p:clrMapOvr>
    <a:masterClrMapping/>
  </p:clrMapOvr>
  <p:transition spd="slow" advTm="12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756EF-BD75-4DD8-B074-C8EE52309E7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73599"/>
      </p:ext>
    </p:extLst>
  </p:cSld>
  <p:clrMapOvr>
    <a:masterClrMapping/>
  </p:clrMapOvr>
  <p:transition spd="slow" advTm="12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0C0D0-B139-4A72-A0A0-289D7DAC172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180317"/>
      </p:ext>
    </p:extLst>
  </p:cSld>
  <p:clrMapOvr>
    <a:masterClrMapping/>
  </p:clrMapOvr>
  <p:transition spd="slow" advTm="12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FA7E6-C5F0-41FF-860E-CF90DB68F32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62303"/>
      </p:ext>
    </p:extLst>
  </p:cSld>
  <p:clrMapOvr>
    <a:masterClrMapping/>
  </p:clrMapOvr>
  <p:transition spd="slow" advTm="12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E3F12-3E35-49E0-9EAD-6D4E4CB34284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639967"/>
      </p:ext>
    </p:extLst>
  </p:cSld>
  <p:clrMapOvr>
    <a:masterClrMapping/>
  </p:clrMapOvr>
  <p:transition spd="slow" advTm="12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339A5-2FDF-4663-88B5-379D5C7CB4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91696"/>
      </p:ext>
    </p:extLst>
  </p:cSld>
  <p:clrMapOvr>
    <a:masterClrMapping/>
  </p:clrMapOvr>
  <p:transition spd="slow" advTm="12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2DDB9-0CD5-41EE-90FC-E203C2B1B21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898531"/>
      </p:ext>
    </p:extLst>
  </p:cSld>
  <p:clrMapOvr>
    <a:masterClrMapping/>
  </p:clrMapOvr>
  <p:transition spd="slow" advTm="12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C360D-FBD8-4415-A3D9-604376BC7E2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481551"/>
      </p:ext>
    </p:extLst>
  </p:cSld>
  <p:clrMapOvr>
    <a:masterClrMapping/>
  </p:clrMapOvr>
  <p:transition spd="slow" advTm="12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6243F-81FA-48AF-86F7-8F6D3E2B944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9095"/>
      </p:ext>
    </p:extLst>
  </p:cSld>
  <p:clrMapOvr>
    <a:masterClrMapping/>
  </p:clrMapOvr>
  <p:transition spd="slow" advTm="12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0080A-CD54-435D-B2DD-EE710A337D7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00234"/>
      </p:ext>
    </p:extLst>
  </p:cSld>
  <p:clrMapOvr>
    <a:masterClrMapping/>
  </p:clrMapOvr>
  <p:transition spd="slow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AAC5B-2923-4F57-82E8-AF0BC51695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740549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57B7D-7DDA-4562-A5C1-79C6A76FC9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84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E4BA7-DAC4-41A6-9F5F-778F537CDE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841FF-0290-4729-A8C9-EB269CED799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EB0CA-8501-4A28-B658-71BEFCC582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441BD9-1EA6-4F03-86A9-9A3202314E1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 advClick="0" advTm="20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61168C-6DB6-4EE5-A672-9BC8608CD8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9C112-B5B2-43B9-9376-1895A5AAF54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5F5F5F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Ria Slides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6B9A-4686-47BC-9014-C58FDBAE0EB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0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 advTm="12000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50. Cantemos al amor de los amo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0" y="442471"/>
            <a:ext cx="8356744" cy="60279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3" y="6244896"/>
            <a:ext cx="141439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0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6" y="421878"/>
            <a:ext cx="8369092" cy="605063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770811" y="1037326"/>
            <a:ext cx="3169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y, en la casa en que entre, díganle al dueño: </a:t>
            </a:r>
            <a:r>
              <a:rPr kumimoji="0" lang="es-ES" sz="2800" b="1" i="1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“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El Maestro pregunta: ¿Dónde está la habitación en que voy a comer la Pascua con mis discípulos?".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6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76209"/>
            <a:ext cx="8436428" cy="60768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503303" y="418658"/>
            <a:ext cx="8125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 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Él, les mostrará en el piso de arriba una sala grande y bien alfombrada.                               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Preparemos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allí la cena”.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2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" y="411480"/>
            <a:ext cx="8493551" cy="6035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808117" y="4325442"/>
            <a:ext cx="80106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Los discípulos salieron, llegaron a la ciudad,  encontraron lo que les había dicho y prepararon la cena. </a:t>
            </a:r>
          </a:p>
        </p:txBody>
      </p:sp>
    </p:spTree>
    <p:extLst>
      <p:ext uri="{BB962C8B-B14F-4D97-AF65-F5344CB8AC3E}">
        <p14:creationId xmlns:p14="http://schemas.microsoft.com/office/powerpoint/2010/main" val="6837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9" y="432381"/>
            <a:ext cx="8395065" cy="6020671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9053" y="287994"/>
            <a:ext cx="7820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Mientras comían,  Jesús tomó un pan, pronunció la bendición, lo partió y  se lo dio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diciendo: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62302" y="2173402"/>
            <a:ext cx="2835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“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Tomen, esto es mi cuerpo”. </a:t>
            </a:r>
          </a:p>
        </p:txBody>
      </p:sp>
    </p:spTree>
    <p:extLst>
      <p:ext uri="{BB962C8B-B14F-4D97-AF65-F5344CB8AC3E}">
        <p14:creationId xmlns:p14="http://schemas.microsoft.com/office/powerpoint/2010/main" val="2698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452534"/>
            <a:ext cx="8398933" cy="59529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9667" y="452534"/>
            <a:ext cx="48138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Y, tomando en sus manos una copa, pronunció la acción de gracias, se la dio y todos bebieron. </a:t>
            </a:r>
          </a:p>
        </p:txBody>
      </p:sp>
    </p:spTree>
    <p:extLst>
      <p:ext uri="{BB962C8B-B14F-4D97-AF65-F5344CB8AC3E}">
        <p14:creationId xmlns:p14="http://schemas.microsoft.com/office/powerpoint/2010/main" val="15051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0" y="407216"/>
            <a:ext cx="8375659" cy="60284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90506" y="447875"/>
            <a:ext cx="8130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Y les dijo: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“Ésta es mi sangre, sangre de la alianza, derramada por todos.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29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3" y="428462"/>
            <a:ext cx="8386617" cy="6059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0590" y="337541"/>
            <a:ext cx="83689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Les aseguro que no volveré a beber del fruto de la vid hasta el día que beba el vino nuevo en el reino de Dios”.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9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55" y="400593"/>
            <a:ext cx="8418576" cy="6078583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9600" y="4615787"/>
            <a:ext cx="6823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Después de  cantar los salmos, salieron para el monte de los Olivos. </a:t>
            </a:r>
          </a:p>
        </p:txBody>
      </p:sp>
    </p:spTree>
    <p:extLst>
      <p:ext uri="{BB962C8B-B14F-4D97-AF65-F5344CB8AC3E}">
        <p14:creationId xmlns:p14="http://schemas.microsoft.com/office/powerpoint/2010/main" val="17509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L SEGUIMIENTO DE JESÚS - Reflexión del obispo - Iglesia Juju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" y="449156"/>
            <a:ext cx="8357039" cy="60474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465697" y="253897"/>
            <a:ext cx="62824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44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Preguntas para la lectura: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931267" y="3998552"/>
            <a:ext cx="6949990" cy="20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 ¿Quién toma la iniciativa en todo lo que se refiere a la preparación de la cena?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sí habla Jesús sobre el Amor en el Evangelio - Historias - 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0" y="402635"/>
            <a:ext cx="8335283" cy="60939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4929320" y="1692553"/>
            <a:ext cx="38016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¿Por qué Jesús pone tanto cuidado </a:t>
            </a:r>
            <a:r>
              <a:rPr kumimoji="0" lang="es-ES_tradnl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              en </a:t>
            </a: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la celebración de esta fiesta?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834280" y="466887"/>
            <a:ext cx="2793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larendon Blk BT" panose="02040905050505020204" pitchFamily="18" charset="0"/>
                <a:ea typeface="+mn-ea"/>
                <a:cs typeface="Times New Roman"/>
              </a:rPr>
              <a:t>Mc 14, 12-16.22-26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4643" y="5975024"/>
            <a:ext cx="4214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Domingo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6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de Junio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2021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grpSp>
        <p:nvGrpSpPr>
          <p:cNvPr id="8" name="Group 165"/>
          <p:cNvGrpSpPr>
            <a:grpSpLocks/>
          </p:cNvGrpSpPr>
          <p:nvPr/>
        </p:nvGrpSpPr>
        <p:grpSpPr bwMode="auto">
          <a:xfrm>
            <a:off x="406395" y="466887"/>
            <a:ext cx="4644578" cy="700261"/>
            <a:chOff x="1307" y="568"/>
            <a:chExt cx="6536" cy="866"/>
          </a:xfrm>
        </p:grpSpPr>
        <p:sp>
          <p:nvSpPr>
            <p:cNvPr id="12" name="Rectangle 166"/>
            <p:cNvSpPr>
              <a:spLocks noChangeArrowheads="1"/>
            </p:cNvSpPr>
            <p:nvPr/>
          </p:nvSpPr>
          <p:spPr bwMode="auto">
            <a:xfrm>
              <a:off x="1307" y="738"/>
              <a:ext cx="6536" cy="696"/>
            </a:xfrm>
            <a:prstGeom prst="rect">
              <a:avLst/>
            </a:prstGeom>
            <a:solidFill>
              <a:srgbClr val="E1BD7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3" name="Text Box 167"/>
            <p:cNvSpPr txBox="1">
              <a:spLocks noChangeArrowheads="1"/>
            </p:cNvSpPr>
            <p:nvPr/>
          </p:nvSpPr>
          <p:spPr bwMode="auto">
            <a:xfrm>
              <a:off x="2445" y="568"/>
              <a:ext cx="5141" cy="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33C0B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LECTIO DIVINA – </a:t>
              </a:r>
              <a:r>
                <a:rPr kumimoji="0" lang="es-ES_tradnl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33C0B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  SOLEMNIDAD DE CORPUS CHRISTI</a:t>
              </a:r>
              <a:r>
                <a:rPr kumimoji="0" lang="es-P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80000"/>
                  </a:solidFill>
                  <a:effectLst/>
                  <a:uLnTx/>
                  <a:uFillTx/>
                  <a:latin typeface="Times New Roman"/>
                  <a:ea typeface="Times New Roman" panose="02020603050405020304" pitchFamily="18" charset="0"/>
                  <a:cs typeface="Times New Roman"/>
                </a:rPr>
                <a:t> </a:t>
              </a:r>
              <a:r>
                <a:rPr kumimoji="0" lang="es-P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80000"/>
                  </a:solidFill>
                  <a:effectLst/>
                  <a:uLnTx/>
                  <a:uFillTx/>
                  <a:latin typeface="Times New Roman"/>
                  <a:ea typeface="Times New Roman" panose="02020603050405020304" pitchFamily="18" charset="0"/>
                  <a:cs typeface="Times New Roman"/>
                </a:rPr>
                <a:t>    </a:t>
              </a:r>
              <a:r>
                <a:rPr kumimoji="0" lang="es-ES_tradnl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ESTO 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806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ES MI CUERPO... ESTA ES MI SANGRE</a:t>
              </a:r>
              <a:endPara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endParaRPr>
            </a:p>
          </p:txBody>
        </p:sp>
        <p:pic>
          <p:nvPicPr>
            <p:cNvPr id="14" name="Picture 168" descr="lecti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" y="568"/>
              <a:ext cx="874" cy="77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 rot="20745609">
            <a:off x="1448642" y="4264038"/>
            <a:ext cx="7018576" cy="140934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Impact"/>
                <a:ea typeface="+mn-ea"/>
                <a:cs typeface="Times New Roman"/>
              </a:rPr>
              <a:t>Esto es mi cuerpo….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Impact"/>
                <a:ea typeface="+mn-ea"/>
                <a:cs typeface="Times New Roman"/>
              </a:rPr>
              <a:t>Esta es mi Sangre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Impact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13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El Evangelio del Reino de los Ciel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011" y="383177"/>
            <a:ext cx="8377646" cy="6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7 Rectángulo"/>
          <p:cNvSpPr>
            <a:spLocks noChangeArrowheads="1"/>
          </p:cNvSpPr>
          <p:nvPr/>
        </p:nvSpPr>
        <p:spPr bwMode="auto">
          <a:xfrm>
            <a:off x="200296" y="688959"/>
            <a:ext cx="34050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6B261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¿Qué gestos realiza Jesús durante la cena? 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6B261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5643163" y="842616"/>
            <a:ext cx="30523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6B261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6B261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Qué palabras acompañan estos gestos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6B261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6B261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latura de Caravelí: La &quot;Nueva Alianza&quot; sellada en la Sangre de 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442729"/>
            <a:ext cx="8347165" cy="60364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476452" y="625609"/>
            <a:ext cx="64831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 ¿Qué quiere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expresar </a:t>
            </a:r>
            <a:r>
              <a:rPr kumimoji="0" lang="es-ES_tradnl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con ellos</a:t>
            </a:r>
            <a:r>
              <a:rPr kumimoji="0" lang="es-ES_tradnl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68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Eucaristía: Amor y Unidad - Jesu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8" y="419221"/>
            <a:ext cx="8396242" cy="60773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5 Rectángulo"/>
          <p:cNvSpPr>
            <a:spLocks noChangeArrowheads="1"/>
          </p:cNvSpPr>
          <p:nvPr/>
        </p:nvSpPr>
        <p:spPr bwMode="auto">
          <a:xfrm>
            <a:off x="1051762" y="1657886"/>
            <a:ext cx="2170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76200" dir="10800000" algn="r" rotWithShape="0">
                    <a:srgbClr val="20150A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76200" dir="10800000" algn="r" rotWithShape="0">
                    <a:srgbClr val="20150A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: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76200" dir="10800000" algn="r" rotWithShape="0">
                  <a:srgbClr val="20150A"/>
                </a:outerShdw>
              </a:effectLst>
              <a:uLnTx/>
              <a:uFillTx/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4" y="419221"/>
            <a:ext cx="3337426" cy="730310"/>
          </a:xfrm>
          <a:prstGeom prst="roundRect">
            <a:avLst/>
          </a:prstGeom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783772" y="419221"/>
            <a:ext cx="2882536" cy="605168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MEDITATIO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¿Qué ME dice el texto?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81998" y="3684330"/>
            <a:ext cx="83962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No </a:t>
            </a: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basta con repetir materialmente los gestos y las palabras de Jesús. En cada Eucaristía, el Señor nos invita a identificarnos con las actitudes de fondo que le llevaron a entregar su vida por todos.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Si nuestra comunión no es expresión de esta nueva alianza de amor con Dios y con los demás,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será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un rito vacío de contenido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0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mos gracias después de comulgar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8" y="430937"/>
            <a:ext cx="8370116" cy="60482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3 Rectángulo"/>
          <p:cNvSpPr>
            <a:spLocks noChangeArrowheads="1"/>
          </p:cNvSpPr>
          <p:nvPr/>
        </p:nvSpPr>
        <p:spPr bwMode="auto">
          <a:xfrm>
            <a:off x="478382" y="4389120"/>
            <a:ext cx="8177348" cy="18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haroni" panose="02010803020104030203" pitchFamily="2" charset="-79"/>
                <a:ea typeface="Arial Unicode MS" pitchFamily="34" charset="-128"/>
                <a:cs typeface="Aharoni" panose="02010803020104030203"/>
              </a:rPr>
              <a:t>¿La celebración de la Eucaristía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haroni" panose="02010803020104030203" pitchFamily="2" charset="-79"/>
                <a:ea typeface="Arial Unicode MS" pitchFamily="34" charset="-128"/>
                <a:cs typeface="Aharoni" panose="02010803020104030203"/>
              </a:rPr>
              <a:t>                 te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haroni" panose="02010803020104030203" pitchFamily="2" charset="-79"/>
                <a:ea typeface="Arial Unicode MS" pitchFamily="34" charset="-128"/>
                <a:cs typeface="Aharoni" panose="02010803020104030203"/>
              </a:rPr>
              <a:t>ayuda a crecer en la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haroni" panose="02010803020104030203" pitchFamily="2" charset="-79"/>
                <a:ea typeface="Arial Unicode MS" pitchFamily="34" charset="-128"/>
                <a:cs typeface="Aharoni" panose="02010803020104030203"/>
              </a:rPr>
              <a:t>                          “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haroni" panose="02010803020104030203" pitchFamily="2" charset="-79"/>
                <a:ea typeface="Arial Unicode MS" pitchFamily="34" charset="-128"/>
                <a:cs typeface="Aharoni" panose="02010803020104030203"/>
              </a:rPr>
              <a:t>comunión”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haroni" panose="02010803020104030203" pitchFamily="2" charset="-79"/>
                <a:ea typeface="Arial Unicode MS" pitchFamily="34" charset="-128"/>
                <a:cs typeface="Aharoni" panose="02010803020104030203"/>
              </a:rPr>
              <a:t>con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haroni" panose="02010803020104030203" pitchFamily="2" charset="-79"/>
                <a:ea typeface="Arial Unicode MS" pitchFamily="34" charset="-128"/>
                <a:cs typeface="Aharoni" panose="02010803020104030203"/>
              </a:rPr>
              <a:t>el Señor?</a:t>
            </a:r>
            <a:endParaRPr kumimoji="0" lang="es-ES" sz="32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haroni" panose="02010803020104030203" pitchFamily="2" charset="-79"/>
              <a:ea typeface="Arial Unicode MS" pitchFamily="34" charset="-128"/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267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atholictradition.org/Children/cchild-priest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157" y="432375"/>
            <a:ext cx="8377651" cy="60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7 Rectángulo"/>
          <p:cNvSpPr>
            <a:spLocks noChangeArrowheads="1"/>
          </p:cNvSpPr>
          <p:nvPr/>
        </p:nvSpPr>
        <p:spPr bwMode="auto">
          <a:xfrm>
            <a:off x="569567" y="4528425"/>
            <a:ext cx="79299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 pitchFamily="18" charset="0"/>
                <a:cs typeface="Aharoni" panose="02010803020104030203"/>
              </a:rPr>
              <a:t>Un pan que se parte, una copa de vino que se derrama...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 pitchFamily="18" charset="0"/>
                <a:cs typeface="Aharoni" panose="02010803020104030203"/>
              </a:rPr>
              <a:t>¿cómo te interpelan estos gestos? 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AC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Times New Roman" pitchFamily="18" charset="0"/>
              <a:cs typeface="Aharoni" panose="02010803020104030203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259632" y="4293096"/>
            <a:ext cx="4320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" y="423672"/>
            <a:ext cx="8500411" cy="6064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5 Rectángulo"/>
          <p:cNvSpPr/>
          <p:nvPr/>
        </p:nvSpPr>
        <p:spPr>
          <a:xfrm>
            <a:off x="501540" y="3237363"/>
            <a:ext cx="805898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¿Cómo puedes actualizar estos gestos en tu vida diaria? </a:t>
            </a:r>
            <a:endParaRPr kumimoji="0" lang="es-ES_tradnl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¿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Te descubres a ti mismo como una “persona eucarística</a:t>
            </a: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”?.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3968" y="4653136"/>
            <a:ext cx="449965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s-ES" sz="2800" b="1" i="0" u="none" strike="noStrike" kern="1200" cap="none" spc="5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10800000" algn="r" rotWithShape="0">
                  <a:srgbClr val="C0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01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2" y="452846"/>
            <a:ext cx="8361213" cy="59740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409302" y="775063"/>
            <a:ext cx="8220398" cy="1703067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¿Cómo vivo la celebración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 Misa cada domingo?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299" y="446075"/>
            <a:ext cx="8316689" cy="606116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39058" y="3737801"/>
            <a:ext cx="81869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 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Eucaristía es fuente y culmen de toda oración, y nuestra plegaria al final de este encuentro no quiere desvincularse de ella, que es la celebración de la fe por excelencia. 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9309" y="2912312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Times New Roman" pitchFamily="18" charset="0"/>
                <a:cs typeface="Arial" charset="0"/>
              </a:rPr>
              <a:t>Motivación: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6" y="446075"/>
            <a:ext cx="3188517" cy="920496"/>
          </a:xfrm>
          <a:prstGeom prst="roundRect">
            <a:avLst/>
          </a:prstGeom>
        </p:spPr>
      </p:pic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451666" y="343904"/>
            <a:ext cx="3311434" cy="787087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ORATIO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¿Qué le digo al Señor motivado por su Palabra?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g Católico Gotitas Espirituales ®: EL EVANGELIO DE HOY - SOLEMNIDAD DE  CORPUS CHRISTI 14 DE JUNIO DE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6" y="438178"/>
            <a:ext cx="8361407" cy="602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4085" y="324703"/>
            <a:ext cx="8298028" cy="1143008"/>
          </a:xfrm>
        </p:spPr>
        <p:txBody>
          <a:bodyPr/>
          <a:lstStyle/>
          <a:p>
            <a:pPr algn="ctr"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  <a:p>
            <a:pPr algn="ctr">
              <a:buNone/>
            </a:pPr>
            <a:endParaRPr lang="es-PE" sz="2400" dirty="0">
              <a:solidFill>
                <a:schemeClr val="bg1"/>
              </a:solidFill>
              <a:effectLst>
                <a:glow rad="101600">
                  <a:srgbClr val="080808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es-PE" sz="2400" dirty="0">
              <a:solidFill>
                <a:schemeClr val="bg1"/>
              </a:solidFill>
              <a:effectLst>
                <a:glow rad="101600">
                  <a:srgbClr val="080808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8 Rectángulo"/>
          <p:cNvSpPr/>
          <p:nvPr/>
        </p:nvSpPr>
        <p:spPr>
          <a:xfrm>
            <a:off x="533400" y="5181600"/>
            <a:ext cx="8001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26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827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Copa de la Salvación - Universal México - Universal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2" y="429769"/>
            <a:ext cx="8350991" cy="60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0195" y="1135642"/>
            <a:ext cx="47211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3000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¿Cómo pagaré al Señor 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todo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el bien que me ha hecho? Alzaré la copa 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la salvación invocando 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su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nombre.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60195" y="5030933"/>
            <a:ext cx="5061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Cuando te invoqué Señor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me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escuchaste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029" y="241172"/>
            <a:ext cx="287097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/>
                <a:ea typeface="+mn-ea"/>
                <a:cs typeface="Times New Roman" pitchFamily="18" charset="0"/>
              </a:rPr>
              <a:t>Salmo 115</a:t>
            </a:r>
            <a:endParaRPr kumimoji="0" lang="es-ES" sz="4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" y="405391"/>
            <a:ext cx="8388670" cy="60744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4736" y="5234036"/>
            <a:ext cx="83886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19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larendon Blk BT" panose="02040905050505020204" pitchFamily="18" charset="0"/>
                <a:ea typeface="Times New Roman" pitchFamily="18" charset="0"/>
                <a:cs typeface="Tahoma" pitchFamily="34" charset="0"/>
              </a:rPr>
              <a:t>Cantos sugeridos:  </a:t>
            </a:r>
            <a:r>
              <a:rPr kumimoji="0" lang="es-ES_tradnl" sz="24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larendon Blk BT" panose="02040905050505020204" pitchFamily="18" charset="0"/>
                <a:ea typeface="Times New Roman" pitchFamily="18" charset="0"/>
                <a:cs typeface="Tahoma" pitchFamily="34" charset="0"/>
              </a:rPr>
              <a:t>En su mesa hay amor, Cantemos al amor de los amores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4738" y="405391"/>
            <a:ext cx="83886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larendon Blk BT" panose="02040905050505020204" pitchFamily="18" charset="0"/>
                <a:ea typeface="Times New Roman" pitchFamily="18" charset="0"/>
                <a:cs typeface="Tahoma" pitchFamily="34" charset="0"/>
              </a:rPr>
              <a:t>Ambientación: Un pan grande,  adornado con algunas espigas, el cual se compartirá al final entre los participantes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3" y="6272523"/>
            <a:ext cx="2365453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7" y="435429"/>
            <a:ext cx="8382435" cy="6035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6383" y="416344"/>
            <a:ext cx="8168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Mucho le cuesta al Señor la muerte de sus fieles. Señor, yo soy tu siervo, hijo de tu esclava: 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rompiste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mis cadenas.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87908" y="4173130"/>
            <a:ext cx="44528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AC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Cuando te invoqué Señor,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AC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me escuchaste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AC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TAD ATENTOS” LECTIO DIVINA DEL EVANGELIO DEL DOMINGO I DE ADVIENTO (CICLO  B) | Biblia y Comuni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1" y="424089"/>
            <a:ext cx="8343990" cy="6055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2218" y="441506"/>
            <a:ext cx="8117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Te ofreceré un sacrificio de alabanza, invocando tu nombre, Señor. Cumpliré al Señor mis votos en presencia de todo el pueblo.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1052" y="5153541"/>
            <a:ext cx="61464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Cuando te invoqué Señor,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me escuchaste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5" y="432755"/>
            <a:ext cx="8405922" cy="6052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ángulo 6"/>
          <p:cNvSpPr/>
          <p:nvPr/>
        </p:nvSpPr>
        <p:spPr>
          <a:xfrm>
            <a:off x="4166023" y="502637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Motivación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9" y="460958"/>
            <a:ext cx="3188517" cy="707194"/>
          </a:xfrm>
          <a:prstGeom prst="roundRect">
            <a:avLst/>
          </a:prstGeom>
        </p:spPr>
      </p:pic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1491839" y="4284663"/>
            <a:ext cx="73038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Lo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que les dijo a sus apóstoles, estén seguras,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hijas mías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 lo dice también a cada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una de ustedes. Por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eso hay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procurar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excitar su deseo con algún buen pensamiento. Deseas venir a mí, Señor mío;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¿y quién soy yo? Pero yo, Dios mío, deseo con todo mi corazón ir a ti, porque eres mi soberano bien y mi fin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último. (IX,312)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592295" y="1293239"/>
            <a:ext cx="820336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Para </a:t>
            </a: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San Vicente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la Eucaristía es el testamento del Señor a su Iglesia. Es el último signo de su amor, la fuente de donde brota la perenne vida de la Iglesia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una Hija de la Caridad le dice: 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“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Cuando instituyó el santo Sacramento, dijo a sus apóstoles: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he deseado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ardientemente comer esta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Pascua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 ustedes. Pues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bien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como el Hijo de Dios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que en la santa Eucaristía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                        da a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sí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mismo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lo deseó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 deseo tan ardiente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                                                 ¿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no es justo que el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alma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que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desee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recibir este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      soberano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bien, lo desee con todo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corazón?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2" name="5 Rectángulo"/>
          <p:cNvSpPr>
            <a:spLocks noChangeArrowheads="1"/>
          </p:cNvSpPr>
          <p:nvPr/>
        </p:nvSpPr>
        <p:spPr bwMode="auto">
          <a:xfrm>
            <a:off x="194648" y="6398027"/>
            <a:ext cx="74647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592296" y="452910"/>
            <a:ext cx="3002280" cy="541391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kumimoji="0" lang="es-PE" sz="16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  <a:endParaRPr kumimoji="0" lang="es-PE" sz="16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8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13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37" y="384917"/>
            <a:ext cx="8364586" cy="60681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4035" name="6 Rectángulo"/>
          <p:cNvSpPr>
            <a:spLocks noChangeArrowheads="1"/>
          </p:cNvSpPr>
          <p:nvPr/>
        </p:nvSpPr>
        <p:spPr bwMode="auto">
          <a:xfrm>
            <a:off x="2022564" y="674278"/>
            <a:ext cx="511193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un hermano moribundo le dice: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“Además, como el amor es infinitamente inventivo, tras haber subido al patíbulo infame de la cruz para conquistar las almas y los corazones de aquellos de quienes desea ser amado..., previendo que su ausencia podía ocasionar algún olvido o enfriamiento en nuestros corazones,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quiso salir al paso de este inconveniente instituyendo el augusto sacramento donde él se encuentra real y substancialmente como está en el cielo</a:t>
            </a: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</a:t>
            </a: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Vicente 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Paúl (XI,65)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5456722" y="246649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8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6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440952"/>
            <a:ext cx="8428155" cy="60208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6674" y="605295"/>
            <a:ext cx="26606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Celebrar con gratitud y gozo la eucaristía dominical, prolongándola en la semana mediante gestos de solidaridad y de entrega a los demás.</a:t>
            </a:r>
          </a:p>
        </p:txBody>
      </p:sp>
      <p:sp>
        <p:nvSpPr>
          <p:cNvPr id="45060" name="3 Rectángulo"/>
          <p:cNvSpPr>
            <a:spLocks noChangeArrowheads="1"/>
          </p:cNvSpPr>
          <p:nvPr/>
        </p:nvSpPr>
        <p:spPr bwMode="auto">
          <a:xfrm>
            <a:off x="5404454" y="440953"/>
            <a:ext cx="31986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itchFamily="18" charset="0"/>
                <a:cs typeface="Arial" charset="0"/>
              </a:rPr>
              <a:t>Compromiso: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0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163" y="383597"/>
            <a:ext cx="8413658" cy="60955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909422" y="383598"/>
            <a:ext cx="2291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Times New Roman" pitchFamily="18" charset="0"/>
                <a:cs typeface="Arial" charset="0"/>
              </a:rPr>
              <a:t>Oraci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ó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Times New Roman" pitchFamily="18" charset="0"/>
                <a:cs typeface="Arial" charset="0"/>
              </a:rPr>
              <a:t>n final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6086" name="6 Rectángulo"/>
          <p:cNvSpPr>
            <a:spLocks noChangeArrowheads="1"/>
          </p:cNvSpPr>
          <p:nvPr/>
        </p:nvSpPr>
        <p:spPr bwMode="auto">
          <a:xfrm>
            <a:off x="347162" y="1126074"/>
            <a:ext cx="32407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Vivifícanos Señor en ti por tu Cuerpo y tu Sangre,  y haz que seamos sensibles a tu presencia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viva y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real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en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la Eucaristía,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sintiendo y viendo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que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ahí estás Tú,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el mismo que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          nació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de María                          Virgen, el que murió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en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la cruz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, el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r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esucitó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está vivo, </a:t>
            </a:r>
          </a:p>
        </p:txBody>
      </p:sp>
      <p:sp>
        <p:nvSpPr>
          <p:cNvPr id="22" name="6 Rectángulo"/>
          <p:cNvSpPr>
            <a:spLocks noChangeArrowheads="1"/>
          </p:cNvSpPr>
          <p:nvPr/>
        </p:nvSpPr>
        <p:spPr bwMode="auto">
          <a:xfrm>
            <a:off x="5495109" y="1228460"/>
            <a:ext cx="32657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ahora estás continuamente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presente en la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Eucaristía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                    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Danos Señor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, la                                           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gracia de encontrarte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vivo y presente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              en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la Eucaristía,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para que ahí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nos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transformes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y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renueves uniéndonos siempre más a ti. 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          Que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así sea.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" y="435429"/>
            <a:ext cx="8350370" cy="60506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22679" y="6323527"/>
            <a:ext cx="5163351" cy="461665"/>
          </a:xfrm>
          <a:prstGeom prst="rect">
            <a:avLst/>
          </a:prstGeom>
          <a:solidFill>
            <a:srgbClr val="E9B85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Texto de Lectio Divina:    Padre César Chávez  Alva (Chuno)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C.ongregación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Power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20424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fe/77/98/fe779875ff763a5249b01ef109733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7" y="454618"/>
            <a:ext cx="8334379" cy="60158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37564" y="2234236"/>
            <a:ext cx="27445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el reconocer a Jesús en la Eucaristía nos ayude a reconocerlo también en todos los hermanos, y de modo especial en los que más sufren.</a:t>
            </a:r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3219599" y="454618"/>
            <a:ext cx="321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Adobe Fan Heiti Std B" pitchFamily="34" charset="-128"/>
                <a:cs typeface="Times New Roman" pitchFamily="18" charset="0"/>
              </a:rPr>
              <a:t>AMBIENTACIÓN: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543307" y="963824"/>
            <a:ext cx="27794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Pasar por la vida haciendo el bien y hacer del mundo y de la vida una búsqueda continua de servicio y de fraternidad, es el mejor signo de que nos alimentamos del Señor. </a:t>
            </a: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6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81/bb/fb/81bbfb5eb076bada559e145c8e45f4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1" y="404811"/>
            <a:ext cx="8386222" cy="60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94579" y="306047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Oración  inicial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2293" name="5 Rectángulo"/>
          <p:cNvSpPr>
            <a:spLocks noChangeArrowheads="1"/>
          </p:cNvSpPr>
          <p:nvPr/>
        </p:nvSpPr>
        <p:spPr bwMode="auto">
          <a:xfrm>
            <a:off x="540064" y="2134480"/>
            <a:ext cx="2819978" cy="40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En ti, Señor, está la fuente de la vida nueva y nosotros te damos gracias: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eres sustento nuestro en el pan de tu cuerpo y en el vino de tu sangre.               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dobe Caslon Pro" panose="0205050205050A020403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871175" y="2385360"/>
            <a:ext cx="28896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Nos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invitas así a la alianza nueva: aquella que hemos de celebrar plenamente cuando venga tu reino definitivo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dobe Caslon Pro" panose="0205050205050A020403" pitchFamily="18" charset="0"/>
                <a:ea typeface="Times New Roman" pitchFamily="18" charset="0"/>
                <a:cs typeface="Arial" charset="0"/>
              </a:rPr>
              <a:t>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dobe Caslon Pro" panose="0205050205050A020403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9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pinimg.com/564x/4e/6d/b5/4e6db5bc827ef9b56b422311792958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6" y="430492"/>
            <a:ext cx="8351931" cy="6042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tresavemarias.com/Images/CAT%20EUCARISTIA.jpg"/>
          <p:cNvSpPr>
            <a:spLocks noChangeAspect="1" noChangeArrowheads="1"/>
          </p:cNvSpPr>
          <p:nvPr/>
        </p:nvSpPr>
        <p:spPr bwMode="auto">
          <a:xfrm>
            <a:off x="63500" y="-136525"/>
            <a:ext cx="3695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08104" y="912370"/>
            <a:ext cx="2999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rush Script MT" panose="03060802040406070304" pitchFamily="66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8" name="Picture 2" descr="https://i.pinimg.com/564x/6c/d3/4e/6cd34e436d9825a4c60c439479c92b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9" y="430492"/>
            <a:ext cx="8351931" cy="60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6585" y="1216199"/>
            <a:ext cx="35854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¡Oh Cuerpo y Sangre de Cristo!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vínculo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de caridad y prenda de unidad: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haz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deseemos tener hambre solo de Ti; haznos compartirte como fuente de amor, con los más necesitados de la tierra;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40920" y="1182051"/>
            <a:ext cx="3087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haznos darte gracias con la vida, por este misterio de tu entrega.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condúcenos en esta alianza nueva al día en que beberás de nuevo el vino nuevo en el Reino del Padre.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Amén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2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f2/72/fe/f272fea9f7f8565dda59f199053ec2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3" y="396690"/>
            <a:ext cx="8414244" cy="60389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6 Rectángulo"/>
          <p:cNvSpPr>
            <a:spLocks noChangeArrowheads="1"/>
          </p:cNvSpPr>
          <p:nvPr/>
        </p:nvSpPr>
        <p:spPr bwMode="auto">
          <a:xfrm>
            <a:off x="303918" y="4098685"/>
            <a:ext cx="85692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Marcos </a:t>
            </a:r>
            <a:r>
              <a:rPr kumimoji="0" lang="es-PE" sz="2800" b="0" i="1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nos relata la celebración de la pascua de Jesús con sus discípulos, pero ahora Él es el Cordero que se entrega para darnos vida; Jesús nos da su Cuerpo y su Sangre para sellar la Alianza </a:t>
            </a:r>
            <a:r>
              <a:rPr kumimoji="0" lang="es-PE" sz="2800" b="0" i="1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definitiva</a:t>
            </a:r>
            <a:r>
              <a:rPr kumimoji="0" lang="es-PE" sz="2800" b="0" i="1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; </a:t>
            </a:r>
            <a:r>
              <a:rPr kumimoji="0" lang="es-ES_tradnl" sz="2800" b="0" i="1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Él </a:t>
            </a:r>
            <a:r>
              <a:rPr kumimoji="0" lang="es-ES_tradnl" sz="2800" b="0" i="1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es nuestro alimento de salvación y, ofrecido a todos</a:t>
            </a:r>
            <a:r>
              <a:rPr kumimoji="0" lang="es-ES_tradnl" sz="2800" b="0" i="1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, nos </a:t>
            </a:r>
            <a:r>
              <a:rPr kumimoji="0" lang="es-ES_tradnl" sz="2800" b="0" i="1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abre a la esperanza de la mesa junto a Dios.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3" y="405399"/>
            <a:ext cx="3711616" cy="609947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399104" y="335727"/>
            <a:ext cx="3554582" cy="601238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LECTIO</a:t>
            </a:r>
            <a:endParaRPr kumimoji="0" lang="es-PE" sz="16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¿Qué dice el texto? Mc 14,12-16.22-26</a:t>
            </a:r>
            <a:endParaRPr kumimoji="0" lang="es-PE" sz="16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5928" y="1840654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</a:t>
            </a:r>
            <a:r>
              <a:rPr kumimoji="0" lang="es-PE" sz="2800" b="0" i="1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08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pinimg.com/564x/9c/06/76/9c0676c6528ca44f2aee1804b1872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6" y="451619"/>
            <a:ext cx="8368936" cy="6053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0596" y="1136047"/>
            <a:ext cx="73239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El primer día de los Ázimos, cuando se sacrificaba el cordero pascual, 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967" y="576065"/>
            <a:ext cx="7994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 Marcos 14,12-16.22-26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9452" y="5094096"/>
            <a:ext cx="8137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le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dijeron a Jesús sus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discípulos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“¿Dónde quieres que vayamos a prepararte la cena de Pascua?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7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3b/33/98/3b339859eb37c82d690beeacf6352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5990"/>
            <a:ext cx="8395063" cy="61018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47671" y="4810422"/>
            <a:ext cx="83131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Él envió a dos  discípulos, 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diciéndoles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: 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                 “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Vayan </a:t>
            </a:r>
            <a:r>
              <a:rPr kumimoji="0" lang="es-ES" sz="2800" b="1" i="1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a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la ciudad</a:t>
            </a:r>
            <a:r>
              <a:rPr kumimoji="0" lang="es-ES" sz="2800" b="1" i="1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, encontrarán un hombre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que </a:t>
            </a:r>
            <a:r>
              <a:rPr kumimoji="0" lang="es-ES" sz="2800" b="1" i="1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lleva un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cántaro de </a:t>
            </a:r>
            <a:r>
              <a:rPr kumimoji="0" lang="es-ES" sz="2800" b="1" i="1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agua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;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52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pia de OracaoCamponesadeMadagascar-R">
  <a:themeElements>
    <a:clrScheme name="Copia de OracaoCamponesadeMadagascar-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ia de OracaoCamponesadeMadagascar-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ia de OracaoCamponesadeMadagascar-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1437</Words>
  <Application>Microsoft Office PowerPoint</Application>
  <PresentationFormat>Presentación en pantalla (4:3)</PresentationFormat>
  <Paragraphs>91</Paragraphs>
  <Slides>36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36</vt:i4>
      </vt:variant>
    </vt:vector>
  </HeadingPairs>
  <TitlesOfParts>
    <vt:vector size="65" baseType="lpstr">
      <vt:lpstr>Adobe Caslon Pro</vt:lpstr>
      <vt:lpstr>Adobe Fan Heiti Std B</vt:lpstr>
      <vt:lpstr>Adobe Gothic Std B</vt:lpstr>
      <vt:lpstr>Aharoni</vt:lpstr>
      <vt:lpstr>Arial</vt:lpstr>
      <vt:lpstr>Arial Black</vt:lpstr>
      <vt:lpstr>Arial Narrow</vt:lpstr>
      <vt:lpstr>Arial Rounded MT Bold</vt:lpstr>
      <vt:lpstr>Arial Unicode MS</vt:lpstr>
      <vt:lpstr>Brush Script MT</vt:lpstr>
      <vt:lpstr>Calibri</vt:lpstr>
      <vt:lpstr>Century Gothic</vt:lpstr>
      <vt:lpstr>Clarendon Blk BT</vt:lpstr>
      <vt:lpstr>Comic Sans MS</vt:lpstr>
      <vt:lpstr>Impact</vt:lpstr>
      <vt:lpstr>Kristen ITC</vt:lpstr>
      <vt:lpstr>Poor Richard</vt:lpstr>
      <vt:lpstr>Tahoma</vt:lpstr>
      <vt:lpstr>Tekton Pro</vt:lpstr>
      <vt:lpstr>Times New Roman</vt:lpstr>
      <vt:lpstr>Wingdings</vt:lpstr>
      <vt:lpstr>Diseño predeterminado</vt:lpstr>
      <vt:lpstr>1_Diseño predeterminado</vt:lpstr>
      <vt:lpstr>3_Diseño predeterminado</vt:lpstr>
      <vt:lpstr>4_Diseño predeterminado</vt:lpstr>
      <vt:lpstr>5_Diseño predeterminado</vt:lpstr>
      <vt:lpstr>2_Diseño predeterminado</vt:lpstr>
      <vt:lpstr>6_Diseño predeterminado</vt:lpstr>
      <vt:lpstr>Copia de OracaoCamponesadeMadagascar-R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</cp:revision>
  <dcterms:created xsi:type="dcterms:W3CDTF">2021-05-31T13:56:22Z</dcterms:created>
  <dcterms:modified xsi:type="dcterms:W3CDTF">2021-05-31T14:04:28Z</dcterms:modified>
</cp:coreProperties>
</file>