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721" r:id="rId3"/>
    <p:sldMasterId id="2147483734" r:id="rId4"/>
    <p:sldMasterId id="2147483759" r:id="rId5"/>
    <p:sldMasterId id="2147483771" r:id="rId6"/>
    <p:sldMasterId id="2147483821" r:id="rId7"/>
  </p:sldMasterIdLst>
  <p:notesMasterIdLst>
    <p:notesMasterId r:id="rId41"/>
  </p:notesMasterIdLst>
  <p:sldIdLst>
    <p:sldId id="575" r:id="rId8"/>
    <p:sldId id="576" r:id="rId9"/>
    <p:sldId id="542" r:id="rId10"/>
    <p:sldId id="517" r:id="rId11"/>
    <p:sldId id="504" r:id="rId12"/>
    <p:sldId id="519" r:id="rId13"/>
    <p:sldId id="541" r:id="rId14"/>
    <p:sldId id="495" r:id="rId15"/>
    <p:sldId id="478" r:id="rId16"/>
    <p:sldId id="551" r:id="rId17"/>
    <p:sldId id="479" r:id="rId18"/>
    <p:sldId id="550" r:id="rId19"/>
    <p:sldId id="559" r:id="rId20"/>
    <p:sldId id="523" r:id="rId21"/>
    <p:sldId id="554" r:id="rId22"/>
    <p:sldId id="560" r:id="rId23"/>
    <p:sldId id="514" r:id="rId24"/>
    <p:sldId id="570" r:id="rId25"/>
    <p:sldId id="563" r:id="rId26"/>
    <p:sldId id="525" r:id="rId27"/>
    <p:sldId id="564" r:id="rId28"/>
    <p:sldId id="538" r:id="rId29"/>
    <p:sldId id="566" r:id="rId30"/>
    <p:sldId id="497" r:id="rId31"/>
    <p:sldId id="433" r:id="rId32"/>
    <p:sldId id="501" r:id="rId33"/>
    <p:sldId id="500" r:id="rId34"/>
    <p:sldId id="467" r:id="rId35"/>
    <p:sldId id="539" r:id="rId36"/>
    <p:sldId id="540" r:id="rId37"/>
    <p:sldId id="431" r:id="rId38"/>
    <p:sldId id="571" r:id="rId39"/>
    <p:sldId id="577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993300"/>
    <a:srgbClr val="F6E5B4"/>
    <a:srgbClr val="FFFF66"/>
    <a:srgbClr val="FFFF00"/>
    <a:srgbClr val="000000"/>
    <a:srgbClr val="E6C263"/>
    <a:srgbClr val="E9BC44"/>
    <a:srgbClr val="2E1700"/>
    <a:srgbClr val="F2B94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4434" autoAdjust="0"/>
  </p:normalViewPr>
  <p:slideViewPr>
    <p:cSldViewPr>
      <p:cViewPr varScale="1">
        <p:scale>
          <a:sx n="88" d="100"/>
          <a:sy n="88" d="100"/>
        </p:scale>
        <p:origin x="773" y="6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viewProps" Target="viewProp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20" Type="http://schemas.openxmlformats.org/officeDocument/2006/relationships/slide" Target="slides/slide13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DE58F40-5E56-45DB-88AA-CCC971CCA4AA}" type="datetimeFigureOut">
              <a:rPr lang="es-ES"/>
              <a:pPr>
                <a:defRPr/>
              </a:pPr>
              <a:t>24/05/2021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C79698-2011-4137-840A-C7A37EE04C9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75664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62A681C-4237-4635-B0EE-584A48BFEC76}" type="slidenum">
              <a:rPr lang="es-ES" sz="1200" smtClean="0">
                <a:solidFill>
                  <a:schemeClr val="tx1"/>
                </a:solidFill>
              </a:rPr>
              <a:pPr eaLnBrk="1" hangingPunct="1"/>
              <a:t>1</a:t>
            </a:fld>
            <a:endParaRPr lang="es-ES" sz="1200" smtClean="0">
              <a:solidFill>
                <a:schemeClr val="tx1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PR" smtClean="0"/>
          </a:p>
        </p:txBody>
      </p:sp>
    </p:spTree>
    <p:extLst>
      <p:ext uri="{BB962C8B-B14F-4D97-AF65-F5344CB8AC3E}">
        <p14:creationId xmlns:p14="http://schemas.microsoft.com/office/powerpoint/2010/main" val="2679022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C79698-2011-4137-840A-C7A37EE04C9B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0951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F7E36-9ED7-4689-9387-2071F8BB2B5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902530"/>
      </p:ext>
    </p:extLst>
  </p:cSld>
  <p:clrMapOvr>
    <a:masterClrMapping/>
  </p:clrMapOvr>
  <p:transition spd="med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54BD4-C86D-48A1-B84D-CFE4E71A304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235123"/>
      </p:ext>
    </p:extLst>
  </p:cSld>
  <p:clrMapOvr>
    <a:masterClrMapping/>
  </p:clrMapOvr>
  <p:transition spd="med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13E26-E9A0-4145-BE46-17D4C2B9F3C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918565"/>
      </p:ext>
    </p:extLst>
  </p:cSld>
  <p:clrMapOvr>
    <a:masterClrMapping/>
  </p:clrMapOvr>
  <p:transition spd="med">
    <p:randomBa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415F9-B5FA-47FA-9D6E-BAEB8F64D56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34677"/>
      </p:ext>
    </p:extLst>
  </p:cSld>
  <p:clrMapOvr>
    <a:masterClrMapping/>
  </p:clrMapOvr>
  <p:transition spd="med">
    <p:randomBa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D31D3-B5AF-49A5-B40A-7AE000DE5D4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8653612"/>
      </p:ext>
    </p:extLst>
  </p:cSld>
  <p:clrMapOvr>
    <a:masterClrMapping/>
  </p:clrMapOvr>
  <p:transition spd="med">
    <p:randomBa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0951F-8FF5-4CC1-93AB-AB92C54FE58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7423911"/>
      </p:ext>
    </p:extLst>
  </p:cSld>
  <p:clrMapOvr>
    <a:masterClrMapping/>
  </p:clrMapOvr>
  <p:transition spd="med">
    <p:randomBa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3DCD9-59C4-4FB4-A317-4B819E14378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1496641"/>
      </p:ext>
    </p:extLst>
  </p:cSld>
  <p:clrMapOvr>
    <a:masterClrMapping/>
  </p:clrMapOvr>
  <p:transition spd="med">
    <p:randomBa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57734-EC7A-4A5C-8F0A-D01E49CAE0F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6130465"/>
      </p:ext>
    </p:extLst>
  </p:cSld>
  <p:clrMapOvr>
    <a:masterClrMapping/>
  </p:clrMapOvr>
  <p:transition spd="med">
    <p:randomBa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12616-DB24-496D-84EB-D9B4810B6F0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4235866"/>
      </p:ext>
    </p:extLst>
  </p:cSld>
  <p:clrMapOvr>
    <a:masterClrMapping/>
  </p:clrMapOvr>
  <p:transition spd="med">
    <p:randomBa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9CCC9-201D-4369-9854-EBFAF72A067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6298179"/>
      </p:ext>
    </p:extLst>
  </p:cSld>
  <p:clrMapOvr>
    <a:masterClrMapping/>
  </p:clrMapOvr>
  <p:transition spd="med">
    <p:randomBa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6E5A5-AF54-4793-91B2-20AB2ED5222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7356792"/>
      </p:ext>
    </p:extLst>
  </p:cSld>
  <p:clrMapOvr>
    <a:masterClrMapping/>
  </p:clrMapOvr>
  <p:transition spd="med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4EB28-BCC1-441D-853C-E0CFA3DAC63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43127"/>
      </p:ext>
    </p:extLst>
  </p:cSld>
  <p:clrMapOvr>
    <a:masterClrMapping/>
  </p:clrMapOvr>
  <p:transition spd="med">
    <p:randomBa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F6326-1166-488B-81FB-FEC73BB1964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6462491"/>
      </p:ext>
    </p:extLst>
  </p:cSld>
  <p:clrMapOvr>
    <a:masterClrMapping/>
  </p:clrMapOvr>
  <p:transition spd="med">
    <p:randomBa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240E3-69D3-41BC-9293-CA2D85D32EF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6438421"/>
      </p:ext>
    </p:extLst>
  </p:cSld>
  <p:clrMapOvr>
    <a:masterClrMapping/>
  </p:clrMapOvr>
  <p:transition spd="med">
    <p:randomBa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C20C2-3D6C-4BA7-A4EA-FD11A509693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6949915"/>
      </p:ext>
    </p:extLst>
  </p:cSld>
  <p:clrMapOvr>
    <a:masterClrMapping/>
  </p:clrMapOvr>
  <p:transition spd="med">
    <p:randomBa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5D47B-C999-4186-8B50-53E408F621A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3550553"/>
      </p:ext>
    </p:extLst>
  </p:cSld>
  <p:clrMapOvr>
    <a:masterClrMapping/>
  </p:clrMapOvr>
  <p:transition spd="med">
    <p:randomBa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8B325-6BEF-4E2E-8A53-0B5C365D856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08718"/>
      </p:ext>
    </p:extLst>
  </p:cSld>
  <p:clrMapOvr>
    <a:masterClrMapping/>
  </p:clrMapOvr>
  <p:transition spd="med">
    <p:randomBa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40EE1-2C7F-4FD5-B634-57F0488340C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773390"/>
      </p:ext>
    </p:extLst>
  </p:cSld>
  <p:clrMapOvr>
    <a:masterClrMapping/>
  </p:clrMapOvr>
  <p:transition spd="med">
    <p:randomBar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AE45F-DE10-4FC2-A97B-DCD3AB608FE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109411"/>
      </p:ext>
    </p:extLst>
  </p:cSld>
  <p:clrMapOvr>
    <a:masterClrMapping/>
  </p:clrMapOvr>
  <p:transition spd="med">
    <p:randomBar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249E5-6A96-4028-AC3F-BC94A109558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846576"/>
      </p:ext>
    </p:extLst>
  </p:cSld>
  <p:clrMapOvr>
    <a:masterClrMapping/>
  </p:clrMapOvr>
  <p:transition spd="med">
    <p:randomBar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FF708-69EA-4DCC-A0B5-21E25CA2B17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874857"/>
      </p:ext>
    </p:extLst>
  </p:cSld>
  <p:clrMapOvr>
    <a:masterClrMapping/>
  </p:clrMapOvr>
  <p:transition spd="med">
    <p:randomBar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47931-5958-4F73-AAF1-D07897C296F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065900"/>
      </p:ext>
    </p:extLst>
  </p:cSld>
  <p:clrMapOvr>
    <a:masterClrMapping/>
  </p:clrMapOvr>
  <p:transition spd="med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196DF-71B7-40CC-A24C-E7B4094ACF1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82026"/>
      </p:ext>
    </p:extLst>
  </p:cSld>
  <p:clrMapOvr>
    <a:masterClrMapping/>
  </p:clrMapOvr>
  <p:transition spd="med">
    <p:randomBar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D46ED-EC31-47E2-B0AB-05A65CBEEF0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970681"/>
      </p:ext>
    </p:extLst>
  </p:cSld>
  <p:clrMapOvr>
    <a:masterClrMapping/>
  </p:clrMapOvr>
  <p:transition spd="med">
    <p:randomBar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05A56-DBC1-44C4-858C-EB70F86E614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084577"/>
      </p:ext>
    </p:extLst>
  </p:cSld>
  <p:clrMapOvr>
    <a:masterClrMapping/>
  </p:clrMapOvr>
  <p:transition spd="med">
    <p:randomBar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57714-F40E-49B7-AB9C-C89EBBF3DDD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466855"/>
      </p:ext>
    </p:extLst>
  </p:cSld>
  <p:clrMapOvr>
    <a:masterClrMapping/>
  </p:clrMapOvr>
  <p:transition spd="med">
    <p:randomBar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3FF8C-7D26-47CF-8054-59A6BD86353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732687"/>
      </p:ext>
    </p:extLst>
  </p:cSld>
  <p:clrMapOvr>
    <a:masterClrMapping/>
  </p:clrMapOvr>
  <p:transition spd="med">
    <p:randomBar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A88CE-5903-462F-90A0-9FFE4BDECA1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618779"/>
      </p:ext>
    </p:extLst>
  </p:cSld>
  <p:clrMapOvr>
    <a:masterClrMapping/>
  </p:clrMapOvr>
  <p:transition spd="med">
    <p:randomBar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324EB-9521-484D-ABD9-8E6025811F5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431813"/>
      </p:ext>
    </p:extLst>
  </p:cSld>
  <p:clrMapOvr>
    <a:masterClrMapping/>
  </p:clrMapOvr>
  <p:transition spd="med">
    <p:randomBar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E0FB6-4E59-43A6-AB3E-04E5577E0B1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959541"/>
      </p:ext>
    </p:extLst>
  </p:cSld>
  <p:clrMapOvr>
    <a:masterClrMapping/>
  </p:clrMapOvr>
  <p:transition spd="med">
    <p:randomBar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A5D82-C128-4ADB-B5E5-08A4243C7FC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477351"/>
      </p:ext>
    </p:extLst>
  </p:cSld>
  <p:clrMapOvr>
    <a:masterClrMapping/>
  </p:clrMapOvr>
  <p:transition spd="med">
    <p:randomBar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E5053-E9A0-4DE7-A144-E34DD19F25C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35404"/>
      </p:ext>
    </p:extLst>
  </p:cSld>
  <p:clrMapOvr>
    <a:masterClrMapping/>
  </p:clrMapOvr>
  <p:transition spd="med">
    <p:randomBar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C6F94-DA61-42C3-9E01-903F893AB76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77568"/>
      </p:ext>
    </p:extLst>
  </p:cSld>
  <p:clrMapOvr>
    <a:masterClrMapping/>
  </p:clrMapOvr>
  <p:transition spd="med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DAB19-4694-4E79-98CA-DB865D99B5E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900596"/>
      </p:ext>
    </p:extLst>
  </p:cSld>
  <p:clrMapOvr>
    <a:masterClrMapping/>
  </p:clrMapOvr>
  <p:transition spd="med">
    <p:randomBar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CDD02-EF3B-4DD8-B4A8-93BE8001B7D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150078"/>
      </p:ext>
    </p:extLst>
  </p:cSld>
  <p:clrMapOvr>
    <a:masterClrMapping/>
  </p:clrMapOvr>
  <p:transition spd="med">
    <p:randomBar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498CD-80DF-42DC-8063-0A27EF6BABD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928804"/>
      </p:ext>
    </p:extLst>
  </p:cSld>
  <p:clrMapOvr>
    <a:masterClrMapping/>
  </p:clrMapOvr>
  <p:transition spd="med">
    <p:randomBar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B3C36-5C60-480B-8135-C33C0A5062B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703661"/>
      </p:ext>
    </p:extLst>
  </p:cSld>
  <p:clrMapOvr>
    <a:masterClrMapping/>
  </p:clrMapOvr>
  <p:transition spd="med">
    <p:randomBar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70269-E71F-49CA-ABAD-57B8397C946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984901"/>
      </p:ext>
    </p:extLst>
  </p:cSld>
  <p:clrMapOvr>
    <a:masterClrMapping/>
  </p:clrMapOvr>
  <p:transition spd="med">
    <p:randomBar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73583-FBC1-4AF6-8385-3164D4F7B88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34784"/>
      </p:ext>
    </p:extLst>
  </p:cSld>
  <p:clrMapOvr>
    <a:masterClrMapping/>
  </p:clrMapOvr>
  <p:transition spd="med">
    <p:randomBar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69081-501A-4E11-A705-A70680B4CC7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452429"/>
      </p:ext>
    </p:extLst>
  </p:cSld>
  <p:clrMapOvr>
    <a:masterClrMapping/>
  </p:clrMapOvr>
  <p:transition spd="med">
    <p:randomBar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C4932-FCFE-49F4-BE86-1D9EFD9A6B1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961565"/>
      </p:ext>
    </p:extLst>
  </p:cSld>
  <p:clrMapOvr>
    <a:masterClrMapping/>
  </p:clrMapOvr>
  <p:transition spd="med">
    <p:randomBar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924A1-7862-4E0C-B550-2EBBCEC8A46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660"/>
      </p:ext>
    </p:extLst>
  </p:cSld>
  <p:clrMapOvr>
    <a:masterClrMapping/>
  </p:clrMapOvr>
  <p:transition spd="med">
    <p:randomBar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9BB56-3219-401D-B7E0-501B125D087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6050532"/>
      </p:ext>
    </p:extLst>
  </p:cSld>
  <p:clrMapOvr>
    <a:masterClrMapping/>
  </p:clrMapOvr>
  <p:transition spd="med">
    <p:randomBar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39DB1-34F6-4295-80BC-D979319F5AD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1472523"/>
      </p:ext>
    </p:extLst>
  </p:cSld>
  <p:clrMapOvr>
    <a:masterClrMapping/>
  </p:clrMapOvr>
  <p:transition spd="med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774BE-3BCA-4F91-9473-C4C0CFF485B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381808"/>
      </p:ext>
    </p:extLst>
  </p:cSld>
  <p:clrMapOvr>
    <a:masterClrMapping/>
  </p:clrMapOvr>
  <p:transition spd="med">
    <p:randomBar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F8A73-E194-4E10-9B10-C61AB0E105D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5175441"/>
      </p:ext>
    </p:extLst>
  </p:cSld>
  <p:clrMapOvr>
    <a:masterClrMapping/>
  </p:clrMapOvr>
  <p:transition spd="med">
    <p:randomBar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D2908-E651-49FC-A5D1-9675BFCF2CA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9433208"/>
      </p:ext>
    </p:extLst>
  </p:cSld>
  <p:clrMapOvr>
    <a:masterClrMapping/>
  </p:clrMapOvr>
  <p:transition spd="med">
    <p:randomBar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36917-257B-4923-80AB-6BC74678803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9927491"/>
      </p:ext>
    </p:extLst>
  </p:cSld>
  <p:clrMapOvr>
    <a:masterClrMapping/>
  </p:clrMapOvr>
  <p:transition spd="med">
    <p:randomBar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DF964-19CE-41F5-8A31-74459260F4E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8966927"/>
      </p:ext>
    </p:extLst>
  </p:cSld>
  <p:clrMapOvr>
    <a:masterClrMapping/>
  </p:clrMapOvr>
  <p:transition spd="med">
    <p:randomBar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EB95F-46B5-4415-B2A8-E3ACA80F450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3256262"/>
      </p:ext>
    </p:extLst>
  </p:cSld>
  <p:clrMapOvr>
    <a:masterClrMapping/>
  </p:clrMapOvr>
  <p:transition spd="med">
    <p:randomBar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295F1-5016-4EEA-AC84-E3BAA4E2879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1730284"/>
      </p:ext>
    </p:extLst>
  </p:cSld>
  <p:clrMapOvr>
    <a:masterClrMapping/>
  </p:clrMapOvr>
  <p:transition spd="med">
    <p:randomBar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E9D61-D769-4F0E-A17E-22474351FA6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1277133"/>
      </p:ext>
    </p:extLst>
  </p:cSld>
  <p:clrMapOvr>
    <a:masterClrMapping/>
  </p:clrMapOvr>
  <p:transition spd="med">
    <p:randomBar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AC8D1-17FB-4359-AD0E-7A35195DE35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6632486"/>
      </p:ext>
    </p:extLst>
  </p:cSld>
  <p:clrMapOvr>
    <a:masterClrMapping/>
  </p:clrMapOvr>
  <p:transition spd="med">
    <p:randomBar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D837B-E0BA-4977-9CEC-5FF146087A7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8826821"/>
      </p:ext>
    </p:extLst>
  </p:cSld>
  <p:clrMapOvr>
    <a:masterClrMapping/>
  </p:clrMapOvr>
  <p:transition spd="med">
    <p:randomBar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74957-57D1-4870-ACD3-F2CC937135E7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53598755"/>
      </p:ext>
    </p:extLst>
  </p:cSld>
  <p:clrMapOvr>
    <a:masterClrMapping/>
  </p:clrMapOvr>
  <p:transition spd="med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35146-1C50-454C-ADC7-E07E9AE58C4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392584"/>
      </p:ext>
    </p:extLst>
  </p:cSld>
  <p:clrMapOvr>
    <a:masterClrMapping/>
  </p:clrMapOvr>
  <p:transition spd="med">
    <p:randomBar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37716-9347-446B-8799-C55AD1470D51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32821057"/>
      </p:ext>
    </p:extLst>
  </p:cSld>
  <p:clrMapOvr>
    <a:masterClrMapping/>
  </p:clrMapOvr>
  <p:transition spd="med">
    <p:randomBar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56A1D-4510-418B-811E-2ED42E854B8B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95363428"/>
      </p:ext>
    </p:extLst>
  </p:cSld>
  <p:clrMapOvr>
    <a:masterClrMapping/>
  </p:clrMapOvr>
  <p:transition spd="med">
    <p:randomBar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FA30E-9C64-4D26-AD2D-9BDA528DAA6C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1632053"/>
      </p:ext>
    </p:extLst>
  </p:cSld>
  <p:clrMapOvr>
    <a:masterClrMapping/>
  </p:clrMapOvr>
  <p:transition spd="med">
    <p:randomBar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D715E-40A0-4B18-8DE1-D90067E2014A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24683043"/>
      </p:ext>
    </p:extLst>
  </p:cSld>
  <p:clrMapOvr>
    <a:masterClrMapping/>
  </p:clrMapOvr>
  <p:transition spd="med">
    <p:randomBar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1D174-F22E-4E01-9E48-8473AF862AFC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62351337"/>
      </p:ext>
    </p:extLst>
  </p:cSld>
  <p:clrMapOvr>
    <a:masterClrMapping/>
  </p:clrMapOvr>
  <p:transition spd="med">
    <p:randomBar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D5F48-E62D-4A4D-9D31-36439214B070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42095963"/>
      </p:ext>
    </p:extLst>
  </p:cSld>
  <p:clrMapOvr>
    <a:masterClrMapping/>
  </p:clrMapOvr>
  <p:transition spd="med">
    <p:randomBar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1A5B6-2513-40E9-8EA4-29207C27CF95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46986689"/>
      </p:ext>
    </p:extLst>
  </p:cSld>
  <p:clrMapOvr>
    <a:masterClrMapping/>
  </p:clrMapOvr>
  <p:transition spd="med">
    <p:randomBar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06BEA-8E80-4837-B109-B69E883DCF40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32881640"/>
      </p:ext>
    </p:extLst>
  </p:cSld>
  <p:clrMapOvr>
    <a:masterClrMapping/>
  </p:clrMapOvr>
  <p:transition spd="med">
    <p:randomBar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964BE-4627-4FD1-9716-A344233C1873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71333595"/>
      </p:ext>
    </p:extLst>
  </p:cSld>
  <p:clrMapOvr>
    <a:masterClrMapping/>
  </p:clrMapOvr>
  <p:transition spd="med">
    <p:randomBar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4820F-7A8F-4DD8-8653-1C832B7A656A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56438918"/>
      </p:ext>
    </p:extLst>
  </p:cSld>
  <p:clrMapOvr>
    <a:masterClrMapping/>
  </p:clrMapOvr>
  <p:transition spd="med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72738-7F7B-4065-9498-350E2E707B4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016694"/>
      </p:ext>
    </p:extLst>
  </p:cSld>
  <p:clrMapOvr>
    <a:masterClrMapping/>
  </p:clrMapOvr>
  <p:transition spd="med">
    <p:randomBar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727A0-B47B-455F-B35C-744A0E02571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701695"/>
      </p:ext>
    </p:extLst>
  </p:cSld>
  <p:clrMapOvr>
    <a:masterClrMapping/>
  </p:clrMapOvr>
  <p:transition spd="med">
    <p:comb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8285C-77B1-45CB-9363-58655115F91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37717"/>
      </p:ext>
    </p:extLst>
  </p:cSld>
  <p:clrMapOvr>
    <a:masterClrMapping/>
  </p:clrMapOvr>
  <p:transition spd="med">
    <p:comb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1962-E216-4A59-BB4A-6A6C59DF845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013132"/>
      </p:ext>
    </p:extLst>
  </p:cSld>
  <p:clrMapOvr>
    <a:masterClrMapping/>
  </p:clrMapOvr>
  <p:transition spd="med">
    <p:comb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EFF57-34C6-4CFD-BFC2-E846B54AFDF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41395"/>
      </p:ext>
    </p:extLst>
  </p:cSld>
  <p:clrMapOvr>
    <a:masterClrMapping/>
  </p:clrMapOvr>
  <p:transition spd="med">
    <p:comb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14698-AE27-455E-8AEE-B75F671F546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57011"/>
      </p:ext>
    </p:extLst>
  </p:cSld>
  <p:clrMapOvr>
    <a:masterClrMapping/>
  </p:clrMapOvr>
  <p:transition spd="med">
    <p:comb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FCF8D-BB9A-41BD-BCF0-E34B48D1862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881687"/>
      </p:ext>
    </p:extLst>
  </p:cSld>
  <p:clrMapOvr>
    <a:masterClrMapping/>
  </p:clrMapOvr>
  <p:transition spd="med">
    <p:comb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24896-2C76-4F88-8F01-F4BAB7A6E16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765957"/>
      </p:ext>
    </p:extLst>
  </p:cSld>
  <p:clrMapOvr>
    <a:masterClrMapping/>
  </p:clrMapOvr>
  <p:transition spd="med">
    <p:comb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D29F8-C3AC-4CF4-9130-8FB6B3D1945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036625"/>
      </p:ext>
    </p:extLst>
  </p:cSld>
  <p:clrMapOvr>
    <a:masterClrMapping/>
  </p:clrMapOvr>
  <p:transition spd="med">
    <p:comb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71C39-8279-4FCD-A233-EDF9139C773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787883"/>
      </p:ext>
    </p:extLst>
  </p:cSld>
  <p:clrMapOvr>
    <a:masterClrMapping/>
  </p:clrMapOvr>
  <p:transition spd="med">
    <p:comb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794A7-CCCD-4F2E-BF51-ECFE048BED6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99088"/>
      </p:ext>
    </p:extLst>
  </p:cSld>
  <p:clrMapOvr>
    <a:masterClrMapping/>
  </p:clrMapOvr>
  <p:transition spd="med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3013F-22A6-467B-9DF6-3D3B0849B06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432246"/>
      </p:ext>
    </p:extLst>
  </p:cSld>
  <p:clrMapOvr>
    <a:masterClrMapping/>
  </p:clrMapOvr>
  <p:transition spd="med">
    <p:randomBar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40877-9318-43C5-8D6E-DBC501A2AB8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298461"/>
      </p:ext>
    </p:extLst>
  </p:cSld>
  <p:clrMapOvr>
    <a:masterClrMapping/>
  </p:clrMapOvr>
  <p:transition spd="med">
    <p:comb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A542C-1E38-4C37-AF7E-7364103700A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26642"/>
      </p:ext>
    </p:extLst>
  </p:cSld>
  <p:clrMapOvr>
    <a:masterClrMapping/>
  </p:clrMapOvr>
  <p:transition spd="med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1C4A3-A430-4012-9B33-C5D4E11B0AF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537491"/>
      </p:ext>
    </p:extLst>
  </p:cSld>
  <p:clrMapOvr>
    <a:masterClrMapping/>
  </p:clrMapOvr>
  <p:transition spd="med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67E4645-EB9C-4BE6-B813-3F80126F5EC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</p:sldLayoutIdLst>
  <p:transition spd="med"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45BB53D-FEEC-44A2-BE03-E9E2CCB8093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ransition spd="med"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DDD5439-B876-4307-8EA1-5D91F33229E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</p:sldLayoutIdLst>
  <p:transition spd="med"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AA5EDB5-B5A6-4EF0-8070-CAE80192E52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</p:sldLayoutIdLst>
  <p:transition spd="med"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659A3CA-20B4-48A1-ABCB-AFD2966D629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</p:sldLayoutIdLst>
  <p:transition spd="med"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Clic para editar estilo título patrón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A80A776-0BF7-46E5-B5D5-1F498CB04759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ransition spd="med"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93BB4F-FFA2-43E6-9750-E30CB6E66F4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  <p:sldLayoutId id="2147483946" r:id="rId12"/>
  </p:sldLayoutIdLst>
  <p:transition spd="med">
    <p:comb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6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2.jpeg"/><Relationship Id="rId5" Type="http://schemas.openxmlformats.org/officeDocument/2006/relationships/image" Target="../media/image11.gif"/><Relationship Id="rId4" Type="http://schemas.openxmlformats.org/officeDocument/2006/relationships/hyperlink" Target="http://www.google.com.pe/imgres?q=velas+gif&amp;um=1&amp;hl=es&amp;biw=1093&amp;bih=515&amp;tbm=isch&amp;tbnid=gTlLc9FnOJkitM:&amp;imgrefurl=http://www.kiobolas.com/enchula/index.php?img=5017&amp;sec=img&amp;docid=gbx2AEvGIfacjM&amp;imgurl=http://www.kiobolas.com/enchula/imagenes/img/velas.gif&amp;w=350&amp;h=350&amp;ei=JafDT8mDNarp6QHgt7C4Cg&amp;zoom=1&amp;iact=hc&amp;vpx=408&amp;vpy=193&amp;dur=86&amp;hovh=225&amp;hovw=225&amp;tx=136&amp;ty=133&amp;sig=107711653518502675357&amp;page=1&amp;tbnh=133&amp;tbnw=183&amp;start=0&amp;ndsp=12&amp;ved=1t:429,r:8,s:0,i:96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8077200" cy="5867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2" name="001. Dios Trin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33400"/>
            <a:ext cx="1414395" cy="22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852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68086"/>
            <a:ext cx="8077200" cy="5856514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57200" y="381000"/>
            <a:ext cx="8077200" cy="1384995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/>
            <a:r>
              <a:rPr lang="es-ES" sz="2800" b="1" i="1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</a:rPr>
              <a:t>Vayan pues y hagan discípulos de  </a:t>
            </a:r>
            <a:r>
              <a:rPr lang="es-ES" sz="2800" b="1" i="1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</a:rPr>
              <a:t>todos los pueblos y </a:t>
            </a:r>
            <a:r>
              <a:rPr lang="es-ES" sz="2800" b="1" i="1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</a:rPr>
              <a:t>bautizándolos en el nombre del Padre y  del </a:t>
            </a:r>
            <a:r>
              <a:rPr lang="es-ES" sz="2800" b="1" i="1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</a:rPr>
              <a:t>Hijo y </a:t>
            </a:r>
            <a:r>
              <a:rPr lang="es-ES" sz="2800" b="1" i="1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</a:rPr>
              <a:t>del </a:t>
            </a:r>
            <a:r>
              <a:rPr lang="es-ES" sz="2800" b="1" i="1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</a:rPr>
              <a:t>Espíritu </a:t>
            </a:r>
            <a:r>
              <a:rPr lang="es-ES" sz="2800" b="1" i="1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</a:rPr>
              <a:t>Santo; </a:t>
            </a:r>
            <a:endParaRPr lang="es-ES" sz="2800" b="1" dirty="0">
              <a:solidFill>
                <a:srgbClr val="FFFF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76200" algn="l" rotWithShape="0">
                  <a:prstClr val="black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588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8103406" cy="5867400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533400"/>
            <a:ext cx="810494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ES" sz="2800" b="1" i="1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</a:rPr>
              <a:t>y enseñándoles </a:t>
            </a:r>
            <a:r>
              <a:rPr lang="es-ES" sz="2800" b="1" i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</a:rPr>
              <a:t>a </a:t>
            </a:r>
            <a:r>
              <a:rPr lang="es-ES" sz="2800" b="1" i="1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</a:rPr>
              <a:t>guardar todo </a:t>
            </a:r>
            <a:r>
              <a:rPr lang="es-ES" sz="2800" b="1" i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</a:rPr>
              <a:t>lo que </a:t>
            </a:r>
            <a:r>
              <a:rPr lang="es-ES" sz="2800" b="1" i="1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</a:rPr>
              <a:t>                              les </a:t>
            </a:r>
            <a:r>
              <a:rPr lang="es-ES" sz="2800" b="1" i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</a:rPr>
              <a:t>he mandado.</a:t>
            </a:r>
            <a:r>
              <a:rPr lang="es-ES" sz="28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8077200" cy="5867400"/>
          </a:xfrm>
          <a:prstGeom prst="rect">
            <a:avLst/>
          </a:prstGeom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533400" y="435429"/>
            <a:ext cx="7924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800" b="1" i="1" dirty="0">
                <a:solidFill>
                  <a:srgbClr val="FFFF00"/>
                </a:solidFill>
                <a:effectLst>
                  <a:outerShdw blurRad="50800" dist="76200" algn="l" rotWithShape="0">
                    <a:prstClr val="black"/>
                  </a:outerShdw>
                </a:effectLst>
              </a:rPr>
              <a:t>Y </a:t>
            </a:r>
            <a:r>
              <a:rPr lang="es-ES" sz="2800" b="1" i="1" dirty="0" smtClean="0">
                <a:solidFill>
                  <a:srgbClr val="FFFF00"/>
                </a:solidFill>
                <a:effectLst>
                  <a:outerShdw blurRad="50800" dist="76200" algn="l" rotWithShape="0">
                    <a:prstClr val="black"/>
                  </a:outerShdw>
                </a:effectLst>
              </a:rPr>
              <a:t>sepan </a:t>
            </a:r>
            <a:r>
              <a:rPr lang="es-ES" sz="2800" b="1" i="1" dirty="0">
                <a:solidFill>
                  <a:srgbClr val="FFFF00"/>
                </a:solidFill>
                <a:effectLst>
                  <a:outerShdw blurRad="50800" dist="76200" algn="l" rotWithShape="0">
                    <a:prstClr val="black"/>
                  </a:outerShdw>
                </a:effectLst>
              </a:rPr>
              <a:t>que yo estoy con ustedes </a:t>
            </a:r>
            <a:r>
              <a:rPr lang="es-ES" sz="2800" b="1" i="1" dirty="0" smtClean="0">
                <a:solidFill>
                  <a:srgbClr val="FFFF00"/>
                </a:solidFill>
                <a:effectLst>
                  <a:outerShdw blurRad="50800" dist="76200" algn="l" rotWithShape="0">
                    <a:prstClr val="black"/>
                  </a:outerShdw>
                </a:effectLst>
              </a:rPr>
              <a:t>todos los </a:t>
            </a:r>
            <a:r>
              <a:rPr lang="es-ES" sz="2800" b="1" i="1" dirty="0">
                <a:solidFill>
                  <a:srgbClr val="FFFF00"/>
                </a:solidFill>
                <a:effectLst>
                  <a:outerShdw blurRad="50800" dist="76200" algn="l" rotWithShape="0">
                    <a:prstClr val="black"/>
                  </a:outerShdw>
                </a:effectLst>
              </a:rPr>
              <a:t>días hasta el fin del  </a:t>
            </a:r>
            <a:r>
              <a:rPr lang="es-ES" sz="2800" b="1" i="1" dirty="0" smtClean="0">
                <a:solidFill>
                  <a:srgbClr val="FFFF00"/>
                </a:solidFill>
                <a:effectLst>
                  <a:outerShdw blurRad="50800" dist="76200" algn="l" rotWithShape="0">
                    <a:prstClr val="black"/>
                  </a:outerShdw>
                </a:effectLst>
              </a:rPr>
              <a:t>mundo”. </a:t>
            </a:r>
            <a:endParaRPr lang="es-ES" sz="2800" b="1" i="1" dirty="0">
              <a:solidFill>
                <a:srgbClr val="FFFF00"/>
              </a:solidFill>
              <a:effectLst>
                <a:outerShdw blurRad="50800" dist="76200" algn="l" rotWithShape="0">
                  <a:prstClr val="black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87680"/>
            <a:ext cx="8044543" cy="58369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" name="2 Rectángulo"/>
          <p:cNvSpPr/>
          <p:nvPr/>
        </p:nvSpPr>
        <p:spPr>
          <a:xfrm>
            <a:off x="1524000" y="457200"/>
            <a:ext cx="6400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tabLst>
                <a:tab pos="228600" algn="l"/>
              </a:tabLst>
              <a:defRPr/>
            </a:pPr>
            <a:r>
              <a:rPr lang="es-ES_tradnl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entury Gothic" pitchFamily="34" charset="0"/>
                <a:ea typeface="Times New Roman" pitchFamily="18" charset="0"/>
              </a:rPr>
              <a:t>Preguntas para la lectura:</a:t>
            </a:r>
            <a:endParaRPr lang="es-E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entury Gothic" pitchFamily="34" charset="0"/>
              <a:cs typeface="Arial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85800" y="1295400"/>
            <a:ext cx="77724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eaLnBrk="0" hangingPunct="0"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s-ES_tradnl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¿Dónde convoca Jesús a los Once? </a:t>
            </a:r>
            <a:r>
              <a:rPr lang="es-PE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¿Cómo reaccionan los discípulos al verlo</a:t>
            </a:r>
            <a:r>
              <a:rPr lang="es-PE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?</a:t>
            </a:r>
            <a:endParaRPr lang="es-ES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44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6" y="457200"/>
            <a:ext cx="8080248" cy="591965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609600" y="533400"/>
            <a:ext cx="7848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 eaLnBrk="0" hangingPunct="0"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s-ES_tradnl" sz="3200" b="1" dirty="0" smtClean="0">
                <a:solidFill>
                  <a:schemeClr val="bg1"/>
                </a:solidFill>
                <a:effectLst>
                  <a:outerShdw blurRad="50800" dist="76200" algn="l" rotWithShape="0">
                    <a:prstClr val="black"/>
                  </a:outerShdw>
                </a:effectLst>
                <a:cs typeface="Times New Roman" pitchFamily="18" charset="0"/>
              </a:rPr>
              <a:t>¿Quiénes son los destinatarios de la misión </a:t>
            </a:r>
            <a:r>
              <a:rPr lang="es-PE" sz="3200" b="1" dirty="0">
                <a:solidFill>
                  <a:schemeClr val="bg1"/>
                </a:solidFill>
                <a:effectLst>
                  <a:outerShdw blurRad="50800" dist="76200" algn="l" rotWithShape="0">
                    <a:prstClr val="black"/>
                  </a:outerShdw>
                </a:effectLst>
                <a:cs typeface="Times New Roman" pitchFamily="18" charset="0"/>
              </a:rPr>
              <a:t>a la que Jesús </a:t>
            </a:r>
            <a:r>
              <a:rPr lang="es-PE" sz="3200" b="1" dirty="0" smtClean="0">
                <a:solidFill>
                  <a:schemeClr val="bg1"/>
                </a:solidFill>
                <a:effectLst>
                  <a:outerShdw blurRad="50800" dist="76200" algn="l" rotWithShape="0">
                    <a:prstClr val="black"/>
                  </a:outerShdw>
                </a:effectLst>
                <a:cs typeface="Times New Roman" pitchFamily="18" charset="0"/>
              </a:rPr>
              <a:t>envía </a:t>
            </a:r>
            <a:r>
              <a:rPr lang="es-ES_tradnl" sz="3200" b="1" dirty="0">
                <a:solidFill>
                  <a:schemeClr val="bg1"/>
                </a:solidFill>
                <a:effectLst>
                  <a:outerShdw blurRad="50800" dist="76200" algn="l" rotWithShape="0">
                    <a:prstClr val="black"/>
                  </a:outerShdw>
                </a:effectLst>
                <a:cs typeface="Times New Roman" pitchFamily="18" charset="0"/>
              </a:rPr>
              <a:t>a los Once después de su resurrección</a:t>
            </a:r>
            <a:r>
              <a:rPr lang="es-ES_tradnl" sz="3200" b="1" dirty="0" smtClean="0">
                <a:solidFill>
                  <a:schemeClr val="bg1"/>
                </a:solidFill>
                <a:effectLst>
                  <a:outerShdw blurRad="50800" dist="76200" algn="l" rotWithShape="0">
                    <a:prstClr val="black"/>
                  </a:outerShdw>
                </a:effectLst>
                <a:cs typeface="Times New Roman" pitchFamily="18" charset="0"/>
              </a:rPr>
              <a:t>?</a:t>
            </a:r>
            <a:endParaRPr lang="es-ES" sz="3200" b="1" dirty="0">
              <a:solidFill>
                <a:schemeClr val="bg1"/>
              </a:solidFill>
              <a:effectLst>
                <a:outerShdw blurRad="50800" dist="76200" algn="l" rotWithShape="0">
                  <a:prstClr val="black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8077200" cy="5867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7" name="6 Rectángulo"/>
          <p:cNvSpPr/>
          <p:nvPr/>
        </p:nvSpPr>
        <p:spPr>
          <a:xfrm>
            <a:off x="342900" y="609600"/>
            <a:ext cx="8458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 eaLnBrk="0" hangingPunct="0"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s-ES_tradnl" sz="4400" dirty="0">
                <a:solidFill>
                  <a:srgbClr val="FFFF00"/>
                </a:solidFill>
                <a:effectLst>
                  <a:outerShdw blurRad="88900" dist="50800" dir="1200000" sx="101000" sy="101000" algn="l" rotWithShape="0">
                    <a:prstClr val="black"/>
                  </a:outerShdw>
                </a:effectLst>
                <a:latin typeface="Britannic Bold" pitchFamily="34" charset="0"/>
                <a:ea typeface="Times New Roman" pitchFamily="18" charset="0"/>
              </a:rPr>
              <a:t>¿En qué consiste esta misión? </a:t>
            </a:r>
            <a:endParaRPr lang="es-ES" sz="4400" dirty="0">
              <a:solidFill>
                <a:srgbClr val="FFFF00"/>
              </a:solidFill>
              <a:effectLst>
                <a:outerShdw blurRad="88900" dist="50800" dir="1200000" sx="101000" sy="101000" algn="l" rotWithShape="0">
                  <a:prstClr val="black"/>
                </a:outerShdw>
              </a:effectLst>
              <a:latin typeface="Britannic Bold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1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8077200" cy="5867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9" name="8 Rectángulo"/>
          <p:cNvSpPr/>
          <p:nvPr/>
        </p:nvSpPr>
        <p:spPr>
          <a:xfrm>
            <a:off x="304800" y="381000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 eaLnBrk="0" hangingPunct="0"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s-ES_tradnl" sz="3600" b="1" dirty="0">
                <a:solidFill>
                  <a:srgbClr val="FFFF00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 Gothic" pitchFamily="34" charset="0"/>
                <a:ea typeface="Times New Roman" pitchFamily="18" charset="0"/>
              </a:rPr>
              <a:t>¿Cuál es la promesa final que hace Jesús a los discípulos</a:t>
            </a:r>
            <a:r>
              <a:rPr lang="es-ES_tradnl" sz="3600" b="1" dirty="0" smtClean="0">
                <a:solidFill>
                  <a:srgbClr val="FFFF00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 Gothic" pitchFamily="34" charset="0"/>
                <a:ea typeface="Times New Roman" pitchFamily="18" charset="0"/>
              </a:rPr>
              <a:t>?</a:t>
            </a:r>
            <a:endParaRPr lang="es-ES" sz="3600" b="1" dirty="0">
              <a:solidFill>
                <a:srgbClr val="FFFF00"/>
              </a:solidFill>
              <a:effectLst>
                <a:glow rad="101600">
                  <a:srgbClr val="C00000">
                    <a:alpha val="6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latin typeface="Century Gothic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34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06" y="559798"/>
            <a:ext cx="8096794" cy="5764802"/>
          </a:xfrm>
          <a:prstGeom prst="rect">
            <a:avLst/>
          </a:prstGeom>
        </p:spPr>
      </p:pic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609600" y="3886200"/>
            <a:ext cx="8001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tabLst>
                <a:tab pos="228600" algn="l"/>
              </a:tabLst>
            </a:pPr>
            <a:r>
              <a:rPr lang="es-ES_tradnl" sz="2400" b="1" i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Sumergidos en el misterio de la Trinidad desde el día de nuestro bautismo, estamos llamados a ser hijos como lo fue Jesús, y movidos por su Espíritu, atrevernos a ver en Dios a un Padre. </a:t>
            </a:r>
            <a:r>
              <a:rPr lang="es-PE" sz="2400" b="1" i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Sólo así podremos construir un mundo de hermanos, donde nuestras relaciones estén fundadas en el Amor.	</a:t>
            </a:r>
            <a:endParaRPr lang="es-ES_tradnl" sz="2400" b="1" i="1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1" name="7 Rectángulo"/>
          <p:cNvSpPr>
            <a:spLocks noChangeArrowheads="1"/>
          </p:cNvSpPr>
          <p:nvPr/>
        </p:nvSpPr>
        <p:spPr bwMode="auto">
          <a:xfrm>
            <a:off x="838200" y="1586865"/>
            <a:ext cx="251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tabLst>
                <a:tab pos="228600" algn="l"/>
              </a:tabLst>
            </a:pPr>
            <a:r>
              <a:rPr lang="es-ES_tradnl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cs typeface="Times New Roman" pitchFamily="18" charset="0"/>
              </a:rPr>
              <a:t>Motivación:</a:t>
            </a:r>
            <a:endParaRPr lang="es-ES_tradnl" sz="3200" b="1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  <a:cs typeface="Times New Roman" pitchFamily="18" charset="0"/>
            </a:endParaRPr>
          </a:p>
        </p:txBody>
      </p:sp>
      <p:sp>
        <p:nvSpPr>
          <p:cNvPr id="29703" name="8 Rectángulo"/>
          <p:cNvSpPr>
            <a:spLocks noChangeArrowheads="1"/>
          </p:cNvSpPr>
          <p:nvPr/>
        </p:nvSpPr>
        <p:spPr bwMode="auto">
          <a:xfrm>
            <a:off x="1219200" y="914400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s-ES" sz="2000" dirty="0">
              <a:solidFill>
                <a:srgbClr val="FFFF00"/>
              </a:solidFill>
            </a:endParaRPr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187669" y="4572000"/>
            <a:ext cx="70944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tabLst>
                <a:tab pos="228600" algn="l"/>
              </a:tabLst>
            </a:pPr>
            <a:endParaRPr lang="es-ES" sz="2800" b="1" dirty="0">
              <a:solidFill>
                <a:srgbClr val="FFFF00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latin typeface="Century Gothic" pitchFamily="34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10" y="454151"/>
            <a:ext cx="2656490" cy="860359"/>
          </a:xfrm>
          <a:prstGeom prst="roundRect">
            <a:avLst/>
          </a:prstGeom>
          <a:ln>
            <a:noFill/>
          </a:ln>
        </p:spPr>
      </p:pic>
      <p:sp>
        <p:nvSpPr>
          <p:cNvPr id="9" name="Rectángulo redondeado 8"/>
          <p:cNvSpPr>
            <a:spLocks noChangeArrowheads="1"/>
          </p:cNvSpPr>
          <p:nvPr/>
        </p:nvSpPr>
        <p:spPr bwMode="auto">
          <a:xfrm>
            <a:off x="543910" y="459877"/>
            <a:ext cx="2656490" cy="759323"/>
          </a:xfrm>
          <a:prstGeom prst="roundRect">
            <a:avLst>
              <a:gd name="adj" fmla="val 16667"/>
            </a:avLst>
          </a:prstGeom>
          <a:noFill/>
          <a:ln w="6350" cap="flat" cmpd="sng" algn="ctr">
            <a:noFill/>
            <a:prstDash val="solid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9050"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b="1" kern="0" dirty="0">
                <a:solidFill>
                  <a:srgbClr val="C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MEDITATIO</a:t>
            </a:r>
            <a:endParaRPr lang="es-PE" kern="0" dirty="0">
              <a:solidFill>
                <a:srgbClr val="880000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indent="19050"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b="1" kern="0" dirty="0">
                <a:solidFill>
                  <a:srgbClr val="833C0B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¿Qué ME dice el texto</a:t>
            </a:r>
            <a:r>
              <a:rPr lang="es-ES_tradnl" b="1" kern="0" dirty="0" smtClean="0">
                <a:solidFill>
                  <a:srgbClr val="833C0B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5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94827"/>
            <a:ext cx="8077200" cy="58284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10" name="5 Rectángulo"/>
          <p:cNvSpPr/>
          <p:nvPr/>
        </p:nvSpPr>
        <p:spPr>
          <a:xfrm>
            <a:off x="533400" y="5553850"/>
            <a:ext cx="83732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tabLst>
                <a:tab pos="228600" algn="l"/>
              </a:tabLst>
              <a:defRPr/>
            </a:pPr>
            <a:r>
              <a:rPr lang="es-ES_tradnl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Times New Roman" pitchFamily="18" charset="0"/>
              </a:rPr>
              <a:t>en </a:t>
            </a:r>
            <a:r>
              <a:rPr lang="es-ES_tradnl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Times New Roman" pitchFamily="18" charset="0"/>
              </a:rPr>
              <a:t>el </a:t>
            </a:r>
            <a:r>
              <a:rPr lang="es-ES_tradnl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Times New Roman" pitchFamily="18" charset="0"/>
              </a:rPr>
              <a:t>camino de </a:t>
            </a:r>
            <a:r>
              <a:rPr lang="es-ES_tradnl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Times New Roman" pitchFamily="18" charset="0"/>
              </a:rPr>
              <a:t>la vida?</a:t>
            </a:r>
            <a:endParaRPr lang="es-E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Arial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37309" y="494826"/>
            <a:ext cx="83732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 eaLnBrk="0" hangingPunct="0"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s-ES_tradnl" sz="4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Times New Roman" pitchFamily="18" charset="0"/>
              </a:rPr>
              <a:t>¿</a:t>
            </a:r>
            <a:r>
              <a:rPr lang="es-ES_tradnl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Times New Roman" pitchFamily="18" charset="0"/>
              </a:rPr>
              <a:t>Cómo reconoces a </a:t>
            </a:r>
            <a:r>
              <a:rPr lang="es-ES_tradnl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Times New Roman" pitchFamily="18" charset="0"/>
              </a:rPr>
              <a:t>Jesús</a:t>
            </a:r>
            <a:endParaRPr lang="es-E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10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45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37" y="556180"/>
            <a:ext cx="8052162" cy="58446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7" name="4 Rectángulo"/>
          <p:cNvSpPr>
            <a:spLocks noChangeArrowheads="1"/>
          </p:cNvSpPr>
          <p:nvPr/>
        </p:nvSpPr>
        <p:spPr bwMode="auto">
          <a:xfrm>
            <a:off x="914400" y="5347713"/>
            <a:ext cx="772014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tabLst>
                <a:tab pos="228600" algn="l"/>
              </a:tabLst>
            </a:pPr>
            <a:r>
              <a:rPr lang="es-ES_tradnl" sz="2800" b="1" dirty="0" smtClean="0">
                <a:solidFill>
                  <a:srgbClr val="FFFF66"/>
                </a:solidFill>
                <a:effectLst>
                  <a:outerShdw blurRad="63500" dist="50800" dir="600000" sx="101000" sy="101000" algn="l" rotWithShape="0">
                    <a:prstClr val="black"/>
                  </a:outerShdw>
                </a:effectLst>
                <a:cs typeface="Times New Roman" pitchFamily="18" charset="0"/>
              </a:rPr>
              <a:t>palabras </a:t>
            </a:r>
            <a:r>
              <a:rPr lang="es-ES_tradnl" sz="2800" b="1" dirty="0">
                <a:solidFill>
                  <a:srgbClr val="FFFF66"/>
                </a:solidFill>
                <a:effectLst>
                  <a:outerShdw blurRad="63500" dist="50800" dir="600000" sx="101000" sy="101000" algn="l" rotWithShape="0">
                    <a:prstClr val="black"/>
                  </a:outerShdw>
                </a:effectLst>
                <a:cs typeface="Times New Roman" pitchFamily="18" charset="0"/>
              </a:rPr>
              <a:t>en este momento de tu vida? </a:t>
            </a:r>
            <a:r>
              <a:rPr lang="es-ES_tradnl" sz="2800" b="1" dirty="0" smtClean="0">
                <a:solidFill>
                  <a:srgbClr val="FFFF66"/>
                </a:solidFill>
                <a:effectLst>
                  <a:outerShdw blurRad="63500" dist="50800" dir="600000" sx="101000" sy="101000" algn="l" rotWithShape="0">
                    <a:prstClr val="black"/>
                  </a:outerShdw>
                </a:effectLst>
                <a:cs typeface="Times New Roman" pitchFamily="18" charset="0"/>
              </a:rPr>
              <a:t>                  ¿</a:t>
            </a:r>
            <a:r>
              <a:rPr lang="es-ES_tradnl" sz="2800" b="1" dirty="0">
                <a:solidFill>
                  <a:srgbClr val="FFFF66"/>
                </a:solidFill>
                <a:effectLst>
                  <a:outerShdw blurRad="63500" dist="50800" dir="600000" sx="101000" sy="101000" algn="l" rotWithShape="0">
                    <a:prstClr val="black"/>
                  </a:outerShdw>
                </a:effectLst>
                <a:cs typeface="Times New Roman" pitchFamily="18" charset="0"/>
              </a:rPr>
              <a:t>A qué te comprometen</a:t>
            </a:r>
            <a:r>
              <a:rPr lang="es-ES_tradnl" sz="2800" b="1" dirty="0" smtClean="0">
                <a:solidFill>
                  <a:srgbClr val="FFFF66"/>
                </a:solidFill>
                <a:effectLst>
                  <a:outerShdw blurRad="63500" dist="50800" dir="600000" sx="101000" sy="101000" algn="l" rotWithShape="0">
                    <a:prstClr val="black"/>
                  </a:outerShdw>
                </a:effectLst>
                <a:cs typeface="Times New Roman" pitchFamily="18" charset="0"/>
              </a:rPr>
              <a:t>?</a:t>
            </a:r>
            <a:endParaRPr lang="es-ES" sz="2800" b="1" dirty="0">
              <a:solidFill>
                <a:srgbClr val="FFFF66"/>
              </a:solidFill>
              <a:effectLst>
                <a:outerShdw blurRad="63500" dist="50800" dir="600000" sx="101000" sy="101000" algn="l" rotWithShape="0">
                  <a:prstClr val="black"/>
                </a:outerShdw>
              </a:effectLst>
            </a:endParaRPr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571499" y="381000"/>
            <a:ext cx="80391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 eaLnBrk="0" hangingPunct="0"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s-ES_tradnl" sz="2800" b="1" i="1" dirty="0" smtClean="0">
                <a:solidFill>
                  <a:srgbClr val="FFFF66"/>
                </a:solidFill>
                <a:effectLst>
                  <a:outerShdw blurRad="63500" dist="50800" dir="600000" sx="101000" sy="101000" algn="l" rotWithShape="0">
                    <a:prstClr val="black"/>
                  </a:outerShdw>
                </a:effectLst>
                <a:cs typeface="Times New Roman" pitchFamily="18" charset="0"/>
              </a:rPr>
              <a:t>Pónganse en camino... hagan discípulos a todos los pueblos... </a:t>
            </a:r>
            <a:r>
              <a:rPr lang="es-ES_tradnl" sz="2800" b="1" dirty="0">
                <a:solidFill>
                  <a:srgbClr val="FFFF66"/>
                </a:solidFill>
                <a:effectLst>
                  <a:outerShdw blurRad="63500" dist="50800" dir="600000" sx="101000" sy="101000" algn="l" rotWithShape="0">
                    <a:prstClr val="black"/>
                  </a:outerShdw>
                </a:effectLst>
                <a:cs typeface="Times New Roman" pitchFamily="18" charset="0"/>
              </a:rPr>
              <a:t>¿Qué te sugieren </a:t>
            </a:r>
            <a:r>
              <a:rPr lang="es-ES_tradnl" sz="2800" b="1" dirty="0" smtClean="0">
                <a:solidFill>
                  <a:srgbClr val="FFFF66"/>
                </a:solidFill>
                <a:effectLst>
                  <a:outerShdw blurRad="63500" dist="50800" dir="600000" sx="101000" sy="101000" algn="l" rotWithShape="0">
                    <a:prstClr val="black"/>
                  </a:outerShdw>
                </a:effectLst>
                <a:cs typeface="Times New Roman" pitchFamily="18" charset="0"/>
              </a:rPr>
              <a:t>estas</a:t>
            </a:r>
            <a:endParaRPr lang="es-ES" sz="2800" b="1" dirty="0">
              <a:solidFill>
                <a:srgbClr val="FFFF66"/>
              </a:solidFill>
              <a:effectLst>
                <a:outerShdw blurRad="63500" dist="50800" dir="600000" sx="101000" sy="101000" algn="l" rotWithShape="0">
                  <a:prstClr val="black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892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375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LA SANTISIMA TRINIDAD - Padre Edward Broom, OMV (P.Escobita) | Santisima  trinidad, Trinidad, Oración de sanació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66452"/>
            <a:ext cx="8077200" cy="585814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117318"/>
            <a:ext cx="2365453" cy="207282"/>
          </a:xfrm>
          <a:prstGeom prst="rect">
            <a:avLst/>
          </a:prstGeom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562600" y="466452"/>
            <a:ext cx="2786667" cy="584775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200" b="1" dirty="0">
                <a:solidFill>
                  <a:schemeClr val="tx1"/>
                </a:solidFill>
                <a:effectLst>
                  <a:outerShdw blurRad="50800" dist="63500" algn="l" rotWithShape="0">
                    <a:srgbClr val="000000"/>
                  </a:outerShdw>
                </a:effectLst>
                <a:latin typeface="Monotype Corsiva" pitchFamily="66" charset="0"/>
              </a:rPr>
              <a:t>Mateo 28, 16-20 </a:t>
            </a:r>
            <a:r>
              <a:rPr lang="es-ES" sz="3200" b="1" dirty="0" smtClean="0">
                <a:solidFill>
                  <a:schemeClr val="tx1"/>
                </a:solidFill>
                <a:effectLst>
                  <a:outerShdw blurRad="50800" dist="63500" algn="l" rotWithShape="0">
                    <a:srgbClr val="000000"/>
                  </a:outerShdw>
                </a:effectLst>
                <a:latin typeface="Monotype Corsiva" pitchFamily="66" charset="0"/>
              </a:rPr>
              <a:t> </a:t>
            </a:r>
            <a:endParaRPr lang="es-ES" sz="3200" b="1" dirty="0">
              <a:solidFill>
                <a:schemeClr val="tx1"/>
              </a:solidFill>
              <a:effectLst>
                <a:outerShdw blurRad="50800" dist="63500" algn="l" rotWithShape="0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4953000" y="5801380"/>
            <a:ext cx="3587838" cy="523220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s-ES" sz="2800" b="1" dirty="0" smtClean="0">
                <a:ln w="12700">
                  <a:solidFill>
                    <a:schemeClr val="tx2">
                      <a:lumMod val="1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icrosoft PhagsPa" panose="020B0502040204020203" pitchFamily="34" charset="0"/>
              </a:rPr>
              <a:t>Lima, 30 mayo 2021 </a:t>
            </a:r>
            <a:endParaRPr lang="es-ES" sz="2800" b="1" dirty="0">
              <a:ln w="12700">
                <a:solidFill>
                  <a:schemeClr val="tx2">
                    <a:lumMod val="1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icrosoft PhagsPa" panose="020B0502040204020203" pitchFamily="34" charset="0"/>
            </a:endParaRPr>
          </a:p>
        </p:txBody>
      </p:sp>
      <p:sp>
        <p:nvSpPr>
          <p:cNvPr id="13" name="WordArt 310" descr="Picture1m"/>
          <p:cNvSpPr>
            <a:spLocks noChangeArrowheads="1" noChangeShapeType="1" noTextEdit="1"/>
          </p:cNvSpPr>
          <p:nvPr/>
        </p:nvSpPr>
        <p:spPr bwMode="auto">
          <a:xfrm>
            <a:off x="1066800" y="4191000"/>
            <a:ext cx="7169238" cy="1066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30413"/>
              </a:avLst>
            </a:prstTxWarp>
          </a:bodyPr>
          <a:lstStyle/>
          <a:p>
            <a:pPr algn="ctr"/>
            <a:r>
              <a:rPr lang="es-PE" sz="3600" kern="10" dirty="0" smtClean="0">
                <a:ln w="9525">
                  <a:solidFill>
                    <a:srgbClr val="9FD1FB"/>
                  </a:solidFill>
                  <a:round/>
                  <a:headEnd/>
                  <a:tailEnd/>
                </a:ln>
                <a:effectLst>
                  <a:outerShdw dist="56796" dir="1593903" algn="ctr" rotWithShape="0">
                    <a:schemeClr val="bg1"/>
                  </a:outerShdw>
                </a:effectLst>
                <a:latin typeface="Blackoak Std" panose="04050907060602020202" pitchFamily="82" charset="0"/>
              </a:rPr>
              <a:t>Dios es una </a:t>
            </a:r>
            <a:r>
              <a:rPr lang="es-PE" sz="3600" kern="10" dirty="0">
                <a:ln w="9525">
                  <a:solidFill>
                    <a:srgbClr val="9FD1FB"/>
                  </a:solidFill>
                  <a:round/>
                  <a:headEnd/>
                  <a:tailEnd/>
                </a:ln>
                <a:effectLst>
                  <a:outerShdw dist="56796" dir="1593903" algn="ctr" rotWithShape="0">
                    <a:schemeClr val="bg1"/>
                  </a:outerShdw>
                </a:effectLst>
                <a:latin typeface="Blackoak Std" panose="04050907060602020202" pitchFamily="82" charset="0"/>
              </a:rPr>
              <a:t>FAMILIA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66452"/>
            <a:ext cx="3657600" cy="920496"/>
          </a:xfrm>
          <a:prstGeom prst="roundRect">
            <a:avLst/>
          </a:prstGeom>
          <a:ln>
            <a:noFill/>
          </a:ln>
        </p:spPr>
      </p:pic>
      <p:pic>
        <p:nvPicPr>
          <p:cNvPr id="10" name="Picture 155" descr="lectio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19" y="575769"/>
            <a:ext cx="645961" cy="701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154"/>
          <p:cNvSpPr txBox="1">
            <a:spLocks noChangeArrowheads="1"/>
          </p:cNvSpPr>
          <p:nvPr/>
        </p:nvSpPr>
        <p:spPr bwMode="auto">
          <a:xfrm>
            <a:off x="1389780" y="472649"/>
            <a:ext cx="2725020" cy="475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9050"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1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</a:rPr>
              <a:t>LECTIO </a:t>
            </a:r>
            <a:r>
              <a:rPr lang="es-ES_tradnl" sz="1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</a:rPr>
              <a:t>DIVINA </a:t>
            </a:r>
            <a:r>
              <a:rPr lang="es-ES_tradnl" sz="1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</a:rPr>
              <a:t>– </a:t>
            </a:r>
            <a:r>
              <a:rPr lang="es-PE" sz="1100" b="1" dirty="0" smtClean="0">
                <a:solidFill>
                  <a:srgbClr val="8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SOLEMNIDAD LA SANTISIMA TRINIDAD</a:t>
            </a:r>
            <a:endParaRPr lang="es-PE" sz="1100" b="1" dirty="0">
              <a:solidFill>
                <a:srgbClr val="8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</p:txBody>
      </p:sp>
      <p:sp>
        <p:nvSpPr>
          <p:cNvPr id="14" name="Text Box 154"/>
          <p:cNvSpPr txBox="1">
            <a:spLocks noChangeArrowheads="1"/>
          </p:cNvSpPr>
          <p:nvPr/>
        </p:nvSpPr>
        <p:spPr bwMode="auto">
          <a:xfrm>
            <a:off x="1427880" y="926699"/>
            <a:ext cx="2610720" cy="292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9050"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1600" b="1" dirty="0" smtClean="0">
                <a:solidFill>
                  <a:srgbClr val="8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DIOS ES UNA FAMILIA</a:t>
            </a:r>
            <a:endParaRPr lang="es-PE" sz="1600" b="1" dirty="0">
              <a:solidFill>
                <a:srgbClr val="8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25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00"/>
                            </p:stCondLst>
                            <p:childTnLst>
                              <p:par>
                                <p:cTn id="1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350"/>
                            </p:stCondLst>
                            <p:childTnLst>
                              <p:par>
                                <p:cTn id="2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66" y="448491"/>
            <a:ext cx="8131631" cy="5867400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55166" y="448491"/>
            <a:ext cx="769619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342900" indent="-342900" eaLnBrk="0" hangingPunct="0"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s-ES_tradnl" sz="2800" b="1" i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cs typeface="Times New Roman" pitchFamily="18" charset="0"/>
              </a:rPr>
              <a:t>Bautícenlos para consagrarlos al Padre, al Hijo y al Espíritu Santo... </a:t>
            </a:r>
            <a:endParaRPr lang="es-ES" sz="2800" b="1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/>
                </a:outerShdw>
              </a:effectLst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61851" y="5272445"/>
            <a:ext cx="769619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228600" algn="l"/>
              </a:tabLst>
            </a:pPr>
            <a:r>
              <a:rPr lang="es-PE" sz="2800" b="1" i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cs typeface="Times New Roman" pitchFamily="18" charset="0"/>
              </a:rPr>
              <a:t>¿</a:t>
            </a:r>
            <a:r>
              <a:rPr lang="es-PE" sz="2800" b="1" i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cs typeface="Times New Roman" pitchFamily="18" charset="0"/>
              </a:rPr>
              <a:t>Qué significa para ti haber sido bautizado en el nombre de la Santísima Trinidad</a:t>
            </a:r>
            <a:r>
              <a:rPr lang="es-PE" sz="2800" b="1" i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cs typeface="Times New Roman" pitchFamily="18" charset="0"/>
              </a:rPr>
              <a:t>?</a:t>
            </a:r>
            <a:endParaRPr lang="es-ES" sz="2800" b="1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85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8229600" cy="6019800"/>
          </a:xfrm>
          <a:prstGeom prst="rect">
            <a:avLst/>
          </a:prstGeom>
        </p:spPr>
      </p:pic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914400" y="1295400"/>
            <a:ext cx="59515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914400" lvl="1" indent="-457200" eaLnBrk="0" hangingPunct="0"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s-ES_tradnl" sz="2800" b="1" i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Yo estoy con ustedes todos </a:t>
            </a:r>
            <a:r>
              <a:rPr lang="es-ES_tradnl" sz="2800" b="1" i="1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           los </a:t>
            </a:r>
            <a:r>
              <a:rPr lang="es-ES_tradnl" sz="2800" b="1" i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días hasta el final</a:t>
            </a:r>
            <a:r>
              <a:rPr lang="es-ES_tradnl" sz="2800" b="1" i="1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... </a:t>
            </a:r>
            <a:endParaRPr lang="es-ES_tradnl" sz="2800" b="1" dirty="0">
              <a:solidFill>
                <a:srgbClr val="FFFF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8" name="6 Rectángulo"/>
          <p:cNvSpPr>
            <a:spLocks noChangeArrowheads="1"/>
          </p:cNvSpPr>
          <p:nvPr/>
        </p:nvSpPr>
        <p:spPr bwMode="auto">
          <a:xfrm>
            <a:off x="69283" y="3048000"/>
            <a:ext cx="764177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 algn="ctr" eaLnBrk="0" hangingPunct="0">
              <a:tabLst>
                <a:tab pos="228600" algn="l"/>
              </a:tabLst>
            </a:pPr>
            <a:r>
              <a:rPr lang="es-PE" sz="2800" b="1" i="1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¿</a:t>
            </a:r>
            <a:r>
              <a:rPr lang="es-PE" sz="2800" b="1" i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Qué sentimientos provoca en ti esta promesa de Jesús</a:t>
            </a:r>
            <a:r>
              <a:rPr lang="es-PE" sz="2800" b="1" i="1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?</a:t>
            </a:r>
            <a:endParaRPr lang="es-ES_tradnl" sz="2800" b="1" dirty="0">
              <a:solidFill>
                <a:srgbClr val="FFFF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4" name="AutoShape 6" descr="data:image/jpeg;base64,/9j/4AAQSkZJRgABAQAAAQABAAD/2wCEAAkGBhQSEBQUEhQWFRUWFxUYGBYXGBcXFRgVFxQVFBQUFBcXHCYeFxojGRQVHy8gIycpLCwsFx8xNTAqNSYrLCkBCQoKDgwOGg8PGiwkHyUsKiwsLCwsLCwsLCwsLCwsLCwvLCwsLCwsLCwsLCwsLCwsLCwsLCwsLCwsLCwsLCwsLP/AABEIAOAA4QMBIgACEQEDEQH/xAAcAAABBQEBAQAAAAAAAAAAAAADAQIEBQYABwj/xABHEAACAQIEAwYDBAcGBAUFAAABAhEAAwQSITEFQVEGEyJhcYEykaEUQlKxBxUjYnLB0TOCkqKy4VOz8PEkc4OTwhZDo8PS/8QAGQEAAwEBAQAAAAAAAAAAAAAAAAECAwQF/8QAKREAAgIBAwMDBAMBAAAAAAAAAAECEQMSITEEQVETYXEiIzLwQoGxwf/aAAwDAQACEQMRAD8A9iQAiT7edKI22PrNM+6pHLT6zRAPnXMbjwp96GszB3pWJ0Hl/wB6KOXXX8qqrFdDWUj+tBUE6V1gmSD0NPJj1qedx8bCXVymAN6ayGNaI5kuOf8ALnQbKxM7Qf8Ab60NbgnsKloxNOZdB11/OKS7rHoI9IoizA65TH8qElwDb5Gd0RyoSuZotj4hFMZedJruik+zC3LP5UwDpRBuP4f5GmW9ZjoappEpjRrSAxSTFL8Q86godOb1pqrTUWiTPrQAoeaaUoSqZo4flRzyHHB3eDanFBvQxa1p7XANKfyL4Ea4KVl500qN67vRtR8gKbg2prrXPb504NR8j+Bc3KhspmuZZNOzfOlyAmWursh60tFBY0NlEjc0gvMTE/yH0oKtGm5otzQeH3NFhQcudhQ7dwzrvQbTQYGp51JJ6b007FVDi0etQzcMwaVb5mDTz9aTdlJUOLHcnxU17hYa1HukzBBmizlEmlbYUh1u7lH8ulOa4TBmhMsiRXWdKabCkSBeO8/QfWukb0wuOVDUydNqdk0PdiSCDtT2vx/0NaYbgG1CK5iIobodBCA1Ko6aVHx+PSxoBmuEE5ZygKN3uMdEQcyfYE6VlX41icQQbTTbP35Nm03naRP21xf3jcQHcSKnGpZXWNWS5UbLNO29MtqSdN6yGK4Zi2T9liBZuSDnRLh25MLl5gR60nBOPYuye64hkaASuIt+EMqxLXF5EAyxAEAFtVDFeifT5IK5ISyJ7I22eZHOlTCwAZ9aFaSdakO0+Hqv15VklfI264OQhtKGbcH3pMOmVddyfoP96kM3xawZiaqrQrpgnMcqaLPMU9F3lpB5a/Sue7Cr6fzpV3Hb4EDTpzpl6zrT2BOVpjcH0miZtW11Gg8pNFWFtAoPP50Fk11oyCDq0jmNdaGTOh9jUsaZ011J3ZrqRQK5oPDz3NJbfKQN+tNyZdJ9aKywuYQR+XrSCwjkKJX51FTEnNTcNeJfKBINFvqEJjX0pXe4+NgrtOvOkwjGSYkL+fIVDtXjNS7mJhRl9/WhPuDXYM85M0GR16H+lAJm2PN/5Cg2sYymdxzHlzovfKFAWYzT7RT1J7k00GYqjEAT6mnvlABAmah3rozFupkf71yYmcoA2GvzJp6luGkNaGYSBGsEb+4ol51TSJ66xQjfhCBvINNt3g5kyDzgSp899KdoVBkCspYTy0350mJvpYttcbQKJ038gBzJMADmSKLhWXZQdefp+VUnavGDPatTAE3X5CEIFsHyznN/6dc/Uy2pBBOUtJRY24blyLvNe+vcwQCwtWvO2mVzHMgH7zTZ8PxqC8qtJRgozhHyrdd1W2jtEDPn06FdfiFdc4cl0LMhhOV1MMAYkA7FTAlSCDAkUXB4C7atrbTEMVQALnt2n0WMoJygmIEGRtXV03WQhh0JUys2CTla4NN9jFUnaTC5LJuj4rRFxfVDLD0ZM6HyY0o4/etuEe0L8gmbMI4AgEtbuvliSBIeZPw70uKuXMVFvumtWiQbjXCmdlVg3doiM3xRBZiIBMAnboWdNcnO4NdjrNs2XawPhUBrX/lEkd3/AHGED91kHI1PFzYnQgAVAxveC9hzcyFv26SkgMCEuA5TOU/s9pO29K98kzzrmk6ZrHdE2/dzGlt3CMxI3O1DTQSR7Uy6+YR9aV9x12JD4nSAIB57+1CLEgTsBH1mhJKjXaud9PKpbKSRIN/wjypLbksWOgMyORnlUe0xiTtRbrQPKlfcdLgkC8OQjoZmohtmdaZaJJ12ozNmEfI0N2CVDM/71dQvsprqQ9h7wfSmYR2V8u4O4OxFR7SENBOlFdgNJkcj0p33FRLxN5bYK2+e58ugNQrOKgxuKCTBg7cjRGuBB1JqXJtlKKSJDnKJUTP0qPbvEHrO9MsYkjfWd6W+R93Y0rHQ8t+HauDwNKDbaNB71yv8qQwivJo2eBpvQc/h050FWIosVEqzdMwdudGZsokbUEPlHnQlvkHXY8qpMVE7hN7xGedZ7tThy+LIJj9nZZDEjwXLuYEH4gCyz0zKd4q+wFnxyNv+tKqO1uNDMq2V7y9bOYwQAqEeO27fidYyr1CsYAmuLNJ61FBDbImSMCfCBM1Lqn4djAwDKZVhI/3HI9Ryq3VpqYPsdk1vZ1zClzbh2XJcDkD7wCuuRvI55/uirfDpUDD1N4fYZZzXM8nSVVSB0lYB+Xzrvw7nFl2KbiNl7S4Rblw3XFy5LkBS02b52G0SBHQVItj7x3peM+LEWhuLaXHP8TlUT5gXflUS9iyT0rXI9zPGtg13GSegogbTXb86ikcz/wB644idOVZX3NK7Elmka7UltiP4aiHHojrbd0VnBKoWAZgCASgJltSNutHuHlPho9x+wa8xjTVaSxcPP4aFYu8vu118EbaqaV90OuzDX5jT4aFYuR6U3C3SN9qMwABK0/gXHI/OOppar+8PSup2KiWxRAA/iLagbADkTHWhl0PhZQnRgSV9wZ+YofFLBlX5FVHuBBH0oNls/hUZjr7dfaiT3oSW1kiwpYEATHMkBR6k0xrDL8QkHZgQR8xS4gHubYG3inpmnn7RTbN/9jd/CFH+OQF996VLgq3ydibDIskQDpPWRIiiWcJcGhX+7Izf4ZmjI04lZ5KuX+LuwR9arr94r1md+c/1mhpISbZKbCtOUDkDqQNDtuaS/h2UAEb7EEGSN9jRsYhe7lfQZFLn8PhGY0LD3818ZRAVWFtfMKcvuTr609Kug1OrCW8K6qVCiTuMy5o6Bd/P5UyzYZvhWSPpNRUckj8XLrP9asMXdI7+N4tSPMnxfWkqYNuJFv4d11I0mJBBE+cbVIweELmTt1peF2s2cHmuvzEUPtNxwYSx4I7xvDbU9Y1cjmqjU9dBzFc2fMoUlyw3vSuSs7VdoshXC4Zstx3tI9wRNsXHRfDP/wBwq0j8Ig8xMftG4weFAsLDO4RcoDMogvduKG+NxbRyJmWyzM1l7Clf2plijpdYnVmKXFuuT1Y5W9zWt7XXVZMPBBLXMykaygs3Mzjyh0E/vjrU45JxcvF/4dDxem1HzyV1jDCyqvh5ewwDEAs7ktqb6kybhaZYbk+ISSQb3h2LW4oZSGB2IMg+9ZLCY5sK2xewxJZAJZCTJuWo1ImSU5ySushrw4O2/wC1tmM4B7y05XODsSUMP6maqo5PrQ3qx/SzQYcvn+7kjzLlvyA36z5c1vdoBqtmHYaM29tD0Yj4m/cUz1K71Rpw5SJuG5cHR7jsvupOU+4qRcOgAACgQABAA6ADat4PSYSWoepKyZLFjLMd2aAJMaDQAADQAAUUx8R36UFdBr8qBjrrhSbah2jRc2UE9M0GPWKLb5HVcFbxztxYw7d22d7vhy2raksS+iAEjLr6z5Gs72yvcTstaxKh7SMkNZt/thbYHMGv+EqSQxEgQMoEk1a9n+BX7mLxWMxKhLlq3bSyuH/bNbZsx0zrDOEIkxAF4nTlY9n7Xdr3z3DBVO8uk64i6YDXQASETOzBQvxTMlQs7aElZlq3o8h4v2wvYvuxiLgcWy2WERSCwAOqgdAfUCvWux/acYiyM5BdQM469LgH4W38jI5Vne1HD7XEMA9xVH2q0DcVwmRrtoMxRxoCyXLall/eEaQa864NxVkiGII1Ugw3nlPy8jzrOa07msakfQpvjltRcLciZ+GvPOzPaPFOFIsPdRiQS4W1lhsrEXPgeCDoADpXoKYgAab9OlTVBZJc6EqJoGCvGfKm4W4wPlUi6PCSm/OqXsS/cN3ydK6qfMa6nqFQXDcSb4QZB5ESPkaXE4pwMoyrO4VQoPqdzQHISSo8VRxezbe9RqZelEm3xPICFgg7hhIJ9KR8czrBACj7qiF9Y61GZIrrmLAWF1pW6odLkk4rHnc76ajTYQI+VEs8Yc6kJm/FlGYec9fOq+3ekeL/ALUK68aimpMTSLJ+KXFJPhbMFBlQZC7b079YEgEhQRqMqhY+VV9i9O+v8qY7QdPlRqbDSkWL8WeZATN+LKM/rPXzijYUsZUGS0T7GRUDCJr1Y1qMDghbXzO5rnz5/TjbE6iJaAs2yWIAAJYnYACSSegArzXG49sXfa60hdranTLbBlZHJj8R8zH3RWk7d8V0XDLu/iuf+WDov95h8kYc6z9tQiiSBJA1MakwB6kkCvMhKUlrly+Pg6ulx/zYVFgaUfhvA0nMFCz4Ry3M5VnRQTrlEa0NBrXnfavHm/jLmbVbbNbRTsoQlSQDzJBM+Y6CujFG7vg9HFglnmoR58vsep8YwNuwozk5mJCqoLOxGphR05nYSOoqk4dxL7OWK5msljnSDmtPMswQiQNZZfPMJk5qPs3xJ2uJ3lx7mVQiZzmyoDOVSdYnqTsBsABq8dbVr7lf+HZzR+P9qfnkNv2y111GMXOHYjqukyYKjldt+Oxcd9mUMpDKQCCDIIOoII3FFAyjXnyrJ4LFHCvr/YMZI5WnJ/tB0Qn4hyJzfirRYgsYrSMlNWjzJRcXQTEEnaml2UKqAM9w5UUzEwSWYjUIoBJPQaakA8oIEnai8GE3b1065Ysp5AKty6fdmRf/AEhWkFb3M5OlsS8XwkLh1sK5guHvtHivTJuK0HwhiFBH4Bl2qLjrIuRrGUPlBAZMzKUDMpHigFgBt4j5QLGIy3VdHaCW7xGdyhUqSGRSSEYOF0EAhm8qG96tZSMoxB2DFtBlyQqyklgpiSoJJ0BkDXYV4hxXhq2LpCmSbmJCjpaS8bVufVrdz2UV7Pj+IC0FJVmZ2yoo5tlZ9WOijKrGT00kwD4pxTGXL2JuXbiZXYk5MrKFUA5QAwmNN+Zk0uzLXKPT/wBHXE1fCBDurMw8ldi30fOp9PMVrrAIIrzzs/wy9YaFHd3V8eV1burikhblvOumpAIZZ3WR4NPQ7LzbBiJAJWQcpI1EjQx1rJqirssXugr4Pf8A2pmAZhM7VGwVgzm2H51KuXwVOTfnVolknv18q6qWTSUWKgq3s2vOm3HCglR60r3Ao0FC74MJG/TrWRqC77MNKjFtNPejYpwB4NufWgNd00p8gPa7pIpUuyKjKef0pztO1ACk8xRrDDfnQUHOlt28zgDmaQGi7O4DU3D7Vc43FLbRncwqgsx6KBJPyFOweHyWwvl9ayHb3ic5MOp+KLlz+BT+zU/xOCfS2eteP1LeWej9oygnOVIoEvNeuPecQ1wzH4RACJ/dUAeoJ51FuzcxSrA7uyC587zAC2P7qMx9WHSp9pQB061H4faIzE7uLbnyNxBeyn0F0D2rWOybPUdJxgv2iapqr412LTEk3bTi3eOrBtbbnaTGqNpuJB6TrU+9fCAljAAkk7ADc1JscOxbiUw7LO3fOtn6eJx7rWmGM2/pVlvN6TUlKmYfhXCcRbxAtNbKsZ8RE2wF3fMNGGo0BkyBpy1PHLQGEuWkZs2Rjnnxlx485jmWA025baU7GcQey/d31Np8pYBipVlG723ByuBz5iRIE01sFiCgu/Z73dnXNkmV3zZBLgRzK1t9y9MYvbkvqOrfU1LLJcUu36xuFvd7bOaMwlWEaTG4H4WUhh5MKHw/jf2Ym1eJNqD3bbsIEiz56fAfLLvlmHw3FqLKXVYFVY4e7GuiOUs3D0IGWf3Xn7oo3H8EHtkGdREjcHkR0IMEeYqX9nJ7M5V92Huja/8A0gptZrjMmKaS11CTlJ1WyVJy3LaiFgjWCwKlpqi4bxS5Za/ZuW2lbmY93DAF0XUAkNkfLnUwdWZTBXWV2S4s2KJuMzFrVmzYedJveJ77Rsc37FpHI+oqZx7hdu5FxrlyywGTvLcfCSWhwyssAyQSNCTBEmfUbT4PMSa5Kq52iQ2luZL0XMvdgpBfMpYZczADwgkyRAFQb3Eb1weEdwvNpW5dPkgAKJ6nN6c6vcd2dQpZQO6iyAqxlkgW+71lTy5gCq5+F4IPkdczSoL3VuXEzOPChuuDbViCPDImR1FRXgtPyQsJwRcwcZyQS3iuXH8RXKWIZiJykiY2NA7RcAN3K6KGdVuJBIWVuLAIJ08LAH0Le8zDThLos/cM90T+ERNo+ayI6rHMGrdreYZht06VDtMtU0ESyCoPp7GjWUKydh+dR7OZQTy6daI7FlBG3SpKJV7EZk8G1NwtjIC7GB061HsoEGZtunWkxNxroDTp0FO6Jok/rhfwilqu7jypaeoKRI77Nrz5jrUfEOBGUf1FLiXAAy/7ihteDCfvcx1qCgj3AwnY9OtQW38ulIDrRLhnXn+dACFp1pq7zQ+c08mdaAFczVn2eshry1Vroatuzd6MQs8wRSlwKXBs7rQCToBXkjY77Ribl7lcaV8rYAW2PLwgH1Y1ue3/ABA2sGwXRrrLaB6BwS/+RXA8yK86wDw1eYoVcmb9FDmRb4q0XXuxvcZLf/uOtsn2DE+1T+NJlxd8bD9kwHl3KJ/+s1C74q1q4FLZLiOVBAJUSDlkgTrMEjamdouLm5iGe3auZWtWxLFFh1a7IjMdMrrqAdqSTbr2/wCo1lfrLbaiVwDC97iS7CUsZSByN4+JZ8kWG9WU/dq9xvHQrATrVd2RSMGXYQbj3XOs7N3S6wJ8NtaxvH8UzYwKjlcqwYyzNwhjqQY0VNutevCsWNWcc7yZHRv7V5MXcBuKGTDsCgIBBv5JLmeSq6gDaSSZyiLY9o1krIkb67HfX5g+9ZXs/GH4e11ix1v3SWJYx3j6yf3VFUnZjsjcvWLWKQ21v3Xv98zlzp3gQZQPiINomJX4gJAUVvq2MdJoO1eHw90kkEXmRvHbtvcOQfEcQtsEvZ8UHN18JB1GT4RxQXcMwYgtaZrbGc05YynNAzSpXXmZPOvS+EcIXDqQCWdoL3G+JiJjbRVEmFGgk8ySfMu2XBhhcZevWRFm6iXLqjZbmZ1NzoFY5Z83B225s6WSNd+xvhbxyvsaTsNhG+yOyNkL33aSuYFVVLW0jmh1nlWmvoSViQAZLB2VhGwgCHB2IJHvUbgOD7nC2U5rbSf4iMz/AOYtTb3EIOtbpUkjKTttlbxzjyIrs2ZFSZLgpMSfBmjNtp15UnYPD58PiWvftO+ukOCSykCzaR7Y5ZVbOmn4fKo5Zb+NsWyocS9x1ZcyC2tq4hLzpqzoADuT5GtTfvJbQKgVQNAFAVQOgA0AqMk1FDhHUzJY7DNcwjRLXcNcdQTMs1k+HXnnssoJ63DUjheIm2HBlSAR5giR9KidmuIFr9/U5cQXv2weRQi3p0zWu5b+61BwLlS9rlbd1A/dJ7y3/kdR7US3Vjjs6Lu4pIkHTp0pLIKAsT7Uy0Mqyx9BTL6FwDPt0rMsLiQXgg6DlRLCZBnO3TrQLaFFzE+3WuxEvDA6dOlAE39cJ+AV1VcUtPcVIL3ocSNG5jrUR95FDYncb04XgwnY8xSGON4N5HnTCaDeHMb0gvZtvegYYvJ0rtV9KGBl22rjdzaCgQbNOopcNi8lxTzBqF3uUxT7eVgROtAM9A41gBjcGyqRmYBkY7LcUhkJjWMwE+RNeWgEEyCpBIZTurKYZT5gj+dafs1x9rV0WmMqxip/bbs6hDYlHt23AHed4wS1cAEKWY6I4EANzEA7ArxZqg0n34H0+X0pU+GZrCYnlRsSwCFjsoLH0Ak/QVm8Hxe3cJFt1LAkFQykgjeMpIYfvKSD1qbcvl1FuY7xkt/+462z/qrP03qSZ6TktOpM2mGs9zgrSHQi2gb+IqC/+YmvOeFTevNdP3mL+33R7KFHtW67e47u8LcjQsMo9bhCD5Zp9qxPD7nd2XP7jfRTXd1T2UUcHTRtuRruLrHBSvP7Kp+dsM3zk/OmdheMEYJPJ74//PcYfRgfej9rBk4a6nlYVf8AKq/nXn/D+0Rw1qLTBrhgG2RnQsPCrEqwyHYHUyANNK0z20kiMK5bPXb3GhlJJCgAkk6AAbknlVZw/DDEG69xZS4vdhWBE2vFOYHUZyzGN4C7Gaxr4+53iPecMslWUeG2skZLirrJUgasTAYnkK1XD+O2rKtnuDQxlU5nLD7oVdZ1HpOsVODda2xZZfxSJVnjS2W+z33Pej+zL6G/b3VlJ0dwCFcDXMJ2IqJi8RmOlZjtBxA4q4HuKAqghE0OUNGZmOxc5RtoIgTqSPhvHzYP7XM9obk6ugG5nd16g6jlO1Ws8JSpC9GWnUW3C+0Vi1dxBYvnzLbEWrzSluRoVUqf2rXdjyE0vEePHEKbdpLihtHdxkhDuqCSSWEidIBJ3gVSYDW2k7kAn+JvEx+ZNWSLG/t/vUSScrKi2o0S8JdyX8MdgLip5ZbqtZ/1Oh9qLiwExtyedu00eYa6hPyVflVdxa8e6JG6DPPmhDj/AE1ZdpGAxwI52j8u90/M1qvwZm/yCvdLHWpFklRM6dOtQrVydeVOuXpOtZmhLxCZhIMjp0oAuEbUy1iCNtvzpXE6jagQ/vh0rqFXUUFgbd8MNKZdXmN6hXQbZkU98dKiKdCDnEzQrtpgcwoJsH4p16Ur4rNA50hkhr5YQKYtwiRzqK0jUHUcqZnz6c+dAEtIuAjnz9ahtcKkjn1oDXCNjDDn1oq4lXhT8RIH1iqJNNwu7asYZsZiNEtxAEZncmFVZ5kkD6nSsH2g4/icddNy8GW3bPwAaWlK5v2aMV7x8pEsSCZ0/CNh26/ZLg7euWwBiWUCSW7xUkDmQnfaedYn7WSjs5CS7vDyS0XCxRXUZWc5SuUheUE1Cf8AJL+xQ33ZS8X4WhuMlhhchc6OCM+gGZHKgazmHKIFajsGq4jDd81y4Hwl/DM65s1u5aN1DnYOCysMrnwkDwjQSaiXsWtlrIY6qrT6ZQv1P+k1N/RZw9vsWMuEEJeuYSynKT33jj0FwfWnlm/Si+9xr33S/wACacS6/SpxHItpRBJuTB2hEadvNlrEXeN3XTIuRARlMKSTOm7Egb9Kuv0qYgnFW15C2W93cg/8sVm+Gf2lv/zLX/MWnkSc0dWFfbb+T1r9IxjAYgfuhfncRR+deV8DVO8l2VVSGgkCTMKAOeoJ9hXq/wClOzGAvHztf8+3Xj+BHiHrRn4onpladG2wdpMQCCmYAwVdR0kGDtIIPvSYbCoqg20VAwBhVC68wYA1B09ql9mWTvbwYhcotEyQNChObXly9qbaxtu5duIhmLrEHkytDFkOzDOXGn8xPnzxtJ1xsFrUJewRAmqu9arU5AVxH7l4L6D7Ph29tyfeqFbc31U7Oj/4kKnT1V2/w0lFxlRpDJRF4W0KAfueH/DoP8uU+9XF3EhgBzqjvt3d5l5MFYeuqn6BamYe4F8RrvW6s55UnQXibRYufwOI9VI/nVv2pP8A40KN1tD/ADXGj/lmoXCOFXcc6kWyMOt3LdctbAi342ULnzy3hHw7XJpvHsTONvN+Hu0/wrnP1un5VtpajuZWnImpfjQ0hu5v6VA+1Z401O1Ht3Mmh361kaExXjQ0RbnyqvF8sYNFnSJ96AJXfDrXUDuhXUARMXiQRpUN1iCKXNA8vyoWIxXSqrwTfkPcx5MDnXPhzEg+Ib1FuJpPOmfbTsd6K8BfkMuJnQ6Gh3SW+Hcbmh3Fzbb86t+y/BHxL5QIA3NDqK1CvyA4Zw98QwVVObr/ADrYpwfBcNUXsW6h/ug6sT0RB4mPoNKurmIwfDbWa7cS3PNviY8wijxN6AGvBe2HHRisZeu2muFHbQ3Iz5eSrHwoOQ366zPNHI8rajsvJKubov8Atz+khMViLbWbTWwisjMxXOysVZfAshYIJ+InxHSqLDcYZQchRgSTqToSZO3KZMGNZ1rPQZgb/TzJpWwnlPmRXXFQjFRfBvCD7Brge/cLOxM6FhppyVPL/rU16p2Q7UnEfZsEMOqC0c+a1pbyWkcgsjGVPetbMy0kzpXkoxDrsT6HUfXX616z+hHAF/tGJZYAC2UO4JnvLsekWvnUyxepKLlwt17MMigob8lb+lnhZ/Z3wPhm2/kpMo3oGLD++KxfDH8Sfxp/rFey9rbCtmRhKsCCPI6H6V4pghoPb/aqydn7jwSbTXsz6B7dcLN/B37SxmdTlnQZgQyyeWqjWvBcOpVyrAqytBU6EEGCD5g19IcdXwH3r554tiM+OvsOd1h/hi3P+SfennWxPSSalQftFimtvaZcviticyq0lGbrqNHG1QE7SuGVsozKZVgTv5gzIOxE/wAjVj2qtzZsnozD5qD/APCsuyVMH9KseSH1M9X7KccXFYfFXCotk3gzLMx/4eygM9JttBqobjNvvrTKcyozy6yw8VtkAULJbxRqNPXl56AYIkwdxyPSetctuoeGDlqZNtKkb7EXhdu54KqFI1iTJUzA2+HrOvKhNeK6ATqANQNSQBqdBqdztWSscSup8Ln0PiH+aptntCYIuIGBkHKYMHyP9a1iopUuCJanue38F4MnDcPdd3zXXGa8QT3YFtWhba9FBbxHVvIQo81GILS7fHcLOR5uxcj2mPagYr9IL4iwLNx1AgBiysHuAbC42YqJgZo312mKbg2yw+bPMnSILGNfIADQfnWktzOOxYWsVk150Zbhc678vKoNx82vM0trEFayouy1VoGU79etccSYjeq5rxOlSsOoUeKoqi7DZm6mupnf11IYDEXo22NNKCKfIjXWedRb2ICAkkBeZOgq17EP3E78gxQrziCSQANydAPeqjH9pF1FoZj+IyFHoNz9Kpb117hl2LfkPQDQVeyEk2eh9ksE2MulLUEKAWbkASQPnB+Rr1HEYReH4C+9vVrdq48kbsqMwnykV87cB7VXcBfF3Dt44hlOtt1n4LgnUSOWo5EVu+Ifp0F/C3rNzCMrXLVy3mS6GUF0KzDKDEnbWubPjyTrQtu5Er4MLiQ924bl52uOfidiWY+pP5bU4IFBPIUOzjkYTmAPMEgEfOh4jiCDSc2qzl10zDMJ9Jo0zk6Z23GK2C2bHM7nU+XQe1FirhuFK6h7TBgdiNqr72CZdxWcm73O2GlKkRPsWchVUszEBVG7MTCqPMkge9fQvZngQwOBs4fQsqy5GxuMc1w+mYkDyAryb9G5tDiNtr0eGO7UkCbz3LdpSJ3yi4zxvoI2r1rG8aUhCqtD3XtDYap3uZ9/h/YtHPbQV2YVUL8nm9XK56fBgf0j8ayWyFPieUHkPvt7Lp6kV55w3DZ7ltBu721EfvOqiB71f/pLRu/st90i4B/EGUn6EfKrn9FPZgXr32m4P2dgjIPxXwAwPogIP8RXoaUk3JIrHJQxyl/R6px654T6mvnfjuHNriF5T/xS4/huHvB/qj2r3jjONUz4l8JCnUaM2XKp6E51gfvDrXifbDHLdx8KpBtzbaebLcfaNxBBHrV5N0zLBtJBO0zRhEY8ri7eaOKy9q4G2rSdrHjBIp3Nxfork1jEuEbEj0NZ44XA2yyqbLLuqVbVQ7GMeYEH1gfI6Ve4XDFlkqVPQ/8AW1RkThyEWpcFcbVDNmrv9X06xw5c6d4GKZlzhIDlMwzhCdM2WYnnWUcu9FOGxQG1SICplSQeoJH5VtuJYTCXQ6YPB3lvXMRmtyxuZbC247tUVmJJYMxEaA/EYrOLgSRqrLIBAZSpIYBlYA6wQdDsa6JS07p2vJjFatnt7AbHGryH4s3kwB+uh+tTrfacn47fup/+Lf1qM2AoZwJqFmRTxF/hON2ifig9G8J+uh9qshcL/wAqxv2Wj4Z3t/2bFfIfD7qdKfqRYvTkjZdweorqzf6/v9U/wH/+qSlqXkNL8E3ifaBLTFU8bcx90HzP8h9KzeKxNy80uZ6AaKPQfz3o7YXxH1P50e1hql5UuC1jvkhWsJUu1g6scPgSan2sDFc7yNmqikZ9+zquZ1WekR8iKcvY8H77fIVp0w4FECVay5F3JcIvsZdexI/4p/wj+tOPYhf+K3+Ef1rUZaXuzVetPyL04mRbs/iMP48PczdQPCT6qSVauw3bFh4b9vNGhKjKw9VOn5Vr+6NR8XwpLn9oit5ka+x3FWsyf5qxaHH8WUtnimGZldLptOpDKTKMrAypDbSD51ZpxjFhba27tu6lu8b+uUszszM3eMNSCbj7QfF5Cq/E9ibTfAXT3zD5Nr9aq7/Ye8D4GRh5yp/Ij61pCUF+MqFNuX5Rs0faI3sY6s6C2iA5UBzamMzFoEkwOWgHrRuB8dxeCR0shGVzmh1ZsrwFLJDDcBZB08I85yacBxyfDmH8N0AfLMKkW8PxJdi/u9tv9RNDW9qSBSjp0uJZ9oe0eJGEFq6wAe6WZlUi9cYHvJZg0aMEHhA0CjQCKyuExzBpt2y7byczmTzIGu/nVm/ZzGX2DXm8pdgxA/dVdPbStRwzhIs2wiDzJO7HmTTlkilT3Yop3cVRjxwvFYpibkrG2cFQJ5IseVHXsY/O4vspP5kVuEwRNGHDTWLzy7bFemu5j8P2QtgeMs59co+Q/rVvbwYAAAgAQPQbb1cnh9J9hrKUpS5ZSSXBU/Z6UYVSl0m9bttbVSqOGL3WMnIgX4R4YLmQM2uxq0+xV32OiFJ21YStrZ0V6W3s3D3d4Z08IvYdzlOZIfIxUEjUjaJGhkaCx1prrhmYyAiwAAAiZQiKBACgAiP3idzVr9irvsVNzfC2XgSiuXz5KR8JQWwlaH7DTG4fWdGlme+yeVJ9iFXrcPobYOlQWUv2AV1W/wBmrqKCylXAksfU/nVlhuGRVhhsJNWljAU9NisqreCoy4Kr61w6pNvho6VeknUZ5cDRlwPlWiXh4p4wIp6RajOrgPKiDAeVaEYQUv2UU9IWZ8cP8q79XeVaEYcU77OKNIrM5+rT0pf1aelaPuBS9wKNIajN/qyl/VZrR9yKXuRRpDUZwcKotvhPlV/3QpyoKekLKu1wujfq6rNYpSRToVlO/DqCeG1cswoZIpUFlWOG0v6tqzzCuziih2Vn6trv1aKs84rs4ooVlb+rRSHhg6VZ5xS5xRQWVJ4UKjX+FeVaDMKBdiih2Zv9V11XUCupUOz/2Q=="/>
          <p:cNvSpPr>
            <a:spLocks noChangeAspect="1" noChangeArrowheads="1"/>
          </p:cNvSpPr>
          <p:nvPr/>
        </p:nvSpPr>
        <p:spPr bwMode="auto">
          <a:xfrm>
            <a:off x="63500" y="-1033463"/>
            <a:ext cx="2143125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3542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La Confianza En Dios Por Parte De Sus Hijos | Dios Es Bue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99851"/>
            <a:ext cx="8090948" cy="58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70815" y="1724276"/>
            <a:ext cx="339158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tabLst>
                <a:tab pos="228600" algn="l"/>
              </a:tabLst>
            </a:pPr>
            <a:r>
              <a:rPr lang="es-ES" sz="2400" i="1" dirty="0" smtClean="0">
                <a:solidFill>
                  <a:schemeClr val="bg1"/>
                </a:solidFill>
                <a:effectLst>
                  <a:outerShdw blurRad="88900" dist="38100" dir="600000" algn="l" rotWithShape="0">
                    <a:prstClr val="black"/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La oración cristiana es un acto de fe en la Trinidad.                   Unidos a Jesús y movidos                     por la fuerza           del Espíritu que ora  en nosotros,                          nos dirigimos al              Padre con confianza.</a:t>
            </a:r>
            <a:endParaRPr lang="es-ES_tradnl" sz="2400" i="1" dirty="0">
              <a:solidFill>
                <a:schemeClr val="bg1"/>
              </a:solidFill>
              <a:effectLst>
                <a:outerShdw blurRad="88900" dist="38100" dir="600000" algn="l" rotWithShape="0">
                  <a:prstClr val="black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7581" y="1222961"/>
            <a:ext cx="2334970" cy="73158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15" y="499851"/>
            <a:ext cx="2555468" cy="1017369"/>
          </a:xfrm>
          <a:prstGeom prst="roundRect">
            <a:avLst/>
          </a:prstGeom>
          <a:ln>
            <a:noFill/>
          </a:ln>
        </p:spPr>
      </p:pic>
      <p:sp>
        <p:nvSpPr>
          <p:cNvPr id="9" name="Rectángulo redondeado 8"/>
          <p:cNvSpPr>
            <a:spLocks noChangeArrowheads="1"/>
          </p:cNvSpPr>
          <p:nvPr/>
        </p:nvSpPr>
        <p:spPr bwMode="auto">
          <a:xfrm>
            <a:off x="446931" y="435874"/>
            <a:ext cx="2803235" cy="787087"/>
          </a:xfrm>
          <a:prstGeom prst="roundRect">
            <a:avLst>
              <a:gd name="adj" fmla="val 16667"/>
            </a:avLst>
          </a:prstGeom>
          <a:noFill/>
          <a:ln w="6350" cap="flat" cmpd="sng" algn="ctr">
            <a:noFill/>
            <a:prstDash val="solid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9050"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1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ORATIO</a:t>
            </a:r>
            <a:endParaRPr lang="es-PE" sz="1600" kern="0" dirty="0">
              <a:solidFill>
                <a:srgbClr val="88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indent="19050" algn="ctr" fontAlgn="base">
              <a:spcBef>
                <a:spcPct val="0"/>
              </a:spcBef>
              <a:spcAft>
                <a:spcPct val="0"/>
              </a:spcAft>
            </a:pPr>
            <a:r>
              <a:rPr lang="es-PE" b="1" kern="0" dirty="0">
                <a:solidFill>
                  <a:srgbClr val="833C0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¿Qué le digo al Señor motivado por su Palabra?</a:t>
            </a:r>
            <a:endParaRPr lang="es-PE" kern="0" dirty="0">
              <a:solidFill>
                <a:srgbClr val="88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80772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524691" y="4876800"/>
            <a:ext cx="8001000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es-PE" sz="22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Luego de un tiempo de oración personal, podemos compartir en voz alta nuestra oración, siempre dirigiéndonos a Dios mediante la alabanza, la acción de gracias o la súplica confiada.</a:t>
            </a:r>
          </a:p>
          <a:p>
            <a:pPr lvl="0" algn="ctr"/>
            <a:endParaRPr lang="es-PE" sz="2200" b="1" dirty="0" smtClean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8861194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80548"/>
            <a:ext cx="8077200" cy="5844052"/>
          </a:xfrm>
          <a:prstGeom prst="rect">
            <a:avLst/>
          </a:prstGeom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009381" y="2819400"/>
            <a:ext cx="7125237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a-ES" sz="3200" b="1" i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ca-ES" sz="3200" b="1" i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Arial" charset="0"/>
              </a:rPr>
              <a:t>L</a:t>
            </a:r>
            <a:r>
              <a:rPr lang="es-ES" sz="3200" b="1" i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a </a:t>
            </a:r>
            <a:r>
              <a:rPr lang="es-ES" sz="3200" b="1" i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palabra del Señor es sincera</a:t>
            </a:r>
            <a:r>
              <a:rPr lang="es-ES" sz="3200" b="1" i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, y todas </a:t>
            </a:r>
            <a:r>
              <a:rPr lang="es-ES" sz="3200" b="1" i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sus acciones son leales</a:t>
            </a:r>
            <a:r>
              <a:rPr lang="es-ES" sz="3200" b="1" i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; él </a:t>
            </a:r>
            <a:r>
              <a:rPr lang="es-ES" sz="3200" b="1" i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ama la justicia y el </a:t>
            </a:r>
            <a:r>
              <a:rPr lang="es-ES" sz="3200" b="1" i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derecho, y su misericordia llena la tierra</a:t>
            </a:r>
            <a:endParaRPr lang="ca-ES" sz="3200" b="1" i="1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/>
                </a:outerShdw>
              </a:effectLst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685800" y="493611"/>
            <a:ext cx="2164375" cy="5847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a-ES" sz="3200" b="1" i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itchFamily="66" charset="0"/>
              </a:rPr>
              <a:t>Salmo</a:t>
            </a:r>
            <a:r>
              <a:rPr lang="ca-ES" sz="32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itchFamily="66" charset="0"/>
              </a:rPr>
              <a:t> </a:t>
            </a:r>
            <a:r>
              <a:rPr lang="ca-E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itchFamily="66" charset="0"/>
              </a:rPr>
              <a:t> 32 </a:t>
            </a:r>
            <a:endParaRPr lang="ca-ES" sz="60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765810" y="5143775"/>
            <a:ext cx="550571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a-ES" sz="3200" b="1" i="1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ca-ES" sz="3200" b="1" i="1" dirty="0" err="1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Arial" charset="0"/>
              </a:rPr>
              <a:t>Dichosa</a:t>
            </a:r>
            <a:r>
              <a:rPr lang="ca-ES" sz="3200" b="1" i="1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Arial" charset="0"/>
              </a:rPr>
              <a:t> la </a:t>
            </a:r>
            <a:r>
              <a:rPr lang="ca-ES" sz="3200" b="1" i="1" dirty="0" err="1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Arial" charset="0"/>
              </a:rPr>
              <a:t>nación</a:t>
            </a:r>
            <a:r>
              <a:rPr lang="ca-ES" sz="3200" b="1" i="1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ca-ES" sz="3200" b="1" i="1" dirty="0" err="1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Arial" charset="0"/>
              </a:rPr>
              <a:t>cuyo</a:t>
            </a:r>
            <a:r>
              <a:rPr lang="ca-ES" sz="3200" b="1" i="1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ca-ES" sz="3200" b="1" i="1" dirty="0" err="1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Arial" charset="0"/>
              </a:rPr>
              <a:t>Dios</a:t>
            </a:r>
            <a:r>
              <a:rPr lang="ca-ES" sz="3200" b="1" i="1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Arial" charset="0"/>
              </a:rPr>
              <a:t> es el </a:t>
            </a:r>
            <a:r>
              <a:rPr lang="ca-ES" sz="3200" b="1" i="1" dirty="0" err="1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Arial" charset="0"/>
              </a:rPr>
              <a:t>Señor</a:t>
            </a:r>
            <a:r>
              <a:rPr lang="ca-ES" sz="3200" b="1" i="1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Arial" charset="0"/>
              </a:rPr>
              <a:t>.</a:t>
            </a:r>
            <a:endParaRPr lang="ca-ES" sz="3200" b="1" i="1" dirty="0">
              <a:solidFill>
                <a:srgbClr val="FFFF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/>
                </a:outerShdw>
              </a:effectLst>
              <a:latin typeface="Verdan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62" y="457200"/>
            <a:ext cx="8090838" cy="5867400"/>
          </a:xfrm>
          <a:prstGeom prst="rect">
            <a:avLst/>
          </a:prstGeom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09600" y="2438400"/>
            <a:ext cx="32766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800" b="1" i="1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La </a:t>
            </a:r>
            <a:r>
              <a:rPr lang="es-ES" sz="2800" b="1" i="1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palabra del Señor hizo </a:t>
            </a:r>
            <a:r>
              <a:rPr lang="es-ES" sz="2800" b="1" i="1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el cielo, el </a:t>
            </a:r>
            <a:r>
              <a:rPr lang="es-ES" sz="2800" b="1" i="1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aliento de su boca, </a:t>
            </a:r>
            <a:r>
              <a:rPr lang="es-ES" sz="2800" b="1" i="1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sus ejércitos, porque él lo dijo, y existió, él lo mandó, y surgió.</a:t>
            </a:r>
            <a:endParaRPr lang="ca-ES" sz="2800" b="1" i="1" dirty="0">
              <a:solidFill>
                <a:srgbClr val="FFFF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867400" y="3505200"/>
            <a:ext cx="2623329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a-ES" sz="3200" b="1" i="1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ca-ES" sz="3200" b="1" i="1" dirty="0" err="1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Arial" charset="0"/>
              </a:rPr>
              <a:t>Dichosa</a:t>
            </a:r>
            <a:r>
              <a:rPr lang="ca-ES" sz="3200" b="1" i="1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Arial" charset="0"/>
              </a:rPr>
              <a:t> la </a:t>
            </a:r>
            <a:r>
              <a:rPr lang="ca-ES" sz="3200" b="1" i="1" dirty="0" err="1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Arial" charset="0"/>
              </a:rPr>
              <a:t>nación</a:t>
            </a:r>
            <a:r>
              <a:rPr lang="ca-ES" sz="3200" b="1" i="1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ca-ES" sz="3200" b="1" i="1" dirty="0" err="1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Arial" charset="0"/>
              </a:rPr>
              <a:t>cuyo</a:t>
            </a:r>
            <a:r>
              <a:rPr lang="ca-ES" sz="3200" b="1" i="1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ca-ES" sz="3200" b="1" i="1" dirty="0" err="1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Arial" charset="0"/>
              </a:rPr>
              <a:t>Dios</a:t>
            </a:r>
            <a:r>
              <a:rPr lang="ca-ES" sz="3200" b="1" i="1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Arial" charset="0"/>
              </a:rPr>
              <a:t> es el </a:t>
            </a:r>
            <a:r>
              <a:rPr lang="ca-ES" sz="3200" b="1" i="1" dirty="0" err="1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Arial" charset="0"/>
              </a:rPr>
              <a:t>Señor</a:t>
            </a:r>
            <a:r>
              <a:rPr lang="ca-ES" sz="3200" b="1" i="1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Arial" charset="0"/>
              </a:rPr>
              <a:t>.</a:t>
            </a:r>
            <a:endParaRPr lang="ca-ES" sz="3200" b="1" i="1" dirty="0">
              <a:solidFill>
                <a:srgbClr val="FFFF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/>
                </a:outerShdw>
              </a:effectLst>
              <a:latin typeface="Verdan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risto | Rostro de jesús, Divina misericordia, Rostro de jesucris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92080"/>
            <a:ext cx="8077200" cy="58674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1127125" y="1674813"/>
            <a:ext cx="1841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s-ES">
              <a:latin typeface="Comic Sans MS" pitchFamily="66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71500" y="492080"/>
            <a:ext cx="78486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a-ES" sz="28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es-ES" sz="2800" b="1" i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Los ojos del Señor están puestos en sus fieles</a:t>
            </a:r>
            <a:r>
              <a:rPr lang="es-ES" sz="2800" b="1" i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, en </a:t>
            </a:r>
            <a:r>
              <a:rPr lang="es-ES" sz="2800" b="1" i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los que esperan en su misericordia</a:t>
            </a:r>
            <a:r>
              <a:rPr lang="es-ES" sz="2800" b="1" i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, para librar sus vidas de la </a:t>
            </a:r>
            <a:r>
              <a:rPr lang="es-ES" sz="2800" b="1" i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muerte </a:t>
            </a:r>
            <a:r>
              <a:rPr lang="es-ES" sz="2800" b="1" i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y </a:t>
            </a:r>
            <a:r>
              <a:rPr lang="es-ES" sz="2800" b="1" i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reanimarlos en tiempo de hambre.</a:t>
            </a:r>
            <a:endParaRPr lang="ca-ES" sz="2800" b="1" i="1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/>
                </a:outerShdw>
              </a:effectLst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438400" y="2902560"/>
            <a:ext cx="4752646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ca-ES" sz="28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/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765810" y="5143775"/>
            <a:ext cx="550571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a-ES" sz="3200" b="1" i="1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ca-ES" sz="3200" b="1" i="1" dirty="0" err="1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Arial" charset="0"/>
              </a:rPr>
              <a:t>Dichosa</a:t>
            </a:r>
            <a:r>
              <a:rPr lang="ca-ES" sz="3200" b="1" i="1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Arial" charset="0"/>
              </a:rPr>
              <a:t> la </a:t>
            </a:r>
            <a:r>
              <a:rPr lang="ca-ES" sz="3200" b="1" i="1" dirty="0" err="1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Arial" charset="0"/>
              </a:rPr>
              <a:t>nación</a:t>
            </a:r>
            <a:r>
              <a:rPr lang="ca-ES" sz="3200" b="1" i="1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ca-ES" sz="3200" b="1" i="1" dirty="0" err="1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Arial" charset="0"/>
              </a:rPr>
              <a:t>cuyo</a:t>
            </a:r>
            <a:r>
              <a:rPr lang="ca-ES" sz="3200" b="1" i="1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ca-ES" sz="3200" b="1" i="1" dirty="0" err="1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Arial" charset="0"/>
              </a:rPr>
              <a:t>Dios</a:t>
            </a:r>
            <a:r>
              <a:rPr lang="ca-ES" sz="3200" b="1" i="1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Arial" charset="0"/>
              </a:rPr>
              <a:t> es el </a:t>
            </a:r>
            <a:r>
              <a:rPr lang="ca-ES" sz="3200" b="1" i="1" dirty="0" err="1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Arial" charset="0"/>
              </a:rPr>
              <a:t>Señor</a:t>
            </a:r>
            <a:r>
              <a:rPr lang="ca-ES" sz="3200" b="1" i="1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Arial" charset="0"/>
              </a:rPr>
              <a:t>.</a:t>
            </a:r>
            <a:endParaRPr lang="ca-ES" sz="3200" b="1" i="1" dirty="0">
              <a:solidFill>
                <a:srgbClr val="FFFF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/>
                </a:outerShdw>
              </a:effectLst>
              <a:latin typeface="Verdan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25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8077200" cy="5867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759926" y="1752600"/>
            <a:ext cx="485067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ca-ES" sz="3000" b="1" i="1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es-ES" sz="3000" b="1" i="1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Nosotros </a:t>
            </a:r>
            <a:r>
              <a:rPr lang="es-ES" sz="3000" b="1" i="1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aguardamos al </a:t>
            </a:r>
            <a:r>
              <a:rPr lang="es-ES" sz="3000" b="1" i="1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Señor</a:t>
            </a:r>
            <a:r>
              <a:rPr lang="es-ES" sz="3000" b="1" i="1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, él </a:t>
            </a:r>
            <a:r>
              <a:rPr lang="es-ES" sz="3000" b="1" i="1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es nuestro </a:t>
            </a:r>
            <a:r>
              <a:rPr lang="es-ES" sz="3000" b="1" i="1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auxilio y  escudo; que  tu misericordia, Señor</a:t>
            </a:r>
            <a:r>
              <a:rPr lang="es-ES" sz="3000" b="1" i="1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, </a:t>
            </a:r>
            <a:r>
              <a:rPr lang="es-ES" sz="3000" b="1" i="1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venga sobre nosotros, como </a:t>
            </a:r>
            <a:r>
              <a:rPr lang="es-ES" sz="3000" b="1" i="1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lo esperamos de ti.</a:t>
            </a:r>
            <a:endParaRPr lang="ca-ES" sz="3000" b="1" i="1" dirty="0">
              <a:solidFill>
                <a:srgbClr val="FFFF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981661" y="5105400"/>
            <a:ext cx="562893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a-ES" sz="3200" b="1" i="1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ca-ES" sz="3200" b="1" i="1" dirty="0" err="1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Arial" charset="0"/>
              </a:rPr>
              <a:t>Dichosa</a:t>
            </a:r>
            <a:r>
              <a:rPr lang="ca-ES" sz="3200" b="1" i="1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Arial" charset="0"/>
              </a:rPr>
              <a:t> la </a:t>
            </a:r>
            <a:r>
              <a:rPr lang="ca-ES" sz="3200" b="1" i="1" dirty="0" err="1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Arial" charset="0"/>
              </a:rPr>
              <a:t>nación</a:t>
            </a:r>
            <a:r>
              <a:rPr lang="ca-ES" sz="3200" b="1" i="1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ca-ES" sz="3200" b="1" i="1" dirty="0" err="1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Arial" charset="0"/>
              </a:rPr>
              <a:t>cuyo</a:t>
            </a:r>
            <a:r>
              <a:rPr lang="ca-ES" sz="3200" b="1" i="1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ca-ES" sz="3200" b="1" i="1" dirty="0" err="1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Arial" charset="0"/>
              </a:rPr>
              <a:t>Dios</a:t>
            </a:r>
            <a:r>
              <a:rPr lang="ca-ES" sz="3200" b="1" i="1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Arial" charset="0"/>
              </a:rPr>
              <a:t> es el </a:t>
            </a:r>
            <a:r>
              <a:rPr lang="ca-ES" sz="3200" b="1" i="1" dirty="0" err="1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Arial" charset="0"/>
              </a:rPr>
              <a:t>Señor</a:t>
            </a:r>
            <a:r>
              <a:rPr lang="ca-ES" sz="3200" b="1" i="1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Arial" charset="0"/>
              </a:rPr>
              <a:t>.</a:t>
            </a:r>
            <a:endParaRPr lang="ca-ES" sz="3200" b="1" i="1" dirty="0">
              <a:solidFill>
                <a:srgbClr val="FFFF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/>
                </a:outerShdw>
              </a:effectLst>
              <a:latin typeface="Verdan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25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67" y="448999"/>
            <a:ext cx="8302752" cy="5875602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665246" y="1265052"/>
            <a:ext cx="20765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400" b="1" u="sng" dirty="0">
                <a:effectLst>
                  <a:glow rad="101600">
                    <a:srgbClr val="00001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 CENA" panose="02000000000000000000" pitchFamily="2" charset="0"/>
                <a:ea typeface="Times New Roman" pitchFamily="18" charset="0"/>
              </a:rPr>
              <a:t>Motivación</a:t>
            </a:r>
            <a:r>
              <a:rPr lang="es-ES_tradnl" sz="2400" b="1" dirty="0">
                <a:effectLst>
                  <a:glow rad="101600">
                    <a:srgbClr val="00001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 CENA" panose="02000000000000000000" pitchFamily="2" charset="0"/>
                <a:ea typeface="Times New Roman" pitchFamily="18" charset="0"/>
              </a:rPr>
              <a:t>: </a:t>
            </a:r>
            <a:endParaRPr lang="en-US" sz="2400" b="1" dirty="0"/>
          </a:p>
        </p:txBody>
      </p:sp>
      <p:sp>
        <p:nvSpPr>
          <p:cNvPr id="7" name="6 Rectángulo"/>
          <p:cNvSpPr/>
          <p:nvPr/>
        </p:nvSpPr>
        <p:spPr>
          <a:xfrm>
            <a:off x="633820" y="1897184"/>
            <a:ext cx="7811045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_tradnl" sz="2000" b="1" dirty="0" smtClean="0">
                <a:effectLst>
                  <a:glow rad="101600">
                    <a:srgbClr val="00001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 CENA" panose="02000000000000000000" pitchFamily="2" charset="0"/>
                <a:ea typeface="Times New Roman" pitchFamily="18" charset="0"/>
              </a:rPr>
              <a:t>San Vicente encontró en la Santísima Trinidad </a:t>
            </a:r>
          </a:p>
          <a:p>
            <a:pPr>
              <a:defRPr/>
            </a:pPr>
            <a:r>
              <a:rPr lang="es-ES_tradnl" sz="2000" b="1" dirty="0" smtClean="0">
                <a:effectLst>
                  <a:glow rad="101600">
                    <a:srgbClr val="00001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 CENA" panose="02000000000000000000" pitchFamily="2" charset="0"/>
                <a:ea typeface="Times New Roman" pitchFamily="18" charset="0"/>
              </a:rPr>
              <a:t>el mejor modelo para la vida fraterna.                                                         A las Hijas de la Caridad les dice: </a:t>
            </a:r>
          </a:p>
          <a:p>
            <a:pPr algn="ctr">
              <a:defRPr/>
            </a:pPr>
            <a:r>
              <a:rPr lang="es-ES_tradnl" sz="2000" b="1" dirty="0" smtClean="0">
                <a:effectLst>
                  <a:glow rad="101600">
                    <a:srgbClr val="00001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 CENA" panose="02000000000000000000" pitchFamily="2" charset="0"/>
                <a:ea typeface="Times New Roman" pitchFamily="18" charset="0"/>
              </a:rPr>
              <a:t>En primer lugar, entre ustedes debe haber una gran unión y, si es posible, semejante a la de las tres personas de la santísima Trinidad; porque, ¿cómo, mis queridas hermanas, podrían ejercer la caridad y la mansedumbre con los pobres, si no la tuvieran con ustedes mismas?</a:t>
            </a:r>
            <a:r>
              <a:rPr lang="es-ES_tradnl" sz="1200" b="1" dirty="0" smtClean="0">
                <a:effectLst>
                  <a:glow rad="101600">
                    <a:srgbClr val="00001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 CENA" panose="02000000000000000000" pitchFamily="2" charset="0"/>
                <a:ea typeface="Times New Roman" pitchFamily="18" charset="0"/>
              </a:rPr>
              <a:t>(IX, 66).</a:t>
            </a:r>
            <a:r>
              <a:rPr lang="es-ES_tradnl" sz="2800" b="1" dirty="0" smtClean="0">
                <a:effectLst>
                  <a:glow rad="101600">
                    <a:srgbClr val="00001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 CENA" panose="02000000000000000000" pitchFamily="2" charset="0"/>
                <a:ea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s-PE" sz="2000" b="1" dirty="0" smtClean="0">
                <a:effectLst>
                  <a:glow rad="101600">
                    <a:srgbClr val="00001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 CENA" panose="02000000000000000000" pitchFamily="2" charset="0"/>
                <a:cs typeface="Arial" charset="0"/>
              </a:rPr>
              <a:t>Un </a:t>
            </a:r>
            <a:r>
              <a:rPr lang="es-PE" sz="2000" b="1" dirty="0">
                <a:effectLst>
                  <a:glow rad="101600">
                    <a:srgbClr val="00001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 CENA" panose="02000000000000000000" pitchFamily="2" charset="0"/>
                <a:cs typeface="Arial" charset="0"/>
              </a:rPr>
              <a:t>medio para practicar este respeto cordial, es representarme </a:t>
            </a:r>
            <a:r>
              <a:rPr lang="es-PE" sz="2000" b="1" dirty="0" smtClean="0">
                <a:effectLst>
                  <a:glow rad="101600">
                    <a:srgbClr val="00001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 CENA" panose="02000000000000000000" pitchFamily="2" charset="0"/>
                <a:cs typeface="Arial" charset="0"/>
              </a:rPr>
              <a:t>con frecuencia </a:t>
            </a:r>
            <a:r>
              <a:rPr lang="es-PE" sz="2000" b="1" dirty="0">
                <a:effectLst>
                  <a:glow rad="101600">
                    <a:srgbClr val="00001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 CENA" panose="02000000000000000000" pitchFamily="2" charset="0"/>
                <a:cs typeface="Arial" charset="0"/>
              </a:rPr>
              <a:t>a las tres personas de la santísima Trinidad, </a:t>
            </a:r>
            <a:r>
              <a:rPr lang="es-PE" sz="2000" b="1" dirty="0" smtClean="0">
                <a:effectLst>
                  <a:glow rad="101600">
                    <a:srgbClr val="00001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 CENA" panose="02000000000000000000" pitchFamily="2" charset="0"/>
                <a:cs typeface="Arial" charset="0"/>
              </a:rPr>
              <a:t>que </a:t>
            </a:r>
            <a:r>
              <a:rPr lang="es-PE" sz="2000" b="1" dirty="0">
                <a:effectLst>
                  <a:glow rad="101600">
                    <a:srgbClr val="00001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 CENA" panose="02000000000000000000" pitchFamily="2" charset="0"/>
                <a:cs typeface="Arial" charset="0"/>
              </a:rPr>
              <a:t>forman una </a:t>
            </a:r>
            <a:r>
              <a:rPr lang="es-PE" sz="2000" b="1" dirty="0" smtClean="0">
                <a:effectLst>
                  <a:glow rad="101600">
                    <a:srgbClr val="00001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 CENA" panose="02000000000000000000" pitchFamily="2" charset="0"/>
                <a:cs typeface="Arial" charset="0"/>
              </a:rPr>
              <a:t>sola </a:t>
            </a:r>
            <a:r>
              <a:rPr lang="es-PE" sz="2000" b="1" dirty="0">
                <a:effectLst>
                  <a:glow rad="101600">
                    <a:srgbClr val="00001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 CENA" panose="02000000000000000000" pitchFamily="2" charset="0"/>
                <a:cs typeface="Arial" charset="0"/>
              </a:rPr>
              <a:t>unidad. </a:t>
            </a:r>
            <a:r>
              <a:rPr lang="es-PE" sz="2000" b="1" dirty="0" smtClean="0">
                <a:effectLst>
                  <a:glow rad="101600">
                    <a:srgbClr val="00001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 CENA" panose="02000000000000000000" pitchFamily="2" charset="0"/>
                <a:cs typeface="Arial" charset="0"/>
              </a:rPr>
              <a:t>Ellas </a:t>
            </a:r>
            <a:r>
              <a:rPr lang="es-PE" sz="2000" b="1" dirty="0">
                <a:effectLst>
                  <a:glow rad="101600">
                    <a:srgbClr val="00001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 CENA" panose="02000000000000000000" pitchFamily="2" charset="0"/>
                <a:cs typeface="Arial" charset="0"/>
              </a:rPr>
              <a:t>se tienen </a:t>
            </a:r>
            <a:r>
              <a:rPr lang="es-PE" sz="2000" b="1" dirty="0" smtClean="0">
                <a:effectLst>
                  <a:glow rad="101600">
                    <a:srgbClr val="00001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 CENA" panose="02000000000000000000" pitchFamily="2" charset="0"/>
                <a:cs typeface="Arial" charset="0"/>
              </a:rPr>
              <a:t>	continuamente </a:t>
            </a:r>
            <a:r>
              <a:rPr lang="es-PE" sz="2000" b="1" dirty="0">
                <a:effectLst>
                  <a:glow rad="101600">
                    <a:srgbClr val="00001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 CENA" panose="02000000000000000000" pitchFamily="2" charset="0"/>
                <a:cs typeface="Arial" charset="0"/>
              </a:rPr>
              <a:t>entre sí este </a:t>
            </a:r>
            <a:r>
              <a:rPr lang="es-PE" sz="2000" b="1" dirty="0" smtClean="0">
                <a:effectLst>
                  <a:glow rad="101600">
                    <a:srgbClr val="00001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 CENA" panose="02000000000000000000" pitchFamily="2" charset="0"/>
                <a:cs typeface="Arial" charset="0"/>
              </a:rPr>
              <a:t>respeto </a:t>
            </a:r>
            <a:r>
              <a:rPr lang="es-PE" sz="2000" b="1" dirty="0">
                <a:effectLst>
                  <a:glow rad="101600">
                    <a:srgbClr val="00001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 CENA" panose="02000000000000000000" pitchFamily="2" charset="0"/>
                <a:cs typeface="Arial" charset="0"/>
              </a:rPr>
              <a:t>amoroso </a:t>
            </a:r>
            <a:r>
              <a:rPr lang="es-PE" sz="1100" b="1" dirty="0">
                <a:effectLst>
                  <a:glow rad="101600">
                    <a:srgbClr val="00001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 CENA" panose="02000000000000000000" pitchFamily="2" charset="0"/>
                <a:cs typeface="Arial" charset="0"/>
              </a:rPr>
              <a:t>(IX, 147). </a:t>
            </a:r>
            <a:endParaRPr lang="es-ES" sz="2000" b="1" dirty="0">
              <a:effectLst>
                <a:glow rad="101600">
                  <a:srgbClr val="000010">
                    <a:alpha val="6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latin typeface="AR CENA" panose="02000000000000000000" pitchFamily="2" charset="0"/>
              <a:cs typeface="Arial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20" y="538881"/>
            <a:ext cx="2555468" cy="1017369"/>
          </a:xfrm>
          <a:prstGeom prst="roundRect">
            <a:avLst/>
          </a:prstGeom>
          <a:ln>
            <a:noFill/>
          </a:ln>
        </p:spPr>
      </p:pic>
      <p:sp>
        <p:nvSpPr>
          <p:cNvPr id="10" name="Rectángulo redondeado 9"/>
          <p:cNvSpPr>
            <a:spLocks noChangeArrowheads="1"/>
          </p:cNvSpPr>
          <p:nvPr/>
        </p:nvSpPr>
        <p:spPr bwMode="auto">
          <a:xfrm>
            <a:off x="509937" y="547883"/>
            <a:ext cx="2538064" cy="845130"/>
          </a:xfrm>
          <a:prstGeom prst="roundRect">
            <a:avLst>
              <a:gd name="adj" fmla="val 16667"/>
            </a:avLst>
          </a:prstGeom>
          <a:noFill/>
          <a:ln w="6350" cap="flat" cmpd="sng" algn="ctr">
            <a:noFill/>
            <a:prstDash val="solid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9050"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b="1" kern="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CONTEMPLATIO</a:t>
            </a:r>
            <a:endParaRPr lang="es-PE" kern="0" dirty="0">
              <a:solidFill>
                <a:srgbClr val="88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indent="19050" algn="ctr" fontAlgn="base">
              <a:spcBef>
                <a:spcPct val="0"/>
              </a:spcBef>
              <a:spcAft>
                <a:spcPct val="0"/>
              </a:spcAft>
            </a:pPr>
            <a:r>
              <a:rPr lang="es-PE" b="1" kern="0" dirty="0">
                <a:solidFill>
                  <a:srgbClr val="833C0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¿Qué </a:t>
            </a:r>
            <a:r>
              <a:rPr lang="es-PE" b="1" kern="0" dirty="0" smtClean="0">
                <a:solidFill>
                  <a:srgbClr val="833C0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me lleva a hacer el texto?</a:t>
            </a:r>
            <a:endParaRPr lang="es-PE" kern="0" dirty="0">
              <a:solidFill>
                <a:srgbClr val="88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22" y="452846"/>
            <a:ext cx="8077200" cy="5867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65245" y="3334813"/>
            <a:ext cx="8045355" cy="298543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s-ES_tradnl" sz="24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  <a:cs typeface="Times New Roman" pitchFamily="18" charset="0"/>
              </a:rPr>
              <a:t>A los misioneros les dice: </a:t>
            </a:r>
            <a:r>
              <a:rPr lang="es-PE" sz="24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  <a:cs typeface="Times New Roman" pitchFamily="18" charset="0"/>
              </a:rPr>
              <a:t>Por tanto, en la santísima Trinidad se da la uniformidad; lo que el Padre quiere, lo quiere el Hijo; 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  <a:cs typeface="Times New Roman" pitchFamily="18" charset="0"/>
              </a:rPr>
              <a:t>lo que hace el Espíritu Santo, lo hacen el Padre y el Hijo; todos obran lo mismo; no tienen más que un mismo poder y una misma operación. </a:t>
            </a:r>
            <a:r>
              <a:rPr lang="es-PE" sz="24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  <a:cs typeface="Times New Roman" pitchFamily="18" charset="0"/>
              </a:rPr>
              <a:t>Allí está el origen de nuestra perfección y el modelo de nuestra vida.  </a:t>
            </a:r>
            <a:r>
              <a:rPr lang="es-PE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  <a:cs typeface="Times New Roman" pitchFamily="18" charset="0"/>
              </a:rPr>
              <a:t>(San Vicente de Paúl XI,548)</a:t>
            </a:r>
            <a:endParaRPr lang="es-ES_tradnl" sz="1600" b="1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99092"/>
            <a:ext cx="8077200" cy="5825508"/>
          </a:xfrm>
          <a:prstGeom prst="rect">
            <a:avLst/>
          </a:prstGeom>
        </p:spPr>
      </p:pic>
      <p:pic>
        <p:nvPicPr>
          <p:cNvPr id="1026" name="Picture 2" descr="Corazón corazón, amor, diseño web, corazón png | PNGWi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8011">
            <a:off x="2668796" y="1573167"/>
            <a:ext cx="3806408" cy="399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33400" y="459455"/>
            <a:ext cx="8153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indent="19050" algn="ctr"/>
            <a:r>
              <a:rPr lang="es-ES_tradnl" sz="2400" b="1" dirty="0">
                <a:solidFill>
                  <a:srgbClr val="FFFF00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AR CENA" panose="02000000000000000000" pitchFamily="2" charset="0"/>
                <a:ea typeface="Times New Roman" pitchFamily="18" charset="0"/>
                <a:cs typeface="Tahoma" pitchFamily="34" charset="0"/>
              </a:rPr>
              <a:t>Ambientación: </a:t>
            </a:r>
            <a:r>
              <a:rPr lang="es-ES_tradnl" sz="2400" dirty="0">
                <a:effectLst>
                  <a:outerShdw blurRad="50800" dist="63500" algn="l" rotWithShape="0">
                    <a:prstClr val="black"/>
                  </a:outerShdw>
                </a:effectLst>
                <a:latin typeface="AR CENA" panose="02000000000000000000" pitchFamily="2" charset="0"/>
                <a:ea typeface="Times New Roman" pitchFamily="18" charset="0"/>
                <a:cs typeface="Tahoma" pitchFamily="34" charset="0"/>
              </a:rPr>
              <a:t>Un </a:t>
            </a:r>
            <a:r>
              <a:rPr lang="es-ES_tradnl" sz="2400" dirty="0" smtClean="0">
                <a:effectLst>
                  <a:outerShdw blurRad="50800" dist="63500" algn="l" rotWithShape="0">
                    <a:prstClr val="black"/>
                  </a:outerShdw>
                </a:effectLst>
                <a:latin typeface="AR CENA" panose="02000000000000000000" pitchFamily="2" charset="0"/>
                <a:ea typeface="Times New Roman" pitchFamily="18" charset="0"/>
                <a:cs typeface="Tahoma" pitchFamily="34" charset="0"/>
              </a:rPr>
              <a:t>corazón </a:t>
            </a:r>
            <a:r>
              <a:rPr lang="es-ES_tradnl" sz="2400" dirty="0">
                <a:effectLst>
                  <a:outerShdw blurRad="50800" dist="63500" algn="l" rotWithShape="0">
                    <a:prstClr val="black"/>
                  </a:outerShdw>
                </a:effectLst>
                <a:latin typeface="AR CENA" panose="02000000000000000000" pitchFamily="2" charset="0"/>
                <a:ea typeface="Times New Roman" pitchFamily="18" charset="0"/>
                <a:cs typeface="Tahoma" pitchFamily="34" charset="0"/>
              </a:rPr>
              <a:t>grande de cartulina sobre el que se encenderán tres cirios  con las palabras: Padre, Hijo y Espíritu Santo. </a:t>
            </a:r>
          </a:p>
        </p:txBody>
      </p:sp>
      <p:sp>
        <p:nvSpPr>
          <p:cNvPr id="6" name="Rectangle 9">
            <a:hlinkClick r:id="rId4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/>
          </a:p>
        </p:txBody>
      </p:sp>
      <p:pic>
        <p:nvPicPr>
          <p:cNvPr id="19" name="18 Imagen" descr="0019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3205010" y="1981200"/>
            <a:ext cx="357395" cy="1528659"/>
          </a:xfrm>
          <a:prstGeom prst="rect">
            <a:avLst/>
          </a:prstGeom>
        </p:spPr>
      </p:pic>
      <p:pic>
        <p:nvPicPr>
          <p:cNvPr id="20" name="19 Imagen" descr="0019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4443188" y="2603436"/>
            <a:ext cx="512313" cy="2133599"/>
          </a:xfrm>
          <a:prstGeom prst="rect">
            <a:avLst/>
          </a:prstGeom>
        </p:spPr>
      </p:pic>
      <p:pic>
        <p:nvPicPr>
          <p:cNvPr id="21" name="20 Imagen" descr="0019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59113" y="2208189"/>
            <a:ext cx="490375" cy="1810898"/>
          </a:xfrm>
          <a:prstGeom prst="rect">
            <a:avLst/>
          </a:prstGeom>
        </p:spPr>
      </p:pic>
      <p:sp>
        <p:nvSpPr>
          <p:cNvPr id="7" name="AutoShape 4" descr="http://us.123rf.com/400wm/400/400/gbp/gbp0904/gbp090400101/4707593-solo-un-fondo-de-color-rojo-pardo.jpg"/>
          <p:cNvSpPr>
            <a:spLocks noChangeAspect="1" noChangeArrowheads="1"/>
          </p:cNvSpPr>
          <p:nvPr/>
        </p:nvSpPr>
        <p:spPr bwMode="auto">
          <a:xfrm>
            <a:off x="533400" y="-90342"/>
            <a:ext cx="6457950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70969" y="5819104"/>
            <a:ext cx="81634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indent="19050" algn="ctr" eaLnBrk="0" hangingPunct="0"/>
            <a:r>
              <a:rPr lang="es-ES_tradnl" sz="2000" b="1" dirty="0" smtClean="0">
                <a:solidFill>
                  <a:srgbClr val="FFFF00"/>
                </a:solidFill>
                <a:effectLst>
                  <a:outerShdw blurRad="50800" dist="114300" algn="l" rotWithShape="0">
                    <a:prstClr val="black"/>
                  </a:outerShdw>
                </a:effectLst>
                <a:latin typeface="AR CENA" panose="02000000000000000000" pitchFamily="2" charset="0"/>
                <a:ea typeface="Times New Roman" pitchFamily="18" charset="0"/>
                <a:cs typeface="Tahoma" pitchFamily="34" charset="0"/>
              </a:rPr>
              <a:t>Cantos </a:t>
            </a:r>
            <a:r>
              <a:rPr lang="es-ES_tradnl" sz="2000" b="1" dirty="0">
                <a:solidFill>
                  <a:srgbClr val="FFFF00"/>
                </a:solidFill>
                <a:effectLst>
                  <a:outerShdw blurRad="50800" dist="114300" algn="l" rotWithShape="0">
                    <a:prstClr val="black"/>
                  </a:outerShdw>
                </a:effectLst>
                <a:latin typeface="AR CENA" panose="02000000000000000000" pitchFamily="2" charset="0"/>
                <a:ea typeface="Times New Roman" pitchFamily="18" charset="0"/>
                <a:cs typeface="Tahoma" pitchFamily="34" charset="0"/>
              </a:rPr>
              <a:t>sugeridos: </a:t>
            </a:r>
            <a:r>
              <a:rPr lang="es-ES_tradnl" sz="2000" b="1" dirty="0">
                <a:effectLst>
                  <a:outerShdw blurRad="50800" dist="114300" algn="l" rotWithShape="0">
                    <a:prstClr val="black"/>
                  </a:outerShdw>
                </a:effectLst>
                <a:latin typeface="AR CENA" panose="02000000000000000000" pitchFamily="2" charset="0"/>
                <a:ea typeface="Times New Roman" pitchFamily="18" charset="0"/>
                <a:cs typeface="Tahoma" pitchFamily="34" charset="0"/>
              </a:rPr>
              <a:t>En nombre del Padre, Un solo Señor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0" y="3395477"/>
            <a:ext cx="612375" cy="13328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4" name="23 CuadroTexto"/>
          <p:cNvSpPr txBox="1"/>
          <p:nvPr/>
        </p:nvSpPr>
        <p:spPr>
          <a:xfrm>
            <a:off x="4191000" y="3823156"/>
            <a:ext cx="10066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Espíritu Santo</a:t>
            </a:r>
            <a:endParaRPr lang="es-PE" sz="11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92394" y="2813076"/>
            <a:ext cx="612375" cy="12124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4481" y="2579487"/>
            <a:ext cx="612375" cy="116450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3" name="22 CuadroTexto"/>
          <p:cNvSpPr txBox="1"/>
          <p:nvPr/>
        </p:nvSpPr>
        <p:spPr>
          <a:xfrm>
            <a:off x="3044584" y="3013909"/>
            <a:ext cx="868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Padre</a:t>
            </a:r>
            <a:endParaRPr lang="es-PE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492394" y="3171305"/>
            <a:ext cx="647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Hijo</a:t>
            </a:r>
            <a:endParaRPr lang="es-PE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4" grpId="0"/>
      <p:bldP spid="23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93" y="450669"/>
            <a:ext cx="8120307" cy="5943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5" name="4 Rectángulo"/>
          <p:cNvSpPr/>
          <p:nvPr/>
        </p:nvSpPr>
        <p:spPr>
          <a:xfrm>
            <a:off x="609601" y="450669"/>
            <a:ext cx="32221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tabLst>
                <a:tab pos="228600" algn="l"/>
              </a:tabLst>
            </a:pPr>
            <a:r>
              <a:rPr lang="es-ES_tradnl" sz="3600" b="1" dirty="0">
                <a:latin typeface="Segoe UI" pitchFamily="34" charset="0"/>
                <a:ea typeface="Times New Roman" pitchFamily="18" charset="0"/>
                <a:cs typeface="Segoe UI" pitchFamily="34" charset="0"/>
              </a:rPr>
              <a:t>Compromiso: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645331" y="1281394"/>
            <a:ext cx="296526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r">
              <a:tabLst>
                <a:tab pos="228600" algn="l"/>
              </a:tabLst>
            </a:pPr>
            <a:r>
              <a:rPr lang="es-ES_tradnl" sz="2800" b="1" dirty="0" smtClean="0"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</a:effectLst>
                <a:latin typeface="Century Gothic" pitchFamily="34" charset="0"/>
                <a:ea typeface="Times New Roman" pitchFamily="18" charset="0"/>
                <a:cs typeface="Segoe UI" pitchFamily="34" charset="0"/>
              </a:rPr>
              <a:t>y </a:t>
            </a:r>
            <a:r>
              <a:rPr lang="es-ES_tradnl" sz="2800" b="1" dirty="0"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</a:effectLst>
                <a:latin typeface="Century Gothic" pitchFamily="34" charset="0"/>
                <a:ea typeface="Times New Roman" pitchFamily="18" charset="0"/>
                <a:cs typeface="Segoe UI" pitchFamily="34" charset="0"/>
              </a:rPr>
              <a:t>comunitaria </a:t>
            </a:r>
            <a:r>
              <a:rPr lang="es-ES_tradnl" sz="2800" b="1" dirty="0" smtClean="0"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</a:effectLst>
                <a:latin typeface="Century Gothic" pitchFamily="34" charset="0"/>
                <a:ea typeface="Times New Roman" pitchFamily="18" charset="0"/>
                <a:cs typeface="Segoe UI" pitchFamily="34" charset="0"/>
              </a:rPr>
              <a:t>para reflejar                  en ella</a:t>
            </a:r>
            <a:endParaRPr lang="es-ES" sz="2800" b="1" dirty="0">
              <a:effectLst>
                <a:glow rad="101600">
                  <a:schemeClr val="bg1">
                    <a:lumMod val="95000"/>
                    <a:lumOff val="5000"/>
                    <a:alpha val="60000"/>
                  </a:schemeClr>
                </a:glow>
              </a:effectLst>
              <a:latin typeface="Century Gothic" pitchFamily="34" charset="0"/>
              <a:ea typeface="Times New Roman" pitchFamily="18" charset="0"/>
              <a:cs typeface="Segoe UI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90293" y="1232433"/>
            <a:ext cx="23622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tabLst>
                <a:tab pos="228600" algn="l"/>
              </a:tabLst>
            </a:pPr>
            <a:r>
              <a:rPr lang="es-ES_tradnl" sz="2800" b="1" dirty="0" smtClean="0">
                <a:effectLst>
                  <a:glow rad="139700">
                    <a:schemeClr val="bg1">
                      <a:lumMod val="95000"/>
                      <a:lumOff val="5000"/>
                      <a:alpha val="40000"/>
                    </a:schemeClr>
                  </a:glow>
                </a:effectLst>
                <a:latin typeface="Century Gothic" pitchFamily="34" charset="0"/>
                <a:ea typeface="Times New Roman" pitchFamily="18" charset="0"/>
                <a:cs typeface="Segoe UI" pitchFamily="34" charset="0"/>
              </a:rPr>
              <a:t>¿</a:t>
            </a:r>
            <a:r>
              <a:rPr lang="es-ES_tradnl" sz="2800" b="1" dirty="0">
                <a:effectLst>
                  <a:glow rad="139700">
                    <a:schemeClr val="bg1">
                      <a:lumMod val="95000"/>
                      <a:lumOff val="5000"/>
                      <a:alpha val="40000"/>
                    </a:schemeClr>
                  </a:glow>
                </a:effectLst>
                <a:latin typeface="Century Gothic" pitchFamily="34" charset="0"/>
                <a:ea typeface="Times New Roman" pitchFamily="18" charset="0"/>
                <a:cs typeface="Segoe UI" pitchFamily="34" charset="0"/>
              </a:rPr>
              <a:t>Qué puedes hacer </a:t>
            </a:r>
            <a:r>
              <a:rPr lang="es-ES_tradnl" sz="2800" b="1" dirty="0" smtClean="0">
                <a:effectLst>
                  <a:glow rad="139700">
                    <a:schemeClr val="bg1">
                      <a:lumMod val="95000"/>
                      <a:lumOff val="5000"/>
                      <a:alpha val="40000"/>
                    </a:schemeClr>
                  </a:glow>
                </a:effectLst>
                <a:latin typeface="Century Gothic" pitchFamily="34" charset="0"/>
                <a:ea typeface="Times New Roman" pitchFamily="18" charset="0"/>
                <a:cs typeface="Segoe UI" pitchFamily="34" charset="0"/>
              </a:rPr>
              <a:t>en             </a:t>
            </a:r>
            <a:r>
              <a:rPr lang="es-ES_tradnl" sz="2800" b="1" dirty="0">
                <a:effectLst>
                  <a:glow rad="139700">
                    <a:schemeClr val="bg1">
                      <a:lumMod val="95000"/>
                      <a:lumOff val="5000"/>
                      <a:alpha val="40000"/>
                    </a:schemeClr>
                  </a:glow>
                </a:effectLst>
                <a:latin typeface="Century Gothic" pitchFamily="34" charset="0"/>
                <a:ea typeface="Times New Roman" pitchFamily="18" charset="0"/>
                <a:cs typeface="Segoe UI" pitchFamily="34" charset="0"/>
              </a:rPr>
              <a:t>tu vida </a:t>
            </a:r>
            <a:r>
              <a:rPr lang="es-ES_tradnl" sz="2800" b="1" dirty="0" smtClean="0">
                <a:effectLst>
                  <a:glow rad="139700">
                    <a:schemeClr val="bg1">
                      <a:lumMod val="95000"/>
                      <a:lumOff val="5000"/>
                      <a:alpha val="40000"/>
                    </a:schemeClr>
                  </a:glow>
                </a:effectLst>
                <a:latin typeface="Century Gothic" pitchFamily="34" charset="0"/>
                <a:ea typeface="Times New Roman" pitchFamily="18" charset="0"/>
                <a:cs typeface="Segoe UI" pitchFamily="34" charset="0"/>
              </a:rPr>
              <a:t>personal</a:t>
            </a:r>
            <a:endParaRPr lang="es-ES" sz="2800" b="1" dirty="0">
              <a:effectLst>
                <a:glow rad="139700">
                  <a:schemeClr val="bg1">
                    <a:lumMod val="95000"/>
                    <a:lumOff val="5000"/>
                    <a:alpha val="40000"/>
                  </a:schemeClr>
                </a:glow>
              </a:effectLst>
              <a:latin typeface="Century Gothic" pitchFamily="34" charset="0"/>
              <a:ea typeface="Times New Roman" pitchFamily="18" charset="0"/>
              <a:cs typeface="Segoe UI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221159" y="5486400"/>
            <a:ext cx="66585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prstTxWarp prst="textArchDown">
              <a:avLst/>
            </a:prstTxWarp>
            <a:spAutoFit/>
          </a:bodyPr>
          <a:lstStyle/>
          <a:p>
            <a:pPr algn="ctr">
              <a:tabLst>
                <a:tab pos="228600" algn="l"/>
              </a:tabLst>
            </a:pPr>
            <a:r>
              <a:rPr lang="es-ES_tradnl" sz="2800" b="1" dirty="0" smtClean="0"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</a:effectLst>
                <a:latin typeface="Century Gothic" pitchFamily="34" charset="0"/>
                <a:ea typeface="Times New Roman" pitchFamily="18" charset="0"/>
                <a:cs typeface="Segoe UI" pitchFamily="34" charset="0"/>
              </a:rPr>
              <a:t>la </a:t>
            </a:r>
            <a:r>
              <a:rPr lang="es-ES_tradnl" sz="2800" b="1" dirty="0"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</a:effectLst>
                <a:latin typeface="Century Gothic" pitchFamily="34" charset="0"/>
                <a:ea typeface="Times New Roman" pitchFamily="18" charset="0"/>
                <a:cs typeface="Segoe UI" pitchFamily="34" charset="0"/>
              </a:rPr>
              <a:t>imagen de la Santísima Trinidad</a:t>
            </a:r>
            <a:r>
              <a:rPr lang="es-ES_tradnl" sz="2800" b="1" dirty="0" smtClean="0"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</a:effectLst>
                <a:latin typeface="Century Gothic" pitchFamily="34" charset="0"/>
                <a:ea typeface="Times New Roman" pitchFamily="18" charset="0"/>
                <a:cs typeface="Segoe UI" pitchFamily="34" charset="0"/>
              </a:rPr>
              <a:t>?</a:t>
            </a:r>
            <a:endParaRPr lang="es-ES" sz="2800" b="1" dirty="0">
              <a:effectLst>
                <a:glow rad="101600">
                  <a:schemeClr val="bg1">
                    <a:lumMod val="95000"/>
                    <a:lumOff val="5000"/>
                    <a:alpha val="60000"/>
                  </a:schemeClr>
                </a:glow>
              </a:effectLst>
              <a:latin typeface="Century Gothic" pitchFamily="34" charset="0"/>
              <a:ea typeface="Times New Roman" pitchFamily="18" charset="0"/>
              <a:cs typeface="Segoe UI" pitchFamily="34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975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600"/>
                            </p:stCondLst>
                            <p:childTnLst>
                              <p:par>
                                <p:cTn id="1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85" y="507544"/>
            <a:ext cx="8077200" cy="58567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57353" name="Rectangle 4"/>
          <p:cNvSpPr>
            <a:spLocks noChangeArrowheads="1"/>
          </p:cNvSpPr>
          <p:nvPr/>
        </p:nvSpPr>
        <p:spPr bwMode="auto">
          <a:xfrm>
            <a:off x="3733800" y="467868"/>
            <a:ext cx="3429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s-ES_tradnl" sz="2800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sx="101000" sy="101000" algn="r" rotWithShape="0">
                    <a:prstClr val="black"/>
                  </a:outerShdw>
                </a:effectLst>
                <a:latin typeface="Kristen ITC" pitchFamily="66" charset="0"/>
                <a:cs typeface="Times New Roman" pitchFamily="18" charset="0"/>
              </a:rPr>
              <a:t>Oración </a:t>
            </a:r>
            <a:r>
              <a:rPr lang="es-ES_tradnl" sz="2800" b="1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sx="101000" sy="101000" algn="r" rotWithShape="0">
                    <a:prstClr val="black"/>
                  </a:outerShdw>
                </a:effectLst>
                <a:latin typeface="Kristen ITC" pitchFamily="66" charset="0"/>
                <a:cs typeface="Times New Roman" pitchFamily="18" charset="0"/>
              </a:rPr>
              <a:t>final</a:t>
            </a:r>
            <a:endParaRPr lang="es-ES" sz="2800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dir="10800000" sx="101000" sy="101000" algn="r" rotWithShape="0">
                  <a:prstClr val="black"/>
                </a:outerShdw>
              </a:effectLst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526869" y="1137409"/>
            <a:ext cx="3429000" cy="415498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/>
          <a:p>
            <a:r>
              <a:rPr lang="es-PE" sz="2400" b="1" dirty="0">
                <a:effectLst>
                  <a:outerShdw blurRad="50800" dist="76200" algn="l" rotWithShape="0">
                    <a:prstClr val="black"/>
                  </a:outerShdw>
                </a:effectLst>
                <a:latin typeface="Century Gothic" pitchFamily="34" charset="0"/>
              </a:rPr>
              <a:t>Quisiera </a:t>
            </a:r>
            <a:r>
              <a:rPr lang="es-PE" sz="2400" b="1" dirty="0" smtClean="0">
                <a:effectLst>
                  <a:outerShdw blurRad="50800" dist="76200" algn="l" rotWithShape="0">
                    <a:prstClr val="black"/>
                  </a:outerShdw>
                </a:effectLst>
                <a:latin typeface="Century Gothic" pitchFamily="34" charset="0"/>
              </a:rPr>
              <a:t>despojar </a:t>
            </a:r>
            <a:r>
              <a:rPr lang="es-PE" sz="2400" b="1" dirty="0">
                <a:effectLst>
                  <a:outerShdw blurRad="50800" dist="76200" algn="l" rotWithShape="0">
                    <a:prstClr val="black"/>
                  </a:outerShdw>
                </a:effectLst>
                <a:latin typeface="Century Gothic" pitchFamily="34" charset="0"/>
              </a:rPr>
              <a:t>mi oración Padre, </a:t>
            </a:r>
            <a:r>
              <a:rPr lang="es-PE" sz="2400" b="1" dirty="0" smtClean="0">
                <a:effectLst>
                  <a:outerShdw blurRad="50800" dist="76200" algn="l" rotWithShape="0">
                    <a:prstClr val="black"/>
                  </a:outerShdw>
                </a:effectLst>
                <a:latin typeface="Century Gothic" pitchFamily="34" charset="0"/>
              </a:rPr>
              <a:t>                        de </a:t>
            </a:r>
            <a:r>
              <a:rPr lang="es-PE" sz="2400" b="1" dirty="0">
                <a:effectLst>
                  <a:outerShdw blurRad="50800" dist="76200" algn="l" rotWithShape="0">
                    <a:prstClr val="black"/>
                  </a:outerShdw>
                </a:effectLst>
                <a:latin typeface="Century Gothic" pitchFamily="34" charset="0"/>
              </a:rPr>
              <a:t>toda palabra preconcebida,</a:t>
            </a:r>
          </a:p>
          <a:p>
            <a:r>
              <a:rPr lang="es-PE" sz="2400" b="1" dirty="0">
                <a:effectLst>
                  <a:outerShdw blurRad="50800" dist="76200" algn="l" rotWithShape="0">
                    <a:prstClr val="black"/>
                  </a:outerShdw>
                </a:effectLst>
                <a:latin typeface="Century Gothic" pitchFamily="34" charset="0"/>
              </a:rPr>
              <a:t>Quisiera adormecer mis sentidos para dejarme guiar tan sólo por Ti, </a:t>
            </a:r>
            <a:r>
              <a:rPr lang="es-PE" sz="2400" b="1" dirty="0" smtClean="0">
                <a:effectLst>
                  <a:outerShdw blurRad="50800" dist="76200" algn="l" rotWithShape="0">
                    <a:prstClr val="black"/>
                  </a:outerShdw>
                </a:effectLst>
                <a:latin typeface="Century Gothic" pitchFamily="34" charset="0"/>
              </a:rPr>
              <a:t>                             y pensar </a:t>
            </a:r>
            <a:r>
              <a:rPr lang="es-PE" sz="2400" b="1" dirty="0">
                <a:effectLst>
                  <a:outerShdw blurRad="50800" dist="76200" algn="l" rotWithShape="0">
                    <a:prstClr val="black"/>
                  </a:outerShdw>
                </a:effectLst>
                <a:latin typeface="Century Gothic" pitchFamily="34" charset="0"/>
              </a:rPr>
              <a:t>que </a:t>
            </a:r>
            <a:r>
              <a:rPr lang="es-PE" sz="2400" b="1" dirty="0" smtClean="0">
                <a:effectLst>
                  <a:outerShdw blurRad="50800" dist="76200" algn="l" rotWithShape="0">
                    <a:prstClr val="black"/>
                  </a:outerShdw>
                </a:effectLst>
                <a:latin typeface="Century Gothic" pitchFamily="34" charset="0"/>
              </a:rPr>
              <a:t>                      no </a:t>
            </a:r>
            <a:r>
              <a:rPr lang="es-PE" sz="2400" b="1" dirty="0">
                <a:effectLst>
                  <a:outerShdw blurRad="50800" dist="76200" algn="l" rotWithShape="0">
                    <a:prstClr val="black"/>
                  </a:outerShdw>
                </a:effectLst>
                <a:latin typeface="Century Gothic" pitchFamily="34" charset="0"/>
              </a:rPr>
              <a:t>soy </a:t>
            </a:r>
            <a:r>
              <a:rPr lang="es-PE" sz="2400" b="1" dirty="0" smtClean="0">
                <a:effectLst>
                  <a:outerShdw blurRad="50800" dist="76200" algn="l" rotWithShape="0">
                    <a:prstClr val="black"/>
                  </a:outerShdw>
                </a:effectLst>
                <a:latin typeface="Century Gothic" pitchFamily="34" charset="0"/>
              </a:rPr>
              <a:t>                              nada.</a:t>
            </a:r>
            <a:endParaRPr lang="es-PE" sz="2400" b="1" dirty="0">
              <a:effectLst>
                <a:outerShdw blurRad="50800" dist="76200" algn="l" rotWithShape="0">
                  <a:prstClr val="black"/>
                </a:outerShdw>
              </a:effectLst>
              <a:latin typeface="Century Gothic" pitchFamily="34" charset="0"/>
            </a:endParaRPr>
          </a:p>
        </p:txBody>
      </p:sp>
      <p:sp>
        <p:nvSpPr>
          <p:cNvPr id="57349" name="Line 9"/>
          <p:cNvSpPr>
            <a:spLocks noChangeShapeType="1"/>
          </p:cNvSpPr>
          <p:nvPr/>
        </p:nvSpPr>
        <p:spPr bwMode="auto">
          <a:xfrm>
            <a:off x="0" y="6781800"/>
            <a:ext cx="9144000" cy="0"/>
          </a:xfrm>
          <a:prstGeom prst="line">
            <a:avLst/>
          </a:prstGeom>
          <a:noFill/>
          <a:ln w="28575">
            <a:solidFill>
              <a:srgbClr val="00257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57351" name="Line 11"/>
          <p:cNvSpPr>
            <a:spLocks noChangeShapeType="1"/>
          </p:cNvSpPr>
          <p:nvPr/>
        </p:nvSpPr>
        <p:spPr bwMode="auto">
          <a:xfrm>
            <a:off x="0" y="67056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5937067" y="1230858"/>
            <a:ext cx="2667000" cy="489364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/>
          <a:p>
            <a:pPr algn="r"/>
            <a:r>
              <a:rPr lang="es-PE" sz="2400" b="1" dirty="0" smtClean="0"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  <a:latin typeface="Century Gothic" pitchFamily="34" charset="0"/>
              </a:rPr>
              <a:t>Quisiera </a:t>
            </a:r>
            <a:r>
              <a:rPr lang="es-PE" sz="2400" b="1" dirty="0"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  <a:latin typeface="Century Gothic" pitchFamily="34" charset="0"/>
              </a:rPr>
              <a:t>que me empapes de Fe viva Jesús, </a:t>
            </a:r>
            <a:r>
              <a:rPr lang="es-PE" sz="2400" b="1" dirty="0" smtClean="0"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  <a:latin typeface="Century Gothic" pitchFamily="34" charset="0"/>
              </a:rPr>
              <a:t>                     para </a:t>
            </a:r>
            <a:r>
              <a:rPr lang="es-PE" sz="2400" b="1" dirty="0"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  <a:latin typeface="Century Gothic" pitchFamily="34" charset="0"/>
              </a:rPr>
              <a:t>transmitir la Fe serena, </a:t>
            </a:r>
            <a:r>
              <a:rPr lang="es-PE" sz="2400" b="1" dirty="0" smtClean="0"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  <a:latin typeface="Century Gothic" pitchFamily="34" charset="0"/>
              </a:rPr>
              <a:t>                              la </a:t>
            </a:r>
            <a:r>
              <a:rPr lang="es-PE" sz="2400" b="1" dirty="0"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  <a:latin typeface="Century Gothic" pitchFamily="34" charset="0"/>
              </a:rPr>
              <a:t>Fe de la esperanza y </a:t>
            </a:r>
            <a:r>
              <a:rPr lang="es-PE" sz="2400" b="1" dirty="0" smtClean="0"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  <a:latin typeface="Century Gothic" pitchFamily="34" charset="0"/>
              </a:rPr>
              <a:t>                la </a:t>
            </a:r>
            <a:r>
              <a:rPr lang="es-PE" sz="2400" b="1" dirty="0"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  <a:latin typeface="Century Gothic" pitchFamily="34" charset="0"/>
              </a:rPr>
              <a:t>Fe de la alegría a todo el mundo, y </a:t>
            </a:r>
            <a:r>
              <a:rPr lang="es-PE" sz="2400" b="1" dirty="0" smtClean="0"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  <a:latin typeface="Century Gothic" pitchFamily="34" charset="0"/>
              </a:rPr>
              <a:t>                        seguir </a:t>
            </a:r>
            <a:r>
              <a:rPr lang="es-PE" sz="2400" b="1" dirty="0"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  <a:latin typeface="Century Gothic" pitchFamily="34" charset="0"/>
              </a:rPr>
              <a:t>pensando que no soy nada</a:t>
            </a:r>
            <a:r>
              <a:rPr lang="es-PE" sz="2400" b="1" dirty="0" smtClean="0"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  <a:latin typeface="Century Gothic" pitchFamily="34" charset="0"/>
              </a:rPr>
              <a:t>. </a:t>
            </a:r>
            <a:endParaRPr lang="es-PE" sz="2400" b="1" dirty="0">
              <a:effectLst>
                <a:glow rad="101600">
                  <a:schemeClr val="bg1">
                    <a:lumMod val="95000"/>
                    <a:lumOff val="5000"/>
                    <a:alpha val="60000"/>
                  </a:schemeClr>
                </a:glow>
                <a:outerShdw blurRad="50800" dist="76200" algn="l" rotWithShape="0">
                  <a:prstClr val="black"/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825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18" y="510260"/>
            <a:ext cx="8084702" cy="58277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98566" y="2223819"/>
            <a:ext cx="8074786" cy="120032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/>
          <a:p>
            <a:pPr algn="ctr"/>
            <a:r>
              <a:rPr lang="es-PE" sz="2400" b="1" dirty="0"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  <a:latin typeface="Century Gothic" pitchFamily="34" charset="0"/>
              </a:rPr>
              <a:t>Quisiera que me des, oh Espíritu Santo, </a:t>
            </a:r>
            <a:r>
              <a:rPr lang="es-PE" sz="2400" b="1" dirty="0" smtClean="0"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  <a:latin typeface="Century Gothic" pitchFamily="34" charset="0"/>
              </a:rPr>
              <a:t>el </a:t>
            </a:r>
            <a:r>
              <a:rPr lang="es-PE" sz="2400" b="1" dirty="0"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  <a:latin typeface="Century Gothic" pitchFamily="34" charset="0"/>
              </a:rPr>
              <a:t>don del amor y </a:t>
            </a:r>
            <a:r>
              <a:rPr lang="es-PE" sz="2400" b="1" dirty="0" smtClean="0"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  <a:latin typeface="Century Gothic" pitchFamily="34" charset="0"/>
              </a:rPr>
              <a:t> la </a:t>
            </a:r>
            <a:r>
              <a:rPr lang="es-PE" sz="2400" b="1" dirty="0"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  <a:latin typeface="Century Gothic" pitchFamily="34" charset="0"/>
              </a:rPr>
              <a:t>caridad</a:t>
            </a:r>
            <a:r>
              <a:rPr lang="es-PE" sz="2400" b="1" dirty="0" smtClean="0"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  <a:latin typeface="Century Gothic" pitchFamily="34" charset="0"/>
              </a:rPr>
              <a:t>, para </a:t>
            </a:r>
            <a:r>
              <a:rPr lang="es-PE" sz="2400" b="1" dirty="0"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  <a:latin typeface="Century Gothic" pitchFamily="34" charset="0"/>
              </a:rPr>
              <a:t>recoger al caído y brindarle Tu mano y consuelo, y pensar aún, que no soy nada. 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187513" y="3592927"/>
            <a:ext cx="6696891" cy="83099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/>
          <a:p>
            <a:pPr algn="ctr"/>
            <a:r>
              <a:rPr lang="es-PE" sz="2400" b="1" dirty="0" smtClean="0"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  <a:latin typeface="Century Gothic" pitchFamily="34" charset="0"/>
              </a:rPr>
              <a:t>A </a:t>
            </a:r>
            <a:r>
              <a:rPr lang="es-PE" sz="2400" b="1" dirty="0"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  <a:latin typeface="Century Gothic" pitchFamily="34" charset="0"/>
              </a:rPr>
              <a:t>ti que </a:t>
            </a:r>
            <a:r>
              <a:rPr lang="es-PE" sz="2400" b="1" dirty="0" smtClean="0"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  <a:latin typeface="Century Gothic" pitchFamily="34" charset="0"/>
              </a:rPr>
              <a:t>con </a:t>
            </a:r>
            <a:r>
              <a:rPr lang="es-PE" sz="2400" b="1" dirty="0"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  <a:latin typeface="Century Gothic" pitchFamily="34" charset="0"/>
              </a:rPr>
              <a:t>el </a:t>
            </a:r>
            <a:r>
              <a:rPr lang="es-PE" sz="2400" b="1" dirty="0" smtClean="0"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  <a:latin typeface="Century Gothic" pitchFamily="34" charset="0"/>
              </a:rPr>
              <a:t>Hijo y el </a:t>
            </a:r>
            <a:r>
              <a:rPr lang="es-PE" sz="2400" b="1" dirty="0"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  <a:latin typeface="Century Gothic" pitchFamily="34" charset="0"/>
              </a:rPr>
              <a:t>Espíritu Santo, eres TRINIDAD, siendo unidad y comunión, 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609600" y="4427210"/>
            <a:ext cx="8078043" cy="156966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/>
          <a:p>
            <a:pPr algn="ctr"/>
            <a:r>
              <a:rPr lang="es-PE" sz="2400" b="1" dirty="0" smtClean="0"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  <a:latin typeface="Century Gothic" pitchFamily="34" charset="0"/>
              </a:rPr>
              <a:t>te </a:t>
            </a:r>
            <a:r>
              <a:rPr lang="es-PE" sz="2400" b="1" dirty="0"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  <a:latin typeface="Century Gothic" pitchFamily="34" charset="0"/>
              </a:rPr>
              <a:t>bendecimos y te glorificamos, porque conociéndote a ti, Tú nos vivificas con tu amor</a:t>
            </a:r>
            <a:r>
              <a:rPr lang="es-PE" sz="2400" b="1" dirty="0" smtClean="0"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  <a:latin typeface="Century Gothic" pitchFamily="34" charset="0"/>
              </a:rPr>
              <a:t>.                                         A </a:t>
            </a:r>
            <a:r>
              <a:rPr lang="es-PE" sz="2400" b="1" dirty="0"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  <a:latin typeface="Century Gothic" pitchFamily="34" charset="0"/>
              </a:rPr>
              <a:t>ti todo honor y toda gloria </a:t>
            </a:r>
            <a:r>
              <a:rPr lang="es-PE" sz="2400" b="1" dirty="0" smtClean="0"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  <a:latin typeface="Century Gothic" pitchFamily="34" charset="0"/>
              </a:rPr>
              <a:t>                                                         por </a:t>
            </a:r>
            <a:r>
              <a:rPr lang="es-PE" sz="2400" b="1" dirty="0"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  <a:latin typeface="Century Gothic" pitchFamily="34" charset="0"/>
              </a:rPr>
              <a:t>los siglos de los siglos. </a:t>
            </a:r>
            <a:r>
              <a:rPr lang="es-PE" sz="2400" b="1" dirty="0" smtClean="0"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  <a:latin typeface="Century Gothic" pitchFamily="34" charset="0"/>
              </a:rPr>
              <a:t>Amén.</a:t>
            </a:r>
            <a:endParaRPr lang="es-PE" sz="2400" b="1" dirty="0">
              <a:effectLst>
                <a:glow rad="101600">
                  <a:schemeClr val="bg1">
                    <a:lumMod val="95000"/>
                    <a:lumOff val="5000"/>
                    <a:alpha val="60000"/>
                  </a:schemeClr>
                </a:glow>
                <a:outerShdw blurRad="50800" dist="76200" algn="l" rotWithShape="0">
                  <a:prstClr val="black"/>
                </a:outerShdw>
              </a:effectLst>
              <a:latin typeface="Century Gothic" pitchFamily="34" charset="0"/>
            </a:endParaRPr>
          </a:p>
        </p:txBody>
      </p:sp>
      <p:sp>
        <p:nvSpPr>
          <p:cNvPr id="57349" name="Line 9"/>
          <p:cNvSpPr>
            <a:spLocks noChangeShapeType="1"/>
          </p:cNvSpPr>
          <p:nvPr/>
        </p:nvSpPr>
        <p:spPr bwMode="auto">
          <a:xfrm>
            <a:off x="0" y="6781800"/>
            <a:ext cx="9144000" cy="0"/>
          </a:xfrm>
          <a:prstGeom prst="line">
            <a:avLst/>
          </a:prstGeom>
          <a:noFill/>
          <a:ln w="28575">
            <a:solidFill>
              <a:srgbClr val="00257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752027" y="3446859"/>
            <a:ext cx="2782373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/>
          <a:p>
            <a:pPr algn="r"/>
            <a:endParaRPr lang="es-PE" sz="2000" b="1" dirty="0" smtClean="0">
              <a:effectLst>
                <a:outerShdw blurRad="50800" dist="88900" algn="l" rotWithShape="0">
                  <a:prstClr val="black"/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80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5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95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564x/ec/40/0f/ec400ffad972a4b0bd0bf2504b570d2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3400" y="457199"/>
            <a:ext cx="8077200" cy="587920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990323" y="6248400"/>
            <a:ext cx="5163351" cy="461665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Texto de </a:t>
            </a:r>
            <a:r>
              <a:rPr lang="es-PE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Lectio</a:t>
            </a:r>
            <a:r>
              <a:rPr lang="es-PE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Divina:    Padre César Chávez  Alva (Chuno) </a:t>
            </a:r>
            <a:r>
              <a:rPr lang="es-PE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C.ongregación</a:t>
            </a:r>
            <a:r>
              <a:rPr lang="es-PE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de la Misión.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s-PE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Power</a:t>
            </a:r>
            <a:r>
              <a:rPr lang="es-PE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Point :  Sor Pilar Caycho Vela  - Hija de la Caridad de San Vicente de </a:t>
            </a:r>
            <a:r>
              <a:rPr lang="es-PE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Paúl</a:t>
            </a:r>
            <a:endParaRPr lang="es-PE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or Richard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35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564x/50/58/15/505815e5d76541f51561bf8886ba9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98" y="492440"/>
            <a:ext cx="8088811" cy="580551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09600" y="492440"/>
            <a:ext cx="2971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indent="19050" eaLnBrk="0" hangingPunct="0"/>
            <a:r>
              <a:rPr lang="es-ES_tradnl" sz="2400" b="1" dirty="0" smtClean="0">
                <a:solidFill>
                  <a:srgbClr val="FFFF00"/>
                </a:solidFill>
                <a:effectLst>
                  <a:glow rad="101600">
                    <a:schemeClr val="accent2">
                      <a:lumMod val="50000"/>
                      <a:alpha val="60000"/>
                    </a:schemeClr>
                  </a:glow>
                </a:effectLst>
                <a:latin typeface="Bookman Old Style" pitchFamily="18" charset="0"/>
                <a:cs typeface="Times New Roman" pitchFamily="18" charset="0"/>
              </a:rPr>
              <a:t>AMBIENTACIÓN: 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50091" y="1204462"/>
            <a:ext cx="34798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indent="19050" eaLnBrk="0" hangingPunct="0"/>
            <a:r>
              <a:rPr lang="es-ES_tradnl" sz="2400" i="1" dirty="0" smtClean="0">
                <a:effectLst>
                  <a:outerShdw blurRad="50800" dist="63500" sx="101000" sy="101000" algn="l" rotWithShape="0">
                    <a:prstClr val="black"/>
                  </a:outerShdw>
                </a:effectLst>
                <a:latin typeface="Clarendon BT" panose="02040704040505020204" pitchFamily="18" charset="0"/>
                <a:cs typeface="Times New Roman" pitchFamily="18" charset="0"/>
              </a:rPr>
              <a:t>La fiesta de la Santísima Trinidad nos invita a sumergirnos en el misterio de Dios, misterio que sería incomprensible si                    él mismo no nos                    lo hubiera                        dado a conocer. 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889172" y="902209"/>
            <a:ext cx="2730137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indent="19050" algn="r" eaLnBrk="0" hangingPunct="0"/>
            <a:r>
              <a:rPr lang="es-ES_tradnl" sz="2400" i="1" dirty="0" smtClean="0">
                <a:effectLst>
                  <a:outerShdw blurRad="50800" dist="38100" sx="101000" sy="101000" algn="l" rotWithShape="0">
                    <a:prstClr val="black"/>
                  </a:outerShdw>
                </a:effectLst>
                <a:latin typeface="Clarendon BT" panose="02040704040505020204" pitchFamily="18" charset="0"/>
                <a:ea typeface="Times New Roman" pitchFamily="18" charset="0"/>
              </a:rPr>
              <a:t>Queremos descubrir a Dios como el Padre que a nadie olvida, a nadie abandona, siempre nos protege.</a:t>
            </a:r>
            <a:r>
              <a:rPr lang="es-PE" sz="2400" i="1" dirty="0">
                <a:effectLst>
                  <a:outerShdw blurRad="50800" dist="38100" sx="101000" sy="101000" algn="l" rotWithShape="0">
                    <a:prstClr val="black"/>
                  </a:outerShdw>
                </a:effectLst>
                <a:latin typeface="Clarendon BT" panose="02040704040505020204" pitchFamily="18" charset="0"/>
                <a:ea typeface="Times New Roman" pitchFamily="18" charset="0"/>
              </a:rPr>
              <a:t> </a:t>
            </a:r>
            <a:r>
              <a:rPr lang="es-PE" sz="2400" i="1" dirty="0" smtClean="0">
                <a:effectLst>
                  <a:outerShdw blurRad="50800" dist="38100" sx="101000" sy="101000" algn="l" rotWithShape="0">
                    <a:prstClr val="black"/>
                  </a:outerShdw>
                </a:effectLst>
                <a:latin typeface="Clarendon BT" panose="02040704040505020204" pitchFamily="18" charset="0"/>
                <a:ea typeface="Times New Roman" pitchFamily="18" charset="0"/>
              </a:rPr>
              <a:t>A </a:t>
            </a:r>
            <a:r>
              <a:rPr lang="es-PE" sz="2400" i="1" dirty="0">
                <a:effectLst>
                  <a:outerShdw blurRad="50800" dist="38100" sx="101000" sy="101000" algn="l" rotWithShape="0">
                    <a:prstClr val="black"/>
                  </a:outerShdw>
                </a:effectLst>
                <a:latin typeface="Clarendon BT" panose="02040704040505020204" pitchFamily="18" charset="0"/>
                <a:ea typeface="Times New Roman" pitchFamily="18" charset="0"/>
              </a:rPr>
              <a:t>Jesús como el gran regalo de Dios a la humanidad. </a:t>
            </a:r>
            <a:r>
              <a:rPr lang="es-PE" sz="2400" i="1" dirty="0" smtClean="0">
                <a:effectLst>
                  <a:outerShdw blurRad="50800" dist="38100" sx="101000" sy="101000" algn="l" rotWithShape="0">
                    <a:prstClr val="black"/>
                  </a:outerShdw>
                </a:effectLst>
                <a:latin typeface="Clarendon BT" panose="02040704040505020204" pitchFamily="18" charset="0"/>
                <a:ea typeface="Times New Roman" pitchFamily="18" charset="0"/>
              </a:rPr>
              <a:t>                    </a:t>
            </a:r>
            <a:endParaRPr lang="es-ES_tradnl" sz="2400" i="1" dirty="0">
              <a:effectLst>
                <a:outerShdw blurRad="50800" dist="38100" sx="101000" sy="101000" algn="l" rotWithShape="0">
                  <a:prstClr val="black"/>
                </a:outerShdw>
              </a:effectLst>
              <a:latin typeface="Clarendon BT" panose="02040704040505020204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50091" y="5043871"/>
            <a:ext cx="799737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indent="19050" algn="ctr" eaLnBrk="0" hangingPunct="0"/>
            <a:r>
              <a:rPr lang="es-PE" sz="2400" i="1" dirty="0" smtClean="0">
                <a:effectLst>
                  <a:outerShdw blurRad="50800" dist="38100" sx="101000" sy="101000" algn="l" rotWithShape="0">
                    <a:prstClr val="black"/>
                  </a:outerShdw>
                </a:effectLst>
                <a:latin typeface="Clarendon BT" panose="02040704040505020204" pitchFamily="18" charset="0"/>
                <a:ea typeface="Times New Roman" pitchFamily="18" charset="0"/>
              </a:rPr>
              <a:t>Y</a:t>
            </a:r>
            <a:r>
              <a:rPr lang="es-PE" sz="2400" i="1" dirty="0">
                <a:effectLst>
                  <a:outerShdw blurRad="50800" dist="38100" sx="101000" sy="101000" algn="l" rotWithShape="0">
                    <a:prstClr val="black"/>
                  </a:outerShdw>
                </a:effectLst>
                <a:latin typeface="Clarendon BT" panose="02040704040505020204" pitchFamily="18" charset="0"/>
                <a:ea typeface="Times New Roman" pitchFamily="18" charset="0"/>
              </a:rPr>
              <a:t>, al Espíritu Santo que nos </a:t>
            </a:r>
            <a:r>
              <a:rPr lang="es-PE" sz="2400" i="1" dirty="0" smtClean="0">
                <a:effectLst>
                  <a:outerShdw blurRad="50800" dist="38100" sx="101000" sy="101000" algn="l" rotWithShape="0">
                    <a:prstClr val="black"/>
                  </a:outerShdw>
                </a:effectLst>
                <a:latin typeface="Clarendon BT" panose="02040704040505020204" pitchFamily="18" charset="0"/>
                <a:ea typeface="Times New Roman" pitchFamily="18" charset="0"/>
              </a:rPr>
              <a:t>está invitando a </a:t>
            </a:r>
            <a:r>
              <a:rPr lang="es-PE" sz="2400" i="1" dirty="0">
                <a:effectLst>
                  <a:outerShdw blurRad="50800" dist="38100" sx="101000" sy="101000" algn="l" rotWithShape="0">
                    <a:prstClr val="black"/>
                  </a:outerShdw>
                </a:effectLst>
                <a:latin typeface="Clarendon BT" panose="02040704040505020204" pitchFamily="18" charset="0"/>
                <a:ea typeface="Times New Roman" pitchFamily="18" charset="0"/>
              </a:rPr>
              <a:t>vivir como Jesús, pasando por la vida haciendo el bien y luchando contra el mal</a:t>
            </a:r>
            <a:r>
              <a:rPr lang="es-PE" sz="2400" i="1" dirty="0" smtClean="0">
                <a:effectLst>
                  <a:outerShdw blurRad="50800" dist="38100" sx="101000" sy="101000" algn="l" rotWithShape="0">
                    <a:prstClr val="black"/>
                  </a:outerShdw>
                </a:effectLst>
                <a:latin typeface="Clarendon BT" panose="02040704040505020204" pitchFamily="18" charset="0"/>
                <a:ea typeface="Times New Roman" pitchFamily="18" charset="0"/>
              </a:rPr>
              <a:t>.</a:t>
            </a:r>
            <a:endParaRPr lang="es-ES_tradnl" sz="2400" i="1" dirty="0">
              <a:effectLst>
                <a:outerShdw blurRad="50800" dist="38100" sx="101000" sy="101000" algn="l" rotWithShape="0">
                  <a:prstClr val="black"/>
                </a:outerShdw>
              </a:effectLst>
              <a:latin typeface="Clarendon BT" panose="02040704040505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8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7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pinimg.com/564x/8f/67/25/8f67256c43442ccb41902d73de466b5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459266"/>
            <a:ext cx="8077200" cy="586293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63880" y="1391707"/>
            <a:ext cx="3402874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19050">
              <a:defRPr/>
            </a:pPr>
            <a:r>
              <a:rPr lang="es-PE" sz="26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sx="101000" sy="101000" algn="l" rotWithShape="0">
                    <a:prstClr val="black"/>
                  </a:outerShdw>
                </a:effectLst>
                <a:latin typeface="Bahnschrift SemiBold" panose="020B0502040204020203" pitchFamily="34" charset="0"/>
                <a:cs typeface="Times New Roman" pitchFamily="18" charset="0"/>
              </a:rPr>
              <a:t>Creo en Ti Dios Padre, creo en Ti Dios Hijo, creo en Ti Dios Espíritu Santo, </a:t>
            </a:r>
            <a:r>
              <a:rPr lang="es-PE" sz="26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sx="101000" sy="101000" algn="l" rotWithShape="0">
                    <a:prstClr val="black"/>
                  </a:outerShdw>
                </a:effectLst>
                <a:latin typeface="Bahnschrift SemiBold" panose="020B0502040204020203" pitchFamily="34" charset="0"/>
                <a:cs typeface="Times New Roman" pitchFamily="18" charset="0"/>
              </a:rPr>
              <a:t>                     pero </a:t>
            </a:r>
            <a:r>
              <a:rPr lang="es-PE" sz="26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sx="101000" sy="101000" algn="l" rotWithShape="0">
                    <a:prstClr val="black"/>
                  </a:outerShdw>
                </a:effectLst>
                <a:latin typeface="Bahnschrift SemiBold" panose="020B0502040204020203" pitchFamily="34" charset="0"/>
                <a:cs typeface="Times New Roman" pitchFamily="18" charset="0"/>
              </a:rPr>
              <a:t>aumenten mi fe.</a:t>
            </a:r>
          </a:p>
          <a:p>
            <a:pPr indent="19050">
              <a:defRPr/>
            </a:pPr>
            <a:r>
              <a:rPr lang="es-ES_tradnl" sz="26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sx="101000" sy="101000" algn="l" rotWithShape="0">
                    <a:prstClr val="black"/>
                  </a:outerShdw>
                </a:effectLst>
                <a:latin typeface="Bahnschrift SemiBold" panose="020B0502040204020203" pitchFamily="34" charset="0"/>
                <a:cs typeface="Times New Roman" pitchFamily="18" charset="0"/>
              </a:rPr>
              <a:t>Espero en Ti Dios Padre, espero en Ti Dios Hijo, espero en Ti Dios Espíritu Santo, pero aumenten mi esperanza. </a:t>
            </a:r>
            <a:endParaRPr lang="es-ES_tradnl" sz="2600" b="1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sx="101000" sy="101000" algn="l" rotWithShape="0">
                  <a:prstClr val="black"/>
                </a:outerShdw>
              </a:effectLst>
              <a:latin typeface="Bahnschrift SemiBold" panose="020B0502040204020203" pitchFamily="34" charset="0"/>
              <a:cs typeface="Arial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33400" y="452735"/>
            <a:ext cx="31822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19050" eaLnBrk="0" hangingPunct="0">
              <a:defRPr/>
            </a:pPr>
            <a:r>
              <a:rPr lang="es-ES_tradnl" sz="2800" b="1" dirty="0">
                <a:solidFill>
                  <a:srgbClr val="FFFF00"/>
                </a:solidFill>
                <a:effectLst>
                  <a:outerShdw blurRad="50800" dist="38100" sx="101000" sy="101000" algn="l" rotWithShape="0">
                    <a:prstClr val="black">
                      <a:alpha val="97000"/>
                    </a:prstClr>
                  </a:outerShdw>
                </a:effectLst>
                <a:latin typeface="Comic Sans MS" pitchFamily="66" charset="0"/>
                <a:ea typeface="Times New Roman" pitchFamily="18" charset="0"/>
              </a:rPr>
              <a:t>1. Oración inicial</a:t>
            </a:r>
            <a:endParaRPr lang="es-ES_tradnl" sz="2800" b="1" dirty="0">
              <a:solidFill>
                <a:srgbClr val="FFFF00"/>
              </a:solidFill>
              <a:effectLst>
                <a:outerShdw blurRad="50800" dist="38100" sx="101000" sy="101000" algn="l" rotWithShape="0">
                  <a:prstClr val="black">
                    <a:alpha val="97000"/>
                  </a:prstClr>
                </a:outerShdw>
              </a:effectLst>
              <a:ea typeface="Times New Roman" pitchFamily="18" charset="0"/>
              <a:cs typeface="Arial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6091647" y="1676400"/>
            <a:ext cx="2514600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19050" algn="r">
              <a:defRPr/>
            </a:pPr>
            <a:r>
              <a:rPr lang="es-ES_tradnl" sz="26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sx="101000" sy="101000" algn="l" rotWithShape="0">
                    <a:prstClr val="black"/>
                  </a:outerShdw>
                </a:effectLst>
                <a:latin typeface="Bahnschrift SemiBold" panose="020B0502040204020203" pitchFamily="34" charset="0"/>
                <a:ea typeface="Times New Roman" pitchFamily="18" charset="0"/>
              </a:rPr>
              <a:t>Te </a:t>
            </a:r>
            <a:r>
              <a:rPr lang="es-ES_tradnl" sz="26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sx="101000" sy="101000" algn="l" rotWithShape="0">
                    <a:prstClr val="black"/>
                  </a:outerShdw>
                </a:effectLst>
                <a:latin typeface="Bahnschrift SemiBold" panose="020B0502040204020203" pitchFamily="34" charset="0"/>
                <a:ea typeface="Times New Roman" pitchFamily="18" charset="0"/>
              </a:rPr>
              <a:t>amo Dios Padre, te amo Dios Hijo, </a:t>
            </a:r>
            <a:r>
              <a:rPr lang="es-ES_tradnl" sz="26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sx="101000" sy="101000" algn="l" rotWithShape="0">
                    <a:prstClr val="black"/>
                  </a:outerShdw>
                </a:effectLst>
                <a:latin typeface="Bahnschrift SemiBold" panose="020B0502040204020203" pitchFamily="34" charset="0"/>
                <a:ea typeface="Times New Roman" pitchFamily="18" charset="0"/>
              </a:rPr>
              <a:t>                             mi </a:t>
            </a:r>
            <a:r>
              <a:rPr lang="es-ES_tradnl" sz="26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sx="101000" sy="101000" algn="l" rotWithShape="0">
                    <a:prstClr val="black"/>
                  </a:outerShdw>
                </a:effectLst>
                <a:latin typeface="Bahnschrift SemiBold" panose="020B0502040204020203" pitchFamily="34" charset="0"/>
                <a:ea typeface="Times New Roman" pitchFamily="18" charset="0"/>
              </a:rPr>
              <a:t>Señor Jesucristo </a:t>
            </a:r>
            <a:r>
              <a:rPr lang="es-ES_tradnl" sz="26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sx="101000" sy="101000" algn="l" rotWithShape="0">
                    <a:prstClr val="black"/>
                  </a:outerShdw>
                </a:effectLst>
                <a:latin typeface="Bahnschrift SemiBold" panose="020B0502040204020203" pitchFamily="34" charset="0"/>
                <a:ea typeface="Times New Roman" pitchFamily="18" charset="0"/>
              </a:rPr>
              <a:t>   Dios </a:t>
            </a:r>
            <a:r>
              <a:rPr lang="es-ES_tradnl" sz="26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sx="101000" sy="101000" algn="l" rotWithShape="0">
                    <a:prstClr val="black"/>
                  </a:outerShdw>
                </a:effectLst>
                <a:latin typeface="Bahnschrift SemiBold" panose="020B0502040204020203" pitchFamily="34" charset="0"/>
                <a:ea typeface="Times New Roman" pitchFamily="18" charset="0"/>
              </a:rPr>
              <a:t>y hombre verdadero, </a:t>
            </a:r>
            <a:r>
              <a:rPr lang="es-ES_tradnl" sz="26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sx="101000" sy="101000" algn="l" rotWithShape="0">
                    <a:prstClr val="black"/>
                  </a:outerShdw>
                </a:effectLst>
                <a:latin typeface="Bahnschrift SemiBold" panose="020B0502040204020203" pitchFamily="34" charset="0"/>
                <a:ea typeface="Times New Roman" pitchFamily="18" charset="0"/>
              </a:rPr>
              <a:t>                           te </a:t>
            </a:r>
            <a:r>
              <a:rPr lang="es-ES_tradnl" sz="26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sx="101000" sy="101000" algn="l" rotWithShape="0">
                    <a:prstClr val="black"/>
                  </a:outerShdw>
                </a:effectLst>
                <a:latin typeface="Bahnschrift SemiBold" panose="020B0502040204020203" pitchFamily="34" charset="0"/>
                <a:ea typeface="Times New Roman" pitchFamily="18" charset="0"/>
              </a:rPr>
              <a:t>amo Dios Espíritu Santo, pero aumenten mi </a:t>
            </a:r>
            <a:r>
              <a:rPr lang="es-ES_tradnl" sz="26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sx="101000" sy="101000" algn="l" rotWithShape="0">
                    <a:prstClr val="black"/>
                  </a:outerShdw>
                </a:effectLst>
                <a:latin typeface="Bahnschrift SemiBold" panose="020B0502040204020203" pitchFamily="34" charset="0"/>
                <a:ea typeface="Times New Roman" pitchFamily="18" charset="0"/>
              </a:rPr>
              <a:t>amor.</a:t>
            </a:r>
            <a:endParaRPr lang="es-ES_tradnl" sz="2600" b="1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sx="101000" sy="101000" algn="l" rotWithShape="0">
                  <a:prstClr val="black"/>
                </a:outerShdw>
              </a:effectLst>
              <a:latin typeface="Bahnschrift SemiBold" panose="020B0502040204020203" pitchFamily="34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424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.pinimg.com/564x/e4/d7/2d/e4d72d05c8370143dcb21a24df11850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8077200" cy="58674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533400" y="5029200"/>
            <a:ext cx="800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9050" algn="ctr" eaLnBrk="0" hangingPunct="0">
              <a:defRPr/>
            </a:pPr>
            <a:endParaRPr lang="es-ES_tradnl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33400" y="2070994"/>
            <a:ext cx="54229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9050" eaLnBrk="0" hangingPunct="0">
              <a:defRPr/>
            </a:pPr>
            <a:endParaRPr lang="es-ES_tradnl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  <a:cs typeface="Arial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57349" y="373428"/>
            <a:ext cx="2743201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19050" eaLnBrk="0" hangingPunct="0">
              <a:defRPr/>
            </a:pPr>
            <a:r>
              <a:rPr lang="es-ES_tradnl" sz="26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sx="101000" sy="101000" algn="l" rotWithShape="0">
                    <a:prstClr val="black"/>
                  </a:outerShdw>
                </a:effectLst>
                <a:latin typeface="Bahnschrift SemiBold" panose="020B0502040204020203" pitchFamily="34" charset="0"/>
                <a:ea typeface="Times New Roman" pitchFamily="18" charset="0"/>
              </a:rPr>
              <a:t>Padre omnipotente, ayuda mi fragilidad y sácame del abismo de mi miseria. </a:t>
            </a:r>
            <a:endParaRPr lang="es-ES_tradnl" sz="2600" b="1" dirty="0" smtClean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sx="101000" sy="101000" algn="l" rotWithShape="0">
                  <a:prstClr val="black"/>
                </a:outerShdw>
              </a:effectLst>
              <a:latin typeface="Bahnschrift SemiBold" panose="020B0502040204020203" pitchFamily="34" charset="0"/>
              <a:ea typeface="Times New Roman" pitchFamily="18" charset="0"/>
            </a:endParaRPr>
          </a:p>
          <a:p>
            <a:pPr indent="19050" eaLnBrk="0" hangingPunct="0">
              <a:defRPr/>
            </a:pPr>
            <a:endParaRPr lang="es-ES_tradnl" sz="2600" b="1" dirty="0" smtClean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sx="101000" sy="101000" algn="l" rotWithShape="0">
                  <a:prstClr val="black"/>
                </a:outerShdw>
              </a:effectLst>
              <a:latin typeface="Bahnschrift SemiBold" panose="020B0502040204020203" pitchFamily="34" charset="0"/>
              <a:ea typeface="Times New Roman" pitchFamily="18" charset="0"/>
            </a:endParaRPr>
          </a:p>
          <a:p>
            <a:pPr indent="19050" eaLnBrk="0" hangingPunct="0">
              <a:defRPr/>
            </a:pPr>
            <a:r>
              <a:rPr lang="es-ES_tradnl" sz="26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sx="101000" sy="101000" algn="l" rotWithShape="0">
                    <a:prstClr val="black"/>
                  </a:outerShdw>
                </a:effectLst>
                <a:latin typeface="Bahnschrift SemiBold" panose="020B0502040204020203" pitchFamily="34" charset="0"/>
                <a:ea typeface="Times New Roman" pitchFamily="18" charset="0"/>
              </a:rPr>
              <a:t>Sabiduría </a:t>
            </a:r>
            <a:r>
              <a:rPr lang="es-ES_tradnl" sz="26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sx="101000" sy="101000" algn="l" rotWithShape="0">
                    <a:prstClr val="black"/>
                  </a:outerShdw>
                </a:effectLst>
                <a:latin typeface="Bahnschrift SemiBold" panose="020B0502040204020203" pitchFamily="34" charset="0"/>
                <a:ea typeface="Times New Roman" pitchFamily="18" charset="0"/>
              </a:rPr>
              <a:t>del Hijo, endereza todos mis pensamientos, palabras y obras de este día. 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577840" y="962706"/>
            <a:ext cx="3048000" cy="5093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19050" algn="r" eaLnBrk="0" hangingPunct="0">
              <a:defRPr/>
            </a:pPr>
            <a:r>
              <a:rPr lang="es-ES_tradnl" sz="25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sx="101000" sy="101000" algn="l" rotWithShape="0">
                    <a:prstClr val="black"/>
                  </a:outerShdw>
                </a:effectLst>
                <a:latin typeface="Bahnschrift SemiBold" panose="020B0502040204020203" pitchFamily="34" charset="0"/>
                <a:ea typeface="Times New Roman" pitchFamily="18" charset="0"/>
              </a:rPr>
              <a:t>Amor </a:t>
            </a:r>
            <a:r>
              <a:rPr lang="es-ES_tradnl" sz="25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sx="101000" sy="101000" algn="l" rotWithShape="0">
                    <a:prstClr val="black"/>
                  </a:outerShdw>
                </a:effectLst>
                <a:latin typeface="Bahnschrift SemiBold" panose="020B0502040204020203" pitchFamily="34" charset="0"/>
                <a:ea typeface="Times New Roman" pitchFamily="18" charset="0"/>
              </a:rPr>
              <a:t>del Espíritu Santo, sé el principio de todas mis obras, para que sean siempre conformes con la Voluntad del Padre. </a:t>
            </a:r>
            <a:endParaRPr lang="es-ES_tradnl" sz="2500" b="1" dirty="0" smtClean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sx="101000" sy="101000" algn="l" rotWithShape="0">
                  <a:prstClr val="black"/>
                </a:outerShdw>
              </a:effectLst>
              <a:latin typeface="Bahnschrift SemiBold" panose="020B0502040204020203" pitchFamily="34" charset="0"/>
              <a:ea typeface="Times New Roman" pitchFamily="18" charset="0"/>
            </a:endParaRPr>
          </a:p>
          <a:p>
            <a:pPr indent="19050" algn="r" eaLnBrk="0" hangingPunct="0">
              <a:defRPr/>
            </a:pPr>
            <a:r>
              <a:rPr lang="es-ES_tradnl" sz="25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sx="101000" sy="101000" algn="l" rotWithShape="0">
                    <a:prstClr val="black"/>
                  </a:outerShdw>
                </a:effectLst>
                <a:latin typeface="Bahnschrift SemiBold" panose="020B0502040204020203" pitchFamily="34" charset="0"/>
                <a:ea typeface="Times New Roman" pitchFamily="18" charset="0"/>
              </a:rPr>
              <a:t>A </a:t>
            </a:r>
            <a:r>
              <a:rPr lang="es-ES_tradnl" sz="25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sx="101000" sy="101000" algn="l" rotWithShape="0">
                    <a:prstClr val="black"/>
                  </a:outerShdw>
                </a:effectLst>
                <a:latin typeface="Bahnschrift SemiBold" panose="020B0502040204020203" pitchFamily="34" charset="0"/>
                <a:ea typeface="Times New Roman" pitchFamily="18" charset="0"/>
              </a:rPr>
              <a:t>Ti, Trinidad Santísima se te </a:t>
            </a:r>
            <a:r>
              <a:rPr lang="es-ES_tradnl" sz="25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sx="101000" sy="101000" algn="l" rotWithShape="0">
                    <a:prstClr val="black"/>
                  </a:outerShdw>
                </a:effectLst>
                <a:latin typeface="Bahnschrift SemiBold" panose="020B0502040204020203" pitchFamily="34" charset="0"/>
                <a:ea typeface="Times New Roman" pitchFamily="18" charset="0"/>
              </a:rPr>
              <a:t>  dé </a:t>
            </a:r>
            <a:r>
              <a:rPr lang="es-ES_tradnl" sz="25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sx="101000" sy="101000" algn="l" rotWithShape="0">
                    <a:prstClr val="black"/>
                  </a:outerShdw>
                </a:effectLst>
                <a:latin typeface="Bahnschrift SemiBold" panose="020B0502040204020203" pitchFamily="34" charset="0"/>
                <a:ea typeface="Times New Roman" pitchFamily="18" charset="0"/>
              </a:rPr>
              <a:t>siempre, todo honor, gloria y alabanza por toda la eternidad. AMÉN</a:t>
            </a:r>
            <a:r>
              <a:rPr lang="es-ES_tradnl" sz="25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sx="101000" sy="101000" algn="l" rotWithShape="0">
                    <a:prstClr val="black"/>
                  </a:outerShdw>
                </a:effectLst>
                <a:latin typeface="Bahnschrift SemiBold" panose="020B0502040204020203" pitchFamily="34" charset="0"/>
                <a:ea typeface="Times New Roman" pitchFamily="18" charset="0"/>
              </a:rPr>
              <a:t>.</a:t>
            </a:r>
            <a:endParaRPr lang="es-ES_tradnl" sz="2500" b="1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sx="101000" sy="101000" algn="l" rotWithShape="0">
                  <a:prstClr val="black"/>
                </a:outerShdw>
              </a:effectLst>
              <a:latin typeface="Bahnschrift SemiBold" panose="020B0502040204020203" pitchFamily="34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128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8077200" cy="58674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879884" y="1578284"/>
            <a:ext cx="20557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4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AR CENA" panose="02000000000000000000" pitchFamily="2" charset="0"/>
                <a:cs typeface="Times New Roman" pitchFamily="18" charset="0"/>
              </a:rPr>
              <a:t>Motivación</a:t>
            </a:r>
            <a:r>
              <a:rPr lang="es-ES_tradnl" sz="2400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AR CENA" panose="02000000000000000000" pitchFamily="2" charset="0"/>
                <a:cs typeface="Times New Roman" pitchFamily="18" charset="0"/>
              </a:rPr>
              <a:t>.-</a:t>
            </a:r>
            <a:endParaRPr lang="en-US" sz="2400" dirty="0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457200" y="2895600"/>
            <a:ext cx="817916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tabLst>
                <a:tab pos="228600" algn="l"/>
              </a:tabLst>
            </a:pPr>
            <a:r>
              <a:rPr lang="es-PE" sz="2400" i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</a:rPr>
              <a:t>Como </a:t>
            </a:r>
            <a:r>
              <a:rPr lang="es-PE" sz="2400" i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</a:rPr>
              <a:t>los discípulos de Jesús, quizás a nosotros a veces nos sobrevengan dudas sobre qué debemos hacer, cómo debemos hacerlo, cómo actuar… el bautismo que recibimos nos inició en un camino</a:t>
            </a:r>
            <a:r>
              <a:rPr lang="es-PE" sz="2400" i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</a:rPr>
              <a:t>, que consiste en el </a:t>
            </a:r>
            <a:r>
              <a:rPr lang="es-PE" sz="2400" i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</a:rPr>
              <a:t>de continuar ese camino mirándolo todo con los ojos de Dios, de </a:t>
            </a:r>
            <a:r>
              <a:rPr lang="es-PE" sz="2400" i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</a:rPr>
              <a:t>su amor</a:t>
            </a:r>
            <a:r>
              <a:rPr lang="es-PE" sz="2400" i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</a:rPr>
              <a:t>, y anunciar y </a:t>
            </a:r>
            <a:r>
              <a:rPr lang="es-PE" sz="2400" i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</a:rPr>
              <a:t>compartir </a:t>
            </a:r>
            <a:r>
              <a:rPr lang="es-PE" sz="2400" i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</a:rPr>
              <a:t>con el </a:t>
            </a:r>
            <a:r>
              <a:rPr lang="es-PE" sz="2400" i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</a:rPr>
              <a:t>mundo </a:t>
            </a:r>
            <a:r>
              <a:rPr lang="es-PE" sz="2400" i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</a:rPr>
              <a:t>la salvación </a:t>
            </a:r>
            <a:r>
              <a:rPr lang="es-PE" sz="2400" i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</a:rPr>
              <a:t>que </a:t>
            </a:r>
            <a:r>
              <a:rPr lang="es-PE" sz="2400" i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</a:rPr>
              <a:t>ser hijos </a:t>
            </a:r>
            <a:r>
              <a:rPr lang="es-PE" sz="2400" i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</a:rPr>
              <a:t>suyos nos </a:t>
            </a:r>
            <a:r>
              <a:rPr lang="es-PE" sz="2400" i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</a:rPr>
              <a:t>ha regalado. </a:t>
            </a:r>
            <a:r>
              <a:rPr lang="es-PE" sz="2400" i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</a:rPr>
              <a:t>Dejemos </a:t>
            </a:r>
            <a:r>
              <a:rPr lang="es-PE" sz="2400" i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</a:rPr>
              <a:t>que su </a:t>
            </a:r>
            <a:r>
              <a:rPr lang="es-PE" sz="2400" i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</a:rPr>
              <a:t>Espíritu </a:t>
            </a:r>
            <a:r>
              <a:rPr lang="es-PE" sz="2400" i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</a:rPr>
              <a:t>en nosotros </a:t>
            </a:r>
            <a:r>
              <a:rPr lang="es-PE" sz="2400" i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</a:rPr>
              <a:t>abra </a:t>
            </a:r>
            <a:r>
              <a:rPr lang="es-PE" sz="2400" i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</a:rPr>
              <a:t>nuestros corazones para escuchar su Palabra. </a:t>
            </a:r>
            <a:r>
              <a:rPr lang="es-PE" sz="2400" i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</a:rPr>
              <a:t>Escuchemos</a:t>
            </a:r>
            <a:endParaRPr lang="es-ES" sz="2400" i="1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88900" algn="l" rotWithShape="0">
                  <a:prstClr val="black"/>
                </a:outerShdw>
              </a:effectLst>
            </a:endParaRPr>
          </a:p>
        </p:txBody>
      </p:sp>
      <p:sp>
        <p:nvSpPr>
          <p:cNvPr id="10" name="7 Rectángulo"/>
          <p:cNvSpPr>
            <a:spLocks noChangeArrowheads="1"/>
          </p:cNvSpPr>
          <p:nvPr/>
        </p:nvSpPr>
        <p:spPr bwMode="auto">
          <a:xfrm>
            <a:off x="5029200" y="457200"/>
            <a:ext cx="35309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tabLst>
                <a:tab pos="228600" algn="l"/>
              </a:tabLst>
            </a:pPr>
            <a:endParaRPr lang="es-ES" sz="2800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88900" algn="l" rotWithShape="0">
                  <a:prstClr val="black"/>
                </a:outerShdw>
              </a:effectLst>
              <a:latin typeface="AR CENA" panose="02000000000000000000" pitchFamily="2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26" y="489027"/>
            <a:ext cx="2819400" cy="1045432"/>
          </a:xfrm>
          <a:prstGeom prst="roundRect">
            <a:avLst/>
          </a:prstGeom>
          <a:ln>
            <a:noFill/>
          </a:ln>
        </p:spPr>
      </p:pic>
      <p:sp>
        <p:nvSpPr>
          <p:cNvPr id="9" name="Rectángulo redondeado 8"/>
          <p:cNvSpPr>
            <a:spLocks noChangeArrowheads="1"/>
          </p:cNvSpPr>
          <p:nvPr/>
        </p:nvSpPr>
        <p:spPr bwMode="auto">
          <a:xfrm>
            <a:off x="526869" y="458463"/>
            <a:ext cx="2713923" cy="771972"/>
          </a:xfrm>
          <a:prstGeom prst="roundRect">
            <a:avLst>
              <a:gd name="adj" fmla="val 16667"/>
            </a:avLst>
          </a:prstGeom>
          <a:noFill/>
          <a:ln w="6350" cap="flat" cmpd="sng" algn="ctr">
            <a:noFill/>
            <a:prstDash val="solid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9050"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b="1" kern="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LECTIO</a:t>
            </a:r>
            <a:endParaRPr lang="es-PE" kern="0" dirty="0">
              <a:solidFill>
                <a:srgbClr val="88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indent="19050"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000" b="1" kern="0" dirty="0">
                <a:solidFill>
                  <a:srgbClr val="833C0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¿Qué dice el texto? </a:t>
            </a:r>
            <a:r>
              <a:rPr lang="es-ES_tradnl" sz="2000" b="1" kern="0" dirty="0" smtClean="0">
                <a:solidFill>
                  <a:srgbClr val="833C0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Mateo 28, 16-20</a:t>
            </a:r>
            <a:endParaRPr lang="es-PE" sz="2000" kern="0" dirty="0">
              <a:solidFill>
                <a:srgbClr val="88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25"/>
                            </p:stCondLst>
                            <p:childTnLst>
                              <p:par>
                                <p:cTn id="1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8091883" cy="5873931"/>
          </a:xfrm>
          <a:prstGeom prst="rect">
            <a:avLst/>
          </a:prstGeom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65123" y="838200"/>
            <a:ext cx="8271681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500" b="1" i="1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</a:rPr>
              <a:t>discípulos se fueron </a:t>
            </a:r>
            <a:r>
              <a:rPr lang="es-ES" sz="2500" b="1" i="1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</a:rPr>
              <a:t>a Galilea, al monte </a:t>
            </a:r>
            <a:r>
              <a:rPr lang="es-ES" sz="2500" b="1" i="1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</a:rPr>
              <a:t>que </a:t>
            </a:r>
            <a:r>
              <a:rPr lang="es-ES" sz="2500" b="1" i="1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</a:rPr>
              <a:t>Jesús les había </a:t>
            </a:r>
            <a:r>
              <a:rPr lang="es-ES" sz="2500" b="1" i="1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</a:rPr>
              <a:t>indicado. Al </a:t>
            </a:r>
            <a:r>
              <a:rPr lang="es-ES" sz="2500" b="1" i="1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</a:rPr>
              <a:t>verlo, ellos se postraron y le </a:t>
            </a:r>
            <a:r>
              <a:rPr lang="es-ES" sz="2500" b="1" i="1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</a:rPr>
              <a:t>adoraron, pero </a:t>
            </a:r>
            <a:r>
              <a:rPr lang="es-ES" sz="2500" b="1" i="1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</a:rPr>
              <a:t>algunos dudaban. 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581400" y="457390"/>
            <a:ext cx="49530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500" b="1" i="1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</a:rPr>
              <a:t>En aquel tiempo, los once</a:t>
            </a:r>
            <a:endParaRPr lang="es-ES" sz="2500" b="1" i="1" dirty="0">
              <a:solidFill>
                <a:srgbClr val="FFFF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49275" y="418201"/>
            <a:ext cx="3124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San </a:t>
            </a:r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Mateo  28,16-20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822325" y="803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s-PE" sz="2400">
              <a:latin typeface="Times New Roman" pitchFamily="18" charset="0"/>
            </a:endParaRPr>
          </a:p>
        </p:txBody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365125" y="62896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s-PE" sz="2400">
              <a:latin typeface="Times New Roman" pitchFamily="18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914400" y="5212456"/>
            <a:ext cx="68286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endParaRPr lang="es-ES" sz="3200" dirty="0">
              <a:solidFill>
                <a:schemeClr val="accent2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Georgia" pitchFamily="18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1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454872"/>
            <a:ext cx="8103407" cy="58697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33399" y="454872"/>
            <a:ext cx="8027206" cy="954107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/>
        </p:spPr>
        <p:txBody>
          <a:bodyPr wrap="square">
            <a:spAutoFit/>
          </a:bodyPr>
          <a:lstStyle/>
          <a:p>
            <a:pPr algn="ctr"/>
            <a:r>
              <a:rPr lang="es-ES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Acercándose a ellos, Jesús les dijo: “Se me ha </a:t>
            </a:r>
            <a:r>
              <a:rPr lang="es-ES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dado </a:t>
            </a:r>
            <a:r>
              <a:rPr lang="es-ES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pleno poder en </a:t>
            </a:r>
            <a:r>
              <a:rPr lang="es-ES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cielo y </a:t>
            </a:r>
            <a:r>
              <a:rPr lang="es-ES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la </a:t>
            </a:r>
            <a:r>
              <a:rPr lang="es-ES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tierra.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003399"/>
      </a:hlink>
      <a:folHlink>
        <a:srgbClr val="F0E5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0066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0033CC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FF3300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FF0000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4F96FF"/>
      </a:hlink>
      <a:folHlink>
        <a:srgbClr val="F0E5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0066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0033CC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FF3300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FF0000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CCECFF"/>
      </a:hlink>
      <a:folHlink>
        <a:srgbClr val="F0E5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0066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0033CC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FF3300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FF0000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Default Design">
  <a:themeElements>
    <a:clrScheme name="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003399"/>
      </a:hlink>
      <a:folHlink>
        <a:srgbClr val="F0E5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0066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0033CC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FF3300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FF0000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28491</TotalTime>
  <Words>1423</Words>
  <Application>Microsoft Office PowerPoint</Application>
  <PresentationFormat>Presentación en pantalla (4:3)</PresentationFormat>
  <Paragraphs>87</Paragraphs>
  <Slides>33</Slides>
  <Notes>2</Notes>
  <HiddenSlides>0</HiddenSlides>
  <MMClips>1</MMClips>
  <ScaleCrop>false</ScaleCrop>
  <HeadingPairs>
    <vt:vector size="6" baseType="variant">
      <vt:variant>
        <vt:lpstr>Fuentes usadas</vt:lpstr>
      </vt:variant>
      <vt:variant>
        <vt:i4>24</vt:i4>
      </vt:variant>
      <vt:variant>
        <vt:lpstr>Tema</vt:lpstr>
      </vt:variant>
      <vt:variant>
        <vt:i4>7</vt:i4>
      </vt:variant>
      <vt:variant>
        <vt:lpstr>Títulos de diapositiva</vt:lpstr>
      </vt:variant>
      <vt:variant>
        <vt:i4>33</vt:i4>
      </vt:variant>
    </vt:vector>
  </HeadingPairs>
  <TitlesOfParts>
    <vt:vector size="64" baseType="lpstr">
      <vt:lpstr>AR CENA</vt:lpstr>
      <vt:lpstr>Arial</vt:lpstr>
      <vt:lpstr>Arial Black</vt:lpstr>
      <vt:lpstr>Arial Rounded MT Bold</vt:lpstr>
      <vt:lpstr>Arial Unicode MS</vt:lpstr>
      <vt:lpstr>Bahnschrift SemiBold</vt:lpstr>
      <vt:lpstr>Berlin Sans FB</vt:lpstr>
      <vt:lpstr>Blackoak Std</vt:lpstr>
      <vt:lpstr>Bookman Old Style</vt:lpstr>
      <vt:lpstr>Britannic Bold</vt:lpstr>
      <vt:lpstr>Calibri</vt:lpstr>
      <vt:lpstr>Century Gothic</vt:lpstr>
      <vt:lpstr>Clarendon BT</vt:lpstr>
      <vt:lpstr>Comic Sans MS</vt:lpstr>
      <vt:lpstr>Georgia</vt:lpstr>
      <vt:lpstr>Kristen ITC</vt:lpstr>
      <vt:lpstr>Microsoft PhagsPa</vt:lpstr>
      <vt:lpstr>Monotype Corsiva</vt:lpstr>
      <vt:lpstr>Poor Richard</vt:lpstr>
      <vt:lpstr>Segoe UI</vt:lpstr>
      <vt:lpstr>Tahoma</vt:lpstr>
      <vt:lpstr>Times</vt:lpstr>
      <vt:lpstr>Times New Roman</vt:lpstr>
      <vt:lpstr>Verdana</vt:lpstr>
      <vt:lpstr>Default Design</vt:lpstr>
      <vt:lpstr>Diseño predeterminado</vt:lpstr>
      <vt:lpstr>1_Default Design</vt:lpstr>
      <vt:lpstr>2_Default Design</vt:lpstr>
      <vt:lpstr>1_Diseño predeterminado</vt:lpstr>
      <vt:lpstr>En blanco</vt:lpstr>
      <vt:lpstr>3_Default Design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Tommy's Window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Faith</dc:title>
  <dc:subject>Spanish translation.</dc:subject>
  <dc:creator>Martha</dc:creator>
  <dc:description>Copyright © 2009 Tommy's Window. _x000d_
All Rights Reserved_x000d_
 DO NOT modify.</dc:description>
  <cp:lastModifiedBy>Usuario de Windows</cp:lastModifiedBy>
  <cp:revision>904</cp:revision>
  <dcterms:created xsi:type="dcterms:W3CDTF">2007-07-17T16:23:58Z</dcterms:created>
  <dcterms:modified xsi:type="dcterms:W3CDTF">2021-05-24T16:34:50Z</dcterms:modified>
</cp:coreProperties>
</file>