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sldIdLst>
    <p:sldId id="312" r:id="rId6"/>
    <p:sldId id="31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2" r:id="rId21"/>
    <p:sldId id="273" r:id="rId22"/>
    <p:sldId id="274" r:id="rId23"/>
    <p:sldId id="275" r:id="rId24"/>
    <p:sldId id="276" r:id="rId25"/>
    <p:sldId id="277" r:id="rId26"/>
    <p:sldId id="278" r:id="rId27"/>
    <p:sldId id="279" r:id="rId28"/>
    <p:sldId id="280" r:id="rId29"/>
    <p:sldId id="281" r:id="rId30"/>
    <p:sldId id="283" r:id="rId31"/>
    <p:sldId id="284" r:id="rId32"/>
    <p:sldId id="285" r:id="rId33"/>
    <p:sldId id="286" r:id="rId34"/>
    <p:sldId id="287" r:id="rId35"/>
    <p:sldId id="288" r:id="rId36"/>
    <p:sldId id="305" r:id="rId37"/>
    <p:sldId id="291" r:id="rId38"/>
    <p:sldId id="293" r:id="rId39"/>
    <p:sldId id="306" r:id="rId40"/>
    <p:sldId id="297" r:id="rId4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1663D33-7BF0-44CC-B9CD-64D17E0F3ECE}">
          <p14:sldIdLst>
            <p14:sldId id="312"/>
            <p14:sldId id="314"/>
            <p14:sldId id="258"/>
            <p14:sldId id="259"/>
            <p14:sldId id="260"/>
            <p14:sldId id="261"/>
            <p14:sldId id="262"/>
            <p14:sldId id="263"/>
            <p14:sldId id="264"/>
            <p14:sldId id="265"/>
            <p14:sldId id="266"/>
            <p14:sldId id="267"/>
            <p14:sldId id="268"/>
            <p14:sldId id="269"/>
            <p14:sldId id="270"/>
            <p14:sldId id="272"/>
            <p14:sldId id="273"/>
            <p14:sldId id="274"/>
            <p14:sldId id="275"/>
            <p14:sldId id="276"/>
            <p14:sldId id="277"/>
            <p14:sldId id="278"/>
            <p14:sldId id="279"/>
            <p14:sldId id="280"/>
            <p14:sldId id="281"/>
            <p14:sldId id="283"/>
            <p14:sldId id="284"/>
            <p14:sldId id="285"/>
            <p14:sldId id="286"/>
            <p14:sldId id="287"/>
            <p14:sldId id="288"/>
            <p14:sldId id="305"/>
            <p14:sldId id="291"/>
            <p14:sldId id="293"/>
            <p14:sldId id="306"/>
            <p14:sldId id="297"/>
          </p14:sldIdLst>
        </p14:section>
        <p14:section name="Sección sin título" id="{4F4384A9-56FD-42B5-A73F-F7188A5AEF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C0F"/>
    <a:srgbClr val="160F2A"/>
    <a:srgbClr val="221100"/>
    <a:srgbClr val="000000"/>
    <a:srgbClr val="D4BA7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42" autoAdjust="0"/>
    <p:restoredTop sz="94660"/>
  </p:normalViewPr>
  <p:slideViewPr>
    <p:cSldViewPr snapToGrid="0">
      <p:cViewPr varScale="1">
        <p:scale>
          <a:sx n="83" d="100"/>
          <a:sy n="83" d="100"/>
        </p:scale>
        <p:origin x="970" y="67"/>
      </p:cViewPr>
      <p:guideLst/>
    </p:cSldViewPr>
  </p:slideViewPr>
  <p:notesTextViewPr>
    <p:cViewPr>
      <p:scale>
        <a:sx n="1" d="1"/>
        <a:sy n="1" d="1"/>
      </p:scale>
      <p:origin x="0" y="0"/>
    </p:cViewPr>
  </p:notesTextViewPr>
  <p:sorterViewPr>
    <p:cViewPr>
      <p:scale>
        <a:sx n="100" d="100"/>
        <a:sy n="100" d="100"/>
      </p:scale>
      <p:origin x="0" y="-19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DA91F6-DD49-48F2-B71D-E4B63709173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500124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376BB-27A2-413C-B590-B94B08E7960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628901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084BAE-9504-493D-93AB-C86B7192D7C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524453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CFC5E-76E8-4A06-8C30-6C5CB1125BB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547428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3DCC91-98EF-43EC-9E5E-9AA634E33D7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928072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657F05-3BDE-40DB-AEC6-5BAD23708AE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884710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EAC083-659C-41E7-95C2-51A2C7BA7BD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8087066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885F98-B34C-41DD-B03C-1521DA20C17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594298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14230F-3FD2-45EE-8B22-20933A08B91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210626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291EFA-A597-4666-B00C-BAC9E03930D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142932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7D45B-F6F7-44D2-A5D1-57C6A162A3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226298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C737C7-E7FD-4246-A5F1-8F4802EAE4D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013368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2DA29F-4C9E-4B8B-9B49-5002D569589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537954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483E09-0CD7-4564-9A6C-DEE2BC9CDE2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181620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1A07A1-0415-49E6-BE87-2DA176BE78E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383759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714CDE-DA97-43F9-B264-712C1454A22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574624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62DA2C-0BEA-418B-822F-1BAA1A786E3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22290817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9931DB-A0DD-4033-975F-881DEE8E602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604307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5CD723-39A2-491C-A876-FEF9BCA9F44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0669496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470E13A-A963-4444-B5DD-4A82A057A6B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217736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E1EF1C-8F36-4137-B3AD-02E332D5320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972027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A26DDF-2174-4CB7-B699-94BF67B0071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071363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21C66-E6D1-4EBE-951C-01868DCC0D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0740261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5362A6-10AA-46E4-A73F-B6C3E677E7F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194431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E8B8A-F2ED-4D7D-A802-E5C64B46533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72898049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7AE7DC-B853-44B8-B967-4434DC0D886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142055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6BB573-65C1-4C8B-A815-A50DB207835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0095634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7A327AF-DB4C-460F-9438-3734D53A31CC}"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89732572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2F27729-B656-4D15-B112-235ABCEBC0E5}"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74148156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28BCBF1-5FEC-44F2-8B46-ADF5343594DE}"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24219034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E7CBE56-39A3-4C60-B60C-FB8E1AF2F1B8}"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0165998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B888C5E3-3DF3-4724-8E9E-7925A3B54AE8}"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75304722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F7CD727-6779-4513-A5C6-1748A17223C1}"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6507539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72D850-6D47-4334-969E-41BE572DAC9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5155883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B7BB3FD-D040-4A6F-83BD-4690BA45C8A2}"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33332720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8509FFB-42B5-4A8C-AB49-9ABBB05EB803}"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415106549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D644D0D-BEA2-4FD3-830F-E00299411A57}"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39947777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DF63FBE-5734-4F31-99C4-A6E12446BC1C}"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253919341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EB68A7A-7DF7-4E68-8C70-B41B0797BCCC}" type="slidenum">
              <a:rPr lang="pt-BR">
                <a:solidFill>
                  <a:srgbClr val="000000"/>
                </a:solidFill>
              </a:rPr>
              <a:pPr>
                <a:defRPr/>
              </a:pPr>
              <a:t>‹Nº›</a:t>
            </a:fld>
            <a:endParaRPr lang="pt-BR">
              <a:solidFill>
                <a:srgbClr val="000000"/>
              </a:solidFill>
            </a:endParaRPr>
          </a:p>
        </p:txBody>
      </p:sp>
    </p:spTree>
    <p:extLst>
      <p:ext uri="{BB962C8B-B14F-4D97-AF65-F5344CB8AC3E}">
        <p14:creationId xmlns:p14="http://schemas.microsoft.com/office/powerpoint/2010/main" val="146910975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769F36-F998-42F0-8374-F99D5A052A5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2683486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5F11A-25B9-4C78-8D33-C88D734CB89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9664502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B599F4-2EC8-4DCB-8BC5-A4A41A38513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4097339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CE440F-244A-49E3-89DD-E73BD2B3A31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7580648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95A09A-432A-43D1-967C-C620AEBE091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258235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D08DAB-3658-43B4-BC27-4F61B05491A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5991376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B6BCCD-E262-4630-AB8C-CC89548303F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93876480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1FDF3C-BE58-4145-AE3C-5907B848EAB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835524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97D393-E77F-49FD-BFDD-AF0A98D4734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1377194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AE7102-CAED-456C-9924-42964373FE3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0904679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93940B-DDCA-42EF-8638-D25795CA64C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51839954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D8D766-C8C2-4A9B-B1A3-A4EC842BA52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8606321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92E0C3-C69C-4BDD-8039-D8F7D08E354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507881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8837C8-10D8-43F7-89CE-4515D29D297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291369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E60D5C-A9E4-4A6B-8EDC-18E490BED4A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216688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6B0EBC-9826-465C-ABF0-ED0325C4847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662005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E4B39E7-2E95-4EC1-8D96-9F0660EFFC04}"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938703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cs typeface="Times New Roman" pitchFamily="18" charset="0"/>
            </a:endParaRPr>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cs typeface="Times New Roman" pitchFamily="18" charset="0"/>
            </a:endParaRPr>
          </a:p>
        </p:txBody>
      </p:sp>
      <p:sp>
        <p:nvSpPr>
          <p:cNvPr id="307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7BF5738-E3B3-49C1-9F25-F38C4171552A}" type="slidenum">
              <a:rPr lang="es-ES">
                <a:solidFill>
                  <a:srgbClr val="000000"/>
                </a:solidFill>
                <a:cs typeface="Times New Roman" pitchFamily="18" charset="0"/>
              </a:rPr>
              <a:pPr fontAlgn="base">
                <a:spcBef>
                  <a:spcPct val="0"/>
                </a:spcBef>
                <a:spcAft>
                  <a:spcPct val="0"/>
                </a:spcAft>
                <a:defRPr/>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27240526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40C7F84C-D437-4006-A9A1-B981EBA04F0F}" type="slidenum">
              <a:rPr lang="en-US">
                <a:solidFill>
                  <a:srgbClr val="000000"/>
                </a:solidFill>
                <a:cs typeface="Times New Roman" pitchFamily="18" charset="0"/>
              </a:rPr>
              <a:pPr fontAlgn="base">
                <a:spcBef>
                  <a:spcPct val="0"/>
                </a:spcBef>
                <a:spcAft>
                  <a:spcPct val="0"/>
                </a:spcAft>
                <a:defRPr/>
              </a:pPr>
              <a:t>‹Nº›</a:t>
            </a:fld>
            <a:endParaRPr lang="en-US">
              <a:solidFill>
                <a:srgbClr val="000000"/>
              </a:solidFill>
              <a:cs typeface="Times New Roman" pitchFamily="18" charset="0"/>
            </a:endParaRPr>
          </a:p>
        </p:txBody>
      </p:sp>
    </p:spTree>
    <p:extLst>
      <p:ext uri="{BB962C8B-B14F-4D97-AF65-F5344CB8AC3E}">
        <p14:creationId xmlns:p14="http://schemas.microsoft.com/office/powerpoint/2010/main" val="34402904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187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pt-BR">
              <a:solidFill>
                <a:srgbClr val="000000"/>
              </a:solidFill>
              <a:cs typeface="Times New Roman" pitchFamily="18" charset="0"/>
            </a:endParaRPr>
          </a:p>
        </p:txBody>
      </p:sp>
      <p:sp>
        <p:nvSpPr>
          <p:cNvPr id="1187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pt-BR">
              <a:solidFill>
                <a:srgbClr val="000000"/>
              </a:solidFill>
              <a:cs typeface="Times New Roman" pitchFamily="18" charset="0"/>
            </a:endParaRPr>
          </a:p>
        </p:txBody>
      </p:sp>
      <p:sp>
        <p:nvSpPr>
          <p:cNvPr id="1187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9DE5FBE-23A4-465C-B627-9E6B88FE54E7}" type="slidenum">
              <a:rPr lang="pt-BR">
                <a:solidFill>
                  <a:srgbClr val="000000"/>
                </a:solidFill>
                <a:cs typeface="Times New Roman" pitchFamily="18" charset="0"/>
              </a:rPr>
              <a:pPr fontAlgn="base">
                <a:spcBef>
                  <a:spcPct val="0"/>
                </a:spcBef>
                <a:spcAft>
                  <a:spcPct val="0"/>
                </a:spcAft>
                <a:defRPr/>
              </a:pPr>
              <a:t>‹Nº›</a:t>
            </a:fld>
            <a:endParaRPr lang="pt-BR">
              <a:solidFill>
                <a:srgbClr val="000000"/>
              </a:solidFill>
              <a:cs typeface="Times New Roman" pitchFamily="18" charset="0"/>
            </a:endParaRPr>
          </a:p>
        </p:txBody>
      </p:sp>
    </p:spTree>
    <p:extLst>
      <p:ext uri="{BB962C8B-B14F-4D97-AF65-F5344CB8AC3E}">
        <p14:creationId xmlns:p14="http://schemas.microsoft.com/office/powerpoint/2010/main" val="10292092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defRPr/>
            </a:pPr>
            <a:fld id="{8CE3F068-C20C-4C80-A774-AA1A9E16D6E9}" type="slidenum">
              <a:rPr lang="ca-ES">
                <a:solidFill>
                  <a:srgbClr val="000000"/>
                </a:solidFill>
                <a:cs typeface="Times New Roman" pitchFamily="18" charset="0"/>
              </a:rPr>
              <a:pPr fontAlgn="base">
                <a:spcBef>
                  <a:spcPct val="0"/>
                </a:spcBef>
                <a:spcAft>
                  <a:spcPct val="0"/>
                </a:spcAft>
                <a:defRPr/>
              </a:pPr>
              <a:t>‹Nº›</a:t>
            </a:fld>
            <a:endParaRPr lang="ca-ES">
              <a:solidFill>
                <a:srgbClr val="000000"/>
              </a:solidFill>
              <a:cs typeface="Times New Roman" pitchFamily="18" charset="0"/>
            </a:endParaRPr>
          </a:p>
        </p:txBody>
      </p:sp>
    </p:spTree>
    <p:extLst>
      <p:ext uri="{BB962C8B-B14F-4D97-AF65-F5344CB8AC3E}">
        <p14:creationId xmlns:p14="http://schemas.microsoft.com/office/powerpoint/2010/main" val="30438825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6.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30. Alma misioner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
        <p:nvSpPr>
          <p:cNvPr id="8" name="CuadroTexto 7"/>
          <p:cNvSpPr txBox="1"/>
          <p:nvPr/>
        </p:nvSpPr>
        <p:spPr>
          <a:xfrm>
            <a:off x="3620655" y="5957455"/>
            <a:ext cx="2743200" cy="369332"/>
          </a:xfrm>
          <a:prstGeom prst="rect">
            <a:avLst/>
          </a:prstGeom>
          <a:noFill/>
        </p:spPr>
        <p:txBody>
          <a:bodyPr wrap="square" rtlCol="0">
            <a:spAutoFit/>
          </a:bodyPr>
          <a:lstStyle/>
          <a:p>
            <a:r>
              <a:rPr lang="es-PE" b="1" dirty="0" smtClean="0">
                <a:solidFill>
                  <a:srgbClr val="FFFF00"/>
                </a:solidFill>
                <a:effectLst>
                  <a:outerShdw blurRad="38100" dist="38100" dir="2700000" algn="tl">
                    <a:srgbClr val="000000">
                      <a:alpha val="43137"/>
                    </a:srgbClr>
                  </a:outerShdw>
                </a:effectLst>
              </a:rPr>
              <a:t>Lima, 16 de mayo 2021</a:t>
            </a:r>
            <a:endParaRPr lang="en-US" b="1" dirty="0">
              <a:solidFill>
                <a:srgbClr val="FFFF00"/>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9527" y="419531"/>
            <a:ext cx="8238837" cy="6064396"/>
          </a:xfrm>
          <a:prstGeom prst="rect">
            <a:avLst/>
          </a:prstGeom>
          <a:scene3d>
            <a:camera prst="orthographicFront"/>
            <a:lightRig rig="threePt" dir="t"/>
          </a:scene3d>
          <a:sp3d>
            <a:bevelT prst="relaxedInset"/>
          </a:sp3d>
        </p:spPr>
      </p:pic>
      <p:pic>
        <p:nvPicPr>
          <p:cNvPr id="11" name="Imagen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4438" y="6258355"/>
            <a:ext cx="1414395" cy="225572"/>
          </a:xfrm>
          <a:prstGeom prst="rect">
            <a:avLst/>
          </a:prstGeom>
        </p:spPr>
      </p:pic>
    </p:spTree>
    <p:extLst>
      <p:ext uri="{BB962C8B-B14F-4D97-AF65-F5344CB8AC3E}">
        <p14:creationId xmlns:p14="http://schemas.microsoft.com/office/powerpoint/2010/main" val="4129596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7461" y="380550"/>
            <a:ext cx="8241792" cy="6081210"/>
          </a:xfrm>
          <a:prstGeom prst="rect">
            <a:avLst/>
          </a:prstGeom>
          <a:scene3d>
            <a:camera prst="orthographicFront"/>
            <a:lightRig rig="threePt" dir="t"/>
          </a:scene3d>
          <a:sp3d>
            <a:bevelT prst="convex"/>
          </a:sp3d>
        </p:spPr>
      </p:pic>
      <p:sp>
        <p:nvSpPr>
          <p:cNvPr id="2" name="Rectangle 3"/>
          <p:cNvSpPr>
            <a:spLocks noChangeArrowheads="1"/>
          </p:cNvSpPr>
          <p:nvPr/>
        </p:nvSpPr>
        <p:spPr bwMode="auto">
          <a:xfrm>
            <a:off x="1783857" y="2513214"/>
            <a:ext cx="505369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s-ES" sz="2800" b="1" dirty="0" smtClean="0">
                <a:solidFill>
                  <a:srgbClr val="FFFF00"/>
                </a:solidFill>
                <a:effectLst>
                  <a:glow rad="63500">
                    <a:srgbClr val="000000"/>
                  </a:glow>
                  <a:outerShdw blurRad="50800" dist="38100" dir="10800000" algn="r" rotWithShape="0">
                    <a:prstClr val="black"/>
                  </a:outerShdw>
                </a:effectLst>
                <a:latin typeface="Comic Sans MS" panose="030F0702030302020204" pitchFamily="66" charset="0"/>
              </a:rPr>
              <a:t>El </a:t>
            </a:r>
            <a:r>
              <a:rPr lang="es-ES" sz="2800" b="1" dirty="0">
                <a:solidFill>
                  <a:srgbClr val="FFFF00"/>
                </a:solidFill>
                <a:effectLst>
                  <a:glow rad="63500">
                    <a:srgbClr val="000000"/>
                  </a:glow>
                  <a:outerShdw blurRad="50800" dist="38100" dir="10800000" algn="r" rotWithShape="0">
                    <a:prstClr val="black"/>
                  </a:outerShdw>
                </a:effectLst>
                <a:latin typeface="Comic Sans MS" panose="030F0702030302020204" pitchFamily="66" charset="0"/>
              </a:rPr>
              <a:t>que crea y se </a:t>
            </a:r>
            <a:r>
              <a:rPr lang="es-ES" sz="2800" b="1" dirty="0" smtClean="0">
                <a:solidFill>
                  <a:srgbClr val="FFFF00"/>
                </a:solidFill>
                <a:effectLst>
                  <a:glow rad="63500">
                    <a:srgbClr val="000000"/>
                  </a:glow>
                  <a:outerShdw blurRad="50800" dist="38100" dir="10800000" algn="r" rotWithShape="0">
                    <a:prstClr val="black"/>
                  </a:outerShdw>
                </a:effectLst>
                <a:latin typeface="Comic Sans MS" panose="030F0702030302020204" pitchFamily="66" charset="0"/>
              </a:rPr>
              <a:t>bautice, se salvará; el que se resista a creer será condenado. </a:t>
            </a:r>
            <a:endParaRPr lang="es-ES" sz="2800" b="1" dirty="0">
              <a:solidFill>
                <a:srgbClr val="FFFF00"/>
              </a:solidFill>
              <a:effectLst>
                <a:glow rad="63500">
                  <a:srgbClr val="000000"/>
                </a:glow>
                <a:outerShdw blurRad="50800" dist="38100" dir="10800000" algn="r"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73127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6388" y="420208"/>
            <a:ext cx="8220892" cy="6032844"/>
          </a:xfrm>
          <a:prstGeom prst="rect">
            <a:avLst/>
          </a:prstGeom>
          <a:scene3d>
            <a:camera prst="orthographicFront"/>
            <a:lightRig rig="threePt" dir="t"/>
          </a:scene3d>
          <a:sp3d>
            <a:bevelT prst="convex"/>
          </a:sp3d>
        </p:spPr>
      </p:pic>
      <p:sp>
        <p:nvSpPr>
          <p:cNvPr id="105476" name="Rectangle 4"/>
          <p:cNvSpPr>
            <a:spLocks noChangeArrowheads="1"/>
          </p:cNvSpPr>
          <p:nvPr/>
        </p:nvSpPr>
        <p:spPr bwMode="auto">
          <a:xfrm>
            <a:off x="3332233" y="1543538"/>
            <a:ext cx="2859562" cy="39703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dirty="0" smtClean="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A </a:t>
            </a:r>
            <a:r>
              <a:rPr lang="es-ES" sz="2800" dirty="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los que </a:t>
            </a:r>
            <a:r>
              <a:rPr lang="es-ES" sz="2800" dirty="0" smtClean="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 crean</a:t>
            </a:r>
            <a:r>
              <a:rPr lang="es-ES" sz="2800" dirty="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 </a:t>
            </a:r>
            <a:r>
              <a:rPr lang="es-ES" sz="2800" dirty="0" smtClean="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 les </a:t>
            </a:r>
            <a:r>
              <a:rPr lang="es-ES" sz="2800" dirty="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acompañarán </a:t>
            </a:r>
            <a:r>
              <a:rPr lang="es-ES" sz="2800" dirty="0" smtClean="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estos signos: </a:t>
            </a:r>
            <a:r>
              <a:rPr lang="es-PE" sz="2800" dirty="0" smtClean="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echarán </a:t>
            </a:r>
            <a:r>
              <a:rPr lang="es-PE" sz="2800" dirty="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demonios en </a:t>
            </a:r>
            <a:r>
              <a:rPr lang="es-PE" sz="2800" dirty="0" smtClean="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            mi </a:t>
            </a:r>
            <a:r>
              <a:rPr lang="es-PE" sz="2800" dirty="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nombre, </a:t>
            </a:r>
            <a:r>
              <a:rPr lang="es-PE" sz="2800" dirty="0" smtClean="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                    hablarán                     lenguas </a:t>
            </a:r>
            <a:r>
              <a:rPr lang="es-PE" sz="2800" dirty="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nuevas</a:t>
            </a:r>
            <a:r>
              <a:rPr lang="es-ES" sz="2800" dirty="0" smtClean="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rPr>
              <a:t>, </a:t>
            </a:r>
            <a:endParaRPr lang="es-ES" sz="2800" dirty="0">
              <a:solidFill>
                <a:srgbClr val="FFFF00"/>
              </a:solidFill>
              <a:effectLst>
                <a:glow rad="101600">
                  <a:srgbClr val="000000">
                    <a:alpha val="60000"/>
                  </a:srgb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2343160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5476"/>
                                        </p:tgtEl>
                                        <p:attrNameLst>
                                          <p:attrName>style.visibility</p:attrName>
                                        </p:attrNameLst>
                                      </p:cBhvr>
                                      <p:to>
                                        <p:strVal val="visible"/>
                                      </p:to>
                                    </p:set>
                                    <p:animEffect transition="in" filter="fade">
                                      <p:cBhvr>
                                        <p:cTn id="7" dur="1000"/>
                                        <p:tgtEl>
                                          <p:spTgt spid="105476"/>
                                        </p:tgtEl>
                                      </p:cBhvr>
                                    </p:animEffect>
                                    <p:anim calcmode="lin" valueType="num">
                                      <p:cBhvr>
                                        <p:cTn id="8" dur="1000" fill="hold"/>
                                        <p:tgtEl>
                                          <p:spTgt spid="105476"/>
                                        </p:tgtEl>
                                        <p:attrNameLst>
                                          <p:attrName>ppt_x</p:attrName>
                                        </p:attrNameLst>
                                      </p:cBhvr>
                                      <p:tavLst>
                                        <p:tav tm="0">
                                          <p:val>
                                            <p:strVal val="#ppt_x-.1"/>
                                          </p:val>
                                        </p:tav>
                                        <p:tav tm="100000">
                                          <p:val>
                                            <p:strVal val="#ppt_x"/>
                                          </p:val>
                                        </p:tav>
                                      </p:tavLst>
                                    </p:anim>
                                    <p:anim calcmode="lin" valueType="num">
                                      <p:cBhvr>
                                        <p:cTn id="9" dur="1000" fill="hold"/>
                                        <p:tgtEl>
                                          <p:spTgt spid="105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l hombre que dejó que más de 200 serpientes lo mordieran en busca de un  antídoto universal - BBC News Mund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77792" y="360024"/>
            <a:ext cx="8178528" cy="6101735"/>
          </a:xfrm>
          <a:prstGeom prst="rect">
            <a:avLst/>
          </a:prstGeom>
          <a:noFill/>
          <a:extLst>
            <a:ext uri="{909E8E84-426E-40DD-AFC4-6F175D3DCCD1}">
              <a14:hiddenFill xmlns:a14="http://schemas.microsoft.com/office/drawing/2010/main">
                <a:solidFill>
                  <a:srgbClr val="FFFFFF"/>
                </a:solidFill>
              </a14:hiddenFill>
            </a:ext>
          </a:extLst>
        </p:spPr>
      </p:pic>
      <p:sp>
        <p:nvSpPr>
          <p:cNvPr id="106502" name="Rectangle 6"/>
          <p:cNvSpPr>
            <a:spLocks noChangeArrowheads="1"/>
          </p:cNvSpPr>
          <p:nvPr/>
        </p:nvSpPr>
        <p:spPr bwMode="auto">
          <a:xfrm>
            <a:off x="4572000" y="548680"/>
            <a:ext cx="3888432" cy="255454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dirty="0">
                <a:solidFill>
                  <a:srgbClr val="FFFF00"/>
                </a:solidFill>
                <a:effectLst>
                  <a:glow rad="63500">
                    <a:schemeClr val="accent4">
                      <a:satMod val="175000"/>
                      <a:alpha val="40000"/>
                    </a:schemeClr>
                  </a:glow>
                  <a:outerShdw blurRad="50800" dist="63500" algn="l" rotWithShape="0">
                    <a:prstClr val="black">
                      <a:alpha val="89000"/>
                    </a:prstClr>
                  </a:outerShdw>
                </a:effectLst>
                <a:latin typeface="Comic Sans MS" panose="030F0702030302020204" pitchFamily="66" charset="0"/>
              </a:rPr>
              <a:t>cogerán serpientes en sus manos y, si beben un veneno mortal, no les hará daño. </a:t>
            </a:r>
            <a:endParaRPr lang="es-ES" sz="3200" b="1" dirty="0">
              <a:solidFill>
                <a:srgbClr val="FFFF00"/>
              </a:solidFill>
              <a:effectLst>
                <a:glow rad="63500">
                  <a:schemeClr val="accent4">
                    <a:satMod val="175000"/>
                    <a:alpha val="40000"/>
                  </a:schemeClr>
                </a:glow>
                <a:outerShdw blurRad="50800" dist="63500" algn="l" rotWithShape="0">
                  <a:prstClr val="black">
                    <a:alpha val="89000"/>
                  </a:prstClr>
                </a:outerShdw>
              </a:effectLst>
              <a:latin typeface="Comic Sans MS" panose="030F0702030302020204" pitchFamily="66" charset="0"/>
            </a:endParaRPr>
          </a:p>
        </p:txBody>
      </p:sp>
    </p:spTree>
    <p:extLst>
      <p:ext uri="{BB962C8B-B14F-4D97-AF65-F5344CB8AC3E}">
        <p14:creationId xmlns:p14="http://schemas.microsoft.com/office/powerpoint/2010/main" val="14695546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6502"/>
                                        </p:tgtEl>
                                        <p:attrNameLst>
                                          <p:attrName>style.visibility</p:attrName>
                                        </p:attrNameLst>
                                      </p:cBhvr>
                                      <p:to>
                                        <p:strVal val="visible"/>
                                      </p:to>
                                    </p:set>
                                    <p:animEffect transition="in" filter="fade">
                                      <p:cBhvr>
                                        <p:cTn id="7" dur="1000"/>
                                        <p:tgtEl>
                                          <p:spTgt spid="106502"/>
                                        </p:tgtEl>
                                      </p:cBhvr>
                                    </p:animEffect>
                                    <p:anim calcmode="lin" valueType="num">
                                      <p:cBhvr>
                                        <p:cTn id="8" dur="1000" fill="hold"/>
                                        <p:tgtEl>
                                          <p:spTgt spid="106502"/>
                                        </p:tgtEl>
                                        <p:attrNameLst>
                                          <p:attrName>ppt_x</p:attrName>
                                        </p:attrNameLst>
                                      </p:cBhvr>
                                      <p:tavLst>
                                        <p:tav tm="0">
                                          <p:val>
                                            <p:strVal val="#ppt_x-.1"/>
                                          </p:val>
                                        </p:tav>
                                        <p:tav tm="100000">
                                          <p:val>
                                            <p:strVal val="#ppt_x"/>
                                          </p:val>
                                        </p:tav>
                                      </p:tavLst>
                                    </p:anim>
                                    <p:anim calcmode="lin" valueType="num">
                                      <p:cBhvr>
                                        <p:cTn id="9" dur="1000" fill="hold"/>
                                        <p:tgtEl>
                                          <p:spTgt spid="1065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Qué sentido tiene imponer las manos? ¿Cómo se h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45" y="393745"/>
            <a:ext cx="8243578" cy="603318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4227758" y="553128"/>
            <a:ext cx="4337723"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impondrán las manos a los enfermos y </a:t>
            </a:r>
            <a:r>
              <a:rPr lang="es-ES" sz="3200" b="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 quedarán sanos”. </a:t>
            </a:r>
            <a:endParaRPr lang="es-ES" sz="3200" b="1" dirty="0">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32037396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Jesús regresa al cielo (La ascensión de Jesús) | Lecciones de la Biblia  para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82" y="444134"/>
            <a:ext cx="8207451" cy="6008917"/>
          </a:xfrm>
          <a:prstGeom prst="rect">
            <a:avLst/>
          </a:prstGeom>
          <a:noFill/>
          <a:extLst>
            <a:ext uri="{909E8E84-426E-40DD-AFC4-6F175D3DCCD1}">
              <a14:hiddenFill xmlns:a14="http://schemas.microsoft.com/office/drawing/2010/main">
                <a:solidFill>
                  <a:srgbClr val="FFFFFF"/>
                </a:solidFill>
              </a14:hiddenFill>
            </a:ext>
          </a:extLst>
        </p:spPr>
      </p:pic>
      <p:sp>
        <p:nvSpPr>
          <p:cNvPr id="107523" name="Rectangle 3"/>
          <p:cNvSpPr>
            <a:spLocks noChangeArrowheads="1"/>
          </p:cNvSpPr>
          <p:nvPr/>
        </p:nvSpPr>
        <p:spPr bwMode="auto">
          <a:xfrm>
            <a:off x="557536" y="374467"/>
            <a:ext cx="5137870"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Después </a:t>
            </a:r>
            <a:r>
              <a:rPr lang="es-ES" sz="3200" b="1"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de hablarles, el Señor Jesús </a:t>
            </a:r>
            <a:r>
              <a:rPr lang="es-ES" sz="32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subió al cielo y </a:t>
            </a:r>
            <a:r>
              <a:rPr lang="es-ES" sz="3200" b="1"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se sentó a la </a:t>
            </a:r>
            <a:r>
              <a:rPr lang="es-ES" sz="3200" b="1"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derecha </a:t>
            </a:r>
            <a:r>
              <a:rPr lang="es-ES" sz="3200" b="1"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de Dios. </a:t>
            </a:r>
          </a:p>
        </p:txBody>
      </p:sp>
    </p:spTree>
    <p:extLst>
      <p:ext uri="{BB962C8B-B14F-4D97-AF65-F5344CB8AC3E}">
        <p14:creationId xmlns:p14="http://schemas.microsoft.com/office/powerpoint/2010/main" val="40376665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1"/>
                                          </p:val>
                                        </p:tav>
                                        <p:tav tm="100000">
                                          <p:val>
                                            <p:strVal val="#ppt_x"/>
                                          </p:val>
                                        </p:tav>
                                      </p:tavLst>
                                    </p:anim>
                                    <p:anim calcmode="lin" valueType="num">
                                      <p:cBhvr>
                                        <p:cTn id="9" dur="1000" fill="hold"/>
                                        <p:tgtEl>
                                          <p:spTgt spid="1075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7679" y="423710"/>
            <a:ext cx="8255727" cy="6038050"/>
          </a:xfrm>
          <a:prstGeom prst="rect">
            <a:avLst/>
          </a:prstGeom>
        </p:spPr>
      </p:pic>
      <p:sp>
        <p:nvSpPr>
          <p:cNvPr id="108547" name="Rectangle 3"/>
          <p:cNvSpPr>
            <a:spLocks noChangeArrowheads="1"/>
          </p:cNvSpPr>
          <p:nvPr/>
        </p:nvSpPr>
        <p:spPr bwMode="auto">
          <a:xfrm>
            <a:off x="574767" y="423710"/>
            <a:ext cx="8081554"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dirty="0">
                <a:ln w="6600">
                  <a:solidFill>
                    <a:srgbClr val="3333CC"/>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Ellos se fueron a pregonar el Evangelio por todas partes, y el Señor cooperaba confirmando la palabra con las señales que los acompañaban.</a:t>
            </a:r>
            <a:endParaRPr lang="es-ES" sz="2800" b="1" dirty="0">
              <a:ln w="6600">
                <a:solidFill>
                  <a:srgbClr val="3333CC"/>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9307556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8547"/>
                                        </p:tgtEl>
                                        <p:attrNameLst>
                                          <p:attrName>style.visibility</p:attrName>
                                        </p:attrNameLst>
                                      </p:cBhvr>
                                      <p:to>
                                        <p:strVal val="visible"/>
                                      </p:to>
                                    </p:set>
                                    <p:animEffect transition="in" filter="fade">
                                      <p:cBhvr>
                                        <p:cTn id="7" dur="1000"/>
                                        <p:tgtEl>
                                          <p:spTgt spid="108547"/>
                                        </p:tgtEl>
                                      </p:cBhvr>
                                    </p:animEffect>
                                    <p:anim calcmode="lin" valueType="num">
                                      <p:cBhvr>
                                        <p:cTn id="8" dur="1000" fill="hold"/>
                                        <p:tgtEl>
                                          <p:spTgt spid="108547"/>
                                        </p:tgtEl>
                                        <p:attrNameLst>
                                          <p:attrName>ppt_x</p:attrName>
                                        </p:attrNameLst>
                                      </p:cBhvr>
                                      <p:tavLst>
                                        <p:tav tm="0">
                                          <p:val>
                                            <p:strVal val="#ppt_x-.1"/>
                                          </p:val>
                                        </p:tav>
                                        <p:tav tm="100000">
                                          <p:val>
                                            <p:strVal val="#ppt_x"/>
                                          </p:val>
                                        </p:tav>
                                      </p:tavLst>
                                    </p:anim>
                                    <p:anim calcmode="lin" valueType="num">
                                      <p:cBhvr>
                                        <p:cTn id="9" dur="1000" fill="hold"/>
                                        <p:tgtEl>
                                          <p:spTgt spid="1085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1552" y="469559"/>
            <a:ext cx="8220894" cy="5983491"/>
          </a:xfrm>
          <a:prstGeom prst="rect">
            <a:avLst/>
          </a:prstGeom>
          <a:scene3d>
            <a:camera prst="orthographicFront"/>
            <a:lightRig rig="threePt" dir="t"/>
          </a:scene3d>
          <a:sp3d>
            <a:bevelT w="152400" h="50800" prst="softRound"/>
          </a:sp3d>
        </p:spPr>
      </p:pic>
      <p:sp>
        <p:nvSpPr>
          <p:cNvPr id="70661" name="Text Box 5"/>
          <p:cNvSpPr txBox="1">
            <a:spLocks noChangeArrowheads="1"/>
          </p:cNvSpPr>
          <p:nvPr/>
        </p:nvSpPr>
        <p:spPr bwMode="auto">
          <a:xfrm>
            <a:off x="1210490" y="382474"/>
            <a:ext cx="7236825" cy="707886"/>
          </a:xfrm>
          <a:prstGeom prst="rect">
            <a:avLst/>
          </a:prstGeom>
          <a:noFill/>
          <a:ln w="9525">
            <a:noFill/>
            <a:miter lim="800000"/>
            <a:headEnd/>
            <a:tailEnd/>
          </a:ln>
          <a:effectLst/>
        </p:spPr>
        <p:txBody>
          <a:bodyPr wrap="square">
            <a:spAutoFit/>
          </a:bodyPr>
          <a:lstStyle/>
          <a:p>
            <a:pPr marL="457200" indent="-457200" fontAlgn="base">
              <a:spcBef>
                <a:spcPct val="0"/>
              </a:spcBef>
              <a:spcAft>
                <a:spcPct val="0"/>
              </a:spcAft>
              <a:defRPr/>
            </a:pPr>
            <a:r>
              <a:rPr lang="es-ES_tradnl" sz="4000" b="1" dirty="0">
                <a:solidFill>
                  <a:srgbClr val="FFFF00"/>
                </a:solidFill>
                <a:effectLst>
                  <a:glow rad="139700">
                    <a:schemeClr val="accent4">
                      <a:satMod val="175000"/>
                      <a:alpha val="40000"/>
                    </a:schemeClr>
                  </a:glow>
                  <a:outerShdw blurRad="50800" dist="38100" algn="l" rotWithShape="0">
                    <a:prstClr val="black"/>
                  </a:outerShdw>
                </a:effectLst>
              </a:rPr>
              <a:t>Preguntas para la lectura:</a:t>
            </a:r>
            <a:endParaRPr lang="es-ES" sz="4000" b="1" dirty="0">
              <a:solidFill>
                <a:srgbClr val="FFFF00"/>
              </a:solidFill>
              <a:effectLst>
                <a:glow rad="139700">
                  <a:schemeClr val="accent4">
                    <a:satMod val="175000"/>
                    <a:alpha val="40000"/>
                  </a:schemeClr>
                </a:glow>
                <a:outerShdw blurRad="50800" dist="38100" algn="l" rotWithShape="0">
                  <a:prstClr val="black"/>
                </a:outerShdw>
              </a:effectLst>
            </a:endParaRPr>
          </a:p>
        </p:txBody>
      </p:sp>
      <p:sp>
        <p:nvSpPr>
          <p:cNvPr id="70663" name="Text Box 7"/>
          <p:cNvSpPr txBox="1">
            <a:spLocks noChangeArrowheads="1"/>
          </p:cNvSpPr>
          <p:nvPr/>
        </p:nvSpPr>
        <p:spPr bwMode="auto">
          <a:xfrm>
            <a:off x="983093" y="5121026"/>
            <a:ext cx="6863452" cy="1077218"/>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Arial" panose="020B0604020202020204" pitchFamily="34" charset="0"/>
              <a:buChar char="•"/>
              <a:defRPr/>
            </a:pPr>
            <a:r>
              <a:rPr lang="es-ES" sz="3200" b="1" dirty="0">
                <a:ln w="6600">
                  <a:solidFill>
                    <a:srgbClr val="3333CC"/>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¿Qué ordena Jesús a los apóstoles </a:t>
            </a:r>
            <a:r>
              <a:rPr lang="es-ES" sz="3200" b="1" dirty="0" smtClean="0">
                <a:ln w="6600">
                  <a:solidFill>
                    <a:srgbClr val="3333CC"/>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en este </a:t>
            </a:r>
            <a:r>
              <a:rPr lang="es-ES" sz="3200" b="1" dirty="0">
                <a:ln w="6600">
                  <a:solidFill>
                    <a:srgbClr val="3333CC"/>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texto?</a:t>
            </a:r>
          </a:p>
        </p:txBody>
      </p:sp>
    </p:spTree>
    <p:extLst>
      <p:ext uri="{BB962C8B-B14F-4D97-AF65-F5344CB8AC3E}">
        <p14:creationId xmlns:p14="http://schemas.microsoft.com/office/powerpoint/2010/main" val="125797602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0661"/>
                                        </p:tgtEl>
                                        <p:attrNameLst>
                                          <p:attrName>style.visibility</p:attrName>
                                        </p:attrNameLst>
                                      </p:cBhvr>
                                      <p:to>
                                        <p:strVal val="visible"/>
                                      </p:to>
                                    </p:set>
                                    <p:anim calcmode="discrete" valueType="clr">
                                      <p:cBhvr override="childStyle">
                                        <p:cTn id="7" dur="80"/>
                                        <p:tgtEl>
                                          <p:spTgt spid="706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1"/>
                                        </p:tgtEl>
                                        <p:attrNameLst>
                                          <p:attrName>fillcolor</p:attrName>
                                        </p:attrNameLst>
                                      </p:cBhvr>
                                      <p:tavLst>
                                        <p:tav tm="0">
                                          <p:val>
                                            <p:clrVal>
                                              <a:schemeClr val="accent2"/>
                                            </p:clrVal>
                                          </p:val>
                                        </p:tav>
                                        <p:tav tm="50000">
                                          <p:val>
                                            <p:clrVal>
                                              <a:schemeClr val="hlink"/>
                                            </p:clrVal>
                                          </p:val>
                                        </p:tav>
                                      </p:tavLst>
                                    </p:anim>
                                    <p:set>
                                      <p:cBhvr>
                                        <p:cTn id="9" dur="80"/>
                                        <p:tgtEl>
                                          <p:spTgt spid="70661"/>
                                        </p:tgtEl>
                                        <p:attrNameLst>
                                          <p:attrName>fill.type</p:attrName>
                                        </p:attrNameLst>
                                      </p:cBhvr>
                                      <p:to>
                                        <p:strVal val="solid"/>
                                      </p:to>
                                    </p:set>
                                  </p:childTnLst>
                                </p:cTn>
                              </p:par>
                            </p:childTnLst>
                          </p:cTn>
                        </p:par>
                        <p:par>
                          <p:cTn id="10" fill="hold" nodeType="afterGroup">
                            <p:stCondLst>
                              <p:cond delay="9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0663"/>
                                        </p:tgtEl>
                                        <p:attrNameLst>
                                          <p:attrName>style.visibility</p:attrName>
                                        </p:attrNameLst>
                                      </p:cBhvr>
                                      <p:to>
                                        <p:strVal val="visible"/>
                                      </p:to>
                                    </p:set>
                                    <p:anim calcmode="discrete" valueType="clr">
                                      <p:cBhvr override="childStyle">
                                        <p:cTn id="13" dur="80"/>
                                        <p:tgtEl>
                                          <p:spTgt spid="7066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0663"/>
                                        </p:tgtEl>
                                        <p:attrNameLst>
                                          <p:attrName>fillcolor</p:attrName>
                                        </p:attrNameLst>
                                      </p:cBhvr>
                                      <p:tavLst>
                                        <p:tav tm="0">
                                          <p:val>
                                            <p:clrVal>
                                              <a:schemeClr val="accent2"/>
                                            </p:clrVal>
                                          </p:val>
                                        </p:tav>
                                        <p:tav tm="50000">
                                          <p:val>
                                            <p:clrVal>
                                              <a:schemeClr val="hlink"/>
                                            </p:clrVal>
                                          </p:val>
                                        </p:tav>
                                      </p:tavLst>
                                    </p:anim>
                                    <p:set>
                                      <p:cBhvr>
                                        <p:cTn id="15" dur="80"/>
                                        <p:tgtEl>
                                          <p:spTgt spid="706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840" y="395930"/>
            <a:ext cx="8188960" cy="6055669"/>
          </a:xfrm>
          <a:prstGeom prst="rect">
            <a:avLst/>
          </a:prstGeom>
        </p:spPr>
      </p:pic>
      <p:sp>
        <p:nvSpPr>
          <p:cNvPr id="3" name="Text Box 6"/>
          <p:cNvSpPr txBox="1">
            <a:spLocks noChangeArrowheads="1"/>
          </p:cNvSpPr>
          <p:nvPr/>
        </p:nvSpPr>
        <p:spPr bwMode="auto">
          <a:xfrm>
            <a:off x="2617794" y="604332"/>
            <a:ext cx="4752528" cy="2308324"/>
          </a:xfrm>
          <a:prstGeom prst="rect">
            <a:avLst/>
          </a:prstGeom>
          <a:noFill/>
          <a:ln w="9525">
            <a:noFill/>
            <a:miter lim="800000"/>
            <a:headEnd/>
            <a:tailEnd/>
          </a:ln>
          <a:effectLst/>
        </p:spPr>
        <p:txBody>
          <a:bodyPr wrap="square">
            <a:spAutoFit/>
          </a:bodyPr>
          <a:lstStyle/>
          <a:p>
            <a:pPr marL="571500" indent="-571500" algn="ctr" fontAlgn="base">
              <a:spcBef>
                <a:spcPct val="0"/>
              </a:spcBef>
              <a:spcAft>
                <a:spcPct val="0"/>
              </a:spcAft>
              <a:buFont typeface="Arial" panose="020B0604020202020204" pitchFamily="34" charset="0"/>
              <a:buChar char="•"/>
              <a:defRPr/>
            </a:pPr>
            <a:r>
              <a:rPr lang="es-ES" sz="3600" b="1" dirty="0">
                <a:solidFill>
                  <a:srgbClr val="FFFF00"/>
                </a:solidFill>
                <a:effectLst>
                  <a:outerShdw blurRad="50800" dist="38100" dir="10800000" algn="r" rotWithShape="0">
                    <a:srgbClr val="C00000"/>
                  </a:outerShdw>
                </a:effectLst>
                <a:latin typeface="Clarendon BT" panose="02040704040505020204" pitchFamily="18" charset="0"/>
                <a:cs typeface="Times New Roman" pitchFamily="18" charset="0"/>
              </a:rPr>
              <a:t>¿Qué signos acompañarán a los que crean en él?</a:t>
            </a:r>
          </a:p>
        </p:txBody>
      </p:sp>
    </p:spTree>
    <p:extLst>
      <p:ext uri="{BB962C8B-B14F-4D97-AF65-F5344CB8AC3E}">
        <p14:creationId xmlns:p14="http://schemas.microsoft.com/office/powerpoint/2010/main" val="28900025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7896" y="387097"/>
            <a:ext cx="8289630" cy="6081435"/>
          </a:xfrm>
          <a:prstGeom prst="rect">
            <a:avLst/>
          </a:prstGeom>
          <a:scene3d>
            <a:camera prst="orthographicFront"/>
            <a:lightRig rig="threePt" dir="t"/>
          </a:scene3d>
          <a:sp3d>
            <a:bevelT prst="convex"/>
          </a:sp3d>
        </p:spPr>
      </p:pic>
      <p:sp>
        <p:nvSpPr>
          <p:cNvPr id="2" name="Text Box 8"/>
          <p:cNvSpPr txBox="1">
            <a:spLocks noChangeArrowheads="1"/>
          </p:cNvSpPr>
          <p:nvPr/>
        </p:nvSpPr>
        <p:spPr bwMode="auto">
          <a:xfrm>
            <a:off x="506255" y="457559"/>
            <a:ext cx="420830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buFont typeface="Arial" panose="020B0604020202020204" pitchFamily="34" charset="0"/>
              <a:buChar char="•"/>
            </a:pPr>
            <a:r>
              <a:rPr lang="es-ES" sz="3200" b="1" dirty="0" smtClean="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 ¿</a:t>
            </a:r>
            <a:r>
              <a:rPr lang="es-ES" sz="3200" b="1" dirty="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Cómo describe el texto la Ascensión </a:t>
            </a:r>
            <a:r>
              <a:rPr lang="es-ES" sz="3200" b="1" dirty="0" smtClean="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            de </a:t>
            </a:r>
            <a:r>
              <a:rPr lang="es-ES" sz="3200" b="1" dirty="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Jesús? </a:t>
            </a:r>
          </a:p>
        </p:txBody>
      </p:sp>
      <p:sp>
        <p:nvSpPr>
          <p:cNvPr id="3" name="Text Box 5"/>
          <p:cNvSpPr txBox="1">
            <a:spLocks noChangeArrowheads="1"/>
          </p:cNvSpPr>
          <p:nvPr/>
        </p:nvSpPr>
        <p:spPr bwMode="auto">
          <a:xfrm>
            <a:off x="5289105" y="1559858"/>
            <a:ext cx="343842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fontAlgn="base" hangingPunct="1">
              <a:spcBef>
                <a:spcPct val="0"/>
              </a:spcBef>
              <a:spcAft>
                <a:spcPct val="0"/>
              </a:spcAft>
            </a:pPr>
            <a:r>
              <a:rPr lang="es-ES" sz="3200" b="1" dirty="0">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¿Qué relación tiene este hecho con el mandato misionero anterior?</a:t>
            </a:r>
          </a:p>
        </p:txBody>
      </p:sp>
    </p:spTree>
    <p:extLst>
      <p:ext uri="{BB962C8B-B14F-4D97-AF65-F5344CB8AC3E}">
        <p14:creationId xmlns:p14="http://schemas.microsoft.com/office/powerpoint/2010/main" val="148309485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71" y="406737"/>
            <a:ext cx="8271595" cy="6027929"/>
          </a:xfrm>
          <a:prstGeom prst="rect">
            <a:avLst/>
          </a:prstGeom>
        </p:spPr>
      </p:pic>
      <p:sp>
        <p:nvSpPr>
          <p:cNvPr id="111623" name="Text Box 7"/>
          <p:cNvSpPr txBox="1">
            <a:spLocks noChangeArrowheads="1"/>
          </p:cNvSpPr>
          <p:nvPr/>
        </p:nvSpPr>
        <p:spPr bwMode="auto">
          <a:xfrm>
            <a:off x="2328332" y="2592321"/>
            <a:ext cx="386003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buClr>
                <a:srgbClr val="FFFF00"/>
              </a:buClr>
              <a:buFont typeface="Arial" panose="020B0604020202020204" pitchFamily="34" charset="0"/>
              <a:buChar char="•"/>
            </a:pPr>
            <a:r>
              <a:rPr lang="es-ES" sz="3200" dirty="0" smtClean="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rPr>
              <a:t>¿</a:t>
            </a:r>
            <a:r>
              <a:rPr lang="es-ES" sz="3200" dirty="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rPr>
              <a:t>De qué manera cuentan desde entonces los </a:t>
            </a:r>
            <a:r>
              <a:rPr lang="es-ES" sz="3200" dirty="0" smtClean="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rPr>
              <a:t>discípulos con la asistencia del Resucitado?</a:t>
            </a:r>
            <a:endParaRPr lang="es-ES" sz="3200" dirty="0">
              <a:solidFill>
                <a:schemeClr val="bg1"/>
              </a:solidFill>
              <a:effectLst>
                <a:glow rad="101600">
                  <a:srgbClr val="040200">
                    <a:alpha val="60000"/>
                  </a:srgbClr>
                </a:glow>
                <a:outerShdw blurRad="50800" dist="38100" algn="l" rotWithShape="0">
                  <a:prstClr val="black"/>
                </a:outerShdw>
              </a:effectLst>
              <a:latin typeface="Clarendon BT" panose="02040704040505020204" pitchFamily="18" charset="0"/>
            </a:endParaRPr>
          </a:p>
        </p:txBody>
      </p:sp>
    </p:spTree>
    <p:extLst>
      <p:ext uri="{BB962C8B-B14F-4D97-AF65-F5344CB8AC3E}">
        <p14:creationId xmlns:p14="http://schemas.microsoft.com/office/powerpoint/2010/main" val="262119856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1623"/>
                                        </p:tgtEl>
                                        <p:attrNameLst>
                                          <p:attrName>style.visibility</p:attrName>
                                        </p:attrNameLst>
                                      </p:cBhvr>
                                      <p:to>
                                        <p:strVal val="visible"/>
                                      </p:to>
                                    </p:set>
                                    <p:anim calcmode="discrete" valueType="clr">
                                      <p:cBhvr override="childStyle">
                                        <p:cTn id="7" dur="80"/>
                                        <p:tgtEl>
                                          <p:spTgt spid="1116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1623"/>
                                        </p:tgtEl>
                                        <p:attrNameLst>
                                          <p:attrName>fillcolor</p:attrName>
                                        </p:attrNameLst>
                                      </p:cBhvr>
                                      <p:tavLst>
                                        <p:tav tm="0">
                                          <p:val>
                                            <p:clrVal>
                                              <a:schemeClr val="accent2"/>
                                            </p:clrVal>
                                          </p:val>
                                        </p:tav>
                                        <p:tav tm="50000">
                                          <p:val>
                                            <p:clrVal>
                                              <a:schemeClr val="hlink"/>
                                            </p:clrVal>
                                          </p:val>
                                        </p:tav>
                                      </p:tavLst>
                                    </p:anim>
                                    <p:set>
                                      <p:cBhvr>
                                        <p:cTn id="9" dur="80"/>
                                        <p:tgtEl>
                                          <p:spTgt spid="1116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58" y="917029"/>
            <a:ext cx="7653867" cy="5445457"/>
          </a:xfrm>
          <a:prstGeom prst="rect">
            <a:avLst/>
          </a:prstGeom>
          <a:effectLst>
            <a:softEdge rad="635000"/>
          </a:effec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8226" y="409756"/>
            <a:ext cx="4152151" cy="754026"/>
          </a:xfrm>
          <a:prstGeom prst="roundRect">
            <a:avLst/>
          </a:prstGeom>
        </p:spPr>
      </p:pic>
      <p:sp>
        <p:nvSpPr>
          <p:cNvPr id="5" name="Text Box 154"/>
          <p:cNvSpPr txBox="1">
            <a:spLocks noChangeArrowheads="1"/>
          </p:cNvSpPr>
          <p:nvPr/>
        </p:nvSpPr>
        <p:spPr bwMode="auto">
          <a:xfrm>
            <a:off x="1210588" y="495069"/>
            <a:ext cx="3249295" cy="555308"/>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rot="0" vert="horz" wrap="square" lIns="91440" tIns="45720" rIns="91440" bIns="45720" anchor="t" anchorCtr="0" upright="1">
            <a:noAutofit/>
          </a:bodyPr>
          <a:lstStyle/>
          <a:p>
            <a:pPr indent="19050" algn="r" fontAlgn="base">
              <a:spcBef>
                <a:spcPct val="0"/>
              </a:spcBef>
              <a:spcAft>
                <a:spcPct val="0"/>
              </a:spcAft>
            </a:pPr>
            <a:r>
              <a:rPr lang="es-ES_tradnl" sz="1100" b="1" dirty="0">
                <a:solidFill>
                  <a:srgbClr val="806000"/>
                </a:solidFill>
                <a:latin typeface="Arial Rounded MT Bold" panose="020F0704030504030204" pitchFamily="34" charset="0"/>
                <a:ea typeface="Times New Roman" panose="02020603050405020304" pitchFamily="18" charset="0"/>
              </a:rPr>
              <a:t>LECTIO DIVINA – </a:t>
            </a:r>
            <a:r>
              <a:rPr lang="es-ES_tradnl" sz="1100" b="1" dirty="0" smtClean="0">
                <a:solidFill>
                  <a:srgbClr val="806000"/>
                </a:solidFill>
                <a:latin typeface="Arial Rounded MT Bold" panose="020F0704030504030204" pitchFamily="34" charset="0"/>
                <a:ea typeface="Times New Roman" panose="02020603050405020304" pitchFamily="18" charset="0"/>
              </a:rPr>
              <a:t>ASCENSIÓN </a:t>
            </a:r>
            <a:r>
              <a:rPr lang="es-ES_tradnl" sz="1100" b="1" dirty="0">
                <a:solidFill>
                  <a:srgbClr val="806000"/>
                </a:solidFill>
                <a:latin typeface="Arial Rounded MT Bold" panose="020F0704030504030204" pitchFamily="34" charset="0"/>
                <a:ea typeface="Times New Roman" panose="02020603050405020304" pitchFamily="18" charset="0"/>
              </a:rPr>
              <a:t>DELSEÑOR</a:t>
            </a:r>
            <a:endParaRPr lang="es-PE" sz="1200" b="1" dirty="0">
              <a:solidFill>
                <a:srgbClr val="880000"/>
              </a:solidFill>
              <a:ea typeface="Times New Roman" panose="02020603050405020304" pitchFamily="18" charset="0"/>
            </a:endParaRPr>
          </a:p>
          <a:p>
            <a:pPr indent="19050" algn="r" fontAlgn="base">
              <a:spcBef>
                <a:spcPct val="0"/>
              </a:spcBef>
              <a:spcAft>
                <a:spcPct val="0"/>
              </a:spcAft>
            </a:pPr>
            <a:r>
              <a:rPr lang="es-PE" sz="1200" b="1" dirty="0">
                <a:solidFill>
                  <a:srgbClr val="FF0000"/>
                </a:solidFill>
                <a:effectLst>
                  <a:outerShdw blurRad="38100" dist="38100" dir="2700000" algn="tl">
                    <a:srgbClr val="000000">
                      <a:alpha val="43137"/>
                    </a:srgbClr>
                  </a:outerShdw>
                </a:effectLst>
                <a:ea typeface="Times New Roman" panose="02020603050405020304" pitchFamily="18" charset="0"/>
              </a:rPr>
              <a:t>VAYAN POR TODO EL </a:t>
            </a:r>
            <a:r>
              <a:rPr lang="es-PE" sz="1200" b="1" dirty="0" smtClean="0">
                <a:solidFill>
                  <a:srgbClr val="FF0000"/>
                </a:solidFill>
                <a:effectLst>
                  <a:outerShdw blurRad="38100" dist="38100" dir="2700000" algn="tl">
                    <a:srgbClr val="000000">
                      <a:alpha val="43137"/>
                    </a:srgbClr>
                  </a:outerShdw>
                </a:effectLst>
                <a:ea typeface="Times New Roman" panose="02020603050405020304" pitchFamily="18" charset="0"/>
              </a:rPr>
              <a:t>MUNDO…</a:t>
            </a:r>
            <a:endParaRPr lang="es-PE" sz="1200" b="1" dirty="0">
              <a:solidFill>
                <a:srgbClr val="FF0000"/>
              </a:solidFill>
              <a:effectLst>
                <a:outerShdw blurRad="38100" dist="38100" dir="2700000" algn="tl">
                  <a:srgbClr val="000000">
                    <a:alpha val="43137"/>
                  </a:srgbClr>
                </a:outerShdw>
              </a:effectLst>
              <a:ea typeface="Times New Roman" panose="02020603050405020304" pitchFamily="18" charset="0"/>
            </a:endParaRPr>
          </a:p>
        </p:txBody>
      </p:sp>
      <p:pic>
        <p:nvPicPr>
          <p:cNvPr id="6" name="Picture 155" descr="lecti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2258" y="486957"/>
            <a:ext cx="575310" cy="563420"/>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5209673" y="370051"/>
            <a:ext cx="2983182" cy="461665"/>
          </a:xfrm>
          <a:prstGeom prst="rect">
            <a:avLst/>
          </a:prstGeom>
          <a:solidFill>
            <a:srgbClr val="160F2A"/>
          </a:solidFill>
          <a:ln w="9525">
            <a:noFill/>
            <a:miter lim="800000"/>
            <a:headEnd/>
            <a:tailEnd/>
          </a:ln>
          <a:effectLst/>
          <a:scene3d>
            <a:camera prst="orthographicFront"/>
            <a:lightRig rig="threePt" dir="t"/>
          </a:scene3d>
          <a:sp3d>
            <a:bevelT w="152400" h="50800" prst="softRound"/>
          </a:sp3d>
        </p:spPr>
        <p:txBody>
          <a:bodyPr wrap="square">
            <a:spAutoFit/>
          </a:bodyPr>
          <a:lstStyle/>
          <a:p>
            <a:pPr algn="r" fontAlgn="base">
              <a:spcBef>
                <a:spcPct val="0"/>
              </a:spcBef>
              <a:spcAft>
                <a:spcPct val="0"/>
              </a:spcAft>
              <a:defRPr/>
            </a:pPr>
            <a:r>
              <a:rPr lang="es-ES" sz="24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Marcos 16, 15-20  </a:t>
            </a:r>
          </a:p>
        </p:txBody>
      </p:sp>
      <p:sp>
        <p:nvSpPr>
          <p:cNvPr id="8" name="WordArt 8" descr="orangeglitter03aa7xc"/>
          <p:cNvSpPr>
            <a:spLocks noChangeArrowheads="1" noChangeShapeType="1" noTextEdit="1"/>
          </p:cNvSpPr>
          <p:nvPr/>
        </p:nvSpPr>
        <p:spPr bwMode="auto">
          <a:xfrm>
            <a:off x="1210588" y="3893204"/>
            <a:ext cx="6801926" cy="8424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fontAlgn="base">
              <a:spcBef>
                <a:spcPct val="0"/>
              </a:spcBef>
              <a:spcAft>
                <a:spcPct val="0"/>
              </a:spcAft>
            </a:pPr>
            <a:r>
              <a:rPr lang="es-PE" sz="5400" b="1" kern="10" dirty="0">
                <a:solidFill>
                  <a:srgbClr val="FFFF00"/>
                </a:solidFill>
                <a:effectLst>
                  <a:glow rad="101600">
                    <a:schemeClr val="accent4">
                      <a:satMod val="175000"/>
                      <a:alpha val="40000"/>
                    </a:schemeClr>
                  </a:glow>
                  <a:outerShdw blurRad="50800" dist="38100" dir="10800000" algn="r" rotWithShape="0">
                    <a:srgbClr val="FF9900"/>
                  </a:outerShdw>
                </a:effectLst>
                <a:latin typeface="Broadway" panose="04040905080B02020502" pitchFamily="82" charset="0"/>
              </a:rPr>
              <a:t>Vayan por todo el mundo…</a:t>
            </a:r>
          </a:p>
        </p:txBody>
      </p:sp>
    </p:spTree>
    <p:extLst>
      <p:ext uri="{BB962C8B-B14F-4D97-AF65-F5344CB8AC3E}">
        <p14:creationId xmlns:p14="http://schemas.microsoft.com/office/powerpoint/2010/main" val="5806982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0"/>
                                  </p:stCondLst>
                                  <p:iterate type="lt">
                                    <p:tmPct val="10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 fill="hold"/>
                                        <p:tgtEl>
                                          <p:spTgt spid="8"/>
                                        </p:tgtEl>
                                        <p:attrNameLst>
                                          <p:attrName>ppt_x</p:attrName>
                                        </p:attrNameLst>
                                      </p:cBhvr>
                                      <p:tavLst>
                                        <p:tav tm="0">
                                          <p:val>
                                            <p:strVal val="#ppt_x"/>
                                          </p:val>
                                        </p:tav>
                                        <p:tav tm="100000">
                                          <p:val>
                                            <p:strVal val="#ppt_x"/>
                                          </p:val>
                                        </p:tav>
                                      </p:tavLst>
                                    </p:anim>
                                    <p:anim calcmode="lin" valueType="num">
                                      <p:cBhvr additive="base">
                                        <p:cTn id="13" dur="75"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6770" y="449925"/>
            <a:ext cx="8224045" cy="6010142"/>
          </a:xfrm>
          <a:prstGeom prst="rect">
            <a:avLst/>
          </a:prstGeom>
        </p:spPr>
      </p:pic>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373" y="449925"/>
            <a:ext cx="3095360" cy="726942"/>
          </a:xfrm>
          <a:prstGeom prst="roundRect">
            <a:avLst/>
          </a:prstGeom>
        </p:spPr>
      </p:pic>
      <p:sp>
        <p:nvSpPr>
          <p:cNvPr id="97288" name="Text Box 8"/>
          <p:cNvSpPr txBox="1">
            <a:spLocks noChangeArrowheads="1"/>
          </p:cNvSpPr>
          <p:nvPr/>
        </p:nvSpPr>
        <p:spPr bwMode="auto">
          <a:xfrm>
            <a:off x="481476" y="1141552"/>
            <a:ext cx="6284513" cy="4154984"/>
          </a:xfrm>
          <a:prstGeom prst="rect">
            <a:avLst/>
          </a:prstGeom>
          <a:noFill/>
          <a:ln>
            <a:noFill/>
          </a:ln>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Aft>
                <a:spcPct val="0"/>
              </a:spcAft>
            </a:pPr>
            <a:r>
              <a:rPr lang="es-ES_tradnl" sz="2200" b="1" dirty="0" smtClean="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La Fiesta que hoy celebramos es, ante todo, motivo de esperanza. Lo que es verdad para Cristo, Cabeza de la Iglesia, se cumplirá también un día en nosotros, miembros de su Cuerpo. </a:t>
            </a:r>
            <a:r>
              <a:rPr lang="es-PE" sz="2200" b="1" dirty="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No podemos quedarnos “mirando al cielo”, porque </a:t>
            </a:r>
            <a:r>
              <a:rPr lang="es-PE" sz="2200" b="1" dirty="0" smtClean="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             hay </a:t>
            </a:r>
            <a:r>
              <a:rPr lang="es-PE" sz="2200" b="1" dirty="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todo un mundo que </a:t>
            </a:r>
            <a:r>
              <a:rPr lang="es-PE" sz="2200" b="1" dirty="0" smtClean="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 espera </a:t>
            </a:r>
            <a:r>
              <a:rPr lang="es-PE" sz="2200" b="1" dirty="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que le anunciemos la Buena Noticia</a:t>
            </a:r>
            <a:r>
              <a:rPr lang="es-PE" sz="2200" b="1" dirty="0" smtClean="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 El </a:t>
            </a:r>
            <a:r>
              <a:rPr lang="es-PE" sz="2200" b="1" dirty="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Señor, por medio de su Espíritu, </a:t>
            </a:r>
            <a:r>
              <a:rPr lang="es-PE" sz="2200" b="1" dirty="0" smtClean="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               coopera </a:t>
            </a:r>
          </a:p>
          <a:p>
            <a:pPr eaLnBrk="1" fontAlgn="base" hangingPunct="1">
              <a:spcAft>
                <a:spcPct val="0"/>
              </a:spcAft>
            </a:pPr>
            <a:r>
              <a:rPr lang="es-PE" sz="2200" b="1" dirty="0" smtClean="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con </a:t>
            </a:r>
          </a:p>
          <a:p>
            <a:pPr eaLnBrk="1" fontAlgn="base" hangingPunct="1">
              <a:spcAft>
                <a:spcPct val="0"/>
              </a:spcAft>
            </a:pPr>
            <a:r>
              <a:rPr lang="es-PE" sz="2200" b="1" dirty="0" smtClean="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rPr>
              <a:t>nosotros.</a:t>
            </a:r>
            <a:endParaRPr lang="es-ES" sz="2200" b="1" dirty="0">
              <a:ln w="6600">
                <a:solidFill>
                  <a:srgbClr val="000000">
                    <a:lumMod val="95000"/>
                    <a:lumOff val="5000"/>
                  </a:srgbClr>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endParaRPr>
          </a:p>
        </p:txBody>
      </p:sp>
      <p:sp>
        <p:nvSpPr>
          <p:cNvPr id="2" name="1 Rectángulo"/>
          <p:cNvSpPr/>
          <p:nvPr/>
        </p:nvSpPr>
        <p:spPr>
          <a:xfrm>
            <a:off x="4006785" y="498433"/>
            <a:ext cx="1975990" cy="461665"/>
          </a:xfrm>
          <a:prstGeom prst="rect">
            <a:avLst/>
          </a:prstGeom>
        </p:spPr>
        <p:txBody>
          <a:bodyPr wrap="none">
            <a:spAutoFit/>
          </a:bodyPr>
          <a:lstStyle/>
          <a:p>
            <a:pPr fontAlgn="base">
              <a:spcBef>
                <a:spcPct val="0"/>
              </a:spcBef>
              <a:spcAft>
                <a:spcPct val="0"/>
              </a:spcAft>
            </a:pPr>
            <a:r>
              <a:rPr lang="es-ES_tradnl" sz="2400" i="1" dirty="0">
                <a:solidFill>
                  <a:srgbClr val="FFFF89"/>
                </a:solidFill>
                <a:effectLst>
                  <a:glow rad="101600">
                    <a:srgbClr val="000000">
                      <a:satMod val="175000"/>
                      <a:alpha val="40000"/>
                    </a:srgbClr>
                  </a:glow>
                </a:effectLst>
                <a:latin typeface="Arial Rounded MT Bold" pitchFamily="34" charset="0"/>
                <a:cs typeface="Times New Roman" pitchFamily="18" charset="0"/>
              </a:rPr>
              <a:t>Motivación: </a:t>
            </a:r>
            <a:endParaRPr lang="es-PE" sz="2400" dirty="0">
              <a:solidFill>
                <a:srgbClr val="000000"/>
              </a:solidFill>
              <a:latin typeface="Times New Roman" pitchFamily="18" charset="0"/>
              <a:cs typeface="Times New Roman" pitchFamily="18" charset="0"/>
            </a:endParaRPr>
          </a:p>
        </p:txBody>
      </p:sp>
      <p:sp>
        <p:nvSpPr>
          <p:cNvPr id="11" name="Rectángulo redondeado 10"/>
          <p:cNvSpPr>
            <a:spLocks noChangeArrowheads="1"/>
          </p:cNvSpPr>
          <p:nvPr/>
        </p:nvSpPr>
        <p:spPr bwMode="auto">
          <a:xfrm>
            <a:off x="528373" y="394614"/>
            <a:ext cx="2933788" cy="669305"/>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kern="0" dirty="0">
                <a:solidFill>
                  <a:srgbClr val="C00000"/>
                </a:solidFill>
                <a:latin typeface="Times New Roman" pitchFamily="18" charset="0"/>
                <a:ea typeface="Times New Roman" panose="02020603050405020304" pitchFamily="18" charset="0"/>
                <a:cs typeface="Times New Roman" pitchFamily="18" charset="0"/>
              </a:rPr>
              <a:t>MEDITATIO</a:t>
            </a:r>
            <a:endParaRPr lang="es-PE" kern="0" dirty="0">
              <a:solidFill>
                <a:srgbClr val="880000"/>
              </a:solidFill>
              <a:latin typeface="Times New Roman" pitchFamily="18" charset="0"/>
              <a:ea typeface="Times New Roman" panose="02020603050405020304" pitchFamily="18" charset="0"/>
              <a:cs typeface="Times New Roman" pitchFamily="18" charset="0"/>
            </a:endParaRPr>
          </a:p>
          <a:p>
            <a:pPr indent="19050" algn="ctr" fontAlgn="base">
              <a:spcBef>
                <a:spcPct val="0"/>
              </a:spcBef>
              <a:spcAft>
                <a:spcPct val="0"/>
              </a:spcAft>
            </a:pPr>
            <a:r>
              <a:rPr lang="es-ES_tradnl" b="1" kern="0" dirty="0">
                <a:solidFill>
                  <a:srgbClr val="833C0B"/>
                </a:solidFill>
                <a:latin typeface="Times New Roman" pitchFamily="18" charset="0"/>
                <a:ea typeface="Times New Roman" panose="02020603050405020304" pitchFamily="18" charset="0"/>
                <a:cs typeface="Times New Roman" pitchFamily="18" charset="0"/>
              </a:rPr>
              <a:t>¿Qué ME dice el texto?</a:t>
            </a:r>
            <a:endParaRPr lang="es-PE" kern="0" dirty="0">
              <a:solidFill>
                <a:srgbClr val="880000"/>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2451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7288"/>
                                        </p:tgtEl>
                                        <p:attrNameLst>
                                          <p:attrName>style.visibility</p:attrName>
                                        </p:attrNameLst>
                                      </p:cBhvr>
                                      <p:to>
                                        <p:strVal val="visible"/>
                                      </p:to>
                                    </p:set>
                                    <p:animEffect transition="in" filter="fade">
                                      <p:cBhvr>
                                        <p:cTn id="7" dur="1000"/>
                                        <p:tgtEl>
                                          <p:spTgt spid="97288"/>
                                        </p:tgtEl>
                                      </p:cBhvr>
                                    </p:animEffect>
                                    <p:anim calcmode="lin" valueType="num">
                                      <p:cBhvr>
                                        <p:cTn id="8" dur="1000" fill="hold"/>
                                        <p:tgtEl>
                                          <p:spTgt spid="97288"/>
                                        </p:tgtEl>
                                        <p:attrNameLst>
                                          <p:attrName>ppt_x</p:attrName>
                                        </p:attrNameLst>
                                      </p:cBhvr>
                                      <p:tavLst>
                                        <p:tav tm="0">
                                          <p:val>
                                            <p:strVal val="#ppt_x-.1"/>
                                          </p:val>
                                        </p:tav>
                                        <p:tav tm="100000">
                                          <p:val>
                                            <p:strVal val="#ppt_x"/>
                                          </p:val>
                                        </p:tav>
                                      </p:tavLst>
                                    </p:anim>
                                    <p:anim calcmode="lin" valueType="num">
                                      <p:cBhvr>
                                        <p:cTn id="9" dur="1000" fill="hold"/>
                                        <p:tgtEl>
                                          <p:spTgt spid="972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3" y="397255"/>
            <a:ext cx="8202323" cy="6071277"/>
          </a:xfrm>
          <a:prstGeom prst="rect">
            <a:avLst/>
          </a:prstGeom>
        </p:spPr>
      </p:pic>
      <p:sp>
        <p:nvSpPr>
          <p:cNvPr id="79880" name="Text Box 8"/>
          <p:cNvSpPr txBox="1">
            <a:spLocks noChangeArrowheads="1"/>
          </p:cNvSpPr>
          <p:nvPr/>
        </p:nvSpPr>
        <p:spPr bwMode="auto">
          <a:xfrm>
            <a:off x="467543" y="477861"/>
            <a:ext cx="7992888" cy="1569660"/>
          </a:xfrm>
          <a:prstGeom prst="rect">
            <a:avLst/>
          </a:prstGeom>
          <a:noFill/>
          <a:ln>
            <a:noFill/>
          </a:ln>
          <a:scene3d>
            <a:camera prst="orthographicFront"/>
            <a:lightRig rig="threePt" dir="t"/>
          </a:scene3d>
          <a:sp3d>
            <a:bevelT w="152400" h="50800" prst="softRound"/>
          </a:sp3d>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457200" indent="-457200" algn="ctr" eaLnBrk="1" fontAlgn="base" hangingPunct="1">
              <a:spcBef>
                <a:spcPct val="0"/>
              </a:spcBef>
              <a:spcAft>
                <a:spcPct val="0"/>
              </a:spcAft>
              <a:buFont typeface="Wingdings" panose="05000000000000000000" pitchFamily="2" charset="2"/>
              <a:buChar char="§"/>
            </a:pPr>
            <a:r>
              <a:rPr lang="es-ES_tradnl" sz="3200" i="1" dirty="0" smtClean="0">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Vayan por todo el mundo…</a:t>
            </a:r>
            <a:r>
              <a:rPr lang="es-PE" sz="3200" i="1" dirty="0">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¿En qué medida te sientes comprometido por este mandato misionero</a:t>
            </a:r>
            <a:r>
              <a:rPr lang="es-PE" sz="3200" i="1" dirty="0" smtClean="0">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a:t>
            </a:r>
            <a:endParaRPr lang="es-ES_tradnl" sz="3200" dirty="0">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203826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9880"/>
                                        </p:tgtEl>
                                        <p:attrNameLst>
                                          <p:attrName>style.visibility</p:attrName>
                                        </p:attrNameLst>
                                      </p:cBhvr>
                                      <p:to>
                                        <p:strVal val="visible"/>
                                      </p:to>
                                    </p:set>
                                    <p:anim calcmode="lin" valueType="num">
                                      <p:cBhvr>
                                        <p:cTn id="7" dur="1750" fill="hold"/>
                                        <p:tgtEl>
                                          <p:spTgt spid="79880"/>
                                        </p:tgtEl>
                                        <p:attrNameLst>
                                          <p:attrName>ppt_w</p:attrName>
                                        </p:attrNameLst>
                                      </p:cBhvr>
                                      <p:tavLst>
                                        <p:tav tm="0">
                                          <p:val>
                                            <p:strVal val="2/3*#ppt_w"/>
                                          </p:val>
                                        </p:tav>
                                        <p:tav tm="100000">
                                          <p:val>
                                            <p:strVal val="#ppt_w"/>
                                          </p:val>
                                        </p:tav>
                                      </p:tavLst>
                                    </p:anim>
                                    <p:anim calcmode="lin" valueType="num">
                                      <p:cBhvr>
                                        <p:cTn id="8" dur="1750" fill="hold"/>
                                        <p:tgtEl>
                                          <p:spTgt spid="7988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cción 13: No Améis al Mundo | La Nueva Vida en Cristo (Curso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3" y="397932"/>
            <a:ext cx="8217959" cy="605366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9881" name="Text Box 9"/>
          <p:cNvSpPr txBox="1">
            <a:spLocks noChangeArrowheads="1"/>
          </p:cNvSpPr>
          <p:nvPr/>
        </p:nvSpPr>
        <p:spPr bwMode="auto">
          <a:xfrm>
            <a:off x="1016000" y="286213"/>
            <a:ext cx="764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457200" indent="-457200" algn="r" eaLnBrk="1" fontAlgn="base" hangingPunct="1">
              <a:spcBef>
                <a:spcPct val="0"/>
              </a:spcBef>
              <a:spcAft>
                <a:spcPct val="0"/>
              </a:spcAft>
              <a:buFont typeface="Wingdings" panose="05000000000000000000" pitchFamily="2" charset="2"/>
              <a:buChar char="§"/>
            </a:pPr>
            <a:r>
              <a:rPr lang="es-ES_tradnl" sz="3200" dirty="0">
                <a:solidFill>
                  <a:srgbClr val="FFFF00"/>
                </a:solidFill>
                <a:effectLst>
                  <a:glow rad="101600">
                    <a:srgbClr val="000000">
                      <a:satMod val="175000"/>
                      <a:alpha val="40000"/>
                    </a:srgbClr>
                  </a:glow>
                  <a:outerShdw blurRad="50800" dist="38100" dir="10800000" algn="r" rotWithShape="0">
                    <a:prstClr val="black"/>
                  </a:outerShdw>
                </a:effectLst>
                <a:latin typeface="Comic Sans MS" panose="030F0702030302020204" pitchFamily="66" charset="0"/>
              </a:rPr>
              <a:t>¿Cómo tratas de vivirlo en tu vida cotidiana, personal y comunitariamente?</a:t>
            </a:r>
            <a:endParaRPr lang="es-ES_tradnl" sz="3200" i="1" dirty="0">
              <a:solidFill>
                <a:srgbClr val="FFFF00"/>
              </a:solidFill>
              <a:effectLst>
                <a:glow rad="101600">
                  <a:srgbClr val="000000">
                    <a:satMod val="175000"/>
                    <a:alpha val="40000"/>
                  </a:srgbClr>
                </a:glow>
                <a:outerShdw blurRad="50800" dist="38100" dir="10800000" algn="r"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1250749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9881"/>
                                        </p:tgtEl>
                                        <p:attrNameLst>
                                          <p:attrName>style.visibility</p:attrName>
                                        </p:attrNameLst>
                                      </p:cBhvr>
                                      <p:to>
                                        <p:strVal val="visible"/>
                                      </p:to>
                                    </p:set>
                                    <p:anim calcmode="lin" valueType="num">
                                      <p:cBhvr>
                                        <p:cTn id="7" dur="1750" fill="hold"/>
                                        <p:tgtEl>
                                          <p:spTgt spid="79881"/>
                                        </p:tgtEl>
                                        <p:attrNameLst>
                                          <p:attrName>ppt_w</p:attrName>
                                        </p:attrNameLst>
                                      </p:cBhvr>
                                      <p:tavLst>
                                        <p:tav tm="0">
                                          <p:val>
                                            <p:fltVal val="0"/>
                                          </p:val>
                                        </p:tav>
                                        <p:tav tm="100000">
                                          <p:val>
                                            <p:strVal val="#ppt_w"/>
                                          </p:val>
                                        </p:tav>
                                      </p:tavLst>
                                    </p:anim>
                                    <p:anim calcmode="lin" valueType="num">
                                      <p:cBhvr>
                                        <p:cTn id="8" dur="1750" fill="hold"/>
                                        <p:tgtEl>
                                          <p:spTgt spid="79881"/>
                                        </p:tgtEl>
                                        <p:attrNameLst>
                                          <p:attrName>ppt_h</p:attrName>
                                        </p:attrNameLst>
                                      </p:cBhvr>
                                      <p:tavLst>
                                        <p:tav tm="0">
                                          <p:val>
                                            <p:fltVal val="0"/>
                                          </p:val>
                                        </p:tav>
                                        <p:tav tm="100000">
                                          <p:val>
                                            <p:strVal val="#ppt_h"/>
                                          </p:val>
                                        </p:tav>
                                      </p:tavLst>
                                    </p:anim>
                                    <p:anim calcmode="lin" valueType="num">
                                      <p:cBhvr>
                                        <p:cTn id="9" dur="1750" fill="hold"/>
                                        <p:tgtEl>
                                          <p:spTgt spid="79881"/>
                                        </p:tgtEl>
                                        <p:attrNameLst>
                                          <p:attrName>ppt_x</p:attrName>
                                        </p:attrNameLst>
                                      </p:cBhvr>
                                      <p:tavLst>
                                        <p:tav tm="0">
                                          <p:val>
                                            <p:fltVal val="0.5"/>
                                          </p:val>
                                        </p:tav>
                                        <p:tav tm="100000">
                                          <p:val>
                                            <p:strVal val="#ppt_x"/>
                                          </p:val>
                                        </p:tav>
                                      </p:tavLst>
                                    </p:anim>
                                    <p:anim calcmode="lin" valueType="num">
                                      <p:cBhvr>
                                        <p:cTn id="10" dur="1750" fill="hold"/>
                                        <p:tgtEl>
                                          <p:spTgt spid="798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0068" y="414865"/>
            <a:ext cx="8267531" cy="6019801"/>
          </a:xfrm>
          <a:prstGeom prst="rect">
            <a:avLst/>
          </a:prstGeom>
        </p:spPr>
      </p:pic>
      <p:sp>
        <p:nvSpPr>
          <p:cNvPr id="119813" name="Text Box 5"/>
          <p:cNvSpPr txBox="1">
            <a:spLocks noChangeArrowheads="1"/>
          </p:cNvSpPr>
          <p:nvPr/>
        </p:nvSpPr>
        <p:spPr bwMode="auto">
          <a:xfrm>
            <a:off x="470068" y="353673"/>
            <a:ext cx="8106665" cy="584775"/>
          </a:xfrm>
          <a:prstGeom prst="rect">
            <a:avLst/>
          </a:prstGeom>
          <a:noFill/>
          <a:ln w="9525">
            <a:noFill/>
            <a:miter lim="800000"/>
            <a:headEnd/>
            <a:tailEnd/>
          </a:ln>
          <a:effectLst/>
        </p:spPr>
        <p:txBody>
          <a:bodyPr wrap="square">
            <a:spAutoFit/>
          </a:bodyPr>
          <a:lstStyle/>
          <a:p>
            <a:pPr marL="571500" indent="-571500" algn="ctr" fontAlgn="base">
              <a:spcBef>
                <a:spcPct val="0"/>
              </a:spcBef>
              <a:spcAft>
                <a:spcPct val="0"/>
              </a:spcAft>
              <a:buFont typeface="Wingdings" panose="05000000000000000000" pitchFamily="2" charset="2"/>
              <a:buChar char="§"/>
              <a:defRPr/>
            </a:pPr>
            <a:r>
              <a:rPr lang="es-ES_tradnl" sz="3200" b="1" dirty="0" smtClean="0">
                <a:ln w="6600">
                  <a:solidFill>
                    <a:schemeClr val="accent2"/>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A los que crean les acompañarán</a:t>
            </a:r>
            <a:endParaRPr lang="es-ES_tradnl" sz="3200" b="1" dirty="0">
              <a:ln w="6600">
                <a:solidFill>
                  <a:schemeClr val="accent2"/>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p:txBody>
      </p:sp>
      <p:sp>
        <p:nvSpPr>
          <p:cNvPr id="8" name="Text Box 5"/>
          <p:cNvSpPr txBox="1">
            <a:spLocks noChangeArrowheads="1"/>
          </p:cNvSpPr>
          <p:nvPr/>
        </p:nvSpPr>
        <p:spPr bwMode="auto">
          <a:xfrm>
            <a:off x="550500" y="5255873"/>
            <a:ext cx="8106665"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_tradnl" sz="3200" b="1" dirty="0" smtClean="0">
                <a:ln w="6600">
                  <a:solidFill>
                    <a:schemeClr val="accent2"/>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estas señales… </a:t>
            </a:r>
            <a:r>
              <a:rPr lang="es-PE" sz="3200" b="1" dirty="0">
                <a:ln w="6600">
                  <a:solidFill>
                    <a:schemeClr val="accent2"/>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¿Cómo traducirías en un lenguaje actual estas señales</a:t>
            </a:r>
            <a:r>
              <a:rPr lang="es-PE" sz="3200" b="1" dirty="0" smtClean="0">
                <a:ln w="6600">
                  <a:solidFill>
                    <a:schemeClr val="accent2"/>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a:t>
            </a:r>
            <a:endParaRPr lang="es-ES_tradnl" sz="3200" b="1" dirty="0">
              <a:ln w="6600">
                <a:solidFill>
                  <a:schemeClr val="accent2"/>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60048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19813"/>
                                        </p:tgtEl>
                                        <p:attrNameLst>
                                          <p:attrName>style.visibility</p:attrName>
                                        </p:attrNameLst>
                                      </p:cBhvr>
                                      <p:to>
                                        <p:strVal val="visible"/>
                                      </p:to>
                                    </p:set>
                                    <p:anim calcmode="lin" valueType="num">
                                      <p:cBhvr>
                                        <p:cTn id="7" dur="1750" fill="hold"/>
                                        <p:tgtEl>
                                          <p:spTgt spid="119813"/>
                                        </p:tgtEl>
                                        <p:attrNameLst>
                                          <p:attrName>ppt_w</p:attrName>
                                        </p:attrNameLst>
                                      </p:cBhvr>
                                      <p:tavLst>
                                        <p:tav tm="0">
                                          <p:val>
                                            <p:fltVal val="0"/>
                                          </p:val>
                                        </p:tav>
                                        <p:tav tm="100000">
                                          <p:val>
                                            <p:strVal val="#ppt_w"/>
                                          </p:val>
                                        </p:tav>
                                      </p:tavLst>
                                    </p:anim>
                                    <p:anim calcmode="lin" valueType="num">
                                      <p:cBhvr>
                                        <p:cTn id="8" dur="1750" fill="hold"/>
                                        <p:tgtEl>
                                          <p:spTgt spid="119813"/>
                                        </p:tgtEl>
                                        <p:attrNameLst>
                                          <p:attrName>ppt_h</p:attrName>
                                        </p:attrNameLst>
                                      </p:cBhvr>
                                      <p:tavLst>
                                        <p:tav tm="0">
                                          <p:val>
                                            <p:fltVal val="0"/>
                                          </p:val>
                                        </p:tav>
                                        <p:tav tm="100000">
                                          <p:val>
                                            <p:strVal val="#ppt_h"/>
                                          </p:val>
                                        </p:tav>
                                      </p:tavLst>
                                    </p:anim>
                                  </p:childTnLst>
                                </p:cTn>
                              </p:par>
                            </p:childTnLst>
                          </p:cTn>
                        </p:par>
                        <p:par>
                          <p:cTn id="9" fill="hold">
                            <p:stCondLst>
                              <p:cond delay="26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61921" y="383709"/>
            <a:ext cx="8275679" cy="6035563"/>
          </a:xfrm>
          <a:prstGeom prst="rect">
            <a:avLst/>
          </a:prstGeom>
          <a:scene3d>
            <a:camera prst="orthographicFront"/>
            <a:lightRig rig="threePt" dir="t"/>
          </a:scene3d>
          <a:sp3d>
            <a:bevelT w="152400" h="50800" prst="softRound"/>
          </a:sp3d>
        </p:spPr>
      </p:pic>
      <p:sp>
        <p:nvSpPr>
          <p:cNvPr id="119814" name="Text Box 6"/>
          <p:cNvSpPr txBox="1">
            <a:spLocks noChangeArrowheads="1"/>
          </p:cNvSpPr>
          <p:nvPr/>
        </p:nvSpPr>
        <p:spPr bwMode="auto">
          <a:xfrm>
            <a:off x="1677603" y="3252007"/>
            <a:ext cx="5844314" cy="2065059"/>
          </a:xfrm>
          <a:prstGeom prst="rect">
            <a:avLst/>
          </a:prstGeom>
          <a:noFill/>
          <a:ln w="9525">
            <a:noFill/>
            <a:miter lim="800000"/>
            <a:headEnd/>
            <a:tailEnd/>
          </a:ln>
          <a:effectLst/>
        </p:spPr>
        <p:txBody>
          <a:bodyPr wrap="square">
            <a:spAutoFit/>
          </a:bodyPr>
          <a:lstStyle/>
          <a:p>
            <a:pPr marL="457200" indent="-457200" fontAlgn="base">
              <a:spcBef>
                <a:spcPct val="0"/>
              </a:spcBef>
              <a:spcAft>
                <a:spcPct val="0"/>
              </a:spcAft>
              <a:buFont typeface="Wingdings" panose="05000000000000000000" pitchFamily="2" charset="2"/>
              <a:buChar char="§"/>
              <a:defRPr/>
            </a:pPr>
            <a:r>
              <a:rPr lang="es-ES_tradnl" sz="3200" b="1" dirty="0">
                <a:ln w="6600">
                  <a:solidFill>
                    <a:srgbClr val="7030A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a:t>
            </a:r>
            <a:r>
              <a:rPr lang="es-ES_tradnl" sz="3200" b="1" dirty="0" smtClean="0">
                <a:ln w="6600">
                  <a:solidFill>
                    <a:srgbClr val="7030A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Qué signos liberadores crees que está esperando nuestro mundo de parte de los creyentes?</a:t>
            </a:r>
            <a:endParaRPr lang="es-ES_tradnl" sz="3200" b="1" i="1" dirty="0">
              <a:ln w="6600">
                <a:solidFill>
                  <a:srgbClr val="7030A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22161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19814"/>
                                        </p:tgtEl>
                                        <p:attrNameLst>
                                          <p:attrName>style.visibility</p:attrName>
                                        </p:attrNameLst>
                                      </p:cBhvr>
                                      <p:to>
                                        <p:strVal val="visible"/>
                                      </p:to>
                                    </p:set>
                                    <p:anim calcmode="lin" valueType="num">
                                      <p:cBhvr>
                                        <p:cTn id="7" dur="1750" fill="hold"/>
                                        <p:tgtEl>
                                          <p:spTgt spid="119814"/>
                                        </p:tgtEl>
                                        <p:attrNameLst>
                                          <p:attrName>ppt_w</p:attrName>
                                        </p:attrNameLst>
                                      </p:cBhvr>
                                      <p:tavLst>
                                        <p:tav tm="0">
                                          <p:val>
                                            <p:fltVal val="0"/>
                                          </p:val>
                                        </p:tav>
                                        <p:tav tm="100000">
                                          <p:val>
                                            <p:strVal val="#ppt_w"/>
                                          </p:val>
                                        </p:tav>
                                      </p:tavLst>
                                    </p:anim>
                                    <p:anim calcmode="lin" valueType="num">
                                      <p:cBhvr>
                                        <p:cTn id="8" dur="1750" fill="hold"/>
                                        <p:tgtEl>
                                          <p:spTgt spid="119814"/>
                                        </p:tgtEl>
                                        <p:attrNameLst>
                                          <p:attrName>ppt_h</p:attrName>
                                        </p:attrNameLst>
                                      </p:cBhvr>
                                      <p:tavLst>
                                        <p:tav tm="0">
                                          <p:val>
                                            <p:fltVal val="0"/>
                                          </p:val>
                                        </p:tav>
                                        <p:tav tm="100000">
                                          <p:val>
                                            <p:strVal val="#ppt_h"/>
                                          </p:val>
                                        </p:tav>
                                      </p:tavLst>
                                    </p:anim>
                                    <p:anim calcmode="lin" valueType="num">
                                      <p:cBhvr>
                                        <p:cTn id="9" dur="1750" fill="hold"/>
                                        <p:tgtEl>
                                          <p:spTgt spid="119814"/>
                                        </p:tgtEl>
                                        <p:attrNameLst>
                                          <p:attrName>ppt_x</p:attrName>
                                        </p:attrNameLst>
                                      </p:cBhvr>
                                      <p:tavLst>
                                        <p:tav tm="0">
                                          <p:val>
                                            <p:fltVal val="0.5"/>
                                          </p:val>
                                        </p:tav>
                                        <p:tav tm="100000">
                                          <p:val>
                                            <p:strVal val="#ppt_x"/>
                                          </p:val>
                                        </p:tav>
                                      </p:tavLst>
                                    </p:anim>
                                    <p:anim calcmode="lin" valueType="num">
                                      <p:cBhvr>
                                        <p:cTn id="10" dur="1750" fill="hold"/>
                                        <p:tgtEl>
                                          <p:spTgt spid="1198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391" y="414867"/>
            <a:ext cx="8223342" cy="6028266"/>
          </a:xfrm>
          <a:prstGeom prst="rect">
            <a:avLst/>
          </a:prstGeom>
          <a:scene3d>
            <a:camera prst="orthographicFront"/>
            <a:lightRig rig="threePt" dir="t"/>
          </a:scene3d>
          <a:sp3d>
            <a:bevelT prst="convex"/>
          </a:sp3d>
        </p:spPr>
      </p:pic>
      <p:sp>
        <p:nvSpPr>
          <p:cNvPr id="121859" name="Text Box 3"/>
          <p:cNvSpPr txBox="1">
            <a:spLocks noChangeArrowheads="1"/>
          </p:cNvSpPr>
          <p:nvPr/>
        </p:nvSpPr>
        <p:spPr bwMode="auto">
          <a:xfrm>
            <a:off x="-90152" y="5167086"/>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endParaRPr lang="pt-BR" sz="2800" b="1" i="1">
              <a:solidFill>
                <a:srgbClr val="FF6600"/>
              </a:solidFill>
            </a:endParaRPr>
          </a:p>
        </p:txBody>
      </p:sp>
      <p:sp>
        <p:nvSpPr>
          <p:cNvPr id="40964" name="Text Box 4"/>
          <p:cNvSpPr txBox="1">
            <a:spLocks noChangeArrowheads="1"/>
          </p:cNvSpPr>
          <p:nvPr/>
        </p:nvSpPr>
        <p:spPr bwMode="auto">
          <a:xfrm>
            <a:off x="857746" y="709221"/>
            <a:ext cx="663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457200" indent="-457200" eaLnBrk="1" fontAlgn="base" hangingPunct="1">
              <a:spcBef>
                <a:spcPct val="0"/>
              </a:spcBef>
              <a:spcAft>
                <a:spcPct val="0"/>
              </a:spcAft>
              <a:buFont typeface="Arial" panose="020B0604020202020204" pitchFamily="34" charset="0"/>
              <a:buChar char="•"/>
            </a:pPr>
            <a:r>
              <a:rPr lang="es-ES_tradnl" sz="320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latin typeface="Tahoma" pitchFamily="34" charset="0"/>
              </a:rPr>
              <a:t>El Señor cooperaba con ellos</a:t>
            </a:r>
            <a:r>
              <a:rPr lang="es-ES_tradnl" sz="3200" dirty="0" smtClean="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latin typeface="Tahoma" pitchFamily="34" charset="0"/>
              </a:rPr>
              <a:t>…</a:t>
            </a:r>
            <a:endParaRPr lang="es-ES_tradnl" sz="320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latin typeface="Tahoma" pitchFamily="34" charset="0"/>
            </a:endParaRPr>
          </a:p>
        </p:txBody>
      </p:sp>
      <p:sp>
        <p:nvSpPr>
          <p:cNvPr id="5" name="Text Box 4"/>
          <p:cNvSpPr txBox="1">
            <a:spLocks noChangeArrowheads="1"/>
          </p:cNvSpPr>
          <p:nvPr/>
        </p:nvSpPr>
        <p:spPr bwMode="auto">
          <a:xfrm>
            <a:off x="990934" y="2232849"/>
            <a:ext cx="408828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s-ES_tradnl" sz="3200" dirty="0" smtClean="0">
                <a:solidFill>
                  <a:schemeClr val="bg1"/>
                </a:solidFill>
                <a:effectLst>
                  <a:glow rad="101600">
                    <a:srgbClr val="000000"/>
                  </a:glow>
                </a:effectLst>
                <a:latin typeface="Tahoma" pitchFamily="34" charset="0"/>
              </a:rPr>
              <a:t>¿</a:t>
            </a:r>
            <a:r>
              <a:rPr lang="es-ES_tradnl" sz="3200" dirty="0">
                <a:solidFill>
                  <a:schemeClr val="bg1"/>
                </a:solidFill>
                <a:effectLst>
                  <a:glow rad="101600">
                    <a:srgbClr val="000000"/>
                  </a:glow>
                </a:effectLst>
                <a:latin typeface="Tahoma" pitchFamily="34" charset="0"/>
              </a:rPr>
              <a:t>Descubres la presencia del Resucitado en tu apostolado, en tu caminar misionero?</a:t>
            </a:r>
            <a:endParaRPr lang="es-ES_tradnl" sz="3200" i="1" dirty="0">
              <a:solidFill>
                <a:schemeClr val="bg1"/>
              </a:solidFill>
              <a:effectLst>
                <a:glow rad="101600">
                  <a:srgbClr val="000000"/>
                </a:glow>
              </a:effectLst>
              <a:latin typeface="Tahoma" pitchFamily="34" charset="0"/>
            </a:endParaRPr>
          </a:p>
        </p:txBody>
      </p:sp>
    </p:spTree>
    <p:extLst>
      <p:ext uri="{BB962C8B-B14F-4D97-AF65-F5344CB8AC3E}">
        <p14:creationId xmlns:p14="http://schemas.microsoft.com/office/powerpoint/2010/main" val="850653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2000" fill="hold"/>
                                        <p:tgtEl>
                                          <p:spTgt spid="40964"/>
                                        </p:tgtEl>
                                        <p:attrNameLst>
                                          <p:attrName>ppt_w</p:attrName>
                                        </p:attrNameLst>
                                      </p:cBhvr>
                                      <p:tavLst>
                                        <p:tav tm="0">
                                          <p:val>
                                            <p:fltVal val="0"/>
                                          </p:val>
                                        </p:tav>
                                        <p:tav tm="100000">
                                          <p:val>
                                            <p:strVal val="#ppt_w"/>
                                          </p:val>
                                        </p:tav>
                                      </p:tavLst>
                                    </p:anim>
                                    <p:anim calcmode="lin" valueType="num">
                                      <p:cBhvr>
                                        <p:cTn id="8" dur="2000" fill="hold"/>
                                        <p:tgtEl>
                                          <p:spTgt spid="4096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strVal val="2/3*#ppt_w"/>
                                          </p:val>
                                        </p:tav>
                                        <p:tav tm="100000">
                                          <p:val>
                                            <p:strVal val="#ppt_w"/>
                                          </p:val>
                                        </p:tav>
                                      </p:tavLst>
                                    </p:anim>
                                    <p:anim calcmode="lin" valueType="num">
                                      <p:cBhvr>
                                        <p:cTn id="13" dur="17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ágenes de la vida y pasión de Jesucrist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1909" y="381000"/>
            <a:ext cx="8243358" cy="60706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1003033" y="588611"/>
            <a:ext cx="1754017" cy="432048"/>
          </a:xfrm>
          <a:prstGeom prst="rect">
            <a:avLst/>
          </a:prstGeom>
          <a:solidFill>
            <a:srgbClr val="FFC000"/>
          </a:solidFill>
          <a:ln w="3175">
            <a:solidFill>
              <a:srgbClr val="FFFFB7"/>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ES" sz="1400" b="1" dirty="0">
                <a:solidFill>
                  <a:srgbClr val="C00000"/>
                </a:solidFill>
                <a:latin typeface="Verdana" pitchFamily="34" charset="0"/>
                <a:cs typeface="Times New Roman" pitchFamily="18" charset="0"/>
              </a:rPr>
              <a:t>III</a:t>
            </a:r>
            <a:r>
              <a:rPr lang="es-ES" sz="1400" b="1" dirty="0">
                <a:solidFill>
                  <a:srgbClr val="FFFFFF"/>
                </a:solidFill>
                <a:latin typeface="Verdana" pitchFamily="34" charset="0"/>
                <a:cs typeface="Times New Roman" pitchFamily="18" charset="0"/>
              </a:rPr>
              <a:t>. </a:t>
            </a:r>
            <a:r>
              <a:rPr lang="es-ES" sz="1400" b="1" dirty="0">
                <a:solidFill>
                  <a:srgbClr val="C00000"/>
                </a:solidFill>
                <a:latin typeface="Verdana" pitchFamily="34" charset="0"/>
                <a:cs typeface="Times New Roman" pitchFamily="18" charset="0"/>
              </a:rPr>
              <a:t>ORATIO</a:t>
            </a:r>
            <a:endParaRPr lang="es-ES" sz="1400" dirty="0">
              <a:solidFill>
                <a:srgbClr val="C00000"/>
              </a:solidFill>
              <a:cs typeface="Times New Roman" pitchFamily="18" charset="0"/>
            </a:endParaRPr>
          </a:p>
        </p:txBody>
      </p:sp>
      <p:sp>
        <p:nvSpPr>
          <p:cNvPr id="11" name="10 Rectángulo"/>
          <p:cNvSpPr/>
          <p:nvPr/>
        </p:nvSpPr>
        <p:spPr>
          <a:xfrm>
            <a:off x="611560" y="908720"/>
            <a:ext cx="2282997" cy="523220"/>
          </a:xfrm>
          <a:prstGeom prst="rect">
            <a:avLst/>
          </a:prstGeom>
        </p:spPr>
        <p:txBody>
          <a:bodyPr wrap="none">
            <a:spAutoFit/>
          </a:bodyPr>
          <a:lstStyle/>
          <a:p>
            <a:pPr fontAlgn="base">
              <a:spcBef>
                <a:spcPct val="0"/>
              </a:spcBef>
              <a:spcAft>
                <a:spcPct val="0"/>
              </a:spcAft>
            </a:pPr>
            <a:r>
              <a:rPr lang="es-ES_tradnl" sz="2800" b="1" i="1" dirty="0">
                <a:solidFill>
                  <a:srgbClr val="FFFF00"/>
                </a:solidFill>
                <a:effectLst>
                  <a:glow rad="63500">
                    <a:srgbClr val="000000">
                      <a:satMod val="175000"/>
                      <a:alpha val="40000"/>
                    </a:srgbClr>
                  </a:glow>
                </a:effectLst>
                <a:latin typeface="Times New Roman" pitchFamily="18" charset="0"/>
                <a:cs typeface="Times New Roman" pitchFamily="18" charset="0"/>
              </a:rPr>
              <a:t>Motivación</a:t>
            </a:r>
            <a:r>
              <a:rPr lang="es-ES_tradnl" sz="2800" b="1" i="1" dirty="0">
                <a:solidFill>
                  <a:srgbClr val="FFFF00"/>
                </a:solidFill>
                <a:latin typeface="Times New Roman" pitchFamily="18" charset="0"/>
                <a:cs typeface="Times New Roman" pitchFamily="18" charset="0"/>
              </a:rPr>
              <a:t>: </a:t>
            </a:r>
            <a:endParaRPr lang="es-PE" sz="2800" dirty="0">
              <a:solidFill>
                <a:srgbClr val="FFFF00"/>
              </a:solidFill>
              <a:latin typeface="Times New Roman" pitchFamily="18" charset="0"/>
              <a:cs typeface="Times New Roman" pitchFamily="18" charset="0"/>
            </a:endParaRPr>
          </a:p>
        </p:txBody>
      </p:sp>
      <p:sp>
        <p:nvSpPr>
          <p:cNvPr id="12" name="Rectangle 7"/>
          <p:cNvSpPr>
            <a:spLocks noChangeArrowheads="1"/>
          </p:cNvSpPr>
          <p:nvPr/>
        </p:nvSpPr>
        <p:spPr bwMode="auto">
          <a:xfrm>
            <a:off x="656450" y="4048320"/>
            <a:ext cx="7858900" cy="1838130"/>
          </a:xfrm>
          <a:prstGeom prst="rect">
            <a:avLst/>
          </a:prstGeom>
          <a:noFill/>
          <a:ln>
            <a:noFill/>
          </a:ln>
          <a:scene3d>
            <a:camera prst="orthographicFront"/>
            <a:lightRig rig="threePt" dir="t"/>
          </a:scene3d>
          <a:sp3d>
            <a:bevelT w="152400" h="50800" prst="softRound"/>
          </a:sp3d>
          <a:extLst/>
        </p:spPr>
        <p:txBody>
          <a:bodyPr/>
          <a:lstStyle/>
          <a:p>
            <a:pPr algn="ctr" fontAlgn="base">
              <a:lnSpc>
                <a:spcPct val="80000"/>
              </a:lnSpc>
              <a:spcBef>
                <a:spcPct val="20000"/>
              </a:spcBef>
              <a:spcAft>
                <a:spcPct val="0"/>
              </a:spcAft>
            </a:pPr>
            <a:r>
              <a:rPr lang="es-PE" sz="3000" dirty="0" smtClean="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rPr>
              <a:t>La Ascensión no significa ausencia de Jesús. Él sigue bien presente en su Iglesia. Por eso podemos dirigirnos a él y pedirle la fuerza que necesitamos para seguir siendo sus testigos en medio de nuestro mundo</a:t>
            </a:r>
            <a:endParaRPr lang="es-ES_tradnl" sz="3000" dirty="0">
              <a:ln w="6600">
                <a:solidFill>
                  <a:schemeClr val="accent2"/>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endParaRPr>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2199" y="426922"/>
            <a:ext cx="4113296" cy="920496"/>
          </a:xfrm>
          <a:prstGeom prst="roundRect">
            <a:avLst/>
          </a:prstGeom>
        </p:spPr>
      </p:pic>
      <p:sp>
        <p:nvSpPr>
          <p:cNvPr id="2" name="Rectángulo 1"/>
          <p:cNvSpPr/>
          <p:nvPr/>
        </p:nvSpPr>
        <p:spPr>
          <a:xfrm>
            <a:off x="1003033" y="1488196"/>
            <a:ext cx="2005677" cy="461665"/>
          </a:xfrm>
          <a:prstGeom prst="rect">
            <a:avLst/>
          </a:prstGeom>
        </p:spPr>
        <p:txBody>
          <a:bodyPr wrap="none">
            <a:spAutoFit/>
          </a:bodyPr>
          <a:lstStyle/>
          <a:p>
            <a:r>
              <a:rPr lang="es-PE" sz="2400" b="1" dirty="0">
                <a:ln w="6600">
                  <a:solidFill>
                    <a:schemeClr val="accent2"/>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Motivación: </a:t>
            </a:r>
            <a:endParaRPr lang="en-US" sz="2400" dirty="0"/>
          </a:p>
        </p:txBody>
      </p:sp>
      <p:sp>
        <p:nvSpPr>
          <p:cNvPr id="13" name="Rectángulo redondeado 12"/>
          <p:cNvSpPr>
            <a:spLocks noChangeArrowheads="1"/>
          </p:cNvSpPr>
          <p:nvPr/>
        </p:nvSpPr>
        <p:spPr bwMode="auto">
          <a:xfrm>
            <a:off x="611559" y="381000"/>
            <a:ext cx="3734575" cy="787087"/>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kern="0" dirty="0">
                <a:solidFill>
                  <a:srgbClr val="C00000"/>
                </a:solidFill>
                <a:latin typeface="Times New Roman" panose="02020603050405020304" pitchFamily="18" charset="0"/>
                <a:ea typeface="Times New Roman" panose="02020603050405020304" pitchFamily="18" charset="0"/>
                <a:cs typeface="Times New Roman" pitchFamily="18" charset="0"/>
              </a:rPr>
              <a:t>ORATIO</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a:p>
            <a:pPr indent="19050" algn="ctr" fontAlgn="base">
              <a:spcBef>
                <a:spcPct val="0"/>
              </a:spcBef>
              <a:spcAft>
                <a:spcPct val="0"/>
              </a:spcAft>
            </a:pPr>
            <a:r>
              <a:rPr lang="es-PE" b="1" kern="0" dirty="0">
                <a:solidFill>
                  <a:srgbClr val="833C0B"/>
                </a:solidFill>
                <a:latin typeface="Times New Roman" panose="02020603050405020304" pitchFamily="18" charset="0"/>
                <a:ea typeface="Times New Roman" panose="02020603050405020304" pitchFamily="18" charset="0"/>
                <a:cs typeface="Times New Roman" pitchFamily="18" charset="0"/>
              </a:rPr>
              <a:t>¿Qué le digo al Señor motivado por su Palabra?</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171693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 calcmode="lin" valueType="num">
                                      <p:cBhvr>
                                        <p:cTn id="9" dur="1750" fill="hold"/>
                                        <p:tgtEl>
                                          <p:spTgt spid="12"/>
                                        </p:tgtEl>
                                        <p:attrNameLst>
                                          <p:attrName>ppt_x</p:attrName>
                                        </p:attrNameLst>
                                      </p:cBhvr>
                                      <p:tavLst>
                                        <p:tav tm="0">
                                          <p:val>
                                            <p:fltVal val="0.5"/>
                                          </p:val>
                                        </p:tav>
                                        <p:tav tm="100000">
                                          <p:val>
                                            <p:strVal val="#ppt_x"/>
                                          </p:val>
                                        </p:tav>
                                      </p:tavLst>
                                    </p:anim>
                                    <p:anim calcmode="lin" valueType="num">
                                      <p:cBhvr>
                                        <p:cTn id="10" dur="175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idas Santas: Evangelio Junio 2,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49" y="414335"/>
            <a:ext cx="8207375" cy="604361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43524" y="401744"/>
            <a:ext cx="3158081" cy="2862322"/>
          </a:xfrm>
          <a:prstGeom prst="rect">
            <a:avLst/>
          </a:prstGeom>
          <a:noFill/>
        </p:spPr>
        <p:txBody>
          <a:bodyPr wrap="square" lIns="91440" tIns="45720" rIns="91440" bIns="45720">
            <a:spAutoFit/>
          </a:bodyPr>
          <a:lstStyle/>
          <a:p>
            <a:pPr algn="r" fontAlgn="base">
              <a:spcBef>
                <a:spcPct val="0"/>
              </a:spcBef>
              <a:spcAft>
                <a:spcPct val="0"/>
              </a:spcAft>
            </a:pPr>
            <a:r>
              <a:rPr lang="es-PE" sz="2000" b="1" dirty="0" smtClean="0">
                <a:solidFill>
                  <a:srgbClr val="FFFFFF"/>
                </a:solidFill>
                <a:effectLst>
                  <a:glow rad="63500">
                    <a:srgbClr val="000026">
                      <a:alpha val="40000"/>
                    </a:srgbClr>
                  </a:glow>
                  <a:outerShdw blurRad="38100" dist="38100" dir="2700000" algn="tl">
                    <a:srgbClr val="000000">
                      <a:alpha val="43137"/>
                    </a:srgbClr>
                  </a:outerShdw>
                </a:effectLst>
                <a:cs typeface="Times New Roman" pitchFamily="18" charset="0"/>
              </a:rPr>
              <a:t>•	Luego de un tiempo de oración personal, podemos compartir en voz alta nuestra oración, siempre dirigiéndonos a Dios mediante la alabanza, la acción de gracias o la súplica confiada. </a:t>
            </a:r>
            <a:endParaRPr lang="es-PE" sz="2000" b="1" dirty="0">
              <a:solidFill>
                <a:srgbClr val="FFFFFF"/>
              </a:solidFill>
              <a:effectLst>
                <a:glow rad="63500">
                  <a:srgbClr val="000026">
                    <a:alpha val="40000"/>
                  </a:srgbClr>
                </a:glow>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197164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plaudir en misa? « El lupanar del g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83" y="418041"/>
            <a:ext cx="8221417" cy="5982757"/>
          </a:xfrm>
          <a:prstGeom prst="rect">
            <a:avLst/>
          </a:prstGeom>
          <a:noFill/>
          <a:extLst>
            <a:ext uri="{909E8E84-426E-40DD-AFC4-6F175D3DCCD1}">
              <a14:hiddenFill xmlns:a14="http://schemas.microsoft.com/office/drawing/2010/main">
                <a:solidFill>
                  <a:srgbClr val="FFFFFF"/>
                </a:solidFill>
              </a14:hiddenFill>
            </a:ext>
          </a:extLst>
        </p:spPr>
      </p:pic>
      <p:sp>
        <p:nvSpPr>
          <p:cNvPr id="61443" name="Text Box 3"/>
          <p:cNvSpPr txBox="1">
            <a:spLocks noChangeArrowheads="1"/>
          </p:cNvSpPr>
          <p:nvPr/>
        </p:nvSpPr>
        <p:spPr bwMode="auto">
          <a:xfrm>
            <a:off x="516183" y="418043"/>
            <a:ext cx="2169184" cy="646331"/>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fontAlgn="base" hangingPunct="0">
              <a:spcBef>
                <a:spcPct val="0"/>
              </a:spcBef>
              <a:spcAft>
                <a:spcPct val="0"/>
              </a:spcAft>
              <a:defRPr/>
            </a:pPr>
            <a:r>
              <a:rPr lang="ca-ES" sz="3600" i="1" dirty="0" err="1">
                <a:solidFill>
                  <a:srgbClr val="FFFF00"/>
                </a:solidFill>
                <a:latin typeface="Comic Sans MS" pitchFamily="66" charset="0"/>
                <a:cs typeface="Times New Roman" pitchFamily="18" charset="0"/>
              </a:rPr>
              <a:t>Salmo</a:t>
            </a:r>
            <a:r>
              <a:rPr lang="ca-ES" sz="1200" i="1" dirty="0">
                <a:solidFill>
                  <a:srgbClr val="FFFF00"/>
                </a:solidFill>
                <a:latin typeface="Comic Sans MS" pitchFamily="66" charset="0"/>
                <a:cs typeface="Times New Roman" pitchFamily="18" charset="0"/>
              </a:rPr>
              <a:t> </a:t>
            </a:r>
            <a:r>
              <a:rPr lang="ca-ES" sz="2800" i="1" dirty="0" smtClean="0">
                <a:solidFill>
                  <a:srgbClr val="FFFF00"/>
                </a:solidFill>
                <a:latin typeface="Comic Sans MS" pitchFamily="66" charset="0"/>
                <a:cs typeface="Times New Roman" pitchFamily="18" charset="0"/>
              </a:rPr>
              <a:t>  </a:t>
            </a:r>
            <a:r>
              <a:rPr lang="ca-ES" sz="2800" b="1" i="1" dirty="0">
                <a:solidFill>
                  <a:srgbClr val="FFFF00"/>
                </a:solidFill>
                <a:latin typeface="Comic Sans MS" pitchFamily="66" charset="0"/>
                <a:cs typeface="Times New Roman" pitchFamily="18" charset="0"/>
              </a:rPr>
              <a:t>46</a:t>
            </a:r>
            <a:endParaRPr lang="ca-ES" sz="6600" i="1" dirty="0">
              <a:solidFill>
                <a:srgbClr val="FFFF00"/>
              </a:solidFill>
              <a:latin typeface="Comic Sans MS" pitchFamily="66" charset="0"/>
              <a:cs typeface="Times New Roman" pitchFamily="18" charset="0"/>
            </a:endParaRPr>
          </a:p>
        </p:txBody>
      </p:sp>
      <p:sp>
        <p:nvSpPr>
          <p:cNvPr id="6" name="Rectangle 4"/>
          <p:cNvSpPr>
            <a:spLocks noChangeArrowheads="1"/>
          </p:cNvSpPr>
          <p:nvPr/>
        </p:nvSpPr>
        <p:spPr bwMode="auto">
          <a:xfrm>
            <a:off x="1662703" y="418041"/>
            <a:ext cx="7074897" cy="2554545"/>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PE"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Pueblos todos,</a:t>
            </a:r>
            <a:r>
              <a:rPr lang="es-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batan palmas,  aclamen a Dios con gritos de júbilo; porque el Señor es sublime y terrible, emperador de toda la tierra.</a:t>
            </a:r>
            <a:r>
              <a:rPr lang="es-PE"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a:t>
            </a:r>
            <a:endParaRPr lang="ca-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endParaRPr>
          </a:p>
        </p:txBody>
      </p:sp>
      <p:sp>
        <p:nvSpPr>
          <p:cNvPr id="7" name="Rectangle 4"/>
          <p:cNvSpPr>
            <a:spLocks noChangeArrowheads="1"/>
          </p:cNvSpPr>
          <p:nvPr/>
        </p:nvSpPr>
        <p:spPr bwMode="auto">
          <a:xfrm>
            <a:off x="1390325" y="4705783"/>
            <a:ext cx="6473132"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i="1" dirty="0" smtClean="0">
                <a:solidFill>
                  <a:srgbClr val="002060"/>
                </a:solidFill>
                <a:effectLst>
                  <a:glow rad="101600">
                    <a:srgbClr val="FFFFFF"/>
                  </a:glow>
                </a:effectLst>
                <a:latin typeface="Comic Sans MS" pitchFamily="66" charset="0"/>
              </a:rPr>
              <a:t>Dios </a:t>
            </a:r>
            <a:r>
              <a:rPr lang="es-ES" sz="3200" b="1" i="1" dirty="0">
                <a:solidFill>
                  <a:srgbClr val="002060"/>
                </a:solidFill>
                <a:effectLst>
                  <a:glow rad="101600">
                    <a:srgbClr val="FFFFFF"/>
                  </a:glow>
                </a:effectLst>
                <a:latin typeface="Comic Sans MS" pitchFamily="66" charset="0"/>
              </a:rPr>
              <a:t>asciende entre aclamaciones,</a:t>
            </a:r>
            <a:br>
              <a:rPr lang="es-ES" sz="3200" b="1" i="1" dirty="0">
                <a:solidFill>
                  <a:srgbClr val="002060"/>
                </a:solidFill>
                <a:effectLst>
                  <a:glow rad="101600">
                    <a:srgbClr val="FFFFFF"/>
                  </a:glow>
                </a:effectLst>
                <a:latin typeface="Comic Sans MS" pitchFamily="66" charset="0"/>
              </a:rPr>
            </a:br>
            <a:r>
              <a:rPr lang="es-ES" sz="3200" b="1" i="1" dirty="0">
                <a:solidFill>
                  <a:srgbClr val="002060"/>
                </a:solidFill>
                <a:effectLst>
                  <a:glow rad="101600">
                    <a:srgbClr val="FFFFFF"/>
                  </a:glow>
                </a:effectLst>
                <a:latin typeface="Comic Sans MS" pitchFamily="66" charset="0"/>
              </a:rPr>
              <a:t>el Señor, al son de trompetas. </a:t>
            </a:r>
            <a:endParaRPr lang="ca-ES" sz="3200" b="1" i="1" dirty="0">
              <a:solidFill>
                <a:srgbClr val="002060"/>
              </a:solidFill>
              <a:effectLst>
                <a:glow rad="101600">
                  <a:srgbClr val="FFFFFF"/>
                </a:glow>
              </a:effectLst>
              <a:latin typeface="Comic Sans MS" pitchFamily="66" charset="0"/>
            </a:endParaRPr>
          </a:p>
        </p:txBody>
      </p:sp>
    </p:spTree>
    <p:extLst>
      <p:ext uri="{BB962C8B-B14F-4D97-AF65-F5344CB8AC3E}">
        <p14:creationId xmlns:p14="http://schemas.microsoft.com/office/powerpoint/2010/main" val="532546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64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adio María Panamá auf Twitter: &quot;El Señor asciende entre aclamaciones,  asciende al sonido de trompetas. #Salmo46 #FelizDomingo  #LaAscencionDelSeñor… &quot;"/>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0291" y="391681"/>
            <a:ext cx="8273184" cy="60293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80291" y="391681"/>
            <a:ext cx="4267200" cy="4524315"/>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Dios </a:t>
            </a:r>
            <a:r>
              <a:rPr lang="es-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asciende entre </a:t>
            </a:r>
            <a:r>
              <a:rPr lang="es-ES" sz="3200" b="1" i="1" dirty="0" err="1"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aclam</a:t>
            </a: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a:t>
            </a:r>
            <a:r>
              <a:rPr lang="es-ES" sz="3200" b="1" i="1" dirty="0" err="1"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aciones</a:t>
            </a:r>
            <a:r>
              <a:rPr lang="es-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el Señor, al son de trompetas; toquen para Dios, </a:t>
            </a:r>
            <a:endPar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endParaRPr>
          </a:p>
          <a:p>
            <a:pPr fontAlgn="base">
              <a:spcBef>
                <a:spcPct val="0"/>
              </a:spcBef>
              <a:spcAft>
                <a:spcPct val="0"/>
              </a:spcAft>
              <a:defRPr/>
            </a:pP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toquen</a:t>
            </a:r>
            <a:r>
              <a:rPr lang="es-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toquen </a:t>
            </a:r>
            <a:endPar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endParaRPr>
          </a:p>
          <a:p>
            <a:pPr fontAlgn="base">
              <a:spcBef>
                <a:spcPct val="0"/>
              </a:spcBef>
              <a:spcAft>
                <a:spcPct val="0"/>
              </a:spcAft>
              <a:defRPr/>
            </a:pP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para </a:t>
            </a:r>
            <a:r>
              <a:rPr lang="es-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nuestro </a:t>
            </a: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Rey</a:t>
            </a:r>
            <a:r>
              <a:rPr lang="es-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toquen. </a:t>
            </a:r>
          </a:p>
          <a:p>
            <a:pPr fontAlgn="base">
              <a:spcBef>
                <a:spcPct val="0"/>
              </a:spcBef>
              <a:spcAft>
                <a:spcPct val="0"/>
              </a:spcAft>
              <a:defRPr/>
            </a:pPr>
            <a:endParaRPr lang="ca-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endParaRPr>
          </a:p>
        </p:txBody>
      </p:sp>
      <p:sp>
        <p:nvSpPr>
          <p:cNvPr id="6" name="Rectangle 4"/>
          <p:cNvSpPr>
            <a:spLocks noChangeArrowheads="1"/>
          </p:cNvSpPr>
          <p:nvPr/>
        </p:nvSpPr>
        <p:spPr bwMode="auto">
          <a:xfrm>
            <a:off x="1046768" y="4915996"/>
            <a:ext cx="6933449"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i="1" dirty="0" smtClean="0">
                <a:solidFill>
                  <a:srgbClr val="C00000"/>
                </a:solidFill>
                <a:effectLst>
                  <a:glow rad="101600">
                    <a:srgbClr val="FFFFFF"/>
                  </a:glow>
                </a:effectLst>
                <a:latin typeface="Comic Sans MS" pitchFamily="66" charset="0"/>
              </a:rPr>
              <a:t>Dios </a:t>
            </a:r>
            <a:r>
              <a:rPr lang="es-ES" sz="3200" b="1" i="1" dirty="0">
                <a:solidFill>
                  <a:srgbClr val="C00000"/>
                </a:solidFill>
                <a:effectLst>
                  <a:glow rad="101600">
                    <a:srgbClr val="FFFFFF"/>
                  </a:glow>
                </a:effectLst>
                <a:latin typeface="Comic Sans MS" pitchFamily="66" charset="0"/>
              </a:rPr>
              <a:t>asciende entre aclamaciones,</a:t>
            </a:r>
            <a:br>
              <a:rPr lang="es-ES" sz="3200" b="1" i="1" dirty="0">
                <a:solidFill>
                  <a:srgbClr val="C00000"/>
                </a:solidFill>
                <a:effectLst>
                  <a:glow rad="101600">
                    <a:srgbClr val="FFFFFF"/>
                  </a:glow>
                </a:effectLst>
                <a:latin typeface="Comic Sans MS" pitchFamily="66" charset="0"/>
              </a:rPr>
            </a:br>
            <a:r>
              <a:rPr lang="es-ES" sz="3200" b="1" i="1" dirty="0">
                <a:solidFill>
                  <a:srgbClr val="C00000"/>
                </a:solidFill>
                <a:effectLst>
                  <a:glow rad="101600">
                    <a:srgbClr val="FFFFFF"/>
                  </a:glow>
                </a:effectLst>
                <a:latin typeface="Comic Sans MS" pitchFamily="66" charset="0"/>
              </a:rPr>
              <a:t>el Señor, al son de trompetas. </a:t>
            </a:r>
            <a:endParaRPr lang="ca-ES" sz="3200" b="1" i="1" dirty="0">
              <a:solidFill>
                <a:srgbClr val="C00000"/>
              </a:solidFill>
              <a:effectLst>
                <a:glow rad="101600">
                  <a:srgbClr val="FFFFFF"/>
                </a:glow>
              </a:effectLst>
              <a:latin typeface="Comic Sans MS" pitchFamily="66" charset="0"/>
            </a:endParaRPr>
          </a:p>
        </p:txBody>
      </p:sp>
    </p:spTree>
    <p:extLst>
      <p:ext uri="{BB962C8B-B14F-4D97-AF65-F5344CB8AC3E}">
        <p14:creationId xmlns:p14="http://schemas.microsoft.com/office/powerpoint/2010/main" val="3101422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63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0388" y="452583"/>
            <a:ext cx="8195951" cy="6022108"/>
          </a:xfrm>
          <a:prstGeom prst="rect">
            <a:avLst/>
          </a:prstGeom>
        </p:spPr>
      </p:pic>
      <p:sp>
        <p:nvSpPr>
          <p:cNvPr id="2" name="1 Rectángulo"/>
          <p:cNvSpPr/>
          <p:nvPr/>
        </p:nvSpPr>
        <p:spPr>
          <a:xfrm>
            <a:off x="732996" y="595451"/>
            <a:ext cx="7790736" cy="1384995"/>
          </a:xfrm>
          <a:prstGeom prst="rect">
            <a:avLst/>
          </a:prstGeom>
        </p:spPr>
        <p:txBody>
          <a:bodyPr wrap="square">
            <a:spAutoFit/>
          </a:bodyPr>
          <a:lstStyle/>
          <a:p>
            <a:pPr algn="ctr" fontAlgn="base">
              <a:spcBef>
                <a:spcPct val="0"/>
              </a:spcBef>
              <a:spcAft>
                <a:spcPct val="0"/>
              </a:spcAft>
            </a:pPr>
            <a:r>
              <a:rPr lang="es-ES_tradnl" sz="2800" b="1" dirty="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Ambientación: </a:t>
            </a:r>
            <a:endParaRPr lang="es-ES_tradnl" sz="2800" b="1" dirty="0" smtClean="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endParaRPr>
          </a:p>
          <a:p>
            <a:pPr algn="ctr" fontAlgn="base">
              <a:spcBef>
                <a:spcPct val="0"/>
              </a:spcBef>
              <a:spcAft>
                <a:spcPct val="0"/>
              </a:spcAft>
            </a:pPr>
            <a:r>
              <a:rPr lang="es-ES_tradnl" sz="2800" dirty="0" smtClean="0">
                <a:solidFill>
                  <a:srgbClr val="FFFFFF"/>
                </a:solidFill>
                <a:effectLst>
                  <a:outerShdw blurRad="38100" dist="38100" dir="2700000" algn="tl">
                    <a:srgbClr val="000000"/>
                  </a:outerShdw>
                </a:effectLst>
                <a:latin typeface="Agency FB" panose="020B0503020202020204" pitchFamily="34" charset="0"/>
                <a:cs typeface="Times New Roman" pitchFamily="18" charset="0"/>
              </a:rPr>
              <a:t>Cirio </a:t>
            </a:r>
            <a:r>
              <a:rPr lang="es-ES_tradnl" sz="2800" dirty="0">
                <a:solidFill>
                  <a:srgbClr val="FFFFFF"/>
                </a:solidFill>
                <a:effectLst>
                  <a:outerShdw blurRad="38100" dist="38100" dir="2700000" algn="tl">
                    <a:srgbClr val="000000"/>
                  </a:outerShdw>
                </a:effectLst>
                <a:latin typeface="Agency FB" panose="020B0503020202020204" pitchFamily="34" charset="0"/>
                <a:cs typeface="Times New Roman" pitchFamily="18" charset="0"/>
              </a:rPr>
              <a:t>Pascual con el lema: </a:t>
            </a:r>
            <a:r>
              <a:rPr lang="es-ES_tradnl" sz="2800" b="1" dirty="0">
                <a:solidFill>
                  <a:srgbClr val="FFFF00"/>
                </a:solidFill>
                <a:effectLst>
                  <a:outerShdw blurRad="38100" dist="38100" dir="2700000" algn="tl">
                    <a:srgbClr val="000000"/>
                  </a:outerShdw>
                </a:effectLst>
                <a:latin typeface="Agency FB" panose="020B0503020202020204" pitchFamily="34" charset="0"/>
                <a:cs typeface="Times New Roman" pitchFamily="18" charset="0"/>
              </a:rPr>
              <a:t>Vayan por todo el mundo</a:t>
            </a:r>
            <a:r>
              <a:rPr lang="es-ES_tradnl" sz="2800" dirty="0">
                <a:solidFill>
                  <a:srgbClr val="FFFFFF"/>
                </a:solidFill>
                <a:effectLst>
                  <a:outerShdw blurRad="38100" dist="38100" dir="2700000" algn="tl">
                    <a:srgbClr val="000000"/>
                  </a:outerShdw>
                </a:effectLst>
                <a:latin typeface="Agency FB" panose="020B0503020202020204" pitchFamily="34" charset="0"/>
                <a:cs typeface="Times New Roman" pitchFamily="18" charset="0"/>
              </a:rPr>
              <a:t>. Mapamundi con huellas recortadas con los nombres de los participantes.</a:t>
            </a:r>
            <a:endParaRPr lang="es-ES" sz="2800" dirty="0">
              <a:solidFill>
                <a:srgbClr val="FFFFFF"/>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endParaRPr>
          </a:p>
        </p:txBody>
      </p:sp>
      <p:sp>
        <p:nvSpPr>
          <p:cNvPr id="4" name="Rectangle 9"/>
          <p:cNvSpPr>
            <a:spLocks noChangeArrowheads="1"/>
          </p:cNvSpPr>
          <p:nvPr/>
        </p:nvSpPr>
        <p:spPr bwMode="auto">
          <a:xfrm>
            <a:off x="1242753" y="5294666"/>
            <a:ext cx="6543151" cy="69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ES_tradnl" sz="2400" b="1" dirty="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rPr>
              <a:t>Cantos sugeridos: </a:t>
            </a:r>
            <a:endParaRPr lang="es-ES_tradnl" sz="2400" b="1" dirty="0" smtClean="0">
              <a:solidFill>
                <a:srgbClr val="FFFF00"/>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endParaRPr>
          </a:p>
          <a:p>
            <a:pPr algn="ctr" fontAlgn="base">
              <a:spcBef>
                <a:spcPct val="0"/>
              </a:spcBef>
              <a:spcAft>
                <a:spcPct val="0"/>
              </a:spcAft>
            </a:pPr>
            <a:r>
              <a:rPr lang="es-ES_tradnl" sz="2400" dirty="0" smtClean="0">
                <a:solidFill>
                  <a:srgbClr val="FFFFFF"/>
                </a:solidFill>
                <a:effectLst>
                  <a:outerShdw blurRad="38100" dist="38100" dir="2700000" algn="tl">
                    <a:srgbClr val="000000"/>
                  </a:outerShdw>
                </a:effectLst>
                <a:latin typeface="Agency FB" panose="020B0503020202020204" pitchFamily="34" charset="0"/>
                <a:cs typeface="Times New Roman" pitchFamily="18" charset="0"/>
              </a:rPr>
              <a:t>Nos </a:t>
            </a:r>
            <a:r>
              <a:rPr lang="es-ES_tradnl" sz="2400" dirty="0">
                <a:solidFill>
                  <a:srgbClr val="FFFFFF"/>
                </a:solidFill>
                <a:effectLst>
                  <a:outerShdw blurRad="38100" dist="38100" dir="2700000" algn="tl">
                    <a:srgbClr val="000000"/>
                  </a:outerShdw>
                </a:effectLst>
                <a:latin typeface="Agency FB" panose="020B0503020202020204" pitchFamily="34" charset="0"/>
                <a:cs typeface="Times New Roman" pitchFamily="18" charset="0"/>
              </a:rPr>
              <a:t>envías por el mundo; Alma misionera</a:t>
            </a:r>
            <a:endParaRPr lang="es-ES" sz="2800" dirty="0">
              <a:solidFill>
                <a:srgbClr val="FFFFFF"/>
              </a:solidFill>
              <a:effectLst>
                <a:outerShdw blurRad="50800" dist="38100" dir="10800000" algn="r" rotWithShape="0">
                  <a:prstClr val="black"/>
                </a:outerShdw>
              </a:effectLst>
              <a:latin typeface="Agency FB" panose="020B0503020202020204" pitchFamily="34" charset="0"/>
              <a:ea typeface="Times New Roman" pitchFamily="18" charset="0"/>
              <a:cs typeface="Tahoma" pitchFamily="34" charset="0"/>
            </a:endParaRPr>
          </a:p>
        </p:txBody>
      </p:sp>
      <p:sp>
        <p:nvSpPr>
          <p:cNvPr id="6" name="5 CuadroTexto"/>
          <p:cNvSpPr txBox="1"/>
          <p:nvPr/>
        </p:nvSpPr>
        <p:spPr>
          <a:xfrm rot="372042">
            <a:off x="7148923" y="3233878"/>
            <a:ext cx="673582" cy="307777"/>
          </a:xfrm>
          <a:prstGeom prst="rect">
            <a:avLst/>
          </a:prstGeom>
          <a:noFill/>
        </p:spPr>
        <p:txBody>
          <a:bodyPr wrap="none" rtlCol="0">
            <a:spAutoFit/>
          </a:bodyPr>
          <a:lstStyle/>
          <a:p>
            <a:pPr fontAlgn="base">
              <a:spcBef>
                <a:spcPct val="0"/>
              </a:spcBef>
              <a:spcAft>
                <a:spcPct val="0"/>
              </a:spcAft>
            </a:pPr>
            <a:r>
              <a:rPr lang="es-PE" sz="1400" dirty="0" smtClean="0">
                <a:solidFill>
                  <a:schemeClr val="tx1">
                    <a:lumMod val="95000"/>
                    <a:lumOff val="5000"/>
                  </a:schemeClr>
                </a:solidFill>
                <a:effectLst>
                  <a:outerShdw blurRad="38100" dist="38100" dir="2700000" algn="tl">
                    <a:srgbClr val="000000">
                      <a:alpha val="43137"/>
                    </a:srgbClr>
                  </a:outerShdw>
                </a:effectLst>
                <a:cs typeface="Times New Roman" pitchFamily="18" charset="0"/>
              </a:rPr>
              <a:t>Martín</a:t>
            </a:r>
            <a:endParaRPr lang="es-PE" sz="1400" dirty="0">
              <a:solidFill>
                <a:schemeClr val="tx1">
                  <a:lumMod val="95000"/>
                  <a:lumOff val="5000"/>
                </a:schemeClr>
              </a:solidFill>
              <a:effectLst>
                <a:outerShdw blurRad="38100" dist="38100" dir="2700000" algn="tl">
                  <a:srgbClr val="000000">
                    <a:alpha val="43137"/>
                  </a:srgbClr>
                </a:outerShdw>
              </a:effectLst>
              <a:cs typeface="Times New Roman" pitchFamily="18" charset="0"/>
            </a:endParaRPr>
          </a:p>
        </p:txBody>
      </p:sp>
      <p:sp>
        <p:nvSpPr>
          <p:cNvPr id="13" name="12 CuadroTexto"/>
          <p:cNvSpPr txBox="1"/>
          <p:nvPr/>
        </p:nvSpPr>
        <p:spPr>
          <a:xfrm rot="1315622">
            <a:off x="7236632" y="4035194"/>
            <a:ext cx="665567" cy="338554"/>
          </a:xfrm>
          <a:prstGeom prst="rect">
            <a:avLst/>
          </a:prstGeom>
          <a:noFill/>
        </p:spPr>
        <p:txBody>
          <a:bodyPr wrap="none" rtlCol="0">
            <a:spAutoFit/>
          </a:bodyPr>
          <a:lstStyle/>
          <a:p>
            <a:pPr fontAlgn="base">
              <a:spcBef>
                <a:spcPct val="0"/>
              </a:spcBef>
              <a:spcAft>
                <a:spcPct val="0"/>
              </a:spcAft>
            </a:pPr>
            <a:r>
              <a:rPr lang="es-PE" sz="1600" dirty="0" smtClean="0">
                <a:solidFill>
                  <a:schemeClr val="tx1">
                    <a:lumMod val="95000"/>
                    <a:lumOff val="5000"/>
                  </a:schemeClr>
                </a:solidFill>
                <a:cs typeface="Times New Roman" pitchFamily="18" charset="0"/>
              </a:rPr>
              <a:t>Jaime</a:t>
            </a:r>
            <a:endParaRPr lang="es-PE" sz="1600" dirty="0">
              <a:solidFill>
                <a:schemeClr val="tx1">
                  <a:lumMod val="95000"/>
                  <a:lumOff val="5000"/>
                </a:schemeClr>
              </a:solidFill>
              <a:cs typeface="Times New Roman" pitchFamily="18" charset="0"/>
            </a:endParaRPr>
          </a:p>
        </p:txBody>
      </p:sp>
      <p:sp>
        <p:nvSpPr>
          <p:cNvPr id="3" name="2 CuadroTexto"/>
          <p:cNvSpPr txBox="1"/>
          <p:nvPr/>
        </p:nvSpPr>
        <p:spPr>
          <a:xfrm rot="20418193">
            <a:off x="5845796" y="2508148"/>
            <a:ext cx="1191304" cy="369332"/>
          </a:xfrm>
          <a:prstGeom prst="rect">
            <a:avLst/>
          </a:prstGeom>
          <a:noFill/>
        </p:spPr>
        <p:txBody>
          <a:bodyPr wrap="square" rtlCol="0">
            <a:spAutoFit/>
          </a:bodyPr>
          <a:lstStyle/>
          <a:p>
            <a:pPr fontAlgn="base">
              <a:spcBef>
                <a:spcPct val="0"/>
              </a:spcBef>
              <a:spcAft>
                <a:spcPct val="0"/>
              </a:spcAft>
            </a:pPr>
            <a:r>
              <a:rPr lang="es-PE" dirty="0" smtClean="0">
                <a:solidFill>
                  <a:schemeClr val="tx1">
                    <a:lumMod val="95000"/>
                    <a:lumOff val="5000"/>
                  </a:schemeClr>
                </a:solidFill>
                <a:cs typeface="Times New Roman" pitchFamily="18" charset="0"/>
              </a:rPr>
              <a:t> Clara</a:t>
            </a:r>
            <a:endParaRPr lang="es-PE" dirty="0">
              <a:solidFill>
                <a:schemeClr val="tx1">
                  <a:lumMod val="95000"/>
                  <a:lumOff val="5000"/>
                </a:schemeClr>
              </a:solidFill>
              <a:cs typeface="Times New Roman" pitchFamily="18" charset="0"/>
            </a:endParaRPr>
          </a:p>
        </p:txBody>
      </p:sp>
      <p:sp>
        <p:nvSpPr>
          <p:cNvPr id="19" name="2 CuadroTexto"/>
          <p:cNvSpPr txBox="1"/>
          <p:nvPr/>
        </p:nvSpPr>
        <p:spPr>
          <a:xfrm rot="3943297">
            <a:off x="5839913" y="4035178"/>
            <a:ext cx="461665" cy="716913"/>
          </a:xfrm>
          <a:prstGeom prst="rect">
            <a:avLst/>
          </a:prstGeom>
          <a:noFill/>
        </p:spPr>
        <p:txBody>
          <a:bodyPr vert="vert270" wrap="square" rtlCol="0" anchor="ctr">
            <a:spAutoFit/>
          </a:bodyPr>
          <a:lstStyle/>
          <a:p>
            <a:pPr fontAlgn="base">
              <a:spcBef>
                <a:spcPct val="0"/>
              </a:spcBef>
              <a:spcAft>
                <a:spcPct val="0"/>
              </a:spcAft>
            </a:pPr>
            <a:r>
              <a:rPr lang="es-PE" dirty="0" smtClean="0">
                <a:solidFill>
                  <a:schemeClr val="tx1">
                    <a:lumMod val="95000"/>
                    <a:lumOff val="5000"/>
                  </a:schemeClr>
                </a:solidFill>
                <a:cs typeface="Times New Roman" pitchFamily="18" charset="0"/>
              </a:rPr>
              <a:t>Rita</a:t>
            </a:r>
            <a:endParaRPr lang="es-PE" dirty="0">
              <a:solidFill>
                <a:schemeClr val="tx1">
                  <a:lumMod val="95000"/>
                  <a:lumOff val="5000"/>
                </a:schemeClr>
              </a:solidFill>
              <a:cs typeface="Times New Roman" pitchFamily="18" charset="0"/>
            </a:endParaRPr>
          </a:p>
        </p:txBody>
      </p:sp>
      <p:sp>
        <p:nvSpPr>
          <p:cNvPr id="5" name="4 Rectángulo"/>
          <p:cNvSpPr/>
          <p:nvPr/>
        </p:nvSpPr>
        <p:spPr>
          <a:xfrm>
            <a:off x="2279080" y="4516380"/>
            <a:ext cx="1136072" cy="1034480"/>
          </a:xfrm>
          <a:prstGeom prst="rect">
            <a:avLst/>
          </a:prstGeom>
        </p:spPr>
        <p:txBody>
          <a:bodyPr wrap="none">
            <a:prstTxWarp prst="textInflateBottom">
              <a:avLst/>
            </a:prstTxWarp>
            <a:spAutoFit/>
          </a:bodyPr>
          <a:lstStyle/>
          <a:p>
            <a:pPr algn="ctr" fontAlgn="base">
              <a:spcBef>
                <a:spcPct val="0"/>
              </a:spcBef>
              <a:spcAft>
                <a:spcPct val="0"/>
              </a:spcAft>
            </a:pPr>
            <a:r>
              <a:rPr lang="es-PE" sz="2400" b="1"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pitchFamily="34" charset="0"/>
                <a:ea typeface="Segoe UI Symbol" panose="020B0502040204020203" pitchFamily="34" charset="0"/>
                <a:cs typeface="Times New Roman" pitchFamily="18" charset="0"/>
              </a:rPr>
              <a:t>Vayan </a:t>
            </a:r>
            <a:endParaRPr lang="es-PE" sz="2400" b="1" dirty="0" smtClean="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pitchFamily="34" charset="0"/>
              <a:ea typeface="Segoe UI Symbol" panose="020B0502040204020203" pitchFamily="34" charset="0"/>
              <a:cs typeface="Times New Roman" pitchFamily="18" charset="0"/>
            </a:endParaRPr>
          </a:p>
          <a:p>
            <a:pPr algn="ctr" fontAlgn="base">
              <a:spcBef>
                <a:spcPct val="0"/>
              </a:spcBef>
              <a:spcAft>
                <a:spcPct val="0"/>
              </a:spcAft>
            </a:pPr>
            <a:r>
              <a:rPr lang="es-PE" sz="2400" b="1" dirty="0" smtClean="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pitchFamily="34" charset="0"/>
                <a:ea typeface="Segoe UI Symbol" panose="020B0502040204020203" pitchFamily="34" charset="0"/>
                <a:cs typeface="Times New Roman" pitchFamily="18" charset="0"/>
              </a:rPr>
              <a:t>por </a:t>
            </a:r>
            <a:r>
              <a:rPr lang="es-PE" sz="2400" b="1"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pitchFamily="34" charset="0"/>
                <a:ea typeface="Segoe UI Symbol" panose="020B0502040204020203" pitchFamily="34" charset="0"/>
                <a:cs typeface="Times New Roman" pitchFamily="18" charset="0"/>
              </a:rPr>
              <a:t>todo </a:t>
            </a:r>
          </a:p>
          <a:p>
            <a:pPr algn="ctr" fontAlgn="base">
              <a:spcBef>
                <a:spcPct val="0"/>
              </a:spcBef>
              <a:spcAft>
                <a:spcPct val="0"/>
              </a:spcAft>
            </a:pPr>
            <a:r>
              <a:rPr lang="es-PE" sz="2400" b="1"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pitchFamily="34" charset="0"/>
                <a:ea typeface="Segoe UI Symbol" panose="020B0502040204020203" pitchFamily="34" charset="0"/>
                <a:cs typeface="Times New Roman" pitchFamily="18" charset="0"/>
              </a:rPr>
              <a:t>el mundo</a:t>
            </a:r>
          </a:p>
        </p:txBody>
      </p:sp>
    </p:spTree>
    <p:extLst>
      <p:ext uri="{BB962C8B-B14F-4D97-AF65-F5344CB8AC3E}">
        <p14:creationId xmlns:p14="http://schemas.microsoft.com/office/powerpoint/2010/main" val="2911426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9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840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1750" fill="hold"/>
                                        <p:tgtEl>
                                          <p:spTgt spid="3"/>
                                        </p:tgtEl>
                                        <p:attrNameLst>
                                          <p:attrName>ppt_w</p:attrName>
                                        </p:attrNameLst>
                                      </p:cBhvr>
                                      <p:tavLst>
                                        <p:tav tm="0">
                                          <p:val>
                                            <p:fltVal val="0"/>
                                          </p:val>
                                        </p:tav>
                                        <p:tav tm="100000">
                                          <p:val>
                                            <p:strVal val="#ppt_w"/>
                                          </p:val>
                                        </p:tav>
                                      </p:tavLst>
                                    </p:anim>
                                    <p:anim calcmode="lin" valueType="num">
                                      <p:cBhvr>
                                        <p:cTn id="18" dur="1750" fill="hold"/>
                                        <p:tgtEl>
                                          <p:spTgt spid="3"/>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iterate type="wd">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1750" fill="hold"/>
                                        <p:tgtEl>
                                          <p:spTgt spid="6"/>
                                        </p:tgtEl>
                                        <p:attrNameLst>
                                          <p:attrName>ppt_w</p:attrName>
                                        </p:attrNameLst>
                                      </p:cBhvr>
                                      <p:tavLst>
                                        <p:tav tm="0">
                                          <p:val>
                                            <p:fltVal val="0"/>
                                          </p:val>
                                        </p:tav>
                                        <p:tav tm="100000">
                                          <p:val>
                                            <p:strVal val="#ppt_w"/>
                                          </p:val>
                                        </p:tav>
                                      </p:tavLst>
                                    </p:anim>
                                    <p:anim calcmode="lin" valueType="num">
                                      <p:cBhvr>
                                        <p:cTn id="22" dur="1750" fill="hold"/>
                                        <p:tgtEl>
                                          <p:spTgt spid="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iterate type="wd">
                                    <p:tmPct val="10000"/>
                                  </p:iterate>
                                  <p:childTnLst>
                                    <p:set>
                                      <p:cBhvr>
                                        <p:cTn id="24" dur="1" fill="hold">
                                          <p:stCondLst>
                                            <p:cond delay="0"/>
                                          </p:stCondLst>
                                        </p:cTn>
                                        <p:tgtEl>
                                          <p:spTgt spid="13"/>
                                        </p:tgtEl>
                                        <p:attrNameLst>
                                          <p:attrName>style.visibility</p:attrName>
                                        </p:attrNameLst>
                                      </p:cBhvr>
                                      <p:to>
                                        <p:strVal val="visible"/>
                                      </p:to>
                                    </p:set>
                                    <p:anim calcmode="lin" valueType="num">
                                      <p:cBhvr>
                                        <p:cTn id="25" dur="1750" fill="hold"/>
                                        <p:tgtEl>
                                          <p:spTgt spid="13"/>
                                        </p:tgtEl>
                                        <p:attrNameLst>
                                          <p:attrName>ppt_w</p:attrName>
                                        </p:attrNameLst>
                                      </p:cBhvr>
                                      <p:tavLst>
                                        <p:tav tm="0">
                                          <p:val>
                                            <p:fltVal val="0"/>
                                          </p:val>
                                        </p:tav>
                                        <p:tav tm="100000">
                                          <p:val>
                                            <p:strVal val="#ppt_w"/>
                                          </p:val>
                                        </p:tav>
                                      </p:tavLst>
                                    </p:anim>
                                    <p:anim calcmode="lin" valueType="num">
                                      <p:cBhvr>
                                        <p:cTn id="26" dur="1750" fill="hold"/>
                                        <p:tgtEl>
                                          <p:spTgt spid="13"/>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iterate type="wd">
                                    <p:tmPct val="10000"/>
                                  </p:iterate>
                                  <p:childTnLst>
                                    <p:set>
                                      <p:cBhvr>
                                        <p:cTn id="28" dur="1" fill="hold">
                                          <p:stCondLst>
                                            <p:cond delay="0"/>
                                          </p:stCondLst>
                                        </p:cTn>
                                        <p:tgtEl>
                                          <p:spTgt spid="19"/>
                                        </p:tgtEl>
                                        <p:attrNameLst>
                                          <p:attrName>style.visibility</p:attrName>
                                        </p:attrNameLst>
                                      </p:cBhvr>
                                      <p:to>
                                        <p:strVal val="visible"/>
                                      </p:to>
                                    </p:set>
                                    <p:anim calcmode="lin" valueType="num">
                                      <p:cBhvr>
                                        <p:cTn id="29" dur="1750" fill="hold"/>
                                        <p:tgtEl>
                                          <p:spTgt spid="19"/>
                                        </p:tgtEl>
                                        <p:attrNameLst>
                                          <p:attrName>ppt_w</p:attrName>
                                        </p:attrNameLst>
                                      </p:cBhvr>
                                      <p:tavLst>
                                        <p:tav tm="0">
                                          <p:val>
                                            <p:fltVal val="0"/>
                                          </p:val>
                                        </p:tav>
                                        <p:tav tm="100000">
                                          <p:val>
                                            <p:strVal val="#ppt_w"/>
                                          </p:val>
                                        </p:tav>
                                      </p:tavLst>
                                    </p:anim>
                                    <p:anim calcmode="lin" valueType="num">
                                      <p:cBhvr>
                                        <p:cTn id="30" dur="1750" fill="hold"/>
                                        <p:tgtEl>
                                          <p:spTgt spid="19"/>
                                        </p:tgtEl>
                                        <p:attrNameLst>
                                          <p:attrName>ppt_h</p:attrName>
                                        </p:attrNameLst>
                                      </p:cBhvr>
                                      <p:tavLst>
                                        <p:tav tm="0">
                                          <p:val>
                                            <p:fltVal val="0"/>
                                          </p:val>
                                        </p:tav>
                                        <p:tav tm="100000">
                                          <p:val>
                                            <p:strVal val="#ppt_h"/>
                                          </p:val>
                                        </p:tav>
                                      </p:tavLst>
                                    </p:anim>
                                  </p:childTnLst>
                                </p:cTn>
                              </p:par>
                            </p:childTnLst>
                          </p:cTn>
                        </p:par>
                        <p:par>
                          <p:cTn id="31" fill="hold">
                            <p:stCondLst>
                              <p:cond delay="10325"/>
                            </p:stCondLst>
                            <p:childTnLst>
                              <p:par>
                                <p:cTn id="32" presetID="23" presetClass="entr" presetSubtype="16" fill="hold" grpId="0" nodeType="afterEffect">
                                  <p:stCondLst>
                                    <p:cond delay="0"/>
                                  </p:stCondLst>
                                  <p:iterate type="wd">
                                    <p:tmPct val="10000"/>
                                  </p:iterate>
                                  <p:childTnLst>
                                    <p:set>
                                      <p:cBhvr>
                                        <p:cTn id="33" dur="1" fill="hold">
                                          <p:stCondLst>
                                            <p:cond delay="0"/>
                                          </p:stCondLst>
                                        </p:cTn>
                                        <p:tgtEl>
                                          <p:spTgt spid="4"/>
                                        </p:tgtEl>
                                        <p:attrNameLst>
                                          <p:attrName>style.visibility</p:attrName>
                                        </p:attrNameLst>
                                      </p:cBhvr>
                                      <p:to>
                                        <p:strVal val="visible"/>
                                      </p:to>
                                    </p:set>
                                    <p:anim calcmode="lin" valueType="num">
                                      <p:cBhvr>
                                        <p:cTn id="34" dur="1750" fill="hold"/>
                                        <p:tgtEl>
                                          <p:spTgt spid="4"/>
                                        </p:tgtEl>
                                        <p:attrNameLst>
                                          <p:attrName>ppt_w</p:attrName>
                                        </p:attrNameLst>
                                      </p:cBhvr>
                                      <p:tavLst>
                                        <p:tav tm="0">
                                          <p:val>
                                            <p:fltVal val="0"/>
                                          </p:val>
                                        </p:tav>
                                        <p:tav tm="100000">
                                          <p:val>
                                            <p:strVal val="#ppt_w"/>
                                          </p:val>
                                        </p:tav>
                                      </p:tavLst>
                                    </p:anim>
                                    <p:anim calcmode="lin" valueType="num">
                                      <p:cBhvr>
                                        <p:cTn id="35"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3" grpId="0"/>
      <p:bldP spid="3" grpId="0"/>
      <p:bldP spid="19"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120" y="389669"/>
            <a:ext cx="8221597" cy="6039993"/>
          </a:xfrm>
          <a:prstGeom prst="rect">
            <a:avLst/>
          </a:prstGeom>
        </p:spPr>
      </p:pic>
      <p:sp>
        <p:nvSpPr>
          <p:cNvPr id="54276" name="Text Box 4"/>
          <p:cNvSpPr txBox="1">
            <a:spLocks noChangeArrowheads="1"/>
          </p:cNvSpPr>
          <p:nvPr/>
        </p:nvSpPr>
        <p:spPr bwMode="auto">
          <a:xfrm>
            <a:off x="1889125" y="2879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0"/>
              </a:spcBef>
              <a:spcAft>
                <a:spcPct val="0"/>
              </a:spcAft>
            </a:pPr>
            <a:endParaRPr lang="es-PE">
              <a:solidFill>
                <a:srgbClr val="000000"/>
              </a:solidFill>
              <a:latin typeface="Times" charset="0"/>
            </a:endParaRPr>
          </a:p>
        </p:txBody>
      </p:sp>
      <p:sp>
        <p:nvSpPr>
          <p:cNvPr id="63493" name="Text Box 5"/>
          <p:cNvSpPr txBox="1">
            <a:spLocks noChangeArrowheads="1"/>
          </p:cNvSpPr>
          <p:nvPr/>
        </p:nvSpPr>
        <p:spPr bwMode="auto">
          <a:xfrm>
            <a:off x="332508" y="3761243"/>
            <a:ext cx="4670802" cy="52322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eaLnBrk="0" fontAlgn="base" hangingPunct="0">
              <a:spcBef>
                <a:spcPct val="0"/>
              </a:spcBef>
              <a:spcAft>
                <a:spcPct val="0"/>
              </a:spcAft>
              <a:defRPr/>
            </a:pPr>
            <a:r>
              <a:rPr lang="ca-ES" sz="2800" i="1" dirty="0">
                <a:solidFill>
                  <a:srgbClr val="FFFFFF"/>
                </a:solidFill>
                <a:latin typeface="Comic Sans MS" pitchFamily="66" charset="0"/>
                <a:cs typeface="Times New Roman" pitchFamily="18" charset="0"/>
              </a:rPr>
              <a:t> </a:t>
            </a:r>
            <a:endParaRPr lang="es-ES" sz="2800" i="1" dirty="0">
              <a:solidFill>
                <a:srgbClr val="FFFFFF"/>
              </a:solidFill>
              <a:effectLst>
                <a:outerShdw blurRad="38100" dist="38100" dir="2700000" algn="tl">
                  <a:srgbClr val="C0C0C0"/>
                </a:outerShdw>
              </a:effectLst>
              <a:latin typeface="Verdana" pitchFamily="34" charset="0"/>
              <a:cs typeface="Times New Roman" pitchFamily="18" charset="0"/>
            </a:endParaRPr>
          </a:p>
        </p:txBody>
      </p:sp>
      <p:sp>
        <p:nvSpPr>
          <p:cNvPr id="6" name="Rectangle 4"/>
          <p:cNvSpPr>
            <a:spLocks noChangeArrowheads="1"/>
          </p:cNvSpPr>
          <p:nvPr/>
        </p:nvSpPr>
        <p:spPr bwMode="auto">
          <a:xfrm>
            <a:off x="2876727" y="389669"/>
            <a:ext cx="3382379" cy="452431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Porque </a:t>
            </a:r>
            <a:r>
              <a:rPr lang="es-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Dios es el rey del mundo; toquen con maestría. Dios reina sobre las naciones, Dios se sienta en su trono sagrado</a:t>
            </a:r>
            <a:r>
              <a:rPr lang="es-ES"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a:t>
            </a:r>
            <a:endParaRPr lang="ca-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endParaRPr>
          </a:p>
        </p:txBody>
      </p:sp>
      <p:sp>
        <p:nvSpPr>
          <p:cNvPr id="7" name="Rectangle 4"/>
          <p:cNvSpPr>
            <a:spLocks noChangeArrowheads="1"/>
          </p:cNvSpPr>
          <p:nvPr/>
        </p:nvSpPr>
        <p:spPr bwMode="auto">
          <a:xfrm>
            <a:off x="1101193" y="5288372"/>
            <a:ext cx="6933449"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i="1" dirty="0" smtClean="0">
                <a:solidFill>
                  <a:srgbClr val="C00000"/>
                </a:solidFill>
                <a:effectLst>
                  <a:glow rad="101600">
                    <a:srgbClr val="FFFFFF"/>
                  </a:glow>
                </a:effectLst>
                <a:latin typeface="Comic Sans MS" pitchFamily="66" charset="0"/>
              </a:rPr>
              <a:t>Dios </a:t>
            </a:r>
            <a:r>
              <a:rPr lang="es-ES" sz="3200" b="1" i="1" dirty="0">
                <a:solidFill>
                  <a:srgbClr val="C00000"/>
                </a:solidFill>
                <a:effectLst>
                  <a:glow rad="101600">
                    <a:srgbClr val="FFFFFF"/>
                  </a:glow>
                </a:effectLst>
                <a:latin typeface="Comic Sans MS" pitchFamily="66" charset="0"/>
              </a:rPr>
              <a:t>asciende entre aclamaciones,</a:t>
            </a:r>
            <a:br>
              <a:rPr lang="es-ES" sz="3200" b="1" i="1" dirty="0">
                <a:solidFill>
                  <a:srgbClr val="C00000"/>
                </a:solidFill>
                <a:effectLst>
                  <a:glow rad="101600">
                    <a:srgbClr val="FFFFFF"/>
                  </a:glow>
                </a:effectLst>
                <a:latin typeface="Comic Sans MS" pitchFamily="66" charset="0"/>
              </a:rPr>
            </a:br>
            <a:r>
              <a:rPr lang="es-ES" sz="3200" b="1" i="1" dirty="0">
                <a:solidFill>
                  <a:srgbClr val="C00000"/>
                </a:solidFill>
                <a:effectLst>
                  <a:glow rad="101600">
                    <a:srgbClr val="FFFFFF"/>
                  </a:glow>
                </a:effectLst>
                <a:latin typeface="Comic Sans MS" pitchFamily="66" charset="0"/>
              </a:rPr>
              <a:t>el Señor, al son de trompetas. </a:t>
            </a:r>
            <a:endParaRPr lang="ca-ES" sz="3200" b="1" i="1" dirty="0">
              <a:solidFill>
                <a:srgbClr val="C00000"/>
              </a:solidFill>
              <a:effectLst>
                <a:glow rad="101600">
                  <a:srgbClr val="FFFFFF"/>
                </a:glow>
              </a:effectLst>
              <a:latin typeface="Comic Sans MS" pitchFamily="66" charset="0"/>
            </a:endParaRPr>
          </a:p>
        </p:txBody>
      </p:sp>
    </p:spTree>
    <p:extLst>
      <p:ext uri="{BB962C8B-B14F-4D97-AF65-F5344CB8AC3E}">
        <p14:creationId xmlns:p14="http://schemas.microsoft.com/office/powerpoint/2010/main" val="2700707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3493"/>
                                        </p:tgtEl>
                                        <p:attrNameLst>
                                          <p:attrName>style.visibility</p:attrName>
                                        </p:attrNameLst>
                                      </p:cBhvr>
                                      <p:to>
                                        <p:strVal val="visible"/>
                                      </p:to>
                                    </p:set>
                                    <p:anim calcmode="lin" valueType="num">
                                      <p:cBhvr>
                                        <p:cTn id="7" dur="1750" fill="hold"/>
                                        <p:tgtEl>
                                          <p:spTgt spid="63493"/>
                                        </p:tgtEl>
                                        <p:attrNameLst>
                                          <p:attrName>ppt_w</p:attrName>
                                        </p:attrNameLst>
                                      </p:cBhvr>
                                      <p:tavLst>
                                        <p:tav tm="0">
                                          <p:val>
                                            <p:fltVal val="0"/>
                                          </p:val>
                                        </p:tav>
                                        <p:tav tm="100000">
                                          <p:val>
                                            <p:strVal val="#ppt_w"/>
                                          </p:val>
                                        </p:tav>
                                      </p:tavLst>
                                    </p:anim>
                                    <p:anim calcmode="lin" valueType="num">
                                      <p:cBhvr>
                                        <p:cTn id="8" dur="1750" fill="hold"/>
                                        <p:tgtEl>
                                          <p:spTgt spid="63493"/>
                                        </p:tgtEl>
                                        <p:attrNameLst>
                                          <p:attrName>ppt_h</p:attrName>
                                        </p:attrNameLst>
                                      </p:cBhvr>
                                      <p:tavLst>
                                        <p:tav tm="0">
                                          <p:val>
                                            <p:fltVal val="0"/>
                                          </p:val>
                                        </p:tav>
                                        <p:tav tm="100000">
                                          <p:val>
                                            <p:strVal val="#ppt_h"/>
                                          </p:val>
                                        </p:tav>
                                      </p:tavLst>
                                    </p:anim>
                                    <p:anim calcmode="lin" valueType="num">
                                      <p:cBhvr>
                                        <p:cTn id="9" dur="1750" fill="hold"/>
                                        <p:tgtEl>
                                          <p:spTgt spid="63493"/>
                                        </p:tgtEl>
                                        <p:attrNameLst>
                                          <p:attrName>ppt_x</p:attrName>
                                        </p:attrNameLst>
                                      </p:cBhvr>
                                      <p:tavLst>
                                        <p:tav tm="0">
                                          <p:val>
                                            <p:fltVal val="0.5"/>
                                          </p:val>
                                        </p:tav>
                                        <p:tav tm="100000">
                                          <p:val>
                                            <p:strVal val="#ppt_x"/>
                                          </p:val>
                                        </p:tav>
                                      </p:tavLst>
                                    </p:anim>
                                    <p:anim calcmode="lin" valueType="num">
                                      <p:cBhvr>
                                        <p:cTn id="10" dur="1750" fill="hold"/>
                                        <p:tgtEl>
                                          <p:spTgt spid="63493"/>
                                        </p:tgtEl>
                                        <p:attrNameLst>
                                          <p:attrName>ppt_y</p:attrName>
                                        </p:attrNameLst>
                                      </p:cBhvr>
                                      <p:tavLst>
                                        <p:tav tm="0">
                                          <p:val>
                                            <p:fltVal val="0.5"/>
                                          </p:val>
                                        </p:tav>
                                        <p:tav tm="100000">
                                          <p:val>
                                            <p:strVal val="#ppt_y"/>
                                          </p:val>
                                        </p:tav>
                                      </p:tavLst>
                                    </p:anim>
                                  </p:childTnLst>
                                </p:cTn>
                              </p:par>
                            </p:childTnLst>
                          </p:cTn>
                        </p:par>
                        <p:par>
                          <p:cTn id="11" fill="hold">
                            <p:stCondLst>
                              <p:cond delay="17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par>
                          <p:cTn id="18" fill="hold">
                            <p:stCondLst>
                              <p:cond delay="7875"/>
                            </p:stCondLst>
                            <p:childTnLst>
                              <p:par>
                                <p:cTn id="19" presetID="23" presetClass="entr" presetSubtype="528"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1750" fill="hold"/>
                                        <p:tgtEl>
                                          <p:spTgt spid="7"/>
                                        </p:tgtEl>
                                        <p:attrNameLst>
                                          <p:attrName>ppt_w</p:attrName>
                                        </p:attrNameLst>
                                      </p:cBhvr>
                                      <p:tavLst>
                                        <p:tav tm="0">
                                          <p:val>
                                            <p:fltVal val="0"/>
                                          </p:val>
                                        </p:tav>
                                        <p:tav tm="100000">
                                          <p:val>
                                            <p:strVal val="#ppt_w"/>
                                          </p:val>
                                        </p:tav>
                                      </p:tavLst>
                                    </p:anim>
                                    <p:anim calcmode="lin" valueType="num">
                                      <p:cBhvr>
                                        <p:cTn id="22" dur="1750" fill="hold"/>
                                        <p:tgtEl>
                                          <p:spTgt spid="7"/>
                                        </p:tgtEl>
                                        <p:attrNameLst>
                                          <p:attrName>ppt_h</p:attrName>
                                        </p:attrNameLst>
                                      </p:cBhvr>
                                      <p:tavLst>
                                        <p:tav tm="0">
                                          <p:val>
                                            <p:fltVal val="0"/>
                                          </p:val>
                                        </p:tav>
                                        <p:tav tm="100000">
                                          <p:val>
                                            <p:strVal val="#ppt_h"/>
                                          </p:val>
                                        </p:tav>
                                      </p:tavLst>
                                    </p:anim>
                                    <p:anim calcmode="lin" valueType="num">
                                      <p:cBhvr>
                                        <p:cTn id="23" dur="1750" fill="hold"/>
                                        <p:tgtEl>
                                          <p:spTgt spid="7"/>
                                        </p:tgtEl>
                                        <p:attrNameLst>
                                          <p:attrName>ppt_x</p:attrName>
                                        </p:attrNameLst>
                                      </p:cBhvr>
                                      <p:tavLst>
                                        <p:tav tm="0">
                                          <p:val>
                                            <p:fltVal val="0.5"/>
                                          </p:val>
                                        </p:tav>
                                        <p:tav tm="100000">
                                          <p:val>
                                            <p:strVal val="#ppt_x"/>
                                          </p:val>
                                        </p:tav>
                                      </p:tavLst>
                                    </p:anim>
                                    <p:anim calcmode="lin" valueType="num">
                                      <p:cBhvr>
                                        <p:cTn id="24"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s://i.pinimg.com/564x/68/79/b9/6879b900fd0433e25efaedf5dbe4330e.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8769" y="376072"/>
            <a:ext cx="8305800" cy="6034165"/>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0"/>
          <p:cNvSpPr>
            <a:spLocks noChangeArrowheads="1"/>
          </p:cNvSpPr>
          <p:nvPr/>
        </p:nvSpPr>
        <p:spPr bwMode="auto">
          <a:xfrm>
            <a:off x="2651696" y="1553275"/>
            <a:ext cx="5773385" cy="454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s-PE" sz="2200" i="1" dirty="0" smtClean="0">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El anuncio del Evangelio conlleva riesgos y muchas veces, situaciones difíciles e insospechadas. San Vicente aconseja a unos misioneros que marchaban a tierras lejanas: </a:t>
            </a:r>
          </a:p>
          <a:p>
            <a:pPr algn="ctr" fontAlgn="base">
              <a:spcBef>
                <a:spcPct val="20000"/>
              </a:spcBef>
              <a:spcAft>
                <a:spcPct val="0"/>
              </a:spcAft>
            </a:pPr>
            <a:endParaRPr lang="es-PE" sz="2200" i="1" dirty="0" smtClean="0">
              <a:solidFill>
                <a:srgbClr val="FFFFFF"/>
              </a:solidFill>
              <a:effectLst>
                <a:outerShdw blurRad="50800" dist="38100" algn="l" rotWithShape="0">
                  <a:prstClr val="black"/>
                </a:outerShdw>
              </a:effectLst>
              <a:latin typeface="Comic Sans MS" panose="030F0702030302020204" pitchFamily="66" charset="0"/>
              <a:cs typeface="Times New Roman" pitchFamily="18" charset="0"/>
            </a:endParaRPr>
          </a:p>
          <a:p>
            <a:pPr algn="ctr" fontAlgn="base">
              <a:spcBef>
                <a:spcPct val="20000"/>
              </a:spcBef>
              <a:spcAft>
                <a:spcPct val="0"/>
              </a:spcAft>
            </a:pPr>
            <a:r>
              <a:rPr lang="es-PE" sz="2200" i="1" dirty="0" smtClean="0">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“Vayan, hermanos míos, en nombre de nuestro Señor Jesucristo; él es el que los envía; para su servicio y su gloria es este viaje y esta misión que emprenden. Será también él el que los conduzca, los asista y los proteja. </a:t>
            </a:r>
            <a:endParaRPr lang="es-ES" sz="2200" i="1" dirty="0">
              <a:solidFill>
                <a:srgbClr val="FFFFFF"/>
              </a:solidFill>
              <a:effectLst>
                <a:outerShdw blurRad="50800" dist="38100" algn="l" rotWithShape="0">
                  <a:prstClr val="black"/>
                </a:outerShdw>
              </a:effectLst>
              <a:latin typeface="Comic Sans MS" panose="030F0702030302020204" pitchFamily="66" charset="0"/>
              <a:cs typeface="Times New Roman" pitchFamily="18"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373" y="449925"/>
            <a:ext cx="4113296" cy="769275"/>
          </a:xfrm>
          <a:prstGeom prst="roundRect">
            <a:avLst/>
          </a:prstGeom>
        </p:spPr>
      </p:pic>
      <p:sp>
        <p:nvSpPr>
          <p:cNvPr id="12" name="Rectángulo redondeado 11"/>
          <p:cNvSpPr>
            <a:spLocks noChangeArrowheads="1"/>
          </p:cNvSpPr>
          <p:nvPr/>
        </p:nvSpPr>
        <p:spPr bwMode="auto">
          <a:xfrm>
            <a:off x="796669" y="457326"/>
            <a:ext cx="3470531" cy="597195"/>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sz="1600" b="1" kern="0" dirty="0">
                <a:solidFill>
                  <a:srgbClr val="C00000"/>
                </a:solidFill>
                <a:latin typeface="Times New Roman" panose="02020603050405020304" pitchFamily="18" charset="0"/>
                <a:ea typeface="Times New Roman" panose="02020603050405020304" pitchFamily="18" charset="0"/>
                <a:cs typeface="Times New Roman" pitchFamily="18" charset="0"/>
              </a:rPr>
              <a:t>CONTEMPLATIO</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a:p>
            <a:pPr indent="19050" algn="ctr" fontAlgn="base">
              <a:spcBef>
                <a:spcPct val="0"/>
              </a:spcBef>
              <a:spcAft>
                <a:spcPct val="0"/>
              </a:spcAft>
            </a:pPr>
            <a:r>
              <a:rPr lang="es-ES_tradnl" b="1" kern="0" dirty="0">
                <a:solidFill>
                  <a:srgbClr val="880000"/>
                </a:solidFill>
                <a:latin typeface="Times New Roman" panose="02020603050405020304" pitchFamily="18" charset="0"/>
                <a:ea typeface="Times New Roman" panose="02020603050405020304" pitchFamily="18" charset="0"/>
                <a:cs typeface="Times New Roman" pitchFamily="18" charset="0"/>
              </a:rPr>
              <a:t>¿Qué me lleva a hacer el texto?</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p:txBody>
      </p:sp>
      <p:pic>
        <p:nvPicPr>
          <p:cNvPr id="3" name="Imagen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85027" y="1721791"/>
            <a:ext cx="2302702" cy="4373420"/>
          </a:xfrm>
          <a:prstGeom prst="rect">
            <a:avLst/>
          </a:prstGeom>
          <a:effectLst>
            <a:softEdge rad="635000"/>
          </a:effectLst>
        </p:spPr>
      </p:pic>
      <p:sp>
        <p:nvSpPr>
          <p:cNvPr id="2" name="Rectángulo 1"/>
          <p:cNvSpPr/>
          <p:nvPr/>
        </p:nvSpPr>
        <p:spPr>
          <a:xfrm>
            <a:off x="1021060" y="1359084"/>
            <a:ext cx="1907895" cy="461665"/>
          </a:xfrm>
          <a:prstGeom prst="rect">
            <a:avLst/>
          </a:prstGeom>
        </p:spPr>
        <p:txBody>
          <a:bodyPr wrap="none">
            <a:spAutoFit/>
          </a:bodyPr>
          <a:lstStyle/>
          <a:p>
            <a:r>
              <a:rPr lang="es-PE" sz="2400" i="1" dirty="0">
                <a:solidFill>
                  <a:srgbClr val="FFFFFF"/>
                </a:solidFill>
                <a:effectLst>
                  <a:outerShdw blurRad="50800" dist="38100" algn="l" rotWithShape="0">
                    <a:prstClr val="black"/>
                  </a:outerShdw>
                </a:effectLst>
                <a:latin typeface="Comic Sans MS" panose="030F0702030302020204" pitchFamily="66" charset="0"/>
                <a:cs typeface="Times New Roman" pitchFamily="18" charset="0"/>
              </a:rPr>
              <a:t>Motivación: </a:t>
            </a:r>
            <a:endParaRPr lang="en-US" sz="2400" dirty="0"/>
          </a:p>
        </p:txBody>
      </p:sp>
    </p:spTree>
    <p:extLst>
      <p:ext uri="{BB962C8B-B14F-4D97-AF65-F5344CB8AC3E}">
        <p14:creationId xmlns:p14="http://schemas.microsoft.com/office/powerpoint/2010/main" val="384174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29"/>
                                        </p:tgtEl>
                                        <p:attrNameLst>
                                          <p:attrName>style.visibility</p:attrName>
                                        </p:attrNameLst>
                                      </p:cBhvr>
                                      <p:to>
                                        <p:strVal val="visible"/>
                                      </p:to>
                                    </p:set>
                                    <p:anim calcmode="discrete" valueType="clr">
                                      <p:cBhvr override="childStyle">
                                        <p:cTn id="7" dur="80"/>
                                        <p:tgtEl>
                                          <p:spTgt spid="10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9"/>
                                        </p:tgtEl>
                                        <p:attrNameLst>
                                          <p:attrName>fillcolor</p:attrName>
                                        </p:attrNameLst>
                                      </p:cBhvr>
                                      <p:tavLst>
                                        <p:tav tm="0">
                                          <p:val>
                                            <p:clrVal>
                                              <a:schemeClr val="accent2"/>
                                            </p:clrVal>
                                          </p:val>
                                        </p:tav>
                                        <p:tav tm="50000">
                                          <p:val>
                                            <p:clrVal>
                                              <a:schemeClr val="hlink"/>
                                            </p:clrVal>
                                          </p:val>
                                        </p:tav>
                                      </p:tavLst>
                                    </p:anim>
                                    <p:set>
                                      <p:cBhvr>
                                        <p:cTn id="9" dur="80"/>
                                        <p:tgtEl>
                                          <p:spTgt spid="10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
          <p:cNvSpPr>
            <a:spLocks noChangeArrowheads="1"/>
          </p:cNvSpPr>
          <p:nvPr/>
        </p:nvSpPr>
        <p:spPr bwMode="auto">
          <a:xfrm>
            <a:off x="3857625" y="1187016"/>
            <a:ext cx="4362450" cy="428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s-PE" sz="2200" i="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Así lo esperamos de su bondad infinita. Manténganse siempre en una fiel dependencia de su fiel dirección; recurran a él en todas partes y en todas las ocasiones; échense en sus brazos, pues han de reconocerlo como su mejor padre, con la firme confianza de que los asistirá y bendecirá sus trabajos.</a:t>
            </a:r>
          </a:p>
          <a:p>
            <a:pPr algn="ctr" fontAlgn="base">
              <a:spcBef>
                <a:spcPct val="20000"/>
              </a:spcBef>
              <a:spcAft>
                <a:spcPct val="0"/>
              </a:spcAft>
            </a:pPr>
            <a:r>
              <a:rPr lang="es-PE" sz="2200" i="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 </a:t>
            </a:r>
            <a:r>
              <a:rPr lang="es-PE" sz="1600" i="1" dirty="0" smtClean="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rPr>
              <a:t>(San Vicente de Paul XI,765)</a:t>
            </a:r>
            <a:endParaRPr lang="es-ES" sz="1600" i="1" dirty="0">
              <a:solidFill>
                <a:srgbClr val="FFFFFF"/>
              </a:solidFill>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pic>
        <p:nvPicPr>
          <p:cNvPr id="13314" name="Picture 2" descr="San Vicente de Paúl - Congregación de la Misión, Provincia de Zaragoz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650" y="1187015"/>
            <a:ext cx="3168649" cy="448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199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29"/>
                                        </p:tgtEl>
                                        <p:attrNameLst>
                                          <p:attrName>style.visibility</p:attrName>
                                        </p:attrNameLst>
                                      </p:cBhvr>
                                      <p:to>
                                        <p:strVal val="visible"/>
                                      </p:to>
                                    </p:set>
                                    <p:anim calcmode="discrete" valueType="clr">
                                      <p:cBhvr override="childStyle">
                                        <p:cTn id="7" dur="80"/>
                                        <p:tgtEl>
                                          <p:spTgt spid="10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9"/>
                                        </p:tgtEl>
                                        <p:attrNameLst>
                                          <p:attrName>fillcolor</p:attrName>
                                        </p:attrNameLst>
                                      </p:cBhvr>
                                      <p:tavLst>
                                        <p:tav tm="0">
                                          <p:val>
                                            <p:clrVal>
                                              <a:schemeClr val="accent2"/>
                                            </p:clrVal>
                                          </p:val>
                                        </p:tav>
                                        <p:tav tm="50000">
                                          <p:val>
                                            <p:clrVal>
                                              <a:schemeClr val="hlink"/>
                                            </p:clrVal>
                                          </p:val>
                                        </p:tav>
                                      </p:tavLst>
                                    </p:anim>
                                    <p:set>
                                      <p:cBhvr>
                                        <p:cTn id="9" dur="80"/>
                                        <p:tgtEl>
                                          <p:spTgt spid="10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7675" y="371552"/>
            <a:ext cx="8308398" cy="6086398"/>
          </a:xfrm>
          <a:prstGeom prst="rect">
            <a:avLst/>
          </a:prstGeom>
          <a:scene3d>
            <a:camera prst="orthographicFront"/>
            <a:lightRig rig="threePt" dir="t"/>
          </a:scene3d>
          <a:sp3d>
            <a:bevelT prst="convex"/>
          </a:sp3d>
        </p:spPr>
      </p:pic>
      <p:sp>
        <p:nvSpPr>
          <p:cNvPr id="5" name="Rectangle 6"/>
          <p:cNvSpPr>
            <a:spLocks noChangeArrowheads="1"/>
          </p:cNvSpPr>
          <p:nvPr/>
        </p:nvSpPr>
        <p:spPr bwMode="auto">
          <a:xfrm>
            <a:off x="4882032" y="192809"/>
            <a:ext cx="3757143" cy="195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0" indent="-457200" algn="r">
              <a:buFont typeface="Wingdings" panose="05000000000000000000" pitchFamily="2" charset="2"/>
              <a:buChar char="§"/>
            </a:pPr>
            <a:r>
              <a:rPr lang="es-ES_tradnl" sz="3200" b="1"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Disponernos</a:t>
            </a:r>
            <a:r>
              <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a:t>
            </a:r>
            <a:r>
              <a:rPr lang="es-ES_tradnl"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a obrar su voluntad en </a:t>
            </a:r>
            <a:r>
              <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las </a:t>
            </a:r>
            <a:r>
              <a:rPr lang="es-ES_tradnl"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cosas de aquí abajo</a:t>
            </a:r>
            <a:r>
              <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a:t>
            </a:r>
          </a:p>
          <a:p>
            <a:pPr marL="457200" lvl="0" indent="-457200" algn="r">
              <a:buFont typeface="Wingdings" panose="05000000000000000000" pitchFamily="2" charset="2"/>
              <a:buChar char="§"/>
            </a:pPr>
            <a:endParaRPr lang="es-ES_tradnl"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a:p>
            <a:pPr marL="457200" lvl="0" indent="-457200" algn="r">
              <a:buFont typeface="Wingdings" panose="05000000000000000000" pitchFamily="2" charset="2"/>
              <a:buChar char="§"/>
            </a:pPr>
            <a:endPar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a:p>
            <a:pPr lvl="0" algn="r"/>
            <a:endParaRPr lang="es-PE"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8" name="Rectangle 6"/>
          <p:cNvSpPr>
            <a:spLocks noChangeArrowheads="1"/>
          </p:cNvSpPr>
          <p:nvPr/>
        </p:nvSpPr>
        <p:spPr bwMode="auto">
          <a:xfrm>
            <a:off x="447675" y="3022254"/>
            <a:ext cx="4377938" cy="136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0" indent="-457200">
              <a:buFont typeface="Wingdings" panose="05000000000000000000" pitchFamily="2" charset="2"/>
              <a:buChar char="§"/>
            </a:pPr>
            <a:r>
              <a:rPr lang="es-ES_tradnl" sz="3200" b="1"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Comunicar</a:t>
            </a:r>
            <a:r>
              <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a:t>
            </a:r>
            <a:r>
              <a:rPr lang="es-ES_tradnl"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esperanza a quien sufre el mal del </a:t>
            </a:r>
            <a:r>
              <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mundo.</a:t>
            </a:r>
          </a:p>
          <a:p>
            <a:pPr lvl="0"/>
            <a:endParaRPr lang="es-ES_tradnl"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7" name="Rectángulo 6"/>
          <p:cNvSpPr/>
          <p:nvPr/>
        </p:nvSpPr>
        <p:spPr>
          <a:xfrm>
            <a:off x="504094" y="371552"/>
            <a:ext cx="2744662" cy="461665"/>
          </a:xfrm>
          <a:prstGeom prst="rect">
            <a:avLst/>
          </a:prstGeom>
        </p:spPr>
        <p:txBody>
          <a:bodyPr wrap="none">
            <a:spAutoFit/>
          </a:bodyPr>
          <a:lstStyle/>
          <a:p>
            <a:pPr algn="ctr"/>
            <a:r>
              <a:rPr lang="es-ES_tradnl" sz="2400" b="1" dirty="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COMPROMISOS:</a:t>
            </a:r>
          </a:p>
        </p:txBody>
      </p:sp>
      <p:sp>
        <p:nvSpPr>
          <p:cNvPr id="12" name="Rectangle 6"/>
          <p:cNvSpPr>
            <a:spLocks noChangeArrowheads="1"/>
          </p:cNvSpPr>
          <p:nvPr/>
        </p:nvSpPr>
        <p:spPr bwMode="auto">
          <a:xfrm>
            <a:off x="4074920" y="4262735"/>
            <a:ext cx="4564255" cy="199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r"/>
            <a:r>
              <a:rPr lang="es-ES_tradnl" sz="3200" b="1" dirty="0" smtClean="0">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Preparar</a:t>
            </a:r>
            <a:r>
              <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a:t>
            </a:r>
            <a:r>
              <a:rPr lang="es-ES_tradnl"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su vuelta gloriosa con el ejercicio de la caridad.</a:t>
            </a:r>
            <a:endParaRPr lang="es-PE"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a:p>
            <a:pPr algn="r" fontAlgn="base">
              <a:spcBef>
                <a:spcPct val="20000"/>
              </a:spcBef>
              <a:spcAft>
                <a:spcPct val="0"/>
              </a:spcAft>
            </a:pPr>
            <a:endParaRPr lang="es-ES_tradnl" sz="32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34983554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9" presetClass="path" presetSubtype="0" fill="hold" grpId="1" nodeType="withEffect">
                                  <p:stCondLst>
                                    <p:cond delay="0"/>
                                  </p:stCondLst>
                                  <p:iterate type="lt">
                                    <p:tmPct val="8000"/>
                                  </p:iterate>
                                  <p:childTnLst>
                                    <p:animMotion origin="layout" path="M 2.77778E-7 -2.96296E-6 C 0.01198 -0.02407 0.03299 -0.05856 0.05799 -0.05856 C 0.09497 -0.05856 0.125 -0.02268 0.125 0.02269 C 0.125 0.03727 0.12205 0.0507 0.11597 0.0625 C 0.11701 0.0625 2.77778E-7 0.24236 2.77778E-7 0.24375 C 2.77778E-7 0.24236 -0.11701 0.0625 -0.11597 0.0625 C -0.12205 0.0507 -0.125 0.03727 -0.125 0.02269 C -0.125 -0.02268 -0.09497 -0.05856 -0.05694 -0.05856 C -0.03299 -0.05856 -0.01198 -0.02407 2.77778E-7 -2.96296E-6 Z " pathEditMode="relative" rAng="0" ptsTypes="AAAAAAAAA">
                                      <p:cBhvr>
                                        <p:cTn id="9" dur="2000" fill="hold"/>
                                        <p:tgtEl>
                                          <p:spTgt spid="5"/>
                                        </p:tgtEl>
                                        <p:attrNameLst>
                                          <p:attrName>ppt_x</p:attrName>
                                          <p:attrName>ppt_y</p:attrName>
                                        </p:attrNameLst>
                                      </p:cBhvr>
                                      <p:rCtr x="0" y="9259"/>
                                    </p:animMotion>
                                  </p:childTnLst>
                                </p:cTn>
                              </p:par>
                            </p:childTnLst>
                          </p:cTn>
                        </p:par>
                        <p:par>
                          <p:cTn id="10" fill="hold">
                            <p:stCondLst>
                              <p:cond delay="9680"/>
                            </p:stCondLst>
                            <p:childTnLst>
                              <p:par>
                                <p:cTn id="11" presetID="10" presetClass="entr" presetSubtype="0" fill="hold" grpId="0" nodeType="afterEffect">
                                  <p:stCondLst>
                                    <p:cond delay="0"/>
                                  </p:stCondLst>
                                  <p:iterate type="lt">
                                    <p:tmPct val="8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9" presetClass="path" presetSubtype="0" fill="hold" grpId="1" nodeType="withEffect">
                                  <p:stCondLst>
                                    <p:cond delay="0"/>
                                  </p:stCondLst>
                                  <p:iterate type="lt">
                                    <p:tmPct val="8000"/>
                                  </p:iterate>
                                  <p:childTnLst>
                                    <p:animMotion origin="layout" path="M 1.94444E-6 1.85185E-6 C 0.01198 -0.02408 0.03298 -0.05857 0.05798 -0.05857 C 0.09496 -0.05857 0.125 -0.02269 0.125 0.02268 C 0.125 0.03727 0.12205 0.05069 0.11597 0.0625 C 0.11701 0.0625 1.94444E-6 0.24236 1.94444E-6 0.24375 C 1.94444E-6 0.24236 -0.11702 0.0625 -0.11597 0.0625 C -0.12205 0.05069 -0.125 0.03727 -0.125 0.02268 C -0.125 -0.02269 -0.09497 -0.05857 -0.05695 -0.05857 C -0.03299 -0.05857 -0.01198 -0.02408 1.94444E-6 1.85185E-6 Z " pathEditMode="relative" rAng="0" ptsTypes="AAAAAAAAA">
                                      <p:cBhvr>
                                        <p:cTn id="15" dur="2000" fill="hold"/>
                                        <p:tgtEl>
                                          <p:spTgt spid="8"/>
                                        </p:tgtEl>
                                        <p:attrNameLst>
                                          <p:attrName>ppt_x</p:attrName>
                                          <p:attrName>ppt_y</p:attrName>
                                        </p:attrNameLst>
                                      </p:cBhvr>
                                      <p:rCtr x="0" y="9259"/>
                                    </p:animMotion>
                                  </p:childTnLst>
                                </p:cTn>
                              </p:par>
                            </p:childTnLst>
                          </p:cTn>
                        </p:par>
                        <p:par>
                          <p:cTn id="16" fill="hold">
                            <p:stCondLst>
                              <p:cond delay="18400"/>
                            </p:stCondLst>
                            <p:childTnLst>
                              <p:par>
                                <p:cTn id="17" presetID="10" presetClass="entr" presetSubtype="0" fill="hold" grpId="0" nodeType="afterEffect">
                                  <p:stCondLst>
                                    <p:cond delay="0"/>
                                  </p:stCondLst>
                                  <p:iterate type="lt">
                                    <p:tmPct val="8000"/>
                                  </p:iterate>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9" presetClass="path" presetSubtype="0" fill="hold" grpId="1" nodeType="withEffect">
                                  <p:stCondLst>
                                    <p:cond delay="0"/>
                                  </p:stCondLst>
                                  <p:iterate type="lt">
                                    <p:tmPct val="8000"/>
                                  </p:iterate>
                                  <p:childTnLst>
                                    <p:animMotion origin="layout" path="M 1.94444E-6 1.85185E-6 C 0.01198 -0.02408 0.03298 -0.05857 0.05798 -0.05857 C 0.09496 -0.05857 0.125 -0.02269 0.125 0.02268 C 0.125 0.03727 0.12205 0.05069 0.11597 0.0625 C 0.11701 0.0625 1.94444E-6 0.24236 1.94444E-6 0.24375 C 1.94444E-6 0.24236 -0.11702 0.0625 -0.11597 0.0625 C -0.12205 0.05069 -0.125 0.03727 -0.125 0.02268 C -0.125 -0.02269 -0.09497 -0.05857 -0.05695 -0.05857 C -0.03299 -0.05857 -0.01198 -0.02408 1.94444E-6 1.85185E-6 Z " pathEditMode="relative" rAng="0" ptsTypes="AAAAAAAAA">
                                      <p:cBhvr>
                                        <p:cTn id="21" dur="2000" fill="hold"/>
                                        <p:tgtEl>
                                          <p:spTgt spid="12"/>
                                        </p:tgtEl>
                                        <p:attrNameLst>
                                          <p:attrName>ppt_x</p:attrName>
                                          <p:attrName>ppt_y</p:attrName>
                                        </p:attrNameLst>
                                      </p:cBhvr>
                                      <p:rCtr x="0" y="9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12" grpId="0"/>
      <p:bldP spid="1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207" y="408616"/>
            <a:ext cx="8212684" cy="6010656"/>
          </a:xfrm>
          <a:prstGeom prst="rect">
            <a:avLst/>
          </a:prstGeom>
        </p:spPr>
      </p:pic>
      <p:sp>
        <p:nvSpPr>
          <p:cNvPr id="25607" name="Rectangle 7"/>
          <p:cNvSpPr>
            <a:spLocks noGrp="1" noChangeArrowheads="1"/>
          </p:cNvSpPr>
          <p:nvPr>
            <p:ph type="body" idx="1"/>
          </p:nvPr>
        </p:nvSpPr>
        <p:spPr>
          <a:xfrm>
            <a:off x="2356834" y="768489"/>
            <a:ext cx="6445421" cy="4472508"/>
          </a:xfrm>
          <a:noFill/>
        </p:spPr>
        <p:txBody>
          <a:bodyPr/>
          <a:lstStyle/>
          <a:p>
            <a:pPr algn="ctr" eaLnBrk="1" hangingPunct="1">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Señor, enséñanos a salir de nosotros mismos,</a:t>
            </a:r>
          </a:p>
          <a:p>
            <a:pPr algn="ctr" eaLnBrk="1" hangingPunct="1">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y a encaminarnos hacia la </a:t>
            </a:r>
            <a:r>
              <a:rPr lang="es-ES" sz="2600" b="1" dirty="0" smtClean="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                               búsqueda </a:t>
            </a: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de la verdad.</a:t>
            </a:r>
          </a:p>
          <a:p>
            <a:pPr algn="ctr" eaLnBrk="1" hangingPunct="1">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Enséñanos a ir y ver,</a:t>
            </a:r>
          </a:p>
          <a:p>
            <a:pPr algn="ctr" eaLnBrk="1" hangingPunct="1">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enséñanos a escuchar,</a:t>
            </a:r>
          </a:p>
          <a:p>
            <a:pPr algn="ctr" eaLnBrk="1" hangingPunct="1">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a no cultivar prejuicios,</a:t>
            </a:r>
          </a:p>
          <a:p>
            <a:pPr algn="ctr" eaLnBrk="1" hangingPunct="1">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a no sacar conclusiones apresuradas.</a:t>
            </a:r>
          </a:p>
          <a:p>
            <a:pPr algn="ctr" eaLnBrk="1" hangingPunct="1">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Enséñanos a ir allá donde </a:t>
            </a:r>
            <a:r>
              <a:rPr lang="es-ES" sz="2600" b="1" dirty="0" smtClean="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              nadie </a:t>
            </a: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quiere ir,</a:t>
            </a:r>
          </a:p>
          <a:p>
            <a:pPr algn="ctr" eaLnBrk="1" hangingPunct="1">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a tomarnos el tiempo para entender,</a:t>
            </a:r>
          </a:p>
          <a:p>
            <a:pPr algn="ctr" eaLnBrk="1" hangingPunct="1">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a prestar atención a lo esencial</a:t>
            </a:r>
            <a:r>
              <a:rPr lang="es-ES" sz="2600" b="1" dirty="0" smtClean="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a:t>
            </a:r>
            <a:endPar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3" name="Rectángulo 2"/>
          <p:cNvSpPr/>
          <p:nvPr/>
        </p:nvSpPr>
        <p:spPr>
          <a:xfrm>
            <a:off x="2356834" y="316006"/>
            <a:ext cx="2505814" cy="523220"/>
          </a:xfrm>
          <a:prstGeom prst="rect">
            <a:avLst/>
          </a:prstGeom>
        </p:spPr>
        <p:txBody>
          <a:bodyPr wrap="none">
            <a:spAutoFit/>
          </a:bodyPr>
          <a:lstStyle/>
          <a:p>
            <a:r>
              <a:rPr lang="es-ES_tradnl" sz="2800" b="1" dirty="0" smtClean="0">
                <a:solidFill>
                  <a:schemeClr val="bg1"/>
                </a:solidFill>
                <a:effectLst>
                  <a:glow rad="63500">
                    <a:schemeClr val="accent4">
                      <a:satMod val="175000"/>
                      <a:alpha val="40000"/>
                    </a:schemeClr>
                  </a:glow>
                  <a:outerShdw blurRad="50800" dist="38100" algn="l" rotWithShape="0">
                    <a:prstClr val="black"/>
                  </a:outerShdw>
                </a:effectLst>
                <a:latin typeface="Kristen ITC" panose="03050502040202030202" pitchFamily="66" charset="0"/>
                <a:ea typeface="Times New Roman" panose="02020603050405020304" pitchFamily="18" charset="0"/>
                <a:cs typeface="Arial" panose="020B0604020202020204" pitchFamily="34" charset="0"/>
              </a:rPr>
              <a:t>Oración final</a:t>
            </a:r>
            <a:endParaRPr lang="es-PE" sz="2800" dirty="0">
              <a:solidFill>
                <a:schemeClr val="bg1"/>
              </a:solidFill>
              <a:effectLst>
                <a:glow rad="63500">
                  <a:schemeClr val="accent4">
                    <a:satMod val="175000"/>
                    <a:alpha val="40000"/>
                  </a:schemeClr>
                </a:glow>
                <a:outerShdw blurRad="50800" dist="38100" algn="l" rotWithShape="0">
                  <a:prstClr val="black"/>
                </a:outerShdw>
              </a:effectLst>
            </a:endParaRPr>
          </a:p>
        </p:txBody>
      </p:sp>
    </p:spTree>
    <p:extLst>
      <p:ext uri="{BB962C8B-B14F-4D97-AF65-F5344CB8AC3E}">
        <p14:creationId xmlns:p14="http://schemas.microsoft.com/office/powerpoint/2010/main" val="160672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5607"/>
                                        </p:tgtEl>
                                        <p:attrNameLst>
                                          <p:attrName>style.visibility</p:attrName>
                                        </p:attrNameLst>
                                      </p:cBhvr>
                                      <p:to>
                                        <p:strVal val="visible"/>
                                      </p:to>
                                    </p:set>
                                    <p:anim calcmode="lin" valueType="num">
                                      <p:cBhvr>
                                        <p:cTn id="7" dur="500" fill="hold"/>
                                        <p:tgtEl>
                                          <p:spTgt spid="25607"/>
                                        </p:tgtEl>
                                        <p:attrNameLst>
                                          <p:attrName>ppt_w</p:attrName>
                                        </p:attrNameLst>
                                      </p:cBhvr>
                                      <p:tavLst>
                                        <p:tav tm="0">
                                          <p:val>
                                            <p:fltVal val="0"/>
                                          </p:val>
                                        </p:tav>
                                        <p:tav tm="100000">
                                          <p:val>
                                            <p:strVal val="#ppt_w"/>
                                          </p:val>
                                        </p:tav>
                                      </p:tavLst>
                                    </p:anim>
                                    <p:anim calcmode="lin" valueType="num">
                                      <p:cBhvr>
                                        <p:cTn id="8" dur="500" fill="hold"/>
                                        <p:tgtEl>
                                          <p:spTgt spid="25607"/>
                                        </p:tgtEl>
                                        <p:attrNameLst>
                                          <p:attrName>ppt_h</p:attrName>
                                        </p:attrNameLst>
                                      </p:cBhvr>
                                      <p:tavLst>
                                        <p:tav tm="0">
                                          <p:val>
                                            <p:fltVal val="0"/>
                                          </p:val>
                                        </p:tav>
                                        <p:tav tm="100000">
                                          <p:val>
                                            <p:strVal val="#ppt_h"/>
                                          </p:val>
                                        </p:tav>
                                      </p:tavLst>
                                    </p:anim>
                                    <p:anim calcmode="lin" valueType="num">
                                      <p:cBhvr>
                                        <p:cTn id="9" dur="500" fill="hold"/>
                                        <p:tgtEl>
                                          <p:spTgt spid="25607"/>
                                        </p:tgtEl>
                                        <p:attrNameLst>
                                          <p:attrName>style.rotation</p:attrName>
                                        </p:attrNameLst>
                                      </p:cBhvr>
                                      <p:tavLst>
                                        <p:tav tm="0">
                                          <p:val>
                                            <p:fltVal val="360"/>
                                          </p:val>
                                        </p:tav>
                                        <p:tav tm="100000">
                                          <p:val>
                                            <p:fltVal val="0"/>
                                          </p:val>
                                        </p:tav>
                                      </p:tavLst>
                                    </p:anim>
                                    <p:animEffect transition="in" filter="fade">
                                      <p:cBhvr>
                                        <p:cTn id="10"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291" y="360587"/>
            <a:ext cx="8229598" cy="6114103"/>
          </a:xfrm>
          <a:prstGeom prst="rect">
            <a:avLst/>
          </a:prstGeom>
        </p:spPr>
      </p:pic>
      <p:sp>
        <p:nvSpPr>
          <p:cNvPr id="8" name="Rectangle 7"/>
          <p:cNvSpPr txBox="1">
            <a:spLocks noChangeArrowheads="1"/>
          </p:cNvSpPr>
          <p:nvPr/>
        </p:nvSpPr>
        <p:spPr bwMode="auto">
          <a:xfrm>
            <a:off x="554994" y="4892475"/>
            <a:ext cx="5744208" cy="144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eaLnBrk="1" hangingPunct="1">
              <a:spcBef>
                <a:spcPts val="0"/>
              </a:spcBef>
              <a:buFontTx/>
              <a:buNone/>
            </a:pPr>
            <a:r>
              <a:rPr lang="es-ES" sz="2600" b="1" kern="0" dirty="0" smtClean="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(Papa Francisco, Mensaje 55° Jornada Mundial de las Comunicaciones Sociales)</a:t>
            </a:r>
          </a:p>
          <a:p>
            <a:pPr marL="0" indent="0" eaLnBrk="1" hangingPunct="1">
              <a:spcBef>
                <a:spcPts val="0"/>
              </a:spcBef>
              <a:buFontTx/>
              <a:buNone/>
            </a:pPr>
            <a:endParaRPr lang="es-PE" sz="2600" b="1" kern="0"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9" name="Rectangle 7"/>
          <p:cNvSpPr txBox="1">
            <a:spLocks noChangeArrowheads="1"/>
          </p:cNvSpPr>
          <p:nvPr/>
        </p:nvSpPr>
        <p:spPr bwMode="auto">
          <a:xfrm>
            <a:off x="5181600" y="525233"/>
            <a:ext cx="3556164" cy="290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eaLnBrk="1" hangingPunct="1">
              <a:spcBef>
                <a:spcPts val="0"/>
              </a:spcBef>
              <a:buFontTx/>
              <a:buNone/>
            </a:pPr>
            <a:r>
              <a:rPr lang="es-ES" sz="2600" b="1" kern="0" dirty="0" smtClean="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Danos la gracia de reconocer tus moradas en el mundo</a:t>
            </a:r>
          </a:p>
          <a:p>
            <a:pPr marL="0" indent="0" algn="r" eaLnBrk="1" hangingPunct="1">
              <a:spcBef>
                <a:spcPts val="0"/>
              </a:spcBef>
              <a:buFontTx/>
              <a:buNone/>
            </a:pPr>
            <a:r>
              <a:rPr lang="es-ES" sz="2600" b="1" kern="0" dirty="0" smtClean="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y la honestidad de contar lo que hemos visto.</a:t>
            </a:r>
          </a:p>
          <a:p>
            <a:pPr marL="0" indent="0" algn="r" eaLnBrk="1" hangingPunct="1">
              <a:spcBef>
                <a:spcPts val="0"/>
              </a:spcBef>
              <a:buFontTx/>
              <a:buNone/>
            </a:pPr>
            <a:endParaRPr lang="es-PE" sz="2600" b="1" kern="0"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25607" name="Rectangle 7"/>
          <p:cNvSpPr>
            <a:spLocks noGrp="1" noChangeArrowheads="1"/>
          </p:cNvSpPr>
          <p:nvPr>
            <p:ph type="body" idx="1"/>
          </p:nvPr>
        </p:nvSpPr>
        <p:spPr>
          <a:xfrm>
            <a:off x="489849" y="440107"/>
            <a:ext cx="3361715" cy="2432401"/>
          </a:xfrm>
          <a:noFill/>
        </p:spPr>
        <p:txBody>
          <a:bodyPr/>
          <a:lstStyle/>
          <a:p>
            <a:pPr marL="0" indent="0" eaLnBrk="1" hangingPunct="1">
              <a:spcBef>
                <a:spcPts val="0"/>
              </a:spcBef>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a no dejarnos distraer por lo superfluo,</a:t>
            </a:r>
          </a:p>
          <a:p>
            <a:pPr marL="0" indent="0" eaLnBrk="1" hangingPunct="1">
              <a:spcBef>
                <a:spcPts val="0"/>
              </a:spcBef>
              <a:buFontTx/>
              <a:buNone/>
            </a:pPr>
            <a:r>
              <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a distinguir la apariencia engañosa de la verdad</a:t>
            </a:r>
            <a:r>
              <a:rPr lang="es-ES" sz="2600" b="1" dirty="0" smtClean="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a:t>
            </a:r>
            <a:endParaRPr lang="es-ES" sz="26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1484267590"/>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5607"/>
                                        </p:tgtEl>
                                        <p:attrNameLst>
                                          <p:attrName>style.visibility</p:attrName>
                                        </p:attrNameLst>
                                      </p:cBhvr>
                                      <p:to>
                                        <p:strVal val="visible"/>
                                      </p:to>
                                    </p:set>
                                    <p:anim calcmode="lin" valueType="num">
                                      <p:cBhvr>
                                        <p:cTn id="7" dur="500" fill="hold"/>
                                        <p:tgtEl>
                                          <p:spTgt spid="25607"/>
                                        </p:tgtEl>
                                        <p:attrNameLst>
                                          <p:attrName>ppt_w</p:attrName>
                                        </p:attrNameLst>
                                      </p:cBhvr>
                                      <p:tavLst>
                                        <p:tav tm="0">
                                          <p:val>
                                            <p:fltVal val="0"/>
                                          </p:val>
                                        </p:tav>
                                        <p:tav tm="100000">
                                          <p:val>
                                            <p:strVal val="#ppt_w"/>
                                          </p:val>
                                        </p:tav>
                                      </p:tavLst>
                                    </p:anim>
                                    <p:anim calcmode="lin" valueType="num">
                                      <p:cBhvr>
                                        <p:cTn id="8" dur="500" fill="hold"/>
                                        <p:tgtEl>
                                          <p:spTgt spid="25607"/>
                                        </p:tgtEl>
                                        <p:attrNameLst>
                                          <p:attrName>ppt_h</p:attrName>
                                        </p:attrNameLst>
                                      </p:cBhvr>
                                      <p:tavLst>
                                        <p:tav tm="0">
                                          <p:val>
                                            <p:fltVal val="0"/>
                                          </p:val>
                                        </p:tav>
                                        <p:tav tm="100000">
                                          <p:val>
                                            <p:strVal val="#ppt_h"/>
                                          </p:val>
                                        </p:tav>
                                      </p:tavLst>
                                    </p:anim>
                                    <p:anim calcmode="lin" valueType="num">
                                      <p:cBhvr>
                                        <p:cTn id="9" dur="500" fill="hold"/>
                                        <p:tgtEl>
                                          <p:spTgt spid="25607"/>
                                        </p:tgtEl>
                                        <p:attrNameLst>
                                          <p:attrName>style.rotation</p:attrName>
                                        </p:attrNameLst>
                                      </p:cBhvr>
                                      <p:tavLst>
                                        <p:tav tm="0">
                                          <p:val>
                                            <p:fltVal val="360"/>
                                          </p:val>
                                        </p:tav>
                                        <p:tav tm="100000">
                                          <p:val>
                                            <p:fltVal val="0"/>
                                          </p:val>
                                        </p:tav>
                                      </p:tavLst>
                                    </p:anim>
                                    <p:animEffect transition="in" filter="fade">
                                      <p:cBhvr>
                                        <p:cTn id="10" dur="500"/>
                                        <p:tgtEl>
                                          <p:spTgt spid="25607"/>
                                        </p:tgtEl>
                                      </p:cBhvr>
                                    </p:animEffect>
                                  </p:childTnLst>
                                </p:cTn>
                              </p:par>
                            </p:childTnLst>
                          </p:cTn>
                        </p:par>
                        <p:par>
                          <p:cTn id="11" fill="hold">
                            <p:stCondLst>
                              <p:cond delay="42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360"/>
                                          </p:val>
                                        </p:tav>
                                        <p:tav tm="100000">
                                          <p:val>
                                            <p:fltVal val="0"/>
                                          </p:val>
                                        </p:tav>
                                      </p:tavLst>
                                    </p:anim>
                                    <p:animEffect transition="in" filter="fade">
                                      <p:cBhvr>
                                        <p:cTn id="17" dur="500"/>
                                        <p:tgtEl>
                                          <p:spTgt spid="9"/>
                                        </p:tgtEl>
                                      </p:cBhvr>
                                    </p:animEffect>
                                  </p:childTnLst>
                                </p:cTn>
                              </p:par>
                            </p:childTnLst>
                          </p:cTn>
                        </p:par>
                        <p:par>
                          <p:cTn id="18" fill="hold">
                            <p:stCondLst>
                              <p:cond delay="870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560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291" y="419371"/>
            <a:ext cx="8229600" cy="6036847"/>
          </a:xfrm>
          <a:prstGeom prst="rect">
            <a:avLst/>
          </a:prstGeom>
        </p:spPr>
      </p:pic>
      <p:sp>
        <p:nvSpPr>
          <p:cNvPr id="5" name="Text Box 7"/>
          <p:cNvSpPr txBox="1">
            <a:spLocks noChangeArrowheads="1"/>
          </p:cNvSpPr>
          <p:nvPr/>
        </p:nvSpPr>
        <p:spPr bwMode="auto">
          <a:xfrm>
            <a:off x="2177606" y="6375042"/>
            <a:ext cx="5163351" cy="430887"/>
          </a:xfrm>
          <a:prstGeom prst="rect">
            <a:avLst/>
          </a:prstGeom>
          <a:solidFill>
            <a:srgbClr val="854C08"/>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50" dirty="0">
                <a:solidFill>
                  <a:schemeClr val="bg1"/>
                </a:solidFill>
                <a:effectLst>
                  <a:outerShdw blurRad="38100" dist="38100" dir="2700000" algn="tl">
                    <a:srgbClr val="000000">
                      <a:alpha val="43137"/>
                    </a:srgbClr>
                  </a:outerShdw>
                </a:effectLst>
                <a:latin typeface="Poor Richard" pitchFamily="18" charset="0"/>
              </a:rPr>
              <a:t>Texto de </a:t>
            </a:r>
            <a:r>
              <a:rPr lang="es-PE" sz="1050" dirty="0" err="1">
                <a:solidFill>
                  <a:schemeClr val="bg1"/>
                </a:solidFill>
                <a:effectLst>
                  <a:outerShdw blurRad="38100" dist="38100" dir="2700000" algn="tl">
                    <a:srgbClr val="000000">
                      <a:alpha val="43137"/>
                    </a:srgbClr>
                  </a:outerShdw>
                </a:effectLst>
                <a:latin typeface="Poor Richard" pitchFamily="18" charset="0"/>
              </a:rPr>
              <a:t>Lectio</a:t>
            </a:r>
            <a:r>
              <a:rPr lang="es-PE" sz="1050" dirty="0">
                <a:solidFill>
                  <a:schemeClr val="bg1"/>
                </a:solidFill>
                <a:effectLst>
                  <a:outerShdw blurRad="38100" dist="38100" dir="2700000" algn="tl">
                    <a:srgbClr val="000000">
                      <a:alpha val="43137"/>
                    </a:srgbClr>
                  </a:outerShdw>
                </a:effectLst>
                <a:latin typeface="Poor Richard" pitchFamily="18" charset="0"/>
              </a:rPr>
              <a:t> Divina:    Padre César Chávez  Alva (Chuno) </a:t>
            </a:r>
            <a:r>
              <a:rPr lang="es-PE" sz="1050" dirty="0" err="1">
                <a:solidFill>
                  <a:schemeClr val="bg1"/>
                </a:solidFill>
                <a:effectLst>
                  <a:outerShdw blurRad="38100" dist="38100" dir="2700000" algn="tl">
                    <a:srgbClr val="000000">
                      <a:alpha val="43137"/>
                    </a:srgbClr>
                  </a:outerShdw>
                </a:effectLst>
                <a:latin typeface="Poor Richard" pitchFamily="18" charset="0"/>
              </a:rPr>
              <a:t>C.ongregación</a:t>
            </a:r>
            <a:r>
              <a:rPr lang="es-PE" sz="1050" dirty="0">
                <a:solidFill>
                  <a:schemeClr val="bg1"/>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050" dirty="0">
                <a:solidFill>
                  <a:schemeClr val="bg1"/>
                </a:solidFill>
                <a:effectLst>
                  <a:outerShdw blurRad="38100" dist="38100" dir="2700000" algn="tl">
                    <a:srgbClr val="000000">
                      <a:alpha val="43137"/>
                    </a:srgbClr>
                  </a:outerShdw>
                </a:effectLst>
                <a:latin typeface="Poor Richard" pitchFamily="18" charset="0"/>
              </a:rPr>
              <a:t> </a:t>
            </a:r>
            <a:r>
              <a:rPr lang="es-PE" sz="1050" dirty="0" err="1">
                <a:solidFill>
                  <a:schemeClr val="bg1"/>
                </a:solidFill>
                <a:effectLst>
                  <a:outerShdw blurRad="38100" dist="38100" dir="2700000" algn="tl">
                    <a:srgbClr val="000000">
                      <a:alpha val="43137"/>
                    </a:srgbClr>
                  </a:outerShdw>
                </a:effectLst>
                <a:latin typeface="Poor Richard" pitchFamily="18" charset="0"/>
              </a:rPr>
              <a:t>Power</a:t>
            </a:r>
            <a:r>
              <a:rPr lang="es-PE" sz="1050" dirty="0">
                <a:solidFill>
                  <a:schemeClr val="bg1"/>
                </a:solidFill>
                <a:effectLst>
                  <a:outerShdw blurRad="38100" dist="38100" dir="2700000" algn="tl">
                    <a:srgbClr val="000000">
                      <a:alpha val="43137"/>
                    </a:srgbClr>
                  </a:outerShdw>
                </a:effectLst>
                <a:latin typeface="Poor Richard" pitchFamily="18" charset="0"/>
              </a:rPr>
              <a:t> Point :  Sor Pilar Caycho Vela  - Hija de la Caridad de San Vicente de </a:t>
            </a:r>
            <a:r>
              <a:rPr lang="es-PE" sz="1050" dirty="0" smtClean="0">
                <a:solidFill>
                  <a:schemeClr val="bg1"/>
                </a:solidFill>
                <a:effectLst>
                  <a:outerShdw blurRad="38100" dist="38100" dir="2700000" algn="tl">
                    <a:srgbClr val="000000">
                      <a:alpha val="43137"/>
                    </a:srgbClr>
                  </a:outerShdw>
                </a:effectLst>
                <a:latin typeface="Poor Richard" pitchFamily="18" charset="0"/>
              </a:rPr>
              <a:t>Paúl</a:t>
            </a:r>
          </a:p>
        </p:txBody>
      </p:sp>
      <p:pic>
        <p:nvPicPr>
          <p:cNvPr id="1026" name="Picture 2" descr="Ven y lo verás': el plan del Papa para &quot;comunicar encontrando a las  personas como y donde estén&qu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5813" y="4424218"/>
            <a:ext cx="2129062" cy="1844638"/>
          </a:xfrm>
          <a:prstGeom prst="ellipse">
            <a:avLst/>
          </a:prstGeom>
          <a:noFill/>
          <a:ln>
            <a:solidFill>
              <a:srgbClr val="FFFF0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30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11/78/40/11784063f0816794375b7a278dec2cc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3918" y="923109"/>
            <a:ext cx="3070555" cy="510757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92165" name="Text Box 5"/>
          <p:cNvSpPr txBox="1">
            <a:spLocks noChangeArrowheads="1"/>
          </p:cNvSpPr>
          <p:nvPr/>
        </p:nvSpPr>
        <p:spPr bwMode="auto">
          <a:xfrm>
            <a:off x="2983345" y="932033"/>
            <a:ext cx="5532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s-ES_tradnl" sz="2700" dirty="0" smtClean="0">
                <a:solidFill>
                  <a:srgbClr val="FFFFFF"/>
                </a:solidFill>
                <a:effectLst>
                  <a:outerShdw blurRad="38100" dist="38100" dir="2700000" algn="tl">
                    <a:srgbClr val="000000">
                      <a:alpha val="43137"/>
                    </a:srgbClr>
                  </a:outerShdw>
                </a:effectLst>
                <a:latin typeface="Square721 Cn BT" panose="020B0406020202050204" pitchFamily="34" charset="0"/>
              </a:rPr>
              <a:t>Para Jesús, la Ascensión significa la plenitud de la Resurrección. </a:t>
            </a:r>
            <a:r>
              <a:rPr lang="es-PE" sz="2700" dirty="0" smtClean="0">
                <a:solidFill>
                  <a:srgbClr val="FFFFFF"/>
                </a:solidFill>
                <a:effectLst>
                  <a:outerShdw blurRad="38100" dist="38100" dir="2700000" algn="tl">
                    <a:srgbClr val="000000">
                      <a:alpha val="43137"/>
                    </a:srgbClr>
                  </a:outerShdw>
                </a:effectLst>
                <a:latin typeface="Square721 Cn BT" panose="020B0406020202050204" pitchFamily="34" charset="0"/>
              </a:rPr>
              <a:t>Culminada su tarea en este mundo, se sitúa para siempre junto al Padre e inaugura un nuevo modo de presencia entre los suyos. La Ascensión pone en marcha a la misión de la Iglesia. </a:t>
            </a:r>
            <a:r>
              <a:rPr lang="es-ES" sz="2700" dirty="0">
                <a:solidFill>
                  <a:srgbClr val="FFFFFF"/>
                </a:solidFill>
                <a:effectLst>
                  <a:outerShdw blurRad="38100" dist="38100" dir="2700000" algn="tl">
                    <a:srgbClr val="000000">
                      <a:alpha val="43137"/>
                    </a:srgbClr>
                  </a:outerShdw>
                </a:effectLst>
                <a:latin typeface="Square721 Cn BT" panose="020B0406020202050204" pitchFamily="34" charset="0"/>
              </a:rPr>
              <a:t>Hoy celebramos la 55° Jornada Mundial de las Comunicaciones Sociales, </a:t>
            </a:r>
            <a:endParaRPr lang="es-ES_tradnl" sz="2700" dirty="0">
              <a:solidFill>
                <a:srgbClr val="FFFFFF"/>
              </a:solidFill>
              <a:effectLst>
                <a:outerShdw blurRad="38100" dist="38100" dir="2700000" algn="tl">
                  <a:srgbClr val="000000">
                    <a:alpha val="43137"/>
                  </a:srgbClr>
                </a:outerShdw>
              </a:effectLst>
              <a:latin typeface="Square721 Cn BT" panose="020B0406020202050204" pitchFamily="34" charset="0"/>
            </a:endParaRPr>
          </a:p>
        </p:txBody>
      </p:sp>
      <p:sp>
        <p:nvSpPr>
          <p:cNvPr id="6" name="WordArt 8"/>
          <p:cNvSpPr>
            <a:spLocks noChangeArrowheads="1" noChangeShapeType="1" noTextEdit="1"/>
          </p:cNvSpPr>
          <p:nvPr/>
        </p:nvSpPr>
        <p:spPr bwMode="auto">
          <a:xfrm>
            <a:off x="3687305" y="387350"/>
            <a:ext cx="2162175" cy="385763"/>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s-PE" kern="10" dirty="0">
                <a:ln w="9525">
                  <a:solidFill>
                    <a:srgbClr val="000000"/>
                  </a:solidFill>
                  <a:round/>
                  <a:headEnd/>
                  <a:tailEnd/>
                </a:ln>
                <a:solidFill>
                  <a:srgbClr val="FFFFFF"/>
                </a:solidFill>
                <a:latin typeface="Arial Black"/>
                <a:cs typeface="Times New Roman" pitchFamily="18" charset="0"/>
              </a:rPr>
              <a:t>AMBIENTACIÓN: </a:t>
            </a:r>
          </a:p>
        </p:txBody>
      </p:sp>
      <p:sp>
        <p:nvSpPr>
          <p:cNvPr id="7" name="Text Box 5"/>
          <p:cNvSpPr txBox="1">
            <a:spLocks noChangeArrowheads="1"/>
          </p:cNvSpPr>
          <p:nvPr/>
        </p:nvSpPr>
        <p:spPr bwMode="auto">
          <a:xfrm>
            <a:off x="2039195" y="4520105"/>
            <a:ext cx="638451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s-ES" sz="2700"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Square721 Cn BT" panose="020B0406020202050204" pitchFamily="34" charset="0"/>
              </a:rPr>
              <a:t>con </a:t>
            </a:r>
            <a:r>
              <a:rPr lang="es-ES" sz="2700"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Square721 Cn BT" panose="020B0406020202050204" pitchFamily="34" charset="0"/>
              </a:rPr>
              <a:t>el lema: «Ven y lo verás» (</a:t>
            </a:r>
            <a:r>
              <a:rPr lang="es-ES" sz="2700" dirty="0" err="1">
                <a:solidFill>
                  <a:srgbClr val="FFFFFF"/>
                </a:solidFill>
                <a:effectLst>
                  <a:glow rad="101600">
                    <a:schemeClr val="accent4">
                      <a:satMod val="175000"/>
                      <a:alpha val="40000"/>
                    </a:schemeClr>
                  </a:glow>
                  <a:outerShdw blurRad="38100" dist="38100" dir="2700000" algn="tl">
                    <a:srgbClr val="000000">
                      <a:alpha val="43137"/>
                    </a:srgbClr>
                  </a:outerShdw>
                </a:effectLst>
                <a:latin typeface="Square721 Cn BT" panose="020B0406020202050204" pitchFamily="34" charset="0"/>
              </a:rPr>
              <a:t>Jn</a:t>
            </a:r>
            <a:r>
              <a:rPr lang="es-ES" sz="2700"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Square721 Cn BT" panose="020B0406020202050204" pitchFamily="34" charset="0"/>
              </a:rPr>
              <a:t> 1,46). Comunicar encontrando a las personas donde </a:t>
            </a:r>
            <a:r>
              <a:rPr lang="es-ES" sz="2700"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Square721 Cn BT" panose="020B0406020202050204" pitchFamily="34" charset="0"/>
              </a:rPr>
              <a:t>están y </a:t>
            </a:r>
            <a:r>
              <a:rPr lang="es-ES" sz="2700"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Square721 Cn BT" panose="020B0406020202050204" pitchFamily="34" charset="0"/>
              </a:rPr>
              <a:t>como </a:t>
            </a:r>
            <a:r>
              <a:rPr lang="es-ES" sz="2700"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Square721 Cn BT" panose="020B0406020202050204" pitchFamily="34" charset="0"/>
              </a:rPr>
              <a:t>son.</a:t>
            </a:r>
            <a:endParaRPr lang="es-ES_tradnl" sz="2700"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Square721 Cn BT" panose="020B0406020202050204" pitchFamily="34" charset="0"/>
            </a:endParaRPr>
          </a:p>
        </p:txBody>
      </p:sp>
    </p:spTree>
    <p:custDataLst>
      <p:tags r:id="rId1"/>
    </p:custDataLst>
    <p:extLst>
      <p:ext uri="{BB962C8B-B14F-4D97-AF65-F5344CB8AC3E}">
        <p14:creationId xmlns:p14="http://schemas.microsoft.com/office/powerpoint/2010/main" val="83740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92165"/>
                                        </p:tgtEl>
                                        <p:attrNameLst>
                                          <p:attrName>style.visibility</p:attrName>
                                        </p:attrNameLst>
                                      </p:cBhvr>
                                      <p:to>
                                        <p:strVal val="visible"/>
                                      </p:to>
                                    </p:set>
                                    <p:anim calcmode="lin" valueType="num">
                                      <p:cBhvr>
                                        <p:cTn id="7" dur="1750" fill="hold"/>
                                        <p:tgtEl>
                                          <p:spTgt spid="92165"/>
                                        </p:tgtEl>
                                        <p:attrNameLst>
                                          <p:attrName>ppt_w</p:attrName>
                                        </p:attrNameLst>
                                      </p:cBhvr>
                                      <p:tavLst>
                                        <p:tav tm="0">
                                          <p:val>
                                            <p:fltVal val="0"/>
                                          </p:val>
                                        </p:tav>
                                        <p:tav tm="100000">
                                          <p:val>
                                            <p:strVal val="#ppt_w"/>
                                          </p:val>
                                        </p:tav>
                                      </p:tavLst>
                                    </p:anim>
                                    <p:anim calcmode="lin" valueType="num">
                                      <p:cBhvr>
                                        <p:cTn id="8" dur="1750" fill="hold"/>
                                        <p:tgtEl>
                                          <p:spTgt spid="92165"/>
                                        </p:tgtEl>
                                        <p:attrNameLst>
                                          <p:attrName>ppt_h</p:attrName>
                                        </p:attrNameLst>
                                      </p:cBhvr>
                                      <p:tavLst>
                                        <p:tav tm="0">
                                          <p:val>
                                            <p:fltVal val="0"/>
                                          </p:val>
                                        </p:tav>
                                        <p:tav tm="100000">
                                          <p:val>
                                            <p:strVal val="#ppt_h"/>
                                          </p:val>
                                        </p:tav>
                                      </p:tavLst>
                                    </p:anim>
                                    <p:anim calcmode="lin" valueType="num">
                                      <p:cBhvr>
                                        <p:cTn id="9" dur="1750" fill="hold"/>
                                        <p:tgtEl>
                                          <p:spTgt spid="92165"/>
                                        </p:tgtEl>
                                        <p:attrNameLst>
                                          <p:attrName>ppt_x</p:attrName>
                                        </p:attrNameLst>
                                      </p:cBhvr>
                                      <p:tavLst>
                                        <p:tav tm="0">
                                          <p:val>
                                            <p:fltVal val="0.5"/>
                                          </p:val>
                                        </p:tav>
                                        <p:tav tm="100000">
                                          <p:val>
                                            <p:strVal val="#ppt_x"/>
                                          </p:val>
                                        </p:tav>
                                      </p:tavLst>
                                    </p:anim>
                                    <p:anim calcmode="lin" valueType="num">
                                      <p:cBhvr>
                                        <p:cTn id="10" dur="1750" fill="hold"/>
                                        <p:tgtEl>
                                          <p:spTgt spid="92165"/>
                                        </p:tgtEl>
                                        <p:attrNameLst>
                                          <p:attrName>ppt_y</p:attrName>
                                        </p:attrNameLst>
                                      </p:cBhvr>
                                      <p:tavLst>
                                        <p:tav tm="0">
                                          <p:val>
                                            <p:fltVal val="0.5"/>
                                          </p:val>
                                        </p:tav>
                                        <p:tav tm="100000">
                                          <p:val>
                                            <p:strVal val="#ppt_y"/>
                                          </p:val>
                                        </p:tav>
                                      </p:tavLst>
                                    </p:anim>
                                  </p:childTnLst>
                                </p:cTn>
                              </p:par>
                            </p:childTnLst>
                          </p:cTn>
                        </p:par>
                        <p:par>
                          <p:cTn id="11" fill="hold">
                            <p:stCondLst>
                              <p:cond delay="122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WordArt 7"/>
          <p:cNvSpPr>
            <a:spLocks noChangeArrowheads="1" noChangeShapeType="1" noTextEdit="1"/>
          </p:cNvSpPr>
          <p:nvPr/>
        </p:nvSpPr>
        <p:spPr bwMode="auto">
          <a:xfrm>
            <a:off x="3329970" y="548680"/>
            <a:ext cx="2560681" cy="59556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2000" b="1" kern="10" dirty="0">
                <a:ln w="6600">
                  <a:solidFill>
                    <a:srgbClr val="333399"/>
                  </a:solidFill>
                  <a:prstDash val="solid"/>
                </a:ln>
                <a:solidFill>
                  <a:srgbClr val="FFFFFF"/>
                </a:solidFill>
                <a:effectLst>
                  <a:outerShdw dist="38100" dir="2700000" algn="tl" rotWithShape="0">
                    <a:srgbClr val="333399"/>
                  </a:outerShdw>
                </a:effectLst>
                <a:latin typeface="Arial Black"/>
                <a:cs typeface="Times New Roman" pitchFamily="18" charset="0"/>
              </a:rPr>
              <a:t>Oración inicial</a:t>
            </a:r>
          </a:p>
          <a:p>
            <a:pPr algn="ctr" fontAlgn="base">
              <a:spcBef>
                <a:spcPct val="0"/>
              </a:spcBef>
              <a:spcAft>
                <a:spcPct val="0"/>
              </a:spcAft>
            </a:pPr>
            <a:endParaRPr lang="es-PE" sz="2000" b="1" kern="10" dirty="0">
              <a:ln w="6600">
                <a:solidFill>
                  <a:srgbClr val="333399"/>
                </a:solidFill>
                <a:prstDash val="solid"/>
              </a:ln>
              <a:solidFill>
                <a:srgbClr val="FFFFFF"/>
              </a:solidFill>
              <a:effectLst>
                <a:outerShdw dist="38100" dir="2700000" algn="tl" rotWithShape="0">
                  <a:srgbClr val="333399"/>
                </a:outerShdw>
              </a:effectLst>
              <a:latin typeface="Arial Black"/>
              <a:cs typeface="Times New Roman" pitchFamily="18" charset="0"/>
            </a:endParaRPr>
          </a:p>
        </p:txBody>
      </p:sp>
      <p:sp>
        <p:nvSpPr>
          <p:cNvPr id="96264" name="Rectangle 8"/>
          <p:cNvSpPr>
            <a:spLocks noChangeArrowheads="1"/>
          </p:cNvSpPr>
          <p:nvPr/>
        </p:nvSpPr>
        <p:spPr bwMode="auto">
          <a:xfrm>
            <a:off x="688184" y="3901833"/>
            <a:ext cx="7844255" cy="584775"/>
          </a:xfrm>
          <a:prstGeom prst="rect">
            <a:avLst/>
          </a:prstGeom>
          <a:noFill/>
          <a:ln>
            <a:noFill/>
          </a:ln>
          <a:extLst/>
        </p:spPr>
        <p:txBody>
          <a:bodyPr wrap="square" anchor="ctr">
            <a:spAutoFit/>
          </a:bodyPr>
          <a:lstStyle/>
          <a:p>
            <a:pPr algn="ctr" eaLnBrk="0" fontAlgn="base" hangingPunct="0">
              <a:spcBef>
                <a:spcPct val="0"/>
              </a:spcBef>
              <a:spcAft>
                <a:spcPct val="0"/>
              </a:spcAft>
            </a:pPr>
            <a:endParaRPr lang="es-ES" sz="3200" dirty="0">
              <a:solidFill>
                <a:srgbClr val="FFFFFF"/>
              </a:solidFill>
              <a:effectLst>
                <a:glow rad="101600">
                  <a:srgbClr val="000000">
                    <a:satMod val="175000"/>
                    <a:alpha val="40000"/>
                  </a:srgbClr>
                </a:glow>
              </a:effectLst>
              <a:latin typeface="Times New Roman" pitchFamily="18" charset="0"/>
              <a:cs typeface="Times New Roman" pitchFamily="18" charset="0"/>
            </a:endParaRPr>
          </a:p>
        </p:txBody>
      </p:sp>
      <p:sp>
        <p:nvSpPr>
          <p:cNvPr id="96265" name="Rectangle 9"/>
          <p:cNvSpPr>
            <a:spLocks noChangeArrowheads="1"/>
          </p:cNvSpPr>
          <p:nvPr/>
        </p:nvSpPr>
        <p:spPr bwMode="auto">
          <a:xfrm>
            <a:off x="0" y="5330741"/>
            <a:ext cx="8564334" cy="523220"/>
          </a:xfrm>
          <a:prstGeom prst="rect">
            <a:avLst/>
          </a:prstGeom>
          <a:noFill/>
          <a:ln>
            <a:noFill/>
          </a:ln>
          <a:extLst/>
        </p:spPr>
        <p:txBody>
          <a:bodyPr wrap="square" anchor="ctr">
            <a:spAutoFit/>
          </a:bodyPr>
          <a:lstStyle/>
          <a:p>
            <a:pPr algn="r" eaLnBrk="0" fontAlgn="base" hangingPunct="0">
              <a:spcBef>
                <a:spcPct val="0"/>
              </a:spcBef>
              <a:spcAft>
                <a:spcPct val="0"/>
              </a:spcAft>
            </a:pPr>
            <a:endParaRPr lang="es-ES" sz="2800" dirty="0">
              <a:solidFill>
                <a:srgbClr val="FFFFFF"/>
              </a:solidFill>
              <a:effectLst>
                <a:glow rad="101600">
                  <a:srgbClr val="000000">
                    <a:satMod val="175000"/>
                    <a:alpha val="40000"/>
                  </a:srgbClr>
                </a:glow>
              </a:effectLst>
              <a:cs typeface="Times New Roman" pitchFamily="18" charset="0"/>
            </a:endParaRPr>
          </a:p>
        </p:txBody>
      </p:sp>
      <p:pic>
        <p:nvPicPr>
          <p:cNvPr id="3074" name="Picture 2" descr="traslashuellasdelci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334" y="670560"/>
            <a:ext cx="4060824" cy="525597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6262" name="Rectangle 6"/>
          <p:cNvSpPr>
            <a:spLocks noChangeArrowheads="1"/>
          </p:cNvSpPr>
          <p:nvPr/>
        </p:nvSpPr>
        <p:spPr bwMode="auto">
          <a:xfrm>
            <a:off x="703413" y="999162"/>
            <a:ext cx="5187238" cy="4832092"/>
          </a:xfrm>
          <a:prstGeom prst="rect">
            <a:avLst/>
          </a:prstGeom>
          <a:noFill/>
          <a:ln>
            <a:noFill/>
          </a:ln>
        </p:spPr>
        <p:txBody>
          <a:bodyPr wrap="square" anchor="ctr">
            <a:spAutoFit/>
          </a:bodyPr>
          <a:lstStyle/>
          <a:p>
            <a:pPr algn="ctr" eaLnBrk="0" fontAlgn="base" hangingPunct="0">
              <a:spcBef>
                <a:spcPct val="0"/>
              </a:spcBef>
              <a:spcAft>
                <a:spcPct val="0"/>
              </a:spcAft>
            </a:pPr>
            <a:r>
              <a:rPr lang="es-PE" sz="2800" dirty="0">
                <a:solidFill>
                  <a:srgbClr val="FFFFFF"/>
                </a:solidFill>
                <a:effectLst>
                  <a:glow rad="63500">
                    <a:srgbClr val="000000">
                      <a:satMod val="175000"/>
                      <a:alpha val="40000"/>
                    </a:srgbClr>
                  </a:glow>
                  <a:outerShdw blurRad="50800" dist="38100" algn="l" rotWithShape="0">
                    <a:srgbClr val="BBE0E3">
                      <a:lumMod val="10000"/>
                    </a:srgbClr>
                  </a:outerShdw>
                </a:effectLst>
                <a:latin typeface="Tekton Pro" panose="020F0603020208020904" pitchFamily="34" charset="0"/>
                <a:ea typeface="Times New Roman" pitchFamily="18" charset="0"/>
                <a:cs typeface="Arial" pitchFamily="34" charset="0"/>
              </a:rPr>
              <a:t>Señor Jesús, Tú que desde siempre estuviste junto al Padre,</a:t>
            </a:r>
          </a:p>
          <a:p>
            <a:pPr algn="ctr" eaLnBrk="0" fontAlgn="base" hangingPunct="0">
              <a:spcBef>
                <a:spcPct val="0"/>
              </a:spcBef>
              <a:spcAft>
                <a:spcPct val="0"/>
              </a:spcAft>
            </a:pPr>
            <a:r>
              <a:rPr lang="es-PE" sz="2800" dirty="0">
                <a:solidFill>
                  <a:srgbClr val="FFFFFF"/>
                </a:solidFill>
                <a:effectLst>
                  <a:glow rad="63500">
                    <a:srgbClr val="000000">
                      <a:satMod val="175000"/>
                      <a:alpha val="40000"/>
                    </a:srgbClr>
                  </a:glow>
                  <a:outerShdw blurRad="50800" dist="38100" algn="l" rotWithShape="0">
                    <a:srgbClr val="BBE0E3">
                      <a:lumMod val="10000"/>
                    </a:srgbClr>
                  </a:outerShdw>
                </a:effectLst>
                <a:latin typeface="Tekton Pro" panose="020F0603020208020904" pitchFamily="34" charset="0"/>
                <a:ea typeface="Times New Roman" pitchFamily="18" charset="0"/>
                <a:cs typeface="Arial" pitchFamily="34" charset="0"/>
              </a:rPr>
              <a:t>pero que asumiste nuestra vida,</a:t>
            </a:r>
          </a:p>
          <a:p>
            <a:pPr algn="ctr" eaLnBrk="0" fontAlgn="base" hangingPunct="0">
              <a:spcBef>
                <a:spcPct val="0"/>
              </a:spcBef>
              <a:spcAft>
                <a:spcPct val="0"/>
              </a:spcAft>
            </a:pPr>
            <a:r>
              <a:rPr lang="es-PE" sz="2800" dirty="0">
                <a:solidFill>
                  <a:srgbClr val="FFFFFF"/>
                </a:solidFill>
                <a:effectLst>
                  <a:glow rad="63500">
                    <a:srgbClr val="000000">
                      <a:satMod val="175000"/>
                      <a:alpha val="40000"/>
                    </a:srgbClr>
                  </a:glow>
                  <a:outerShdw blurRad="50800" dist="38100" algn="l" rotWithShape="0">
                    <a:srgbClr val="BBE0E3">
                      <a:lumMod val="10000"/>
                    </a:srgbClr>
                  </a:outerShdw>
                </a:effectLst>
                <a:latin typeface="Tekton Pro" panose="020F0603020208020904" pitchFamily="34" charset="0"/>
                <a:ea typeface="Times New Roman" pitchFamily="18" charset="0"/>
                <a:cs typeface="Arial" pitchFamily="34" charset="0"/>
              </a:rPr>
              <a:t>haciéndote uno de nosotros;</a:t>
            </a:r>
          </a:p>
          <a:p>
            <a:pPr algn="ctr" eaLnBrk="0" fontAlgn="base" hangingPunct="0">
              <a:spcBef>
                <a:spcPct val="0"/>
              </a:spcBef>
              <a:spcAft>
                <a:spcPct val="0"/>
              </a:spcAft>
            </a:pPr>
            <a:r>
              <a:rPr lang="es-PE" sz="2800" dirty="0">
                <a:solidFill>
                  <a:srgbClr val="FFFFFF"/>
                </a:solidFill>
                <a:effectLst>
                  <a:glow rad="63500">
                    <a:srgbClr val="000000">
                      <a:satMod val="175000"/>
                      <a:alpha val="40000"/>
                    </a:srgbClr>
                  </a:glow>
                  <a:outerShdw blurRad="50800" dist="38100" algn="l" rotWithShape="0">
                    <a:srgbClr val="BBE0E3">
                      <a:lumMod val="10000"/>
                    </a:srgbClr>
                  </a:outerShdw>
                </a:effectLst>
                <a:latin typeface="Tekton Pro" panose="020F0603020208020904" pitchFamily="34" charset="0"/>
                <a:ea typeface="Times New Roman" pitchFamily="18" charset="0"/>
                <a:cs typeface="Arial" pitchFamily="34" charset="0"/>
              </a:rPr>
              <a:t>Tú </a:t>
            </a:r>
            <a:r>
              <a:rPr lang="es-PE" sz="2800" dirty="0" smtClean="0">
                <a:solidFill>
                  <a:srgbClr val="FFFFFF"/>
                </a:solidFill>
                <a:effectLst>
                  <a:glow rad="63500">
                    <a:srgbClr val="000000">
                      <a:satMod val="175000"/>
                      <a:alpha val="40000"/>
                    </a:srgbClr>
                  </a:glow>
                  <a:outerShdw blurRad="50800" dist="38100" algn="l" rotWithShape="0">
                    <a:srgbClr val="BBE0E3">
                      <a:lumMod val="10000"/>
                    </a:srgbClr>
                  </a:outerShdw>
                </a:effectLst>
                <a:latin typeface="Tekton Pro" panose="020F0603020208020904" pitchFamily="34" charset="0"/>
                <a:ea typeface="Times New Roman" pitchFamily="18" charset="0"/>
                <a:cs typeface="Arial" pitchFamily="34" charset="0"/>
              </a:rPr>
              <a:t>que, </a:t>
            </a:r>
            <a:r>
              <a:rPr lang="es-PE" sz="2800" dirty="0">
                <a:solidFill>
                  <a:srgbClr val="FFFFFF"/>
                </a:solidFill>
                <a:effectLst>
                  <a:glow rad="63500">
                    <a:srgbClr val="000000">
                      <a:satMod val="175000"/>
                      <a:alpha val="40000"/>
                    </a:srgbClr>
                  </a:glow>
                  <a:outerShdw blurRad="50800" dist="38100" algn="l" rotWithShape="0">
                    <a:srgbClr val="BBE0E3">
                      <a:lumMod val="10000"/>
                    </a:srgbClr>
                  </a:outerShdw>
                </a:effectLst>
                <a:latin typeface="Tekton Pro" panose="020F0603020208020904" pitchFamily="34" charset="0"/>
                <a:ea typeface="Times New Roman" pitchFamily="18" charset="0"/>
                <a:cs typeface="Arial" pitchFamily="34" charset="0"/>
              </a:rPr>
              <a:t>dando tu vida en la cruz,                 y venciendo la muerte en tu resurrección nos diste </a:t>
            </a:r>
            <a:r>
              <a:rPr lang="es-PE" sz="2800" dirty="0" smtClean="0">
                <a:solidFill>
                  <a:srgbClr val="FFFFFF"/>
                </a:solidFill>
                <a:effectLst>
                  <a:glow rad="63500">
                    <a:srgbClr val="000000">
                      <a:satMod val="175000"/>
                      <a:alpha val="40000"/>
                    </a:srgbClr>
                  </a:glow>
                  <a:outerShdw blurRad="50800" dist="38100" algn="l" rotWithShape="0">
                    <a:srgbClr val="BBE0E3">
                      <a:lumMod val="10000"/>
                    </a:srgbClr>
                  </a:outerShdw>
                </a:effectLst>
                <a:latin typeface="Tekton Pro" panose="020F0603020208020904" pitchFamily="34" charset="0"/>
                <a:ea typeface="Times New Roman" pitchFamily="18" charset="0"/>
                <a:cs typeface="Arial" pitchFamily="34" charset="0"/>
              </a:rPr>
              <a:t>                             vida </a:t>
            </a:r>
            <a:r>
              <a:rPr lang="es-PE" sz="2800" dirty="0">
                <a:solidFill>
                  <a:srgbClr val="FFFFFF"/>
                </a:solidFill>
                <a:effectLst>
                  <a:glow rad="63500">
                    <a:srgbClr val="000000">
                      <a:satMod val="175000"/>
                      <a:alpha val="40000"/>
                    </a:srgbClr>
                  </a:glow>
                  <a:outerShdw blurRad="50800" dist="38100" algn="l" rotWithShape="0">
                    <a:srgbClr val="BBE0E3">
                      <a:lumMod val="10000"/>
                    </a:srgbClr>
                  </a:outerShdw>
                </a:effectLst>
                <a:latin typeface="Tekton Pro" panose="020F0603020208020904" pitchFamily="34" charset="0"/>
                <a:ea typeface="Times New Roman" pitchFamily="18" charset="0"/>
                <a:cs typeface="Arial" pitchFamily="34" charset="0"/>
              </a:rPr>
              <a:t>a nosotros, </a:t>
            </a:r>
          </a:p>
          <a:p>
            <a:pPr algn="ctr" eaLnBrk="0" fontAlgn="base" hangingPunct="0">
              <a:spcBef>
                <a:spcPct val="0"/>
              </a:spcBef>
              <a:spcAft>
                <a:spcPct val="0"/>
              </a:spcAft>
            </a:pPr>
            <a:r>
              <a:rPr lang="es-PE" sz="2800" dirty="0">
                <a:solidFill>
                  <a:srgbClr val="FFFFFF"/>
                </a:solidFill>
                <a:effectLst>
                  <a:glow rad="63500">
                    <a:srgbClr val="000000">
                      <a:satMod val="175000"/>
                      <a:alpha val="40000"/>
                    </a:srgbClr>
                  </a:glow>
                  <a:outerShdw blurRad="50800" dist="38100" algn="l" rotWithShape="0">
                    <a:srgbClr val="BBE0E3">
                      <a:lumMod val="10000"/>
                    </a:srgbClr>
                  </a:outerShdw>
                </a:effectLst>
                <a:latin typeface="Tekton Pro" panose="020F0603020208020904" pitchFamily="34" charset="0"/>
                <a:ea typeface="Times New Roman" pitchFamily="18" charset="0"/>
                <a:cs typeface="Arial" pitchFamily="34" charset="0"/>
              </a:rPr>
              <a:t>ahora que has vuelto al Padre,                      nos has dejado tu misión, haciéndonos protagonistas en ella.</a:t>
            </a:r>
          </a:p>
        </p:txBody>
      </p:sp>
    </p:spTree>
    <p:extLst>
      <p:ext uri="{BB962C8B-B14F-4D97-AF65-F5344CB8AC3E}">
        <p14:creationId xmlns:p14="http://schemas.microsoft.com/office/powerpoint/2010/main" val="691639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96265"/>
                                        </p:tgtEl>
                                        <p:attrNameLst>
                                          <p:attrName>style.visibility</p:attrName>
                                        </p:attrNameLst>
                                      </p:cBhvr>
                                      <p:to>
                                        <p:strVal val="visible"/>
                                      </p:to>
                                    </p:set>
                                    <p:animEffect transition="in" filter="fade">
                                      <p:cBhvr>
                                        <p:cTn id="7" dur="2000"/>
                                        <p:tgtEl>
                                          <p:spTgt spid="96265"/>
                                        </p:tgtEl>
                                      </p:cBhvr>
                                    </p:animEffect>
                                    <p:anim calcmode="lin" valueType="num">
                                      <p:cBhvr>
                                        <p:cTn id="8" dur="2000" fill="hold"/>
                                        <p:tgtEl>
                                          <p:spTgt spid="96265"/>
                                        </p:tgtEl>
                                        <p:attrNameLst>
                                          <p:attrName>ppt_x</p:attrName>
                                        </p:attrNameLst>
                                      </p:cBhvr>
                                      <p:tavLst>
                                        <p:tav tm="0">
                                          <p:val>
                                            <p:strVal val="#ppt_x"/>
                                          </p:val>
                                        </p:tav>
                                        <p:tav tm="100000">
                                          <p:val>
                                            <p:strVal val="#ppt_x"/>
                                          </p:val>
                                        </p:tav>
                                      </p:tavLst>
                                    </p:anim>
                                    <p:anim calcmode="lin" valueType="num">
                                      <p:cBhvr>
                                        <p:cTn id="9" dur="2000" fill="hold"/>
                                        <p:tgtEl>
                                          <p:spTgt spid="9626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3" presetClass="entr" presetSubtype="272" fill="hold" grpId="0" nodeType="afterEffect">
                                  <p:stCondLst>
                                    <p:cond delay="0"/>
                                  </p:stCondLst>
                                  <p:iterate type="wd">
                                    <p:tmPct val="10000"/>
                                  </p:iterate>
                                  <p:childTnLst>
                                    <p:set>
                                      <p:cBhvr>
                                        <p:cTn id="12" dur="1" fill="hold">
                                          <p:stCondLst>
                                            <p:cond delay="0"/>
                                          </p:stCondLst>
                                        </p:cTn>
                                        <p:tgtEl>
                                          <p:spTgt spid="96262"/>
                                        </p:tgtEl>
                                        <p:attrNameLst>
                                          <p:attrName>style.visibility</p:attrName>
                                        </p:attrNameLst>
                                      </p:cBhvr>
                                      <p:to>
                                        <p:strVal val="visible"/>
                                      </p:to>
                                    </p:set>
                                    <p:anim calcmode="lin" valueType="num">
                                      <p:cBhvr>
                                        <p:cTn id="13" dur="1750" fill="hold"/>
                                        <p:tgtEl>
                                          <p:spTgt spid="96262"/>
                                        </p:tgtEl>
                                        <p:attrNameLst>
                                          <p:attrName>ppt_w</p:attrName>
                                        </p:attrNameLst>
                                      </p:cBhvr>
                                      <p:tavLst>
                                        <p:tav tm="0">
                                          <p:val>
                                            <p:strVal val="2/3*#ppt_w"/>
                                          </p:val>
                                        </p:tav>
                                        <p:tav tm="100000">
                                          <p:val>
                                            <p:strVal val="#ppt_w"/>
                                          </p:val>
                                        </p:tav>
                                      </p:tavLst>
                                    </p:anim>
                                    <p:anim calcmode="lin" valueType="num">
                                      <p:cBhvr>
                                        <p:cTn id="14" dur="1750" fill="hold"/>
                                        <p:tgtEl>
                                          <p:spTgt spid="9626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p:bldP spid="962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14365" y="412892"/>
            <a:ext cx="8193742" cy="6033247"/>
          </a:xfrm>
          <a:prstGeom prst="rect">
            <a:avLst/>
          </a:prstGeom>
        </p:spPr>
      </p:pic>
      <p:sp>
        <p:nvSpPr>
          <p:cNvPr id="5" name="Rectangle 5"/>
          <p:cNvSpPr>
            <a:spLocks noChangeArrowheads="1"/>
          </p:cNvSpPr>
          <p:nvPr/>
        </p:nvSpPr>
        <p:spPr bwMode="auto">
          <a:xfrm>
            <a:off x="514365" y="1425722"/>
            <a:ext cx="5805758" cy="4401205"/>
          </a:xfrm>
          <a:prstGeom prst="rect">
            <a:avLst/>
          </a:prstGeom>
          <a:noFill/>
          <a:ln>
            <a:noFill/>
          </a:ln>
          <a:extLst/>
        </p:spPr>
        <p:txBody>
          <a:bodyPr wrap="square" anchor="ctr">
            <a:spAutoFit/>
          </a:bodyPr>
          <a:lstStyle/>
          <a:p>
            <a:pPr algn="ctr" eaLnBrk="0" fontAlgn="base" hangingPunct="0">
              <a:spcBef>
                <a:spcPct val="0"/>
              </a:spcBef>
              <a:spcAft>
                <a:spcPct val="0"/>
              </a:spcAft>
            </a:pPr>
            <a:r>
              <a:rPr lang="es-PE" sz="2800" dirty="0" smtClean="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Señor</a:t>
            </a:r>
            <a:r>
              <a:rPr lang="es-PE"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 te pedimos la gracia de que </a:t>
            </a:r>
            <a:r>
              <a:rPr lang="es-PE" sz="2800" dirty="0" smtClean="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                      nos </a:t>
            </a:r>
            <a:r>
              <a:rPr lang="es-PE"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ayudes a comprender lo que implica para nosotros </a:t>
            </a:r>
            <a:r>
              <a:rPr lang="es-PE" sz="2800" dirty="0" smtClean="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 ser </a:t>
            </a:r>
            <a:r>
              <a:rPr lang="es-PE"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tus testigos </a:t>
            </a:r>
            <a:r>
              <a:rPr lang="es-PE" sz="2800" dirty="0" smtClean="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y  así </a:t>
            </a:r>
            <a:r>
              <a:rPr lang="es-PE"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ser protagonistas de tu obra.</a:t>
            </a:r>
          </a:p>
          <a:p>
            <a:pPr algn="ctr" eaLnBrk="0" fontAlgn="base" hangingPunct="0">
              <a:spcBef>
                <a:spcPct val="0"/>
              </a:spcBef>
              <a:spcAft>
                <a:spcPct val="0"/>
              </a:spcAft>
            </a:pPr>
            <a:r>
              <a:rPr lang="es-PE"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Danos tu gracia, Señor </a:t>
            </a:r>
            <a:r>
              <a:rPr lang="es-PE" sz="2800" dirty="0" smtClean="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                                                 de </a:t>
            </a:r>
            <a:r>
              <a:rPr lang="es-PE"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darnos cuenta que creer en ti, </a:t>
            </a:r>
            <a:r>
              <a:rPr lang="es-PE" sz="2800" dirty="0" smtClean="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                           nos </a:t>
            </a:r>
            <a:r>
              <a:rPr lang="es-PE"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compromete en la vida y </a:t>
            </a:r>
            <a:r>
              <a:rPr lang="es-PE" sz="2800" dirty="0" smtClean="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                                     nos </a:t>
            </a:r>
            <a:r>
              <a:rPr lang="es-PE"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das un estilo propio que nace </a:t>
            </a:r>
            <a:r>
              <a:rPr lang="es-PE" sz="2800" dirty="0" smtClean="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                                 de </a:t>
            </a:r>
            <a:r>
              <a:rPr lang="es-PE"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la misión que nos has dejado. </a:t>
            </a:r>
            <a:endParaRPr lang="es-PE" sz="2800" dirty="0" smtClean="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endParaRPr>
          </a:p>
          <a:p>
            <a:pPr algn="ctr" eaLnBrk="0" fontAlgn="base" hangingPunct="0">
              <a:spcBef>
                <a:spcPct val="0"/>
              </a:spcBef>
              <a:spcAft>
                <a:spcPct val="0"/>
              </a:spcAft>
            </a:pPr>
            <a:r>
              <a:rPr lang="es-PE" sz="2800" dirty="0" smtClean="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Que </a:t>
            </a:r>
            <a:r>
              <a:rPr lang="es-PE"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rPr>
              <a:t>así sea.</a:t>
            </a:r>
            <a:endParaRPr lang="es-ES" sz="2800" dirty="0">
              <a:solidFill>
                <a:schemeClr val="bg1"/>
              </a:solidFill>
              <a:effectLst>
                <a:glow rad="63500">
                  <a:srgbClr val="000000">
                    <a:satMod val="175000"/>
                    <a:alpha val="40000"/>
                  </a:srgbClr>
                </a:glow>
                <a:outerShdw blurRad="50800" dist="63500" algn="l" rotWithShape="0">
                  <a:srgbClr val="000000">
                    <a:alpha val="89804"/>
                  </a:srgbClr>
                </a:outerShdw>
              </a:effectLst>
              <a:latin typeface="Tekton Pro" panose="020F0603020208020904" pitchFamily="34" charset="0"/>
              <a:ea typeface="Times New Roman" pitchFamily="18" charset="0"/>
              <a:cs typeface="Arial" pitchFamily="34" charset="0"/>
            </a:endParaRPr>
          </a:p>
        </p:txBody>
      </p:sp>
    </p:spTree>
    <p:extLst>
      <p:ext uri="{BB962C8B-B14F-4D97-AF65-F5344CB8AC3E}">
        <p14:creationId xmlns:p14="http://schemas.microsoft.com/office/powerpoint/2010/main" val="35458937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2/3*#ppt_w"/>
                                          </p:val>
                                        </p:tav>
                                        <p:tav tm="100000">
                                          <p:val>
                                            <p:strVal val="#ppt_w"/>
                                          </p:val>
                                        </p:tav>
                                      </p:tavLst>
                                    </p:anim>
                                    <p:anim calcmode="lin" valueType="num">
                                      <p:cBhvr>
                                        <p:cTn id="8" dur="17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04/44/66/0444662aa93b985e724ae9b780e84f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85" y="420150"/>
            <a:ext cx="8248195" cy="602419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610558" y="4109965"/>
            <a:ext cx="8005125" cy="2152070"/>
          </a:xfrm>
          <a:prstGeom prst="rect">
            <a:avLst/>
          </a:prstGeom>
          <a:noFill/>
          <a:ln>
            <a:noFill/>
          </a:ln>
          <a:effectLst/>
          <a:scene3d>
            <a:camera prst="orthographicFront"/>
            <a:lightRig rig="threePt" dir="t"/>
          </a:scene3d>
          <a:sp3d>
            <a:bevelT w="152400" h="50800" prst="softRound"/>
          </a:sp3d>
          <a:extLst/>
        </p:spPr>
        <p:txBody>
          <a:bodyPr/>
          <a:lstStyle/>
          <a:p>
            <a:pPr algn="ctr" fontAlgn="base">
              <a:spcAft>
                <a:spcPct val="0"/>
              </a:spcAft>
            </a:pPr>
            <a:r>
              <a:rPr lang="es-ES_tradnl" sz="2800" dirty="0" smtClean="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rPr>
              <a:t>Para </a:t>
            </a:r>
            <a:r>
              <a:rPr lang="es-ES_tradnl" sz="2800" dirty="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rPr>
              <a:t>nosotros, la Ascensión es al mismo tiempo </a:t>
            </a:r>
            <a:r>
              <a:rPr lang="es-ES_tradnl" sz="2800" dirty="0" smtClean="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rPr>
              <a:t>una </a:t>
            </a:r>
            <a:r>
              <a:rPr lang="es-ES_tradnl" sz="2800" dirty="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rPr>
              <a:t>buena </a:t>
            </a:r>
            <a:r>
              <a:rPr lang="es-ES_tradnl" sz="2800" dirty="0" smtClean="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rPr>
              <a:t>noticia  y </a:t>
            </a:r>
            <a:r>
              <a:rPr lang="es-ES_tradnl" sz="2800" dirty="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rPr>
              <a:t>un compromiso. </a:t>
            </a:r>
            <a:r>
              <a:rPr lang="es-PE" sz="280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Buena noticia </a:t>
            </a:r>
            <a:r>
              <a:rPr lang="es-PE" sz="280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porque </a:t>
            </a:r>
            <a:r>
              <a:rPr lang="es-PE" sz="280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nos </a:t>
            </a:r>
            <a:r>
              <a:rPr lang="es-PE" sz="280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ayuda </a:t>
            </a:r>
            <a:r>
              <a:rPr lang="es-PE" sz="280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a </a:t>
            </a:r>
            <a:r>
              <a:rPr lang="es-PE" sz="280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comprender “</a:t>
            </a:r>
            <a:r>
              <a:rPr lang="es-PE" sz="280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la esperanza a la que hemos sido llamados” y compromiso, porque nos empuja a ser testigos del Evangelio. </a:t>
            </a:r>
            <a:r>
              <a:rPr lang="es-PE" sz="2800" dirty="0" smtClean="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rPr>
              <a:t>Escuchemos:</a:t>
            </a:r>
            <a:endParaRPr lang="es-PE" sz="280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endParaRPr>
          </a:p>
          <a:p>
            <a:pPr algn="ctr" fontAlgn="base">
              <a:spcAft>
                <a:spcPct val="0"/>
              </a:spcAft>
            </a:pPr>
            <a:endParaRPr lang="es-ES" sz="2800" dirty="0">
              <a:solidFill>
                <a:schemeClr val="bg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endParaRPr>
          </a:p>
          <a:p>
            <a:pPr algn="ctr" fontAlgn="base">
              <a:spcAft>
                <a:spcPct val="0"/>
              </a:spcAft>
            </a:pPr>
            <a:endParaRPr lang="es-ES_tradnl" sz="2800" dirty="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endParaRPr>
          </a:p>
        </p:txBody>
      </p:sp>
      <p:sp>
        <p:nvSpPr>
          <p:cNvPr id="2" name="Rectángulo 1"/>
          <p:cNvSpPr/>
          <p:nvPr/>
        </p:nvSpPr>
        <p:spPr>
          <a:xfrm>
            <a:off x="932108" y="2484064"/>
            <a:ext cx="2051716" cy="523220"/>
          </a:xfrm>
          <a:prstGeom prst="rect">
            <a:avLst/>
          </a:prstGeom>
        </p:spPr>
        <p:txBody>
          <a:bodyPr wrap="none">
            <a:spAutoFit/>
          </a:bodyPr>
          <a:lstStyle/>
          <a:p>
            <a:r>
              <a:rPr lang="es-ES_tradnl" sz="2800" b="1" u="sng" dirty="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rPr>
              <a:t>Motivación</a:t>
            </a:r>
            <a:r>
              <a:rPr lang="es-ES_tradnl" sz="2800" b="1" dirty="0">
                <a:solidFill>
                  <a:schemeClr val="bg1"/>
                </a:solidFill>
                <a:effectLst>
                  <a:glow rad="101600">
                    <a:srgbClr val="000000">
                      <a:satMod val="175000"/>
                      <a:alpha val="40000"/>
                    </a:srgbClr>
                  </a:glow>
                  <a:outerShdw blurRad="50800" dist="50800" algn="l" rotWithShape="0">
                    <a:prstClr val="black"/>
                  </a:outerShdw>
                </a:effectLst>
                <a:latin typeface="Tekton Pro" panose="020F0603020208020904" pitchFamily="34" charset="0"/>
                <a:cs typeface="Times New Roman" pitchFamily="18" charset="0"/>
              </a:rPr>
              <a:t>: </a:t>
            </a:r>
            <a:endParaRPr lang="en-US" sz="2800" dirty="0"/>
          </a:p>
        </p:txBody>
      </p:sp>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9085" y="487532"/>
            <a:ext cx="3232058" cy="1010341"/>
          </a:xfrm>
          <a:prstGeom prst="roundRect">
            <a:avLst/>
          </a:prstGeom>
        </p:spPr>
      </p:pic>
      <p:sp>
        <p:nvSpPr>
          <p:cNvPr id="14" name="Rectángulo redondeado 13"/>
          <p:cNvSpPr>
            <a:spLocks noChangeArrowheads="1"/>
          </p:cNvSpPr>
          <p:nvPr/>
        </p:nvSpPr>
        <p:spPr bwMode="auto">
          <a:xfrm>
            <a:off x="469085" y="442542"/>
            <a:ext cx="3232058" cy="872451"/>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kern="0" dirty="0">
                <a:solidFill>
                  <a:srgbClr val="C00000"/>
                </a:solidFill>
                <a:latin typeface="Times New Roman" panose="02020603050405020304" pitchFamily="18" charset="0"/>
                <a:ea typeface="Times New Roman" panose="02020603050405020304" pitchFamily="18" charset="0"/>
                <a:cs typeface="Times New Roman" pitchFamily="18" charset="0"/>
              </a:rPr>
              <a:t>LECTIO</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a:p>
            <a:pPr indent="19050" algn="ctr" fontAlgn="base">
              <a:spcBef>
                <a:spcPct val="0"/>
              </a:spcBef>
              <a:spcAft>
                <a:spcPct val="0"/>
              </a:spcAft>
            </a:pPr>
            <a:r>
              <a:rPr lang="es-ES_tradnl" b="1" kern="0" dirty="0">
                <a:solidFill>
                  <a:srgbClr val="833C0B"/>
                </a:solidFill>
                <a:latin typeface="Times New Roman" panose="02020603050405020304" pitchFamily="18" charset="0"/>
                <a:ea typeface="Times New Roman" panose="02020603050405020304" pitchFamily="18" charset="0"/>
                <a:cs typeface="Times New Roman" pitchFamily="18" charset="0"/>
              </a:rPr>
              <a:t>¿Qué dice el texto? </a:t>
            </a:r>
            <a:r>
              <a:rPr lang="es-ES_tradnl" b="1" kern="0" dirty="0" smtClean="0">
                <a:solidFill>
                  <a:srgbClr val="833C0B"/>
                </a:solidFill>
                <a:latin typeface="Times New Roman" panose="02020603050405020304" pitchFamily="18" charset="0"/>
                <a:ea typeface="Times New Roman" panose="02020603050405020304" pitchFamily="18" charset="0"/>
                <a:cs typeface="Times New Roman" pitchFamily="18" charset="0"/>
              </a:rPr>
              <a:t>                         Juan </a:t>
            </a:r>
            <a:r>
              <a:rPr lang="es-ES_tradnl" b="1" kern="0" dirty="0">
                <a:solidFill>
                  <a:srgbClr val="833C0B"/>
                </a:solidFill>
                <a:latin typeface="Times New Roman" panose="02020603050405020304" pitchFamily="18" charset="0"/>
                <a:ea typeface="Times New Roman" panose="02020603050405020304" pitchFamily="18" charset="0"/>
                <a:cs typeface="Times New Roman" pitchFamily="18" charset="0"/>
              </a:rPr>
              <a:t>16, 15-20</a:t>
            </a:r>
            <a:endParaRPr lang="es-PE" kern="0" dirty="0">
              <a:solidFill>
                <a:srgbClr val="880000"/>
              </a:solidFill>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41286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strVal val="(6*min(max(#ppt_w*#ppt_h,.3),1)-7.4)/-.7*#ppt_w"/>
                                          </p:val>
                                        </p:tav>
                                        <p:tav tm="100000">
                                          <p:val>
                                            <p:strVal val="#ppt_w"/>
                                          </p:val>
                                        </p:tav>
                                      </p:tavLst>
                                    </p:anim>
                                    <p:anim calcmode="lin" valueType="num">
                                      <p:cBhvr>
                                        <p:cTn id="8" dur="1750" fill="hold"/>
                                        <p:tgtEl>
                                          <p:spTgt spid="11"/>
                                        </p:tgtEl>
                                        <p:attrNameLst>
                                          <p:attrName>ppt_h</p:attrName>
                                        </p:attrNameLst>
                                      </p:cBhvr>
                                      <p:tavLst>
                                        <p:tav tm="0">
                                          <p:val>
                                            <p:strVal val="(6*min(max(#ppt_w*#ppt_h,.3),1)-7.4)/-.7*#ppt_h"/>
                                          </p:val>
                                        </p:tav>
                                        <p:tav tm="100000">
                                          <p:val>
                                            <p:strVal val="#ppt_h"/>
                                          </p:val>
                                        </p:tav>
                                      </p:tavLst>
                                    </p:anim>
                                    <p:anim calcmode="lin" valueType="num">
                                      <p:cBhvr>
                                        <p:cTn id="9" dur="1750" fill="hold"/>
                                        <p:tgtEl>
                                          <p:spTgt spid="11"/>
                                        </p:tgtEl>
                                        <p:attrNameLst>
                                          <p:attrName>ppt_x</p:attrName>
                                        </p:attrNameLst>
                                      </p:cBhvr>
                                      <p:tavLst>
                                        <p:tav tm="0">
                                          <p:val>
                                            <p:fltVal val="0.5"/>
                                          </p:val>
                                        </p:tav>
                                        <p:tav tm="100000">
                                          <p:val>
                                            <p:strVal val="#ppt_x"/>
                                          </p:val>
                                        </p:tav>
                                      </p:tavLst>
                                    </p:anim>
                                    <p:anim calcmode="lin" valueType="num">
                                      <p:cBhvr>
                                        <p:cTn id="10" dur="175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1554" y="391885"/>
            <a:ext cx="8238308" cy="6017622"/>
          </a:xfrm>
          <a:prstGeom prst="rect">
            <a:avLst/>
          </a:prstGeom>
        </p:spPr>
      </p:pic>
      <p:sp>
        <p:nvSpPr>
          <p:cNvPr id="6" name="Rectangle 4"/>
          <p:cNvSpPr>
            <a:spLocks noChangeArrowheads="1"/>
          </p:cNvSpPr>
          <p:nvPr/>
        </p:nvSpPr>
        <p:spPr bwMode="auto">
          <a:xfrm>
            <a:off x="632345" y="483247"/>
            <a:ext cx="2799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s-ES" sz="2800" b="1" dirty="0" smtClean="0">
                <a:solidFill>
                  <a:schemeClr val="bg1"/>
                </a:solidFill>
                <a:effectLst>
                  <a:outerShdw blurRad="50800" dist="101600" algn="l" rotWithShape="0">
                    <a:prstClr val="black"/>
                  </a:outerShdw>
                </a:effectLst>
                <a:latin typeface="Times New Roman" pitchFamily="18" charset="0"/>
                <a:cs typeface="Times New Roman" pitchFamily="18" charset="0"/>
              </a:rPr>
              <a:t>Marcos </a:t>
            </a:r>
            <a:r>
              <a:rPr lang="es-ES" sz="2800" b="1" dirty="0">
                <a:solidFill>
                  <a:schemeClr val="bg1"/>
                </a:solidFill>
                <a:effectLst>
                  <a:outerShdw blurRad="50800" dist="101600" algn="l" rotWithShape="0">
                    <a:prstClr val="black"/>
                  </a:outerShdw>
                </a:effectLst>
                <a:latin typeface="Times New Roman" pitchFamily="18" charset="0"/>
                <a:cs typeface="Times New Roman" pitchFamily="18" charset="0"/>
              </a:rPr>
              <a:t>16, 15-20</a:t>
            </a:r>
          </a:p>
        </p:txBody>
      </p:sp>
      <p:sp>
        <p:nvSpPr>
          <p:cNvPr id="3" name="2 Rectángulo"/>
          <p:cNvSpPr/>
          <p:nvPr/>
        </p:nvSpPr>
        <p:spPr>
          <a:xfrm>
            <a:off x="915753" y="3760684"/>
            <a:ext cx="2736304" cy="2523768"/>
          </a:xfrm>
          <a:prstGeom prst="rect">
            <a:avLst/>
          </a:prstGeom>
        </p:spPr>
        <p:txBody>
          <a:bodyPr wrap="square">
            <a:spAutoFit/>
          </a:bodyPr>
          <a:lstStyle/>
          <a:p>
            <a:pPr algn="ctr">
              <a:defRPr/>
            </a:pPr>
            <a:r>
              <a:rPr lang="es-ES" sz="2800" b="1" kern="0" dirty="0">
                <a:solidFill>
                  <a:srgbClr val="FFFFFF"/>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t>En aquel tiempo, se apareció Jesús a los </a:t>
            </a:r>
            <a:r>
              <a:rPr lang="es-ES" sz="2800" b="1" kern="0" dirty="0" smtClean="0">
                <a:solidFill>
                  <a:srgbClr val="FFFFFF"/>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t>Once </a:t>
            </a:r>
            <a:r>
              <a:rPr lang="es-ES" sz="2800" b="1" dirty="0">
                <a:solidFill>
                  <a:srgbClr val="FFFFFF"/>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t>y  les dijo:</a:t>
            </a:r>
            <a:br>
              <a:rPr lang="es-ES" sz="2800" b="1" dirty="0">
                <a:solidFill>
                  <a:srgbClr val="FFFFFF"/>
                </a:solidFill>
                <a:effectLst>
                  <a:glow rad="63500">
                    <a:srgbClr val="000000">
                      <a:satMod val="175000"/>
                      <a:alpha val="40000"/>
                    </a:srgbClr>
                  </a:glow>
                  <a:outerShdw blurRad="50800" dist="38100" dir="10800000" algn="r" rotWithShape="0">
                    <a:prstClr val="black"/>
                  </a:outerShdw>
                </a:effectLst>
                <a:latin typeface="Comic Sans MS" panose="030F0702030302020204" pitchFamily="66" charset="0"/>
                <a:cs typeface="Times New Roman" pitchFamily="18" charset="0"/>
              </a:rPr>
            </a:br>
            <a:endParaRPr lang="es-PE" kern="0" dirty="0">
              <a:solidFill>
                <a:sysClr val="windowText" lastClr="000000"/>
              </a:solidFill>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41584957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6092" y="456923"/>
            <a:ext cx="8290744" cy="5980822"/>
          </a:xfrm>
          <a:prstGeom prst="rect">
            <a:avLst/>
          </a:prstGeom>
          <a:scene3d>
            <a:camera prst="orthographicFront"/>
            <a:lightRig rig="threePt" dir="t"/>
          </a:scene3d>
          <a:sp3d>
            <a:bevelT prst="convex"/>
          </a:sp3d>
        </p:spPr>
      </p:pic>
      <p:sp>
        <p:nvSpPr>
          <p:cNvPr id="104451" name="Rectangle 3"/>
          <p:cNvSpPr>
            <a:spLocks noChangeArrowheads="1"/>
          </p:cNvSpPr>
          <p:nvPr/>
        </p:nvSpPr>
        <p:spPr bwMode="auto">
          <a:xfrm>
            <a:off x="1485875" y="4578578"/>
            <a:ext cx="61206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s-ES" sz="2800" b="1" dirty="0" smtClean="0">
                <a:solidFill>
                  <a:srgbClr val="FFFFFF"/>
                </a:solidFill>
                <a:effectLst>
                  <a:glow rad="63500">
                    <a:srgbClr val="000000">
                      <a:satMod val="175000"/>
                      <a:alpha val="40000"/>
                    </a:srgbClr>
                  </a:glow>
                  <a:outerShdw blurRad="50800" dist="76200" algn="l" rotWithShape="0">
                    <a:prstClr val="black"/>
                  </a:outerShdw>
                </a:effectLst>
                <a:latin typeface="Comic Sans MS" panose="030F0702030302020204" pitchFamily="66" charset="0"/>
              </a:rPr>
              <a:t>– </a:t>
            </a:r>
            <a:r>
              <a:rPr lang="es-PE" sz="2800" b="1" dirty="0" smtClean="0">
                <a:solidFill>
                  <a:srgbClr val="FFFFFF"/>
                </a:solidFill>
                <a:effectLst>
                  <a:glow rad="63500">
                    <a:srgbClr val="000000">
                      <a:satMod val="175000"/>
                      <a:alpha val="40000"/>
                    </a:srgbClr>
                  </a:glow>
                  <a:outerShdw blurRad="50800" dist="76200" algn="l" rotWithShape="0">
                    <a:prstClr val="black"/>
                  </a:outerShdw>
                </a:effectLst>
                <a:latin typeface="Comic Sans MS" panose="030F0702030302020204" pitchFamily="66" charset="0"/>
              </a:rPr>
              <a:t>“Vayan al mundo entero y proclamen el Evangelio a toda la creación.</a:t>
            </a:r>
            <a:endParaRPr lang="es-ES" sz="2800" b="1" dirty="0">
              <a:solidFill>
                <a:srgbClr val="FFFFFF"/>
              </a:solidFill>
              <a:effectLst>
                <a:glow rad="63500">
                  <a:srgbClr val="000000">
                    <a:satMod val="175000"/>
                    <a:alpha val="40000"/>
                  </a:srgbClr>
                </a:glow>
                <a:outerShdw blurRad="50800" dist="762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37478875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4451"/>
                                        </p:tgtEl>
                                        <p:attrNameLst>
                                          <p:attrName>style.visibility</p:attrName>
                                        </p:attrNameLst>
                                      </p:cBhvr>
                                      <p:to>
                                        <p:strVal val="visible"/>
                                      </p:to>
                                    </p:set>
                                    <p:animEffect transition="in" filter="fade">
                                      <p:cBhvr>
                                        <p:cTn id="7" dur="1000"/>
                                        <p:tgtEl>
                                          <p:spTgt spid="104451"/>
                                        </p:tgtEl>
                                      </p:cBhvr>
                                    </p:animEffect>
                                    <p:anim calcmode="lin" valueType="num">
                                      <p:cBhvr>
                                        <p:cTn id="8" dur="1000" fill="hold"/>
                                        <p:tgtEl>
                                          <p:spTgt spid="104451"/>
                                        </p:tgtEl>
                                        <p:attrNameLst>
                                          <p:attrName>ppt_x</p:attrName>
                                        </p:attrNameLst>
                                      </p:cBhvr>
                                      <p:tavLst>
                                        <p:tav tm="0">
                                          <p:val>
                                            <p:strVal val="#ppt_x-.1"/>
                                          </p:val>
                                        </p:tav>
                                        <p:tav tm="100000">
                                          <p:val>
                                            <p:strVal val="#ppt_x"/>
                                          </p:val>
                                        </p:tav>
                                      </p:tavLst>
                                    </p:anim>
                                    <p:anim calcmode="lin" valueType="num">
                                      <p:cBhvr>
                                        <p:cTn id="9" dur="1000" fill="hold"/>
                                        <p:tgtEl>
                                          <p:spTgt spid="1044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4.2"/>
</p:tagLst>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8. Un_desafio_de_Dios">
  <a:themeElements>
    <a:clrScheme name="38. Un_desafio_de_Dio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 Un_desafio_de_Dio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 Un_desafio_de_Dio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 Un_desafio_de_Dio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 Un_desafio_de_Dio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 Un_desafio_de_Di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 Un_desafio_de_Di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 Un_desafio_de_Di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 Un_desafio_de_Di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1252</TotalTime>
  <Words>1231</Words>
  <Application>Microsoft Office PowerPoint</Application>
  <PresentationFormat>Presentación en pantalla (4:3)</PresentationFormat>
  <Paragraphs>107</Paragraphs>
  <Slides>36</Slides>
  <Notes>0</Notes>
  <HiddenSlides>0</HiddenSlides>
  <MMClips>1</MMClips>
  <ScaleCrop>false</ScaleCrop>
  <HeadingPairs>
    <vt:vector size="6" baseType="variant">
      <vt:variant>
        <vt:lpstr>Fuentes usadas</vt:lpstr>
      </vt:variant>
      <vt:variant>
        <vt:i4>17</vt:i4>
      </vt:variant>
      <vt:variant>
        <vt:lpstr>Tema</vt:lpstr>
      </vt:variant>
      <vt:variant>
        <vt:i4>5</vt:i4>
      </vt:variant>
      <vt:variant>
        <vt:lpstr>Títulos de diapositiva</vt:lpstr>
      </vt:variant>
      <vt:variant>
        <vt:i4>36</vt:i4>
      </vt:variant>
    </vt:vector>
  </HeadingPairs>
  <TitlesOfParts>
    <vt:vector size="58" baseType="lpstr">
      <vt:lpstr>Agency FB</vt:lpstr>
      <vt:lpstr>Arial</vt:lpstr>
      <vt:lpstr>Arial Black</vt:lpstr>
      <vt:lpstr>Arial Rounded MT Bold</vt:lpstr>
      <vt:lpstr>Broadway</vt:lpstr>
      <vt:lpstr>Clarendon BT</vt:lpstr>
      <vt:lpstr>Comic Sans MS</vt:lpstr>
      <vt:lpstr>Kristen ITC</vt:lpstr>
      <vt:lpstr>Poor Richard</vt:lpstr>
      <vt:lpstr>Segoe UI Symbol</vt:lpstr>
      <vt:lpstr>Square721 Cn BT</vt:lpstr>
      <vt:lpstr>Tahoma</vt:lpstr>
      <vt:lpstr>Tekton Pro</vt:lpstr>
      <vt:lpstr>Times</vt:lpstr>
      <vt:lpstr>Times New Roman</vt:lpstr>
      <vt:lpstr>Verdana</vt:lpstr>
      <vt:lpstr>Wingdings</vt:lpstr>
      <vt:lpstr>Diseño predeterminado</vt:lpstr>
      <vt:lpstr>1_Diseño predeterminado</vt:lpstr>
      <vt:lpstr>Default Design</vt:lpstr>
      <vt:lpstr>38. Un_desafio_de_Dios</vt:lpstr>
      <vt:lpstr>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157</cp:revision>
  <dcterms:created xsi:type="dcterms:W3CDTF">2018-05-07T12:08:25Z</dcterms:created>
  <dcterms:modified xsi:type="dcterms:W3CDTF">2021-05-10T15:18:50Z</dcterms:modified>
</cp:coreProperties>
</file>