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301" r:id="rId2"/>
    <p:sldId id="299"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0" r:id="rId34"/>
    <p:sldId id="291" r:id="rId35"/>
    <p:sldId id="292" r:id="rId36"/>
    <p:sldId id="294" r:id="rId37"/>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4620"/>
    <a:srgbClr val="008000"/>
    <a:srgbClr val="BF7C2B"/>
    <a:srgbClr val="3F5D21"/>
    <a:srgbClr val="DCC71D"/>
    <a:srgbClr val="3C581E"/>
    <a:srgbClr val="3D5C20"/>
    <a:srgbClr val="FFFDF4"/>
    <a:srgbClr val="EDE2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133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36894-61E4-4973-8196-131846B9912A}" type="datetimeFigureOut">
              <a:rPr lang="es-PE" smtClean="0"/>
              <a:t>3/05/2021</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1770F-04E2-44A6-94E5-4ECEE9513D7E}" type="slidenum">
              <a:rPr lang="es-PE" smtClean="0"/>
              <a:t>‹Nº›</a:t>
            </a:fld>
            <a:endParaRPr lang="es-PE"/>
          </a:p>
        </p:txBody>
      </p:sp>
    </p:spTree>
    <p:extLst>
      <p:ext uri="{BB962C8B-B14F-4D97-AF65-F5344CB8AC3E}">
        <p14:creationId xmlns:p14="http://schemas.microsoft.com/office/powerpoint/2010/main" val="375479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03240F2-3381-40E2-AA63-9091CF522025}" type="slidenum">
              <a:rPr lang="fr-FR" smtClean="0">
                <a:solidFill>
                  <a:srgbClr val="000000"/>
                </a:solidFill>
              </a:rPr>
              <a:pPr/>
              <a:t>8</a:t>
            </a:fld>
            <a:endParaRPr lang="fr-FR" dirty="0">
              <a:solidFill>
                <a:srgbClr val="000000"/>
              </a:solidFill>
            </a:endParaRPr>
          </a:p>
        </p:txBody>
      </p:sp>
    </p:spTree>
    <p:extLst>
      <p:ext uri="{BB962C8B-B14F-4D97-AF65-F5344CB8AC3E}">
        <p14:creationId xmlns:p14="http://schemas.microsoft.com/office/powerpoint/2010/main" val="44688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CACC1-81FB-4785-A189-1B8DDA70A0F4}" type="slidenum">
              <a:rPr lang="fr-FR">
                <a:solidFill>
                  <a:srgbClr val="000000"/>
                </a:solidFill>
              </a:rPr>
              <a:pPr/>
              <a:t>27</a:t>
            </a:fld>
            <a:endParaRPr lang="fr-FR" dirty="0">
              <a:solidFill>
                <a:srgbClr val="000000"/>
              </a:solidFil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3870277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CB1C1D-9C35-44E5-AD5A-19CAAC8CF0CE}" type="slidenum">
              <a:rPr lang="fr-FR">
                <a:solidFill>
                  <a:srgbClr val="000000"/>
                </a:solidFill>
              </a:rPr>
              <a:pPr/>
              <a:t>32</a:t>
            </a:fld>
            <a:endParaRPr lang="fr-FR">
              <a:solidFill>
                <a:srgbClr val="000000"/>
              </a:solidFill>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xfrm>
            <a:off x="685800" y="4343400"/>
            <a:ext cx="5486400" cy="4114800"/>
          </a:xfrm>
        </p:spPr>
        <p:txBody>
          <a:bodyPr/>
          <a:lstStyle/>
          <a:p>
            <a:endParaRPr lang="es-ES_tradnl"/>
          </a:p>
        </p:txBody>
      </p:sp>
    </p:spTree>
    <p:extLst>
      <p:ext uri="{BB962C8B-B14F-4D97-AF65-F5344CB8AC3E}">
        <p14:creationId xmlns:p14="http://schemas.microsoft.com/office/powerpoint/2010/main" val="3458689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Tree>
    <p:extLst>
      <p:ext uri="{BB962C8B-B14F-4D97-AF65-F5344CB8AC3E}">
        <p14:creationId xmlns:p14="http://schemas.microsoft.com/office/powerpoint/2010/main" val="222283168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235020069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60722533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258659890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23202568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237358041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154524643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PE"/>
          </a:p>
        </p:txBody>
      </p:sp>
    </p:spTree>
    <p:extLst>
      <p:ext uri="{BB962C8B-B14F-4D97-AF65-F5344CB8AC3E}">
        <p14:creationId xmlns:p14="http://schemas.microsoft.com/office/powerpoint/2010/main" val="224479655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77989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64423345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4704544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7595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71" y="443140"/>
            <a:ext cx="8159932" cy="5966367"/>
          </a:xfrm>
          <a:prstGeom prst="rect">
            <a:avLst/>
          </a:prstGeom>
          <a:scene3d>
            <a:camera prst="orthographicFront"/>
            <a:lightRig rig="threePt" dir="t"/>
          </a:scene3d>
          <a:sp3d>
            <a:bevelT prst="convex"/>
          </a:sp3d>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70" y="5991497"/>
            <a:ext cx="2277114" cy="363161"/>
          </a:xfrm>
          <a:prstGeom prst="rect">
            <a:avLst/>
          </a:prstGeom>
        </p:spPr>
      </p:pic>
    </p:spTree>
    <p:extLst>
      <p:ext uri="{BB962C8B-B14F-4D97-AF65-F5344CB8AC3E}">
        <p14:creationId xmlns:p14="http://schemas.microsoft.com/office/powerpoint/2010/main" val="3166810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sndAc>
          <p:stSnd>
            <p:snd r:embed="rId2" name="imagene mundo.wav"/>
          </p:stSnd>
        </p:sndAc>
      </p:transition>
    </mc:Choice>
    <mc:Fallback xmlns="">
      <p:transition spd="slow" advClick="0">
        <p:fade/>
        <p:sndAc>
          <p:stSnd>
            <p:snd r:embed="rId5" name="imagene mundo.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33375" y="142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s-PE" dirty="0">
              <a:solidFill>
                <a:srgbClr val="000000"/>
              </a:solidFill>
            </a:endParaRPr>
          </a:p>
        </p:txBody>
      </p:sp>
      <p:sp>
        <p:nvSpPr>
          <p:cNvPr id="72712" name="Rectangle 8"/>
          <p:cNvSpPr>
            <a:spLocks noChangeArrowheads="1"/>
          </p:cNvSpPr>
          <p:nvPr/>
        </p:nvSpPr>
        <p:spPr bwMode="auto">
          <a:xfrm>
            <a:off x="557348" y="465445"/>
            <a:ext cx="8029302" cy="523220"/>
          </a:xfrm>
          <a:prstGeom prst="rect">
            <a:avLst/>
          </a:prstGeom>
          <a:solidFill>
            <a:srgbClr val="008000"/>
          </a:solidFill>
          <a:ln>
            <a:noFill/>
          </a:ln>
          <a:effectLst/>
          <a:scene3d>
            <a:camera prst="orthographicFront"/>
            <a:lightRig rig="threePt" dir="t"/>
          </a:scene3d>
          <a:sp3d>
            <a:bevelT w="152400" h="50800" prst="softRound"/>
          </a:sp3d>
          <a:extLst/>
        </p:spPr>
        <p:txBody>
          <a:bodyPr wrap="square">
            <a:spAutoFit/>
          </a:bodyPr>
          <a:lstStyle/>
          <a:p>
            <a:pPr algn="ctr" fontAlgn="base">
              <a:spcBef>
                <a:spcPct val="50000"/>
              </a:spcBef>
              <a:spcAft>
                <a:spcPct val="0"/>
              </a:spcAft>
              <a:defRPr/>
            </a:pPr>
            <a:r>
              <a:rPr lang="es-ES" sz="2800" b="1" dirty="0" smtClean="0">
                <a:ln w="6600">
                  <a:solidFill>
                    <a:srgbClr val="421000"/>
                  </a:solidFill>
                  <a:prstDash val="solid"/>
                </a:ln>
                <a:solidFill>
                  <a:srgbClr val="FFFFFF"/>
                </a:solidFill>
                <a:effectLst>
                  <a:outerShdw dist="38100" dir="2700000" algn="tl" rotWithShape="0">
                    <a:schemeClr val="accent2"/>
                  </a:outerShdw>
                </a:effectLst>
                <a:latin typeface="AR ESSENCE" panose="02000000000000000000" pitchFamily="2" charset="0"/>
              </a:rPr>
              <a:t>Les </a:t>
            </a:r>
            <a:r>
              <a:rPr lang="es-ES" sz="2800" b="1" dirty="0">
                <a:ln w="6600">
                  <a:solidFill>
                    <a:srgbClr val="421000"/>
                  </a:solidFill>
                  <a:prstDash val="solid"/>
                </a:ln>
                <a:solidFill>
                  <a:srgbClr val="FFFFFF"/>
                </a:solidFill>
                <a:effectLst>
                  <a:outerShdw dist="38100" dir="2700000" algn="tl" rotWithShape="0">
                    <a:schemeClr val="accent2"/>
                  </a:outerShdw>
                </a:effectLst>
                <a:latin typeface="AR ESSENCE" panose="02000000000000000000" pitchFamily="2" charset="0"/>
              </a:rPr>
              <a:t>he hablado de esto para que mi </a:t>
            </a:r>
            <a:r>
              <a:rPr lang="es-ES" sz="2800" b="1" dirty="0" smtClean="0">
                <a:ln w="6600">
                  <a:solidFill>
                    <a:srgbClr val="421000"/>
                  </a:solidFill>
                  <a:prstDash val="solid"/>
                </a:ln>
                <a:solidFill>
                  <a:srgbClr val="FFFFFF"/>
                </a:solidFill>
                <a:effectLst>
                  <a:outerShdw dist="38100" dir="2700000" algn="tl" rotWithShape="0">
                    <a:schemeClr val="accent2"/>
                  </a:outerShdw>
                </a:effectLst>
                <a:latin typeface="AR ESSENCE" panose="02000000000000000000" pitchFamily="2" charset="0"/>
              </a:rPr>
              <a:t>alegría</a:t>
            </a:r>
            <a:endParaRPr lang="es-ES" sz="2800" b="1" dirty="0">
              <a:ln w="6600">
                <a:solidFill>
                  <a:srgbClr val="421000"/>
                </a:solidFill>
                <a:prstDash val="solid"/>
              </a:ln>
              <a:solidFill>
                <a:srgbClr val="FFFFFF"/>
              </a:solidFill>
              <a:effectLst>
                <a:outerShdw dist="38100" dir="2700000" algn="tl" rotWithShape="0">
                  <a:schemeClr val="accent2"/>
                </a:outerShdw>
              </a:effectLst>
              <a:latin typeface="AR ESSENCE" panose="02000000000000000000" pitchFamily="2" charset="0"/>
            </a:endParaRPr>
          </a:p>
        </p:txBody>
      </p:sp>
      <p:sp>
        <p:nvSpPr>
          <p:cNvPr id="6" name="Rectangle 8"/>
          <p:cNvSpPr>
            <a:spLocks noChangeArrowheads="1"/>
          </p:cNvSpPr>
          <p:nvPr/>
        </p:nvSpPr>
        <p:spPr bwMode="auto">
          <a:xfrm>
            <a:off x="445360" y="5451565"/>
            <a:ext cx="8158708" cy="954107"/>
          </a:xfrm>
          <a:prstGeom prst="rect">
            <a:avLst/>
          </a:prstGeom>
          <a:solidFill>
            <a:srgbClr val="365720"/>
          </a:solidFill>
          <a:ln w="38100">
            <a:solidFill>
              <a:srgbClr val="FFFF00"/>
            </a:solidFill>
          </a:ln>
          <a:effectLst/>
          <a:scene3d>
            <a:camera prst="orthographicFront"/>
            <a:lightRig rig="threePt" dir="t"/>
          </a:scene3d>
          <a:sp3d>
            <a:bevelT w="152400" h="50800" prst="softRound"/>
          </a:sp3d>
          <a:extLst/>
        </p:spPr>
        <p:txBody>
          <a:bodyPr wrap="square">
            <a:spAutoFit/>
          </a:bodyPr>
          <a:lstStyle/>
          <a:p>
            <a:pPr algn="ctr" fontAlgn="base">
              <a:spcBef>
                <a:spcPct val="50000"/>
              </a:spcBef>
              <a:spcAft>
                <a:spcPct val="0"/>
              </a:spcAft>
              <a:defRPr/>
            </a:pPr>
            <a:r>
              <a:rPr lang="es-ES" sz="2800" b="1" dirty="0" smtClean="0">
                <a:ln w="6600">
                  <a:solidFill>
                    <a:srgbClr val="421000"/>
                  </a:solidFill>
                  <a:prstDash val="solid"/>
                </a:ln>
                <a:solidFill>
                  <a:srgbClr val="FFFFFF"/>
                </a:solidFill>
                <a:effectLst>
                  <a:outerShdw dist="38100" dir="2700000" algn="tl" rotWithShape="0">
                    <a:schemeClr val="accent2"/>
                  </a:outerShdw>
                </a:effectLst>
                <a:latin typeface="AR ESSENCE" panose="02000000000000000000" pitchFamily="2" charset="0"/>
              </a:rPr>
              <a:t>esté </a:t>
            </a:r>
            <a:r>
              <a:rPr lang="es-ES" sz="2800" b="1" dirty="0">
                <a:ln w="6600">
                  <a:solidFill>
                    <a:srgbClr val="421000"/>
                  </a:solidFill>
                  <a:prstDash val="solid"/>
                </a:ln>
                <a:solidFill>
                  <a:srgbClr val="FFFFFF"/>
                </a:solidFill>
                <a:effectLst>
                  <a:outerShdw dist="38100" dir="2700000" algn="tl" rotWithShape="0">
                    <a:schemeClr val="accent2"/>
                  </a:outerShdw>
                </a:effectLst>
                <a:latin typeface="AR ESSENCE" panose="02000000000000000000" pitchFamily="2" charset="0"/>
              </a:rPr>
              <a:t>en ustedes, y  su alegría llegue a plenitud.</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63" y="1078149"/>
            <a:ext cx="8306873" cy="4701702"/>
          </a:xfrm>
          <a:prstGeom prst="rect">
            <a:avLst/>
          </a:prstGeom>
          <a:effectLst>
            <a:softEdge rad="635000"/>
          </a:effectLst>
        </p:spPr>
      </p:pic>
    </p:spTree>
    <p:extLst>
      <p:ext uri="{BB962C8B-B14F-4D97-AF65-F5344CB8AC3E}">
        <p14:creationId xmlns:p14="http://schemas.microsoft.com/office/powerpoint/2010/main" val="39287105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72712"/>
                                        </p:tgtEl>
                                        <p:attrNameLst>
                                          <p:attrName>style.visibility</p:attrName>
                                        </p:attrNameLst>
                                      </p:cBhvr>
                                      <p:to>
                                        <p:strVal val="visible"/>
                                      </p:to>
                                    </p:set>
                                    <p:anim calcmode="lin" valueType="num">
                                      <p:cBhvr>
                                        <p:cTn id="7" dur="1750" fill="hold"/>
                                        <p:tgtEl>
                                          <p:spTgt spid="72712"/>
                                        </p:tgtEl>
                                        <p:attrNameLst>
                                          <p:attrName>ppt_w</p:attrName>
                                        </p:attrNameLst>
                                      </p:cBhvr>
                                      <p:tavLst>
                                        <p:tav tm="0">
                                          <p:val>
                                            <p:fltVal val="0"/>
                                          </p:val>
                                        </p:tav>
                                        <p:tav tm="100000">
                                          <p:val>
                                            <p:strVal val="#ppt_w"/>
                                          </p:val>
                                        </p:tav>
                                      </p:tavLst>
                                    </p:anim>
                                    <p:anim calcmode="lin" valueType="num">
                                      <p:cBhvr>
                                        <p:cTn id="8" dur="1750" fill="hold"/>
                                        <p:tgtEl>
                                          <p:spTgt spid="72712"/>
                                        </p:tgtEl>
                                        <p:attrNameLst>
                                          <p:attrName>ppt_h</p:attrName>
                                        </p:attrNameLst>
                                      </p:cBhvr>
                                      <p:tavLst>
                                        <p:tav tm="0">
                                          <p:val>
                                            <p:fltVal val="0"/>
                                          </p:val>
                                        </p:tav>
                                        <p:tav tm="100000">
                                          <p:val>
                                            <p:strVal val="#ppt_h"/>
                                          </p:val>
                                        </p:tav>
                                      </p:tavLst>
                                    </p:anim>
                                    <p:anim calcmode="lin" valueType="num">
                                      <p:cBhvr>
                                        <p:cTn id="9" dur="1750" fill="hold"/>
                                        <p:tgtEl>
                                          <p:spTgt spid="72712"/>
                                        </p:tgtEl>
                                        <p:attrNameLst>
                                          <p:attrName>ppt_x</p:attrName>
                                        </p:attrNameLst>
                                      </p:cBhvr>
                                      <p:tavLst>
                                        <p:tav tm="0">
                                          <p:val>
                                            <p:fltVal val="0.5"/>
                                          </p:val>
                                        </p:tav>
                                        <p:tav tm="100000">
                                          <p:val>
                                            <p:strVal val="#ppt_x"/>
                                          </p:val>
                                        </p:tav>
                                      </p:tavLst>
                                    </p:anim>
                                    <p:anim calcmode="lin" valueType="num">
                                      <p:cBhvr>
                                        <p:cTn id="10" dur="1750" fill="hold"/>
                                        <p:tgtEl>
                                          <p:spTgt spid="72712"/>
                                        </p:tgtEl>
                                        <p:attrNameLst>
                                          <p:attrName>ppt_y</p:attrName>
                                        </p:attrNameLst>
                                      </p:cBhvr>
                                      <p:tavLst>
                                        <p:tav tm="0">
                                          <p:val>
                                            <p:fltVal val="0.5"/>
                                          </p:val>
                                        </p:tav>
                                        <p:tav tm="100000">
                                          <p:val>
                                            <p:strVal val="#ppt_y"/>
                                          </p:val>
                                        </p:tav>
                                      </p:tavLst>
                                    </p:anim>
                                  </p:childTnLst>
                                </p:cTn>
                              </p:par>
                            </p:childTnLst>
                          </p:cTn>
                        </p:par>
                        <p:par>
                          <p:cTn id="11" fill="hold">
                            <p:stCondLst>
                              <p:cond delay="31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750" fill="hold"/>
                                        <p:tgtEl>
                                          <p:spTgt spid="6"/>
                                        </p:tgtEl>
                                        <p:attrNameLst>
                                          <p:attrName>ppt_w</p:attrName>
                                        </p:attrNameLst>
                                      </p:cBhvr>
                                      <p:tavLst>
                                        <p:tav tm="0">
                                          <p:val>
                                            <p:fltVal val="0"/>
                                          </p:val>
                                        </p:tav>
                                        <p:tav tm="100000">
                                          <p:val>
                                            <p:strVal val="#ppt_w"/>
                                          </p:val>
                                        </p:tav>
                                      </p:tavLst>
                                    </p:anim>
                                    <p:anim calcmode="lin" valueType="num">
                                      <p:cBhvr>
                                        <p:cTn id="15" dur="1750" fill="hold"/>
                                        <p:tgtEl>
                                          <p:spTgt spid="6"/>
                                        </p:tgtEl>
                                        <p:attrNameLst>
                                          <p:attrName>ppt_h</p:attrName>
                                        </p:attrNameLst>
                                      </p:cBhvr>
                                      <p:tavLst>
                                        <p:tav tm="0">
                                          <p:val>
                                            <p:fltVal val="0"/>
                                          </p:val>
                                        </p:tav>
                                        <p:tav tm="100000">
                                          <p:val>
                                            <p:strVal val="#ppt_h"/>
                                          </p:val>
                                        </p:tav>
                                      </p:tavLst>
                                    </p:anim>
                                    <p:anim calcmode="lin" valueType="num">
                                      <p:cBhvr>
                                        <p:cTn id="16" dur="1750" fill="hold"/>
                                        <p:tgtEl>
                                          <p:spTgt spid="6"/>
                                        </p:tgtEl>
                                        <p:attrNameLst>
                                          <p:attrName>ppt_x</p:attrName>
                                        </p:attrNameLst>
                                      </p:cBhvr>
                                      <p:tavLst>
                                        <p:tav tm="0">
                                          <p:val>
                                            <p:fltVal val="0.5"/>
                                          </p:val>
                                        </p:tav>
                                        <p:tav tm="100000">
                                          <p:val>
                                            <p:strVal val="#ppt_x"/>
                                          </p:val>
                                        </p:tav>
                                      </p:tavLst>
                                    </p:anim>
                                    <p:anim calcmode="lin" valueType="num">
                                      <p:cBhvr>
                                        <p:cTn id="17"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2"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istianos Gays » “Creo en Jesús”, por Gustavo Va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19" y="1107498"/>
            <a:ext cx="8134984" cy="4475571"/>
          </a:xfrm>
          <a:prstGeom prst="rect">
            <a:avLst/>
          </a:prstGeom>
          <a:noFill/>
          <a:ln w="57150">
            <a:solidFill>
              <a:srgbClr val="DCC71D"/>
            </a:solidFill>
          </a:ln>
          <a:effectLst>
            <a:softEdge rad="317500"/>
          </a:effectLst>
          <a:extLst>
            <a:ext uri="{909E8E84-426E-40DD-AFC4-6F175D3DCCD1}">
              <a14:hiddenFill xmlns:a14="http://schemas.microsoft.com/office/drawing/2010/main">
                <a:solidFill>
                  <a:srgbClr val="FFFFFF"/>
                </a:solidFill>
              </a14:hiddenFill>
            </a:ext>
          </a:extLst>
        </p:spPr>
      </p:pic>
      <p:sp>
        <p:nvSpPr>
          <p:cNvPr id="67590" name="Rectangle 6"/>
          <p:cNvSpPr>
            <a:spLocks noChangeArrowheads="1"/>
          </p:cNvSpPr>
          <p:nvPr/>
        </p:nvSpPr>
        <p:spPr bwMode="auto">
          <a:xfrm>
            <a:off x="479303" y="5367945"/>
            <a:ext cx="8159600" cy="954107"/>
          </a:xfrm>
          <a:prstGeom prst="rect">
            <a:avLst/>
          </a:prstGeom>
          <a:solidFill>
            <a:srgbClr val="3D5C20"/>
          </a:solidFill>
          <a:ln w="38100">
            <a:solidFill>
              <a:srgbClr val="DCC71D"/>
            </a:solidFill>
          </a:ln>
          <a:effectLst/>
          <a:extLst/>
        </p:spPr>
        <p:txBody>
          <a:bodyPr wrap="square">
            <a:spAutoFit/>
          </a:bodyPr>
          <a:lstStyle/>
          <a:p>
            <a:pPr algn="ctr" fontAlgn="base">
              <a:spcBef>
                <a:spcPct val="0"/>
              </a:spcBef>
              <a:spcAft>
                <a:spcPct val="0"/>
              </a:spcAft>
              <a:defRPr/>
            </a:pPr>
            <a:r>
              <a:rPr lang="es-ES" sz="2800" b="1" dirty="0" smtClean="0">
                <a:ln w="6600">
                  <a:solidFill>
                    <a:srgbClr val="421000"/>
                  </a:solidFill>
                  <a:prstDash val="solid"/>
                </a:ln>
                <a:solidFill>
                  <a:srgbClr val="FFFFFF"/>
                </a:solidFill>
                <a:effectLst>
                  <a:outerShdw dist="38100" dir="2700000" algn="tl" rotWithShape="0">
                    <a:schemeClr val="accent2"/>
                  </a:outerShdw>
                </a:effectLst>
                <a:latin typeface="AR ESSENCE" panose="02000000000000000000" pitchFamily="2" charset="0"/>
              </a:rPr>
              <a:t>que </a:t>
            </a:r>
            <a:r>
              <a:rPr lang="es-ES" sz="2800" b="1" dirty="0">
                <a:ln w="6600">
                  <a:solidFill>
                    <a:srgbClr val="421000"/>
                  </a:solidFill>
                  <a:prstDash val="solid"/>
                </a:ln>
                <a:solidFill>
                  <a:srgbClr val="FFFFFF"/>
                </a:solidFill>
                <a:effectLst>
                  <a:outerShdw dist="38100" dir="2700000" algn="tl" rotWithShape="0">
                    <a:schemeClr val="accent2"/>
                  </a:outerShdw>
                </a:effectLst>
                <a:latin typeface="AR ESSENCE" panose="02000000000000000000" pitchFamily="2" charset="0"/>
              </a:rPr>
              <a:t>se amen unos a otros </a:t>
            </a:r>
            <a:r>
              <a:rPr lang="es-ES" sz="2800" b="1" dirty="0" smtClean="0">
                <a:ln w="6600">
                  <a:solidFill>
                    <a:srgbClr val="421000"/>
                  </a:solidFill>
                  <a:prstDash val="solid"/>
                </a:ln>
                <a:solidFill>
                  <a:srgbClr val="FFFFFF"/>
                </a:solidFill>
                <a:effectLst>
                  <a:outerShdw dist="38100" dir="2700000" algn="tl" rotWithShape="0">
                    <a:schemeClr val="accent2"/>
                  </a:outerShdw>
                </a:effectLst>
                <a:latin typeface="AR ESSENCE" panose="02000000000000000000" pitchFamily="2" charset="0"/>
              </a:rPr>
              <a:t>como yo </a:t>
            </a:r>
            <a:r>
              <a:rPr lang="es-ES" sz="2800" b="1" dirty="0">
                <a:ln w="6600">
                  <a:solidFill>
                    <a:srgbClr val="421000"/>
                  </a:solidFill>
                  <a:prstDash val="solid"/>
                </a:ln>
                <a:solidFill>
                  <a:srgbClr val="FFFFFF"/>
                </a:solidFill>
                <a:effectLst>
                  <a:outerShdw dist="38100" dir="2700000" algn="tl" rotWithShape="0">
                    <a:schemeClr val="accent2"/>
                  </a:outerShdw>
                </a:effectLst>
                <a:latin typeface="AR ESSENCE" panose="02000000000000000000" pitchFamily="2" charset="0"/>
              </a:rPr>
              <a:t>los he amado.</a:t>
            </a:r>
          </a:p>
        </p:txBody>
      </p:sp>
      <p:sp>
        <p:nvSpPr>
          <p:cNvPr id="5" name="Rectangle 6"/>
          <p:cNvSpPr>
            <a:spLocks noChangeArrowheads="1"/>
          </p:cNvSpPr>
          <p:nvPr/>
        </p:nvSpPr>
        <p:spPr bwMode="auto">
          <a:xfrm>
            <a:off x="319703" y="1377463"/>
            <a:ext cx="82016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3200" b="1" dirty="0" smtClean="0">
                <a:ln w="6600">
                  <a:solidFill>
                    <a:srgbClr val="421000"/>
                  </a:solidFill>
                  <a:prstDash val="solid"/>
                </a:ln>
                <a:solidFill>
                  <a:srgbClr val="3F5D21"/>
                </a:solidFill>
                <a:effectLst>
                  <a:outerShdw dist="38100" dir="2700000" algn="tl" rotWithShape="0">
                    <a:schemeClr val="accent2"/>
                  </a:outerShdw>
                </a:effectLst>
                <a:latin typeface="AR ESSENCE" panose="02000000000000000000" pitchFamily="2" charset="0"/>
              </a:rPr>
              <a:t>Éste </a:t>
            </a:r>
            <a:r>
              <a:rPr lang="es-ES" sz="3200" b="1" dirty="0">
                <a:ln w="6600">
                  <a:solidFill>
                    <a:srgbClr val="421000"/>
                  </a:solidFill>
                  <a:prstDash val="solid"/>
                </a:ln>
                <a:solidFill>
                  <a:srgbClr val="3F5D21"/>
                </a:solidFill>
                <a:effectLst>
                  <a:outerShdw dist="38100" dir="2700000" algn="tl" rotWithShape="0">
                    <a:schemeClr val="accent2"/>
                  </a:outerShdw>
                </a:effectLst>
                <a:latin typeface="AR ESSENCE" panose="02000000000000000000" pitchFamily="2" charset="0"/>
              </a:rPr>
              <a:t>es mi mandamiento</a:t>
            </a:r>
            <a:r>
              <a:rPr lang="es-ES" sz="3200" b="1" dirty="0" smtClean="0">
                <a:ln w="6600">
                  <a:solidFill>
                    <a:srgbClr val="421000"/>
                  </a:solidFill>
                  <a:prstDash val="solid"/>
                </a:ln>
                <a:solidFill>
                  <a:srgbClr val="3F5D21"/>
                </a:solidFill>
                <a:effectLst>
                  <a:outerShdw dist="38100" dir="2700000" algn="tl" rotWithShape="0">
                    <a:schemeClr val="accent2"/>
                  </a:outerShdw>
                </a:effectLst>
                <a:latin typeface="AR ESSENCE" panose="02000000000000000000" pitchFamily="2" charset="0"/>
              </a:rPr>
              <a:t>:</a:t>
            </a:r>
            <a:endParaRPr lang="es-ES" sz="3200" b="1" dirty="0">
              <a:ln w="6600">
                <a:solidFill>
                  <a:srgbClr val="421000"/>
                </a:solidFill>
                <a:prstDash val="solid"/>
              </a:ln>
              <a:solidFill>
                <a:srgbClr val="3F5D21"/>
              </a:solidFill>
              <a:effectLst>
                <a:outerShdw dist="38100" dir="2700000" algn="tl" rotWithShape="0">
                  <a:schemeClr val="accent2"/>
                </a:outerShdw>
              </a:effectLst>
              <a:latin typeface="AR ESSENCE" panose="02000000000000000000" pitchFamily="2" charset="0"/>
            </a:endParaRPr>
          </a:p>
        </p:txBody>
      </p:sp>
    </p:spTree>
    <p:extLst>
      <p:ext uri="{BB962C8B-B14F-4D97-AF65-F5344CB8AC3E}">
        <p14:creationId xmlns:p14="http://schemas.microsoft.com/office/powerpoint/2010/main" val="16293025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24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67590"/>
                                        </p:tgtEl>
                                        <p:attrNameLst>
                                          <p:attrName>style.visibility</p:attrName>
                                        </p:attrNameLst>
                                      </p:cBhvr>
                                      <p:to>
                                        <p:strVal val="visible"/>
                                      </p:to>
                                    </p:set>
                                    <p:anim calcmode="lin" valueType="num">
                                      <p:cBhvr>
                                        <p:cTn id="14" dur="1750" fill="hold"/>
                                        <p:tgtEl>
                                          <p:spTgt spid="67590"/>
                                        </p:tgtEl>
                                        <p:attrNameLst>
                                          <p:attrName>ppt_w</p:attrName>
                                        </p:attrNameLst>
                                      </p:cBhvr>
                                      <p:tavLst>
                                        <p:tav tm="0">
                                          <p:val>
                                            <p:fltVal val="0"/>
                                          </p:val>
                                        </p:tav>
                                        <p:tav tm="100000">
                                          <p:val>
                                            <p:strVal val="#ppt_w"/>
                                          </p:val>
                                        </p:tav>
                                      </p:tavLst>
                                    </p:anim>
                                    <p:anim calcmode="lin" valueType="num">
                                      <p:cBhvr>
                                        <p:cTn id="15" dur="1750" fill="hold"/>
                                        <p:tgtEl>
                                          <p:spTgt spid="67590"/>
                                        </p:tgtEl>
                                        <p:attrNameLst>
                                          <p:attrName>ppt_h</p:attrName>
                                        </p:attrNameLst>
                                      </p:cBhvr>
                                      <p:tavLst>
                                        <p:tav tm="0">
                                          <p:val>
                                            <p:fltVal val="0"/>
                                          </p:val>
                                        </p:tav>
                                        <p:tav tm="100000">
                                          <p:val>
                                            <p:strVal val="#ppt_h"/>
                                          </p:val>
                                        </p:tav>
                                      </p:tavLst>
                                    </p:anim>
                                    <p:anim calcmode="lin" valueType="num">
                                      <p:cBhvr>
                                        <p:cTn id="16" dur="1750" fill="hold"/>
                                        <p:tgtEl>
                                          <p:spTgt spid="67590"/>
                                        </p:tgtEl>
                                        <p:attrNameLst>
                                          <p:attrName>ppt_x</p:attrName>
                                        </p:attrNameLst>
                                      </p:cBhvr>
                                      <p:tavLst>
                                        <p:tav tm="0">
                                          <p:val>
                                            <p:fltVal val="0.5"/>
                                          </p:val>
                                        </p:tav>
                                        <p:tav tm="100000">
                                          <p:val>
                                            <p:strVal val="#ppt_x"/>
                                          </p:val>
                                        </p:tav>
                                      </p:tavLst>
                                    </p:anim>
                                    <p:anim calcmode="lin" valueType="num">
                                      <p:cBhvr>
                                        <p:cTn id="17" dur="1750" fill="hold"/>
                                        <p:tgtEl>
                                          <p:spTgt spid="6759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52" y="452845"/>
            <a:ext cx="8258911" cy="5930537"/>
          </a:xfrm>
          <a:prstGeom prst="rect">
            <a:avLst/>
          </a:prstGeom>
        </p:spPr>
      </p:pic>
      <p:sp>
        <p:nvSpPr>
          <p:cNvPr id="3" name="Rectangle 7"/>
          <p:cNvSpPr>
            <a:spLocks noChangeArrowheads="1"/>
          </p:cNvSpPr>
          <p:nvPr/>
        </p:nvSpPr>
        <p:spPr bwMode="auto">
          <a:xfrm>
            <a:off x="888979" y="3769031"/>
            <a:ext cx="450162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3200" dirty="0" smtClean="0">
                <a:solidFill>
                  <a:srgbClr val="FFFF00"/>
                </a:solidFill>
                <a:effectLst>
                  <a:outerShdw blurRad="38100" dist="38100" dir="2700000" algn="tl">
                    <a:srgbClr val="000000"/>
                  </a:outerShdw>
                </a:effectLst>
                <a:latin typeface="AR ESSENCE" panose="02000000000000000000" pitchFamily="2" charset="0"/>
              </a:rPr>
              <a:t>Nadie </a:t>
            </a:r>
            <a:r>
              <a:rPr lang="es-ES" sz="3200" dirty="0">
                <a:solidFill>
                  <a:srgbClr val="FFFF00"/>
                </a:solidFill>
                <a:effectLst>
                  <a:outerShdw blurRad="38100" dist="38100" dir="2700000" algn="tl">
                    <a:srgbClr val="000000"/>
                  </a:outerShdw>
                </a:effectLst>
                <a:latin typeface="AR ESSENCE" panose="02000000000000000000" pitchFamily="2" charset="0"/>
              </a:rPr>
              <a:t>tiene amor más grande que el que da la vida por sus amigos. </a:t>
            </a:r>
          </a:p>
        </p:txBody>
      </p:sp>
    </p:spTree>
    <p:extLst>
      <p:ext uri="{BB962C8B-B14F-4D97-AF65-F5344CB8AC3E}">
        <p14:creationId xmlns:p14="http://schemas.microsoft.com/office/powerpoint/2010/main" val="1926673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1602"/>
          <a:stretch/>
        </p:blipFill>
        <p:spPr>
          <a:xfrm>
            <a:off x="458368" y="382738"/>
            <a:ext cx="8189244" cy="5983228"/>
          </a:xfrm>
          <a:prstGeom prst="rect">
            <a:avLst/>
          </a:prstGeom>
          <a:scene3d>
            <a:camera prst="orthographicFront"/>
            <a:lightRig rig="threePt" dir="t"/>
          </a:scene3d>
          <a:sp3d>
            <a:bevelT w="152400" h="50800" prst="softRound"/>
          </a:sp3d>
        </p:spPr>
      </p:pic>
      <p:sp>
        <p:nvSpPr>
          <p:cNvPr id="68611" name="Rectangle 3"/>
          <p:cNvSpPr>
            <a:spLocks noChangeArrowheads="1"/>
          </p:cNvSpPr>
          <p:nvPr/>
        </p:nvSpPr>
        <p:spPr bwMode="auto">
          <a:xfrm>
            <a:off x="458368" y="396318"/>
            <a:ext cx="8258911" cy="954107"/>
          </a:xfrm>
          <a:prstGeom prst="rect">
            <a:avLst/>
          </a:prstGeom>
          <a:solidFill>
            <a:srgbClr val="3C581E"/>
          </a:solidFill>
          <a:ln w="38100">
            <a:solidFill>
              <a:srgbClr val="DCC71D"/>
            </a:solidFill>
          </a:ln>
          <a:effectLst/>
          <a:extLst/>
        </p:spPr>
        <p:txBody>
          <a:bodyPr wrap="square">
            <a:spAutoFit/>
          </a:bodyPr>
          <a:lstStyle/>
          <a:p>
            <a:pPr algn="ctr" fontAlgn="base">
              <a:spcBef>
                <a:spcPct val="0"/>
              </a:spcBef>
              <a:spcAft>
                <a:spcPct val="0"/>
              </a:spcAft>
              <a:defRPr/>
            </a:pPr>
            <a:r>
              <a:rPr lang="es-ES" sz="2800" b="1" dirty="0" smtClean="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Ustedes </a:t>
            </a:r>
            <a:r>
              <a:rPr lang="es-ES" sz="2800" b="1" dirty="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son mis amigos, si hacen lo que yo les mando. </a:t>
            </a:r>
            <a:r>
              <a:rPr lang="es-PE" sz="2800" b="1" dirty="0" smtClean="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Ya </a:t>
            </a:r>
            <a:r>
              <a:rPr lang="es-PE" sz="2800" b="1" dirty="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no los llamo siervos, </a:t>
            </a:r>
            <a:r>
              <a:rPr lang="es-PE" sz="2800" b="1" dirty="0" smtClean="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porque</a:t>
            </a:r>
            <a:endParaRPr lang="es-ES" sz="2800" b="1" dirty="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endParaRPr>
          </a:p>
        </p:txBody>
      </p:sp>
      <p:sp>
        <p:nvSpPr>
          <p:cNvPr id="5" name="Rectangle 3"/>
          <p:cNvSpPr>
            <a:spLocks noChangeArrowheads="1"/>
          </p:cNvSpPr>
          <p:nvPr/>
        </p:nvSpPr>
        <p:spPr bwMode="auto">
          <a:xfrm>
            <a:off x="3918857" y="1276323"/>
            <a:ext cx="478100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PE" sz="28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 ESSENCE" panose="02000000000000000000" pitchFamily="2" charset="0"/>
              </a:rPr>
              <a:t>el </a:t>
            </a:r>
            <a:r>
              <a:rPr lang="es-PE" sz="28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 ESSENCE" panose="02000000000000000000" pitchFamily="2" charset="0"/>
              </a:rPr>
              <a:t>siervo no sabe lo que hace su señor: a ustedes los llamo amigos, porque les he dado a conocer, todo lo que he oído a mi Padre. </a:t>
            </a:r>
            <a:endParaRPr lang="es-ES" sz="28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 ESSENCE" panose="02000000000000000000" pitchFamily="2" charset="0"/>
            </a:endParaRPr>
          </a:p>
        </p:txBody>
      </p:sp>
    </p:spTree>
    <p:extLst>
      <p:ext uri="{BB962C8B-B14F-4D97-AF65-F5344CB8AC3E}">
        <p14:creationId xmlns:p14="http://schemas.microsoft.com/office/powerpoint/2010/main" val="8632139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8611"/>
                                        </p:tgtEl>
                                        <p:attrNameLst>
                                          <p:attrName>style.visibility</p:attrName>
                                        </p:attrNameLst>
                                      </p:cBhvr>
                                      <p:to>
                                        <p:strVal val="visible"/>
                                      </p:to>
                                    </p:set>
                                    <p:anim calcmode="lin" valueType="num">
                                      <p:cBhvr>
                                        <p:cTn id="7" dur="1750" fill="hold"/>
                                        <p:tgtEl>
                                          <p:spTgt spid="68611"/>
                                        </p:tgtEl>
                                        <p:attrNameLst>
                                          <p:attrName>ppt_w</p:attrName>
                                        </p:attrNameLst>
                                      </p:cBhvr>
                                      <p:tavLst>
                                        <p:tav tm="0">
                                          <p:val>
                                            <p:fltVal val="0"/>
                                          </p:val>
                                        </p:tav>
                                        <p:tav tm="100000">
                                          <p:val>
                                            <p:strVal val="#ppt_w"/>
                                          </p:val>
                                        </p:tav>
                                      </p:tavLst>
                                    </p:anim>
                                    <p:anim calcmode="lin" valueType="num">
                                      <p:cBhvr>
                                        <p:cTn id="8" dur="1750" fill="hold"/>
                                        <p:tgtEl>
                                          <p:spTgt spid="68611"/>
                                        </p:tgtEl>
                                        <p:attrNameLst>
                                          <p:attrName>ppt_h</p:attrName>
                                        </p:attrNameLst>
                                      </p:cBhvr>
                                      <p:tavLst>
                                        <p:tav tm="0">
                                          <p:val>
                                            <p:fltVal val="0"/>
                                          </p:val>
                                        </p:tav>
                                        <p:tav tm="100000">
                                          <p:val>
                                            <p:strVal val="#ppt_h"/>
                                          </p:val>
                                        </p:tav>
                                      </p:tavLst>
                                    </p:anim>
                                    <p:anim calcmode="lin" valueType="num">
                                      <p:cBhvr>
                                        <p:cTn id="9" dur="1750" fill="hold"/>
                                        <p:tgtEl>
                                          <p:spTgt spid="68611"/>
                                        </p:tgtEl>
                                        <p:attrNameLst>
                                          <p:attrName>ppt_x</p:attrName>
                                        </p:attrNameLst>
                                      </p:cBhvr>
                                      <p:tavLst>
                                        <p:tav tm="0">
                                          <p:val>
                                            <p:fltVal val="0.5"/>
                                          </p:val>
                                        </p:tav>
                                        <p:tav tm="100000">
                                          <p:val>
                                            <p:strVal val="#ppt_x"/>
                                          </p:val>
                                        </p:tav>
                                      </p:tavLst>
                                    </p:anim>
                                    <p:anim calcmode="lin" valueType="num">
                                      <p:cBhvr>
                                        <p:cTn id="10" dur="1750" fill="hold"/>
                                        <p:tgtEl>
                                          <p:spTgt spid="68611"/>
                                        </p:tgtEl>
                                        <p:attrNameLst>
                                          <p:attrName>ppt_y</p:attrName>
                                        </p:attrNameLst>
                                      </p:cBhvr>
                                      <p:tavLst>
                                        <p:tav tm="0">
                                          <p:val>
                                            <p:fltVal val="0.5"/>
                                          </p:val>
                                        </p:tav>
                                        <p:tav tm="100000">
                                          <p:val>
                                            <p:strVal val="#ppt_y"/>
                                          </p:val>
                                        </p:tav>
                                      </p:tavLst>
                                    </p:anim>
                                  </p:childTnLst>
                                </p:cTn>
                              </p:par>
                            </p:childTnLst>
                          </p:cTn>
                        </p:par>
                        <p:par>
                          <p:cTn id="11" fill="hold">
                            <p:stCondLst>
                              <p:cond delay="507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750" fill="hold"/>
                                        <p:tgtEl>
                                          <p:spTgt spid="5"/>
                                        </p:tgtEl>
                                        <p:attrNameLst>
                                          <p:attrName>ppt_w</p:attrName>
                                        </p:attrNameLst>
                                      </p:cBhvr>
                                      <p:tavLst>
                                        <p:tav tm="0">
                                          <p:val>
                                            <p:fltVal val="0"/>
                                          </p:val>
                                        </p:tav>
                                        <p:tav tm="100000">
                                          <p:val>
                                            <p:strVal val="#ppt_w"/>
                                          </p:val>
                                        </p:tav>
                                      </p:tavLst>
                                    </p:anim>
                                    <p:anim calcmode="lin" valueType="num">
                                      <p:cBhvr>
                                        <p:cTn id="15" dur="1750" fill="hold"/>
                                        <p:tgtEl>
                                          <p:spTgt spid="5"/>
                                        </p:tgtEl>
                                        <p:attrNameLst>
                                          <p:attrName>ppt_h</p:attrName>
                                        </p:attrNameLst>
                                      </p:cBhvr>
                                      <p:tavLst>
                                        <p:tav tm="0">
                                          <p:val>
                                            <p:fltVal val="0"/>
                                          </p:val>
                                        </p:tav>
                                        <p:tav tm="100000">
                                          <p:val>
                                            <p:strVal val="#ppt_h"/>
                                          </p:val>
                                        </p:tav>
                                      </p:tavLst>
                                    </p:anim>
                                    <p:anim calcmode="lin" valueType="num">
                                      <p:cBhvr>
                                        <p:cTn id="16" dur="1750" fill="hold"/>
                                        <p:tgtEl>
                                          <p:spTgt spid="5"/>
                                        </p:tgtEl>
                                        <p:attrNameLst>
                                          <p:attrName>ppt_x</p:attrName>
                                        </p:attrNameLst>
                                      </p:cBhvr>
                                      <p:tavLst>
                                        <p:tav tm="0">
                                          <p:val>
                                            <p:fltVal val="0.5"/>
                                          </p:val>
                                        </p:tav>
                                        <p:tav tm="100000">
                                          <p:val>
                                            <p:strVal val="#ppt_x"/>
                                          </p:val>
                                        </p:tav>
                                      </p:tavLst>
                                    </p:anim>
                                    <p:anim calcmode="lin" valueType="num">
                                      <p:cBhvr>
                                        <p:cTn id="17"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53" y="464655"/>
            <a:ext cx="8190383" cy="5875004"/>
          </a:xfrm>
          <a:prstGeom prst="rect">
            <a:avLst/>
          </a:prstGeom>
        </p:spPr>
      </p:pic>
      <p:sp>
        <p:nvSpPr>
          <p:cNvPr id="73733" name="Rectangle 5"/>
          <p:cNvSpPr>
            <a:spLocks noChangeArrowheads="1"/>
          </p:cNvSpPr>
          <p:nvPr/>
        </p:nvSpPr>
        <p:spPr bwMode="auto">
          <a:xfrm>
            <a:off x="461553" y="360152"/>
            <a:ext cx="8168639" cy="954107"/>
          </a:xfrm>
          <a:prstGeom prst="rect">
            <a:avLst/>
          </a:prstGeom>
          <a:noFill/>
          <a:ln w="28575">
            <a:solidFill>
              <a:srgbClr val="DCC71D"/>
            </a:solidFill>
          </a:ln>
          <a:effectLst/>
          <a:scene3d>
            <a:camera prst="orthographicFront"/>
            <a:lightRig rig="threePt" dir="t"/>
          </a:scene3d>
          <a:sp3d>
            <a:bevelT w="152400" h="50800" prst="softRound"/>
          </a:sp3d>
          <a:extLst/>
        </p:spPr>
        <p:txBody>
          <a:bodyPr wrap="square">
            <a:spAutoFit/>
          </a:bodyPr>
          <a:lstStyle/>
          <a:p>
            <a:pPr algn="ctr" fontAlgn="base">
              <a:spcBef>
                <a:spcPct val="0"/>
              </a:spcBef>
              <a:spcAft>
                <a:spcPct val="0"/>
              </a:spcAft>
              <a:defRPr/>
            </a:pPr>
            <a:r>
              <a:rPr lang="es-ES" sz="2800" b="1" dirty="0" smtClean="0">
                <a:ln w="6600">
                  <a:noFill/>
                  <a:prstDash val="solid"/>
                </a:ln>
                <a:solidFill>
                  <a:srgbClr val="FFFFFF"/>
                </a:solidFill>
                <a:effectLst>
                  <a:outerShdw dist="38100" dir="2700000" algn="tl" rotWithShape="0">
                    <a:schemeClr val="accent2"/>
                  </a:outerShdw>
                </a:effectLst>
                <a:latin typeface="AR ESSENCE" panose="02000000000000000000" pitchFamily="2" charset="0"/>
              </a:rPr>
              <a:t>No </a:t>
            </a:r>
            <a:r>
              <a:rPr lang="es-ES" sz="2800" b="1" dirty="0">
                <a:ln w="6600">
                  <a:noFill/>
                  <a:prstDash val="solid"/>
                </a:ln>
                <a:solidFill>
                  <a:srgbClr val="FFFFFF"/>
                </a:solidFill>
                <a:effectLst>
                  <a:outerShdw dist="38100" dir="2700000" algn="tl" rotWithShape="0">
                    <a:schemeClr val="accent2"/>
                  </a:outerShdw>
                </a:effectLst>
                <a:latin typeface="AR ESSENCE" panose="02000000000000000000" pitchFamily="2" charset="0"/>
              </a:rPr>
              <a:t>son ustedes los que me han elegido, soy yo quien los </a:t>
            </a:r>
            <a:r>
              <a:rPr lang="es-ES" sz="2800" b="1" dirty="0" smtClean="0">
                <a:ln w="6600">
                  <a:noFill/>
                  <a:prstDash val="solid"/>
                </a:ln>
                <a:solidFill>
                  <a:srgbClr val="FFFFFF"/>
                </a:solidFill>
                <a:effectLst>
                  <a:outerShdw dist="38100" dir="2700000" algn="tl" rotWithShape="0">
                    <a:schemeClr val="accent2"/>
                  </a:outerShdw>
                </a:effectLst>
                <a:latin typeface="AR ESSENCE" panose="02000000000000000000" pitchFamily="2" charset="0"/>
              </a:rPr>
              <a:t>he elegido, </a:t>
            </a:r>
            <a:r>
              <a:rPr lang="es-ES" sz="2800" b="1" dirty="0">
                <a:ln w="6600">
                  <a:noFill/>
                  <a:prstDash val="solid"/>
                </a:ln>
                <a:solidFill>
                  <a:srgbClr val="FFFFFF"/>
                </a:solidFill>
                <a:effectLst>
                  <a:outerShdw dist="38100" dir="2700000" algn="tl" rotWithShape="0">
                    <a:schemeClr val="accent2"/>
                  </a:outerShdw>
                </a:effectLst>
                <a:latin typeface="AR ESSENCE" panose="02000000000000000000" pitchFamily="2" charset="0"/>
              </a:rPr>
              <a:t>y los he </a:t>
            </a:r>
            <a:r>
              <a:rPr lang="es-ES" sz="2800" b="1" dirty="0" smtClean="0">
                <a:ln w="6600">
                  <a:noFill/>
                  <a:prstDash val="solid"/>
                </a:ln>
                <a:solidFill>
                  <a:srgbClr val="FFFFFF"/>
                </a:solidFill>
                <a:effectLst>
                  <a:outerShdw dist="38100" dir="2700000" algn="tl" rotWithShape="0">
                    <a:schemeClr val="accent2"/>
                  </a:outerShdw>
                </a:effectLst>
                <a:latin typeface="AR ESSENCE" panose="02000000000000000000" pitchFamily="2" charset="0"/>
              </a:rPr>
              <a:t>destinado</a:t>
            </a:r>
            <a:endParaRPr lang="es-ES" sz="2800" b="1" dirty="0">
              <a:ln w="6600">
                <a:noFill/>
                <a:prstDash val="solid"/>
              </a:ln>
              <a:solidFill>
                <a:srgbClr val="FFFFFF"/>
              </a:solidFill>
              <a:effectLst>
                <a:outerShdw dist="38100" dir="2700000" algn="tl" rotWithShape="0">
                  <a:schemeClr val="accent2"/>
                </a:outerShdw>
              </a:effectLst>
              <a:latin typeface="AR ESSENCE" panose="02000000000000000000" pitchFamily="2" charset="0"/>
            </a:endParaRPr>
          </a:p>
        </p:txBody>
      </p:sp>
      <p:sp>
        <p:nvSpPr>
          <p:cNvPr id="4" name="Rectangle 5"/>
          <p:cNvSpPr>
            <a:spLocks noChangeArrowheads="1"/>
          </p:cNvSpPr>
          <p:nvPr/>
        </p:nvSpPr>
        <p:spPr bwMode="auto">
          <a:xfrm>
            <a:off x="461553" y="4954664"/>
            <a:ext cx="8247016" cy="1384995"/>
          </a:xfrm>
          <a:prstGeom prst="rect">
            <a:avLst/>
          </a:prstGeom>
          <a:noFill/>
          <a:ln>
            <a:solidFill>
              <a:srgbClr val="DCC71D"/>
            </a:solidFill>
          </a:ln>
          <a:effectLst/>
          <a:extLst/>
        </p:spPr>
        <p:txBody>
          <a:bodyPr wrap="square">
            <a:spAutoFit/>
          </a:bodyPr>
          <a:lstStyle/>
          <a:p>
            <a:pPr algn="ctr" fontAlgn="base">
              <a:spcBef>
                <a:spcPct val="0"/>
              </a:spcBef>
              <a:spcAft>
                <a:spcPct val="0"/>
              </a:spcAft>
              <a:defRPr/>
            </a:pPr>
            <a:r>
              <a:rPr lang="es-ES" sz="2800" b="1" dirty="0" smtClean="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para que </a:t>
            </a:r>
            <a:r>
              <a:rPr lang="es-ES" sz="2800" b="1" dirty="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vayan y den fruto, y su fruto dure. De modo que lo que pidan al Padre en mi nombre él se lo concederá. </a:t>
            </a:r>
          </a:p>
        </p:txBody>
      </p:sp>
    </p:spTree>
    <p:extLst>
      <p:ext uri="{BB962C8B-B14F-4D97-AF65-F5344CB8AC3E}">
        <p14:creationId xmlns:p14="http://schemas.microsoft.com/office/powerpoint/2010/main" val="17965319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73733"/>
                                        </p:tgtEl>
                                        <p:attrNameLst>
                                          <p:attrName>style.visibility</p:attrName>
                                        </p:attrNameLst>
                                      </p:cBhvr>
                                      <p:to>
                                        <p:strVal val="visible"/>
                                      </p:to>
                                    </p:set>
                                    <p:anim calcmode="lin" valueType="num">
                                      <p:cBhvr>
                                        <p:cTn id="7" dur="1750" fill="hold"/>
                                        <p:tgtEl>
                                          <p:spTgt spid="73733"/>
                                        </p:tgtEl>
                                        <p:attrNameLst>
                                          <p:attrName>ppt_w</p:attrName>
                                        </p:attrNameLst>
                                      </p:cBhvr>
                                      <p:tavLst>
                                        <p:tav tm="0">
                                          <p:val>
                                            <p:fltVal val="0"/>
                                          </p:val>
                                        </p:tav>
                                        <p:tav tm="100000">
                                          <p:val>
                                            <p:strVal val="#ppt_w"/>
                                          </p:val>
                                        </p:tav>
                                      </p:tavLst>
                                    </p:anim>
                                    <p:anim calcmode="lin" valueType="num">
                                      <p:cBhvr>
                                        <p:cTn id="8" dur="1750" fill="hold"/>
                                        <p:tgtEl>
                                          <p:spTgt spid="73733"/>
                                        </p:tgtEl>
                                        <p:attrNameLst>
                                          <p:attrName>ppt_h</p:attrName>
                                        </p:attrNameLst>
                                      </p:cBhvr>
                                      <p:tavLst>
                                        <p:tav tm="0">
                                          <p:val>
                                            <p:fltVal val="0"/>
                                          </p:val>
                                        </p:tav>
                                        <p:tav tm="100000">
                                          <p:val>
                                            <p:strVal val="#ppt_h"/>
                                          </p:val>
                                        </p:tav>
                                      </p:tavLst>
                                    </p:anim>
                                    <p:anim calcmode="lin" valueType="num">
                                      <p:cBhvr>
                                        <p:cTn id="9" dur="1750" fill="hold"/>
                                        <p:tgtEl>
                                          <p:spTgt spid="73733"/>
                                        </p:tgtEl>
                                        <p:attrNameLst>
                                          <p:attrName>ppt_x</p:attrName>
                                        </p:attrNameLst>
                                      </p:cBhvr>
                                      <p:tavLst>
                                        <p:tav tm="0">
                                          <p:val>
                                            <p:fltVal val="0.5"/>
                                          </p:val>
                                        </p:tav>
                                        <p:tav tm="100000">
                                          <p:val>
                                            <p:strVal val="#ppt_x"/>
                                          </p:val>
                                        </p:tav>
                                      </p:tavLst>
                                    </p:anim>
                                    <p:anim calcmode="lin" valueType="num">
                                      <p:cBhvr>
                                        <p:cTn id="10" dur="1750" fill="hold"/>
                                        <p:tgtEl>
                                          <p:spTgt spid="73733"/>
                                        </p:tgtEl>
                                        <p:attrNameLst>
                                          <p:attrName>ppt_y</p:attrName>
                                        </p:attrNameLst>
                                      </p:cBhvr>
                                      <p:tavLst>
                                        <p:tav tm="0">
                                          <p:val>
                                            <p:fltVal val="0.5"/>
                                          </p:val>
                                        </p:tav>
                                        <p:tav tm="100000">
                                          <p:val>
                                            <p:strVal val="#ppt_y"/>
                                          </p:val>
                                        </p:tav>
                                      </p:tavLst>
                                    </p:anim>
                                  </p:childTnLst>
                                </p:cTn>
                              </p:par>
                            </p:childTnLst>
                          </p:cTn>
                        </p:par>
                        <p:par>
                          <p:cTn id="11" fill="hold">
                            <p:stCondLst>
                              <p:cond delay="507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750" fill="hold"/>
                                        <p:tgtEl>
                                          <p:spTgt spid="4"/>
                                        </p:tgtEl>
                                        <p:attrNameLst>
                                          <p:attrName>ppt_w</p:attrName>
                                        </p:attrNameLst>
                                      </p:cBhvr>
                                      <p:tavLst>
                                        <p:tav tm="0">
                                          <p:val>
                                            <p:fltVal val="0"/>
                                          </p:val>
                                        </p:tav>
                                        <p:tav tm="100000">
                                          <p:val>
                                            <p:strVal val="#ppt_w"/>
                                          </p:val>
                                        </p:tav>
                                      </p:tavLst>
                                    </p:anim>
                                    <p:anim calcmode="lin" valueType="num">
                                      <p:cBhvr>
                                        <p:cTn id="15" dur="1750" fill="hold"/>
                                        <p:tgtEl>
                                          <p:spTgt spid="4"/>
                                        </p:tgtEl>
                                        <p:attrNameLst>
                                          <p:attrName>ppt_h</p:attrName>
                                        </p:attrNameLst>
                                      </p:cBhvr>
                                      <p:tavLst>
                                        <p:tav tm="0">
                                          <p:val>
                                            <p:fltVal val="0"/>
                                          </p:val>
                                        </p:tav>
                                        <p:tav tm="100000">
                                          <p:val>
                                            <p:strVal val="#ppt_h"/>
                                          </p:val>
                                        </p:tav>
                                      </p:tavLst>
                                    </p:anim>
                                    <p:anim calcmode="lin" valueType="num">
                                      <p:cBhvr>
                                        <p:cTn id="16" dur="1750" fill="hold"/>
                                        <p:tgtEl>
                                          <p:spTgt spid="4"/>
                                        </p:tgtEl>
                                        <p:attrNameLst>
                                          <p:attrName>ppt_x</p:attrName>
                                        </p:attrNameLst>
                                      </p:cBhvr>
                                      <p:tavLst>
                                        <p:tav tm="0">
                                          <p:val>
                                            <p:fltVal val="0.5"/>
                                          </p:val>
                                        </p:tav>
                                        <p:tav tm="100000">
                                          <p:val>
                                            <p:strVal val="#ppt_x"/>
                                          </p:val>
                                        </p:tav>
                                      </p:tavLst>
                                    </p:anim>
                                    <p:anim calcmode="lin" valueType="num">
                                      <p:cBhvr>
                                        <p:cTn id="17" dur="1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r="37537"/>
          <a:stretch/>
        </p:blipFill>
        <p:spPr bwMode="auto">
          <a:xfrm>
            <a:off x="454061" y="864524"/>
            <a:ext cx="8334298" cy="490055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75780" name="Rectangle 4"/>
          <p:cNvSpPr>
            <a:spLocks noChangeArrowheads="1"/>
          </p:cNvSpPr>
          <p:nvPr/>
        </p:nvSpPr>
        <p:spPr bwMode="auto">
          <a:xfrm>
            <a:off x="453298" y="5765076"/>
            <a:ext cx="8255273" cy="523220"/>
          </a:xfrm>
          <a:prstGeom prst="rect">
            <a:avLst/>
          </a:prstGeom>
          <a:solidFill>
            <a:srgbClr val="004620"/>
          </a:solidFill>
          <a:ln>
            <a:noFill/>
          </a:ln>
          <a:effectLst/>
          <a:extLst/>
        </p:spPr>
        <p:txBody>
          <a:bodyPr wrap="square">
            <a:spAutoFit/>
          </a:bodyPr>
          <a:lstStyle/>
          <a:p>
            <a:pPr fontAlgn="base">
              <a:spcBef>
                <a:spcPct val="0"/>
              </a:spcBef>
              <a:spcAft>
                <a:spcPct val="0"/>
              </a:spcAft>
              <a:defRPr/>
            </a:pPr>
            <a:r>
              <a:rPr lang="es-ES" sz="2800" b="1" dirty="0" smtClean="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 </a:t>
            </a:r>
            <a:r>
              <a:rPr lang="es-ES" sz="2800" b="1" dirty="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Esto les mando: </a:t>
            </a:r>
            <a:r>
              <a:rPr lang="es-ES" sz="2800" b="1" dirty="0" smtClean="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que </a:t>
            </a:r>
            <a:r>
              <a:rPr lang="es-ES" sz="2800" b="1" dirty="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se amen unos a otros</a:t>
            </a:r>
            <a:r>
              <a:rPr lang="es-ES" sz="2800" b="1" dirty="0" smtClean="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a:t>
            </a:r>
            <a:endParaRPr lang="es-ES" sz="2800" b="1" dirty="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endParaRPr>
          </a:p>
        </p:txBody>
      </p:sp>
    </p:spTree>
    <p:extLst>
      <p:ext uri="{BB962C8B-B14F-4D97-AF65-F5344CB8AC3E}">
        <p14:creationId xmlns:p14="http://schemas.microsoft.com/office/powerpoint/2010/main" val="23684130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75780"/>
                                        </p:tgtEl>
                                        <p:attrNameLst>
                                          <p:attrName>style.visibility</p:attrName>
                                        </p:attrNameLst>
                                      </p:cBhvr>
                                      <p:to>
                                        <p:strVal val="visible"/>
                                      </p:to>
                                    </p:set>
                                    <p:anim calcmode="lin" valueType="num">
                                      <p:cBhvr>
                                        <p:cTn id="7" dur="1750" fill="hold"/>
                                        <p:tgtEl>
                                          <p:spTgt spid="75780"/>
                                        </p:tgtEl>
                                        <p:attrNameLst>
                                          <p:attrName>ppt_w</p:attrName>
                                        </p:attrNameLst>
                                      </p:cBhvr>
                                      <p:tavLst>
                                        <p:tav tm="0">
                                          <p:val>
                                            <p:fltVal val="0"/>
                                          </p:val>
                                        </p:tav>
                                        <p:tav tm="100000">
                                          <p:val>
                                            <p:strVal val="#ppt_w"/>
                                          </p:val>
                                        </p:tav>
                                      </p:tavLst>
                                    </p:anim>
                                    <p:anim calcmode="lin" valueType="num">
                                      <p:cBhvr>
                                        <p:cTn id="8" dur="1750" fill="hold"/>
                                        <p:tgtEl>
                                          <p:spTgt spid="75780"/>
                                        </p:tgtEl>
                                        <p:attrNameLst>
                                          <p:attrName>ppt_h</p:attrName>
                                        </p:attrNameLst>
                                      </p:cBhvr>
                                      <p:tavLst>
                                        <p:tav tm="0">
                                          <p:val>
                                            <p:fltVal val="0"/>
                                          </p:val>
                                        </p:tav>
                                        <p:tav tm="100000">
                                          <p:val>
                                            <p:strVal val="#ppt_h"/>
                                          </p:val>
                                        </p:tav>
                                      </p:tavLst>
                                    </p:anim>
                                    <p:anim calcmode="lin" valueType="num">
                                      <p:cBhvr>
                                        <p:cTn id="9" dur="1750" fill="hold"/>
                                        <p:tgtEl>
                                          <p:spTgt spid="75780"/>
                                        </p:tgtEl>
                                        <p:attrNameLst>
                                          <p:attrName>ppt_x</p:attrName>
                                        </p:attrNameLst>
                                      </p:cBhvr>
                                      <p:tavLst>
                                        <p:tav tm="0">
                                          <p:val>
                                            <p:fltVal val="0.5"/>
                                          </p:val>
                                        </p:tav>
                                        <p:tav tm="100000">
                                          <p:val>
                                            <p:strVal val="#ppt_x"/>
                                          </p:val>
                                        </p:tav>
                                      </p:tavLst>
                                    </p:anim>
                                    <p:anim calcmode="lin" valueType="num">
                                      <p:cBhvr>
                                        <p:cTn id="10" dur="1750" fill="hold"/>
                                        <p:tgtEl>
                                          <p:spTgt spid="7578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43" y="469597"/>
            <a:ext cx="8214360" cy="5887660"/>
          </a:xfrm>
          <a:prstGeom prst="rect">
            <a:avLst/>
          </a:prstGeom>
        </p:spPr>
      </p:pic>
      <p:sp>
        <p:nvSpPr>
          <p:cNvPr id="9" name="Rectangle 6"/>
          <p:cNvSpPr txBox="1">
            <a:spLocks noChangeArrowheads="1"/>
          </p:cNvSpPr>
          <p:nvPr/>
        </p:nvSpPr>
        <p:spPr>
          <a:xfrm>
            <a:off x="799663" y="5123091"/>
            <a:ext cx="7655852" cy="790670"/>
          </a:xfrm>
          <a:prstGeom prst="rect">
            <a:avLst/>
          </a:prstGeom>
          <a:noFill/>
          <a:ln>
            <a:noFill/>
          </a:ln>
        </p:spPr>
        <p:txBody>
          <a:bodyPr numCol="1">
            <a:prstTxWarp prst="textStop">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 typeface="Arial" panose="020B0604020202020204" pitchFamily="34" charset="0"/>
              <a:buChar char="•"/>
            </a:pPr>
            <a:r>
              <a:rPr lang="es-ES" b="1" kern="0" dirty="0" smtClean="0">
                <a:solidFill>
                  <a:schemeClr val="bg1"/>
                </a:solidFill>
                <a:effectLst>
                  <a:glow rad="101600">
                    <a:schemeClr val="tx1">
                      <a:lumMod val="95000"/>
                      <a:lumOff val="5000"/>
                      <a:alpha val="60000"/>
                    </a:schemeClr>
                  </a:glow>
                </a:effectLst>
                <a:cs typeface="Arial" pitchFamily="34" charset="0"/>
              </a:rPr>
              <a:t>¿De qué amor se trata? </a:t>
            </a:r>
          </a:p>
          <a:p>
            <a:pPr algn="ctr">
              <a:buFontTx/>
              <a:buNone/>
            </a:pPr>
            <a:r>
              <a:rPr lang="es-ES" b="1" i="1" kern="0" dirty="0" smtClean="0">
                <a:solidFill>
                  <a:schemeClr val="bg1"/>
                </a:solidFill>
                <a:effectLst>
                  <a:glow rad="101600">
                    <a:schemeClr val="tx1">
                      <a:lumMod val="95000"/>
                      <a:lumOff val="5000"/>
                      <a:alpha val="60000"/>
                    </a:schemeClr>
                  </a:glow>
                </a:effectLst>
              </a:rPr>
              <a:t> </a:t>
            </a:r>
          </a:p>
        </p:txBody>
      </p:sp>
      <p:sp>
        <p:nvSpPr>
          <p:cNvPr id="44038" name="Rectangle 6"/>
          <p:cNvSpPr>
            <a:spLocks noGrp="1" noChangeArrowheads="1"/>
          </p:cNvSpPr>
          <p:nvPr>
            <p:ph type="body" idx="1"/>
          </p:nvPr>
        </p:nvSpPr>
        <p:spPr>
          <a:xfrm>
            <a:off x="799663" y="2807298"/>
            <a:ext cx="7655852" cy="1872298"/>
          </a:xfrm>
          <a:noFill/>
          <a:ln>
            <a:noFill/>
          </a:ln>
        </p:spPr>
        <p:txBody>
          <a:bodyPr>
            <a:prstTxWarp prst="textStop">
              <a:avLst/>
            </a:prstTxWarp>
          </a:bodyPr>
          <a:lstStyle/>
          <a:p>
            <a:pPr algn="ctr">
              <a:buFont typeface="Arial" panose="020B0604020202020204" pitchFamily="34" charset="0"/>
              <a:buChar char="•"/>
            </a:pPr>
            <a:r>
              <a:rPr lang="es-PE" b="1" dirty="0">
                <a:solidFill>
                  <a:schemeClr val="bg1"/>
                </a:solidFill>
                <a:effectLst>
                  <a:glow rad="101600">
                    <a:schemeClr val="tx1">
                      <a:lumMod val="95000"/>
                      <a:lumOff val="5000"/>
                      <a:alpha val="60000"/>
                    </a:schemeClr>
                  </a:glow>
                </a:effectLst>
                <a:cs typeface="Arial" pitchFamily="34" charset="0"/>
              </a:rPr>
              <a:t>¿Qué tipo de relación quiere establecer Jesús con sus discípulos? </a:t>
            </a:r>
            <a:endParaRPr lang="es-ES" b="1" dirty="0">
              <a:solidFill>
                <a:schemeClr val="bg1"/>
              </a:solidFill>
              <a:effectLst>
                <a:glow rad="101600">
                  <a:schemeClr val="tx1">
                    <a:lumMod val="95000"/>
                    <a:lumOff val="5000"/>
                    <a:alpha val="60000"/>
                  </a:schemeClr>
                </a:glow>
              </a:effectLst>
              <a:cs typeface="Arial" pitchFamily="34" charset="0"/>
            </a:endParaRPr>
          </a:p>
          <a:p>
            <a:pPr algn="ctr" eaLnBrk="1" hangingPunct="1">
              <a:buFontTx/>
              <a:buNone/>
            </a:pPr>
            <a:r>
              <a:rPr lang="es-ES" b="1" i="1" dirty="0" smtClean="0">
                <a:solidFill>
                  <a:schemeClr val="bg1"/>
                </a:solidFill>
                <a:effectLst>
                  <a:glow rad="101600">
                    <a:schemeClr val="tx1">
                      <a:lumMod val="95000"/>
                      <a:lumOff val="5000"/>
                      <a:alpha val="60000"/>
                    </a:schemeClr>
                  </a:glow>
                </a:effectLst>
              </a:rPr>
              <a:t> </a:t>
            </a:r>
          </a:p>
        </p:txBody>
      </p:sp>
      <p:sp>
        <p:nvSpPr>
          <p:cNvPr id="20485" name="WordArt 7"/>
          <p:cNvSpPr>
            <a:spLocks noChangeArrowheads="1" noChangeShapeType="1" noTextEdit="1"/>
          </p:cNvSpPr>
          <p:nvPr/>
        </p:nvSpPr>
        <p:spPr bwMode="auto">
          <a:xfrm>
            <a:off x="2380777" y="469597"/>
            <a:ext cx="4493623" cy="505969"/>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4000" b="1" kern="10" dirty="0">
                <a:ln w="9525">
                  <a:solidFill>
                    <a:srgbClr val="000000"/>
                  </a:solidFill>
                  <a:round/>
                  <a:headEnd/>
                  <a:tailEnd/>
                </a:ln>
                <a:solidFill>
                  <a:schemeClr val="bg1"/>
                </a:solidFill>
                <a:latin typeface="Arial Black" panose="020B0A04020102020204" pitchFamily="34" charset="0"/>
              </a:rPr>
              <a:t>Preguntas para la lectura:</a:t>
            </a:r>
          </a:p>
        </p:txBody>
      </p:sp>
      <p:sp>
        <p:nvSpPr>
          <p:cNvPr id="44041" name="Rectangle 9"/>
          <p:cNvSpPr>
            <a:spLocks noChangeArrowheads="1"/>
          </p:cNvSpPr>
          <p:nvPr/>
        </p:nvSpPr>
        <p:spPr bwMode="auto">
          <a:xfrm>
            <a:off x="1698845" y="4679596"/>
            <a:ext cx="6205262"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80000"/>
              </a:lnSpc>
              <a:spcBef>
                <a:spcPct val="20000"/>
              </a:spcBef>
              <a:spcAft>
                <a:spcPct val="0"/>
              </a:spcAft>
            </a:pPr>
            <a:endParaRPr lang="es-ES" sz="3600" dirty="0">
              <a:solidFill>
                <a:srgbClr val="FF0000"/>
              </a:solidFill>
              <a:effectLst>
                <a:glow rad="228600">
                  <a:srgbClr val="FFFFFF"/>
                </a:glow>
                <a:outerShdw blurRad="50800" dist="38100" dir="10800000" algn="r" rotWithShape="0">
                  <a:prstClr val="black"/>
                </a:outerShdw>
              </a:effectLst>
              <a:cs typeface="Arial" pitchFamily="34" charset="0"/>
            </a:endParaRPr>
          </a:p>
        </p:txBody>
      </p:sp>
    </p:spTree>
    <p:extLst>
      <p:ext uri="{BB962C8B-B14F-4D97-AF65-F5344CB8AC3E}">
        <p14:creationId xmlns:p14="http://schemas.microsoft.com/office/powerpoint/2010/main" val="158378736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nodePh="1">
                                  <p:stCondLst>
                                    <p:cond delay="0"/>
                                  </p:stCondLst>
                                  <p:endCondLst>
                                    <p:cond evt="begin" delay="0">
                                      <p:tn val="5"/>
                                    </p:cond>
                                  </p:endCondLst>
                                  <p:iterate type="lt">
                                    <p:tmPct val="50000"/>
                                  </p:iterate>
                                  <p:childTnLst>
                                    <p:set>
                                      <p:cBhvr>
                                        <p:cTn id="6" dur="1" fill="hold">
                                          <p:stCondLst>
                                            <p:cond delay="0"/>
                                          </p:stCondLst>
                                        </p:cTn>
                                        <p:tgtEl>
                                          <p:spTgt spid="44041"/>
                                        </p:tgtEl>
                                        <p:attrNameLst>
                                          <p:attrName>style.visibility</p:attrName>
                                        </p:attrNameLst>
                                      </p:cBhvr>
                                      <p:to>
                                        <p:strVal val="visible"/>
                                      </p:to>
                                    </p:set>
                                    <p:anim calcmode="discrete" valueType="clr">
                                      <p:cBhvr override="childStyle">
                                        <p:cTn id="7" dur="80"/>
                                        <p:tgtEl>
                                          <p:spTgt spid="4404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041"/>
                                        </p:tgtEl>
                                        <p:attrNameLst>
                                          <p:attrName>fillcolor</p:attrName>
                                        </p:attrNameLst>
                                      </p:cBhvr>
                                      <p:tavLst>
                                        <p:tav tm="0">
                                          <p:val>
                                            <p:clrVal>
                                              <a:schemeClr val="accent2"/>
                                            </p:clrVal>
                                          </p:val>
                                        </p:tav>
                                        <p:tav tm="50000">
                                          <p:val>
                                            <p:clrVal>
                                              <a:schemeClr val="hlink"/>
                                            </p:clrVal>
                                          </p:val>
                                        </p:tav>
                                      </p:tavLst>
                                    </p:anim>
                                    <p:set>
                                      <p:cBhvr>
                                        <p:cTn id="9" dur="80"/>
                                        <p:tgtEl>
                                          <p:spTgt spid="44041"/>
                                        </p:tgtEl>
                                        <p:attrNameLst>
                                          <p:attrName>fill.type</p:attrName>
                                        </p:attrNameLst>
                                      </p:cBhvr>
                                      <p:to>
                                        <p:strVal val="solid"/>
                                      </p:to>
                                    </p:set>
                                  </p:childTnLst>
                                </p:cTn>
                              </p:par>
                            </p:childTnLst>
                          </p:cTn>
                        </p:par>
                        <p:par>
                          <p:cTn id="10" fill="hold">
                            <p:stCondLst>
                              <p:cond delay="80"/>
                            </p:stCondLst>
                            <p:childTnLst>
                              <p:par>
                                <p:cTn id="11" presetID="23" presetClass="entr" presetSubtype="16" fill="hold" grpId="0" nodeType="afterEffect">
                                  <p:stCondLst>
                                    <p:cond delay="0"/>
                                  </p:stCondLst>
                                  <p:iterate type="lt">
                                    <p:tmPct val="10000"/>
                                  </p:iterate>
                                  <p:childTnLst>
                                    <p:set>
                                      <p:cBhvr>
                                        <p:cTn id="12" dur="1" fill="hold">
                                          <p:stCondLst>
                                            <p:cond delay="0"/>
                                          </p:stCondLst>
                                        </p:cTn>
                                        <p:tgtEl>
                                          <p:spTgt spid="44038"/>
                                        </p:tgtEl>
                                        <p:attrNameLst>
                                          <p:attrName>style.visibility</p:attrName>
                                        </p:attrNameLst>
                                      </p:cBhvr>
                                      <p:to>
                                        <p:strVal val="visible"/>
                                      </p:to>
                                    </p:set>
                                    <p:anim calcmode="lin" valueType="num">
                                      <p:cBhvr>
                                        <p:cTn id="13" dur="750" fill="hold"/>
                                        <p:tgtEl>
                                          <p:spTgt spid="44038"/>
                                        </p:tgtEl>
                                        <p:attrNameLst>
                                          <p:attrName>ppt_w</p:attrName>
                                        </p:attrNameLst>
                                      </p:cBhvr>
                                      <p:tavLst>
                                        <p:tav tm="0">
                                          <p:val>
                                            <p:fltVal val="0"/>
                                          </p:val>
                                        </p:tav>
                                        <p:tav tm="100000">
                                          <p:val>
                                            <p:strVal val="#ppt_w"/>
                                          </p:val>
                                        </p:tav>
                                      </p:tavLst>
                                    </p:anim>
                                    <p:anim calcmode="lin" valueType="num">
                                      <p:cBhvr>
                                        <p:cTn id="14" dur="750" fill="hold"/>
                                        <p:tgtEl>
                                          <p:spTgt spid="44038"/>
                                        </p:tgtEl>
                                        <p:attrNameLst>
                                          <p:attrName>ppt_h</p:attrName>
                                        </p:attrNameLst>
                                      </p:cBhvr>
                                      <p:tavLst>
                                        <p:tav tm="0">
                                          <p:val>
                                            <p:fltVal val="0"/>
                                          </p:val>
                                        </p:tav>
                                        <p:tav tm="100000">
                                          <p:val>
                                            <p:strVal val="#ppt_h"/>
                                          </p:val>
                                        </p:tav>
                                      </p:tavLst>
                                    </p:anim>
                                  </p:childTnLst>
                                </p:cTn>
                              </p:par>
                            </p:childTnLst>
                          </p:cTn>
                        </p:par>
                        <p:par>
                          <p:cTn id="15" fill="hold">
                            <p:stCondLst>
                              <p:cond delay="4955"/>
                            </p:stCondLst>
                            <p:childTnLst>
                              <p:par>
                                <p:cTn id="16" presetID="23" presetClass="entr" presetSubtype="16"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750" fill="hold"/>
                                        <p:tgtEl>
                                          <p:spTgt spid="9"/>
                                        </p:tgtEl>
                                        <p:attrNameLst>
                                          <p:attrName>ppt_w</p:attrName>
                                        </p:attrNameLst>
                                      </p:cBhvr>
                                      <p:tavLst>
                                        <p:tav tm="0">
                                          <p:val>
                                            <p:fltVal val="0"/>
                                          </p:val>
                                        </p:tav>
                                        <p:tav tm="100000">
                                          <p:val>
                                            <p:strVal val="#ppt_w"/>
                                          </p:val>
                                        </p:tav>
                                      </p:tavLst>
                                    </p:anim>
                                    <p:anim calcmode="lin" valueType="num">
                                      <p:cBhvr>
                                        <p:cTn id="19" dur="75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4038" grpId="0"/>
      <p:bldP spid="440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159" y="462757"/>
            <a:ext cx="8264869" cy="5929333"/>
          </a:xfrm>
          <a:prstGeom prst="rect">
            <a:avLst/>
          </a:prstGeom>
          <a:scene3d>
            <a:camera prst="orthographicFront"/>
            <a:lightRig rig="threePt" dir="t"/>
          </a:scene3d>
          <a:sp3d>
            <a:bevelT prst="convex"/>
          </a:sp3d>
        </p:spPr>
      </p:pic>
      <p:sp>
        <p:nvSpPr>
          <p:cNvPr id="48133" name="Rectangle 5"/>
          <p:cNvSpPr>
            <a:spLocks noChangeArrowheads="1"/>
          </p:cNvSpPr>
          <p:nvPr/>
        </p:nvSpPr>
        <p:spPr bwMode="auto">
          <a:xfrm>
            <a:off x="1725769" y="5280338"/>
            <a:ext cx="5615190" cy="84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DoubleWave1">
              <a:avLst/>
            </a:prstTxWarp>
          </a:bodyPr>
          <a:lstStyle/>
          <a:p>
            <a:pPr marL="342900" indent="-342900" algn="ctr" fontAlgn="base">
              <a:spcBef>
                <a:spcPct val="20000"/>
              </a:spcBef>
              <a:spcAft>
                <a:spcPct val="0"/>
              </a:spcAft>
            </a:pPr>
            <a:endParaRPr lang="es-ES" sz="2800" b="1" dirty="0">
              <a:solidFill>
                <a:srgbClr val="FFFF00"/>
              </a:solidFill>
              <a:effectLst>
                <a:outerShdw blurRad="50800" dist="38100" dir="10800000" algn="r" rotWithShape="0">
                  <a:prstClr val="black"/>
                </a:outerShdw>
              </a:effectLst>
              <a:cs typeface="Arial" pitchFamily="34" charset="0"/>
            </a:endParaRPr>
          </a:p>
        </p:txBody>
      </p:sp>
      <p:sp>
        <p:nvSpPr>
          <p:cNvPr id="48134" name="Rectangle 6"/>
          <p:cNvSpPr>
            <a:spLocks noChangeArrowheads="1"/>
          </p:cNvSpPr>
          <p:nvPr/>
        </p:nvSpPr>
        <p:spPr bwMode="auto">
          <a:xfrm>
            <a:off x="495953" y="4543076"/>
            <a:ext cx="7089212" cy="125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71500" indent="-571500" algn="ctr" fontAlgn="base">
              <a:spcBef>
                <a:spcPct val="20000"/>
              </a:spcBef>
              <a:spcAft>
                <a:spcPct val="0"/>
              </a:spcAft>
              <a:buFont typeface="Arial" panose="020B0604020202020204" pitchFamily="34" charset="0"/>
              <a:buChar char="•"/>
            </a:pPr>
            <a:r>
              <a:rPr lang="es-PE" sz="3200" b="1" dirty="0">
                <a:solidFill>
                  <a:schemeClr val="bg1"/>
                </a:solidFill>
                <a:effectLst>
                  <a:glow rad="101600">
                    <a:schemeClr val="accent4">
                      <a:satMod val="175000"/>
                      <a:alpha val="40000"/>
                    </a:schemeClr>
                  </a:glow>
                  <a:outerShdw blurRad="50800" dist="38100" dir="10800000" algn="r" rotWithShape="0">
                    <a:prstClr val="black"/>
                  </a:outerShdw>
                </a:effectLst>
                <a:cs typeface="Arial" pitchFamily="34" charset="0"/>
              </a:rPr>
              <a:t>¿De dónde procede ese amor</a:t>
            </a:r>
            <a:r>
              <a:rPr lang="es-PE" sz="3200" b="1" dirty="0" smtClean="0">
                <a:solidFill>
                  <a:schemeClr val="bg1"/>
                </a:solidFill>
                <a:effectLst>
                  <a:glow rad="101600">
                    <a:schemeClr val="accent4">
                      <a:satMod val="175000"/>
                      <a:alpha val="40000"/>
                    </a:schemeClr>
                  </a:glow>
                  <a:outerShdw blurRad="50800" dist="38100" dir="10800000" algn="r" rotWithShape="0">
                    <a:prstClr val="black"/>
                  </a:outerShdw>
                </a:effectLst>
                <a:cs typeface="Arial" pitchFamily="34" charset="0"/>
              </a:rPr>
              <a:t>?</a:t>
            </a:r>
          </a:p>
          <a:p>
            <a:pPr algn="ctr" fontAlgn="base">
              <a:spcBef>
                <a:spcPct val="20000"/>
              </a:spcBef>
              <a:spcAft>
                <a:spcPct val="0"/>
              </a:spcAft>
            </a:pPr>
            <a:r>
              <a:rPr lang="es-PE" sz="3200" b="1" dirty="0" smtClean="0">
                <a:solidFill>
                  <a:schemeClr val="bg1"/>
                </a:solidFill>
                <a:effectLst>
                  <a:glow rad="101600">
                    <a:schemeClr val="accent4">
                      <a:satMod val="175000"/>
                      <a:alpha val="40000"/>
                    </a:schemeClr>
                  </a:glow>
                  <a:outerShdw blurRad="50800" dist="38100" dir="10800000" algn="r" rotWithShape="0">
                    <a:prstClr val="black"/>
                  </a:outerShdw>
                </a:effectLst>
                <a:cs typeface="Arial" pitchFamily="34" charset="0"/>
              </a:rPr>
              <a:t> </a:t>
            </a:r>
            <a:r>
              <a:rPr lang="es-ES" sz="3200" b="1" dirty="0" smtClean="0">
                <a:solidFill>
                  <a:schemeClr val="bg1"/>
                </a:solidFill>
                <a:effectLst>
                  <a:glow rad="101600">
                    <a:schemeClr val="accent4">
                      <a:satMod val="175000"/>
                      <a:alpha val="40000"/>
                    </a:schemeClr>
                  </a:glow>
                  <a:outerShdw blurRad="50800" dist="38100" dir="10800000" algn="r" rotWithShape="0">
                    <a:prstClr val="black"/>
                  </a:outerShdw>
                </a:effectLst>
                <a:cs typeface="Arial" pitchFamily="34" charset="0"/>
              </a:rPr>
              <a:t>¿</a:t>
            </a:r>
            <a:r>
              <a:rPr lang="es-ES" sz="3200" b="1" dirty="0">
                <a:solidFill>
                  <a:schemeClr val="bg1"/>
                </a:solidFill>
                <a:effectLst>
                  <a:glow rad="101600">
                    <a:schemeClr val="accent4">
                      <a:satMod val="175000"/>
                      <a:alpha val="40000"/>
                    </a:schemeClr>
                  </a:glow>
                  <a:outerShdw blurRad="50800" dist="38100" dir="10800000" algn="r" rotWithShape="0">
                    <a:prstClr val="black"/>
                  </a:outerShdw>
                </a:effectLst>
                <a:cs typeface="Arial" pitchFamily="34" charset="0"/>
              </a:rPr>
              <a:t>Cuál es su máxima expresión?</a:t>
            </a:r>
          </a:p>
          <a:p>
            <a:pPr marL="571500" indent="-571500" algn="ctr" fontAlgn="base">
              <a:spcBef>
                <a:spcPct val="20000"/>
              </a:spcBef>
              <a:spcAft>
                <a:spcPct val="0"/>
              </a:spcAft>
              <a:buFont typeface="Arial" panose="020B0604020202020204" pitchFamily="34" charset="0"/>
              <a:buChar char="•"/>
            </a:pPr>
            <a:endParaRPr lang="es-ES" sz="3200" b="1" dirty="0">
              <a:ln>
                <a:solidFill>
                  <a:srgbClr val="FFFFFF"/>
                </a:solidFill>
              </a:ln>
              <a:solidFill>
                <a:schemeClr val="bg1"/>
              </a:solidFill>
              <a:effectLst>
                <a:glow rad="101600">
                  <a:schemeClr val="accent4">
                    <a:satMod val="175000"/>
                    <a:alpha val="40000"/>
                  </a:schemeClr>
                </a:glow>
                <a:outerShdw blurRad="50800" dist="38100" dir="10800000" algn="r" rotWithShape="0">
                  <a:prstClr val="black"/>
                </a:outerShdw>
              </a:effectLst>
              <a:cs typeface="Arial" pitchFamily="34" charset="0"/>
            </a:endParaRPr>
          </a:p>
        </p:txBody>
      </p:sp>
    </p:spTree>
    <p:extLst>
      <p:ext uri="{BB962C8B-B14F-4D97-AF65-F5344CB8AC3E}">
        <p14:creationId xmlns:p14="http://schemas.microsoft.com/office/powerpoint/2010/main" val="370850150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8134"/>
                                        </p:tgtEl>
                                        <p:attrNameLst>
                                          <p:attrName>style.visibility</p:attrName>
                                        </p:attrNameLst>
                                      </p:cBhvr>
                                      <p:to>
                                        <p:strVal val="visible"/>
                                      </p:to>
                                    </p:set>
                                    <p:animEffect transition="in" filter="fade">
                                      <p:cBhvr>
                                        <p:cTn id="7" dur="500"/>
                                        <p:tgtEl>
                                          <p:spTgt spid="48134"/>
                                        </p:tgtEl>
                                      </p:cBhvr>
                                    </p:animEffect>
                                    <p:anim calcmode="lin" valueType="num">
                                      <p:cBhvr>
                                        <p:cTn id="8" dur="500" fill="hold"/>
                                        <p:tgtEl>
                                          <p:spTgt spid="48134"/>
                                        </p:tgtEl>
                                        <p:attrNameLst>
                                          <p:attrName>ppt_x</p:attrName>
                                        </p:attrNameLst>
                                      </p:cBhvr>
                                      <p:tavLst>
                                        <p:tav tm="0">
                                          <p:val>
                                            <p:strVal val="#ppt_x-.1"/>
                                          </p:val>
                                        </p:tav>
                                        <p:tav tm="100000">
                                          <p:val>
                                            <p:strVal val="#ppt_x"/>
                                          </p:val>
                                        </p:tav>
                                      </p:tavLst>
                                    </p:anim>
                                    <p:anim calcmode="lin" valueType="num">
                                      <p:cBhvr>
                                        <p:cTn id="9" dur="500" fill="hold"/>
                                        <p:tgtEl>
                                          <p:spTgt spid="48134"/>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850"/>
                            </p:stCondLst>
                            <p:childTnLst>
                              <p:par>
                                <p:cTn id="11" presetID="27" presetClass="entr" presetSubtype="0" fill="hold" grpId="0" nodeType="afterEffect" nodePh="1">
                                  <p:stCondLst>
                                    <p:cond delay="0"/>
                                  </p:stCondLst>
                                  <p:endCondLst>
                                    <p:cond evt="begin" delay="0">
                                      <p:tn val="11"/>
                                    </p:cond>
                                  </p:endCondLst>
                                  <p:iterate type="lt">
                                    <p:tmPct val="50000"/>
                                  </p:iterate>
                                  <p:childTnLst>
                                    <p:set>
                                      <p:cBhvr>
                                        <p:cTn id="12" dur="1" fill="hold">
                                          <p:stCondLst>
                                            <p:cond delay="0"/>
                                          </p:stCondLst>
                                        </p:cTn>
                                        <p:tgtEl>
                                          <p:spTgt spid="48133"/>
                                        </p:tgtEl>
                                        <p:attrNameLst>
                                          <p:attrName>style.visibility</p:attrName>
                                        </p:attrNameLst>
                                      </p:cBhvr>
                                      <p:to>
                                        <p:strVal val="visible"/>
                                      </p:to>
                                    </p:set>
                                    <p:anim calcmode="discrete" valueType="clr">
                                      <p:cBhvr override="childStyle">
                                        <p:cTn id="13" dur="80"/>
                                        <p:tgtEl>
                                          <p:spTgt spid="4813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8133"/>
                                        </p:tgtEl>
                                        <p:attrNameLst>
                                          <p:attrName>fillcolor</p:attrName>
                                        </p:attrNameLst>
                                      </p:cBhvr>
                                      <p:tavLst>
                                        <p:tav tm="0">
                                          <p:val>
                                            <p:clrVal>
                                              <a:schemeClr val="accent2"/>
                                            </p:clrVal>
                                          </p:val>
                                        </p:tav>
                                        <p:tav tm="50000">
                                          <p:val>
                                            <p:clrVal>
                                              <a:schemeClr val="hlink"/>
                                            </p:clrVal>
                                          </p:val>
                                        </p:tav>
                                      </p:tavLst>
                                    </p:anim>
                                    <p:set>
                                      <p:cBhvr>
                                        <p:cTn id="15" dur="80"/>
                                        <p:tgtEl>
                                          <p:spTgt spid="481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58" y="451974"/>
            <a:ext cx="8224087" cy="5922700"/>
          </a:xfrm>
          <a:prstGeom prst="rect">
            <a:avLst/>
          </a:prstGeom>
          <a:scene3d>
            <a:camera prst="orthographicFront"/>
            <a:lightRig rig="threePt" dir="t"/>
          </a:scene3d>
          <a:sp3d>
            <a:bevelT w="152400" h="50800" prst="softRound"/>
          </a:sp3d>
        </p:spPr>
      </p:pic>
      <p:sp>
        <p:nvSpPr>
          <p:cNvPr id="46086" name="Rectangle 6"/>
          <p:cNvSpPr>
            <a:spLocks noGrp="1" noChangeArrowheads="1"/>
          </p:cNvSpPr>
          <p:nvPr>
            <p:ph type="body" idx="1"/>
          </p:nvPr>
        </p:nvSpPr>
        <p:spPr>
          <a:xfrm>
            <a:off x="1814370" y="470264"/>
            <a:ext cx="5799263" cy="1584325"/>
          </a:xfrm>
          <a:noFill/>
        </p:spPr>
        <p:txBody>
          <a:bodyPr>
            <a:prstTxWarp prst="textWave2">
              <a:avLst/>
            </a:prstTxWarp>
          </a:bodyPr>
          <a:lstStyle/>
          <a:p>
            <a:pPr algn="ctr" eaLnBrk="1" hangingPunct="1">
              <a:buFont typeface="Arial" panose="020B0604020202020204" pitchFamily="34" charset="0"/>
              <a:buChar char="•"/>
            </a:pPr>
            <a:r>
              <a:rPr lang="es-ES" sz="3600" b="1" dirty="0" smtClean="0">
                <a:ln w="6600">
                  <a:solidFill>
                    <a:schemeClr val="accent2"/>
                  </a:solidFill>
                  <a:prstDash val="solid"/>
                </a:ln>
                <a:solidFill>
                  <a:srgbClr val="FFFFFF"/>
                </a:solidFill>
                <a:effectLst>
                  <a:outerShdw dist="38100" dir="2700000" algn="tl" rotWithShape="0">
                    <a:schemeClr val="accent2"/>
                  </a:outerShdw>
                </a:effectLst>
              </a:rPr>
              <a:t>¿En qué consiste el “mandamiento nuevo”?</a:t>
            </a:r>
          </a:p>
        </p:txBody>
      </p:sp>
    </p:spTree>
    <p:extLst>
      <p:ext uri="{BB962C8B-B14F-4D97-AF65-F5344CB8AC3E}">
        <p14:creationId xmlns:p14="http://schemas.microsoft.com/office/powerpoint/2010/main" val="29710150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wipe(left)">
                                      <p:cBhvr>
                                        <p:cTn id="7" dur="125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9" y="521468"/>
            <a:ext cx="8187787" cy="5844498"/>
          </a:xfrm>
          <a:prstGeom prst="rect">
            <a:avLst/>
          </a:prstGeom>
          <a:scene3d>
            <a:camera prst="orthographicFront"/>
            <a:lightRig rig="threePt" dir="t"/>
          </a:scene3d>
          <a:sp3d>
            <a:bevelT w="152400" h="50800" prst="softRound"/>
          </a:sp3d>
        </p:spPr>
      </p:pic>
      <p:sp>
        <p:nvSpPr>
          <p:cNvPr id="46087" name="Rectangle 7"/>
          <p:cNvSpPr>
            <a:spLocks noChangeArrowheads="1"/>
          </p:cNvSpPr>
          <p:nvPr/>
        </p:nvSpPr>
        <p:spPr bwMode="auto">
          <a:xfrm>
            <a:off x="728328" y="704452"/>
            <a:ext cx="7772097" cy="10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fontAlgn="base">
              <a:spcBef>
                <a:spcPct val="20000"/>
              </a:spcBef>
              <a:spcAft>
                <a:spcPct val="0"/>
              </a:spcAft>
              <a:buFont typeface="Arial" panose="020B0604020202020204" pitchFamily="34" charset="0"/>
              <a:buChar char="•"/>
            </a:pPr>
            <a:r>
              <a:rPr lang="es-ES" sz="3200" b="1" dirty="0">
                <a:solidFill>
                  <a:schemeClr val="bg1"/>
                </a:solidFill>
                <a:effectLst>
                  <a:glow rad="139700">
                    <a:srgbClr val="000000">
                      <a:satMod val="175000"/>
                      <a:alpha val="40000"/>
                    </a:srgbClr>
                  </a:glow>
                  <a:outerShdw blurRad="38100" dist="38100" dir="2700000" algn="tl">
                    <a:srgbClr val="000000">
                      <a:alpha val="43137"/>
                    </a:srgbClr>
                  </a:outerShdw>
                </a:effectLst>
                <a:cs typeface="Arial" pitchFamily="34" charset="0"/>
              </a:rPr>
              <a:t>El amor de Jesús es un amor de “elección”. </a:t>
            </a:r>
          </a:p>
          <a:p>
            <a:pPr marL="457200" indent="-457200" algn="ctr" fontAlgn="base">
              <a:spcBef>
                <a:spcPct val="20000"/>
              </a:spcBef>
              <a:spcAft>
                <a:spcPct val="0"/>
              </a:spcAft>
              <a:buFont typeface="Arial" panose="020B0604020202020204" pitchFamily="34" charset="0"/>
              <a:buChar char="•"/>
            </a:pPr>
            <a:endParaRPr lang="es-ES" sz="3200" b="1" dirty="0">
              <a:solidFill>
                <a:schemeClr val="bg1"/>
              </a:solidFill>
              <a:effectLst>
                <a:glow rad="139700">
                  <a:srgbClr val="000000">
                    <a:satMod val="175000"/>
                    <a:alpha val="40000"/>
                  </a:srgbClr>
                </a:glow>
                <a:outerShdw blurRad="38100" dist="38100" dir="2700000" algn="tl">
                  <a:srgbClr val="000000">
                    <a:alpha val="43137"/>
                  </a:srgbClr>
                </a:outerShdw>
              </a:effectLst>
              <a:cs typeface="Arial" pitchFamily="34" charset="0"/>
            </a:endParaRPr>
          </a:p>
          <a:p>
            <a:pPr algn="ctr" fontAlgn="base">
              <a:spcBef>
                <a:spcPct val="20000"/>
              </a:spcBef>
              <a:spcAft>
                <a:spcPct val="0"/>
              </a:spcAft>
            </a:pPr>
            <a:endParaRPr lang="es-ES" sz="3200" b="1" dirty="0">
              <a:solidFill>
                <a:schemeClr val="bg1"/>
              </a:solidFill>
              <a:effectLst>
                <a:glow rad="139700">
                  <a:srgbClr val="000000">
                    <a:satMod val="175000"/>
                    <a:alpha val="40000"/>
                  </a:srgbClr>
                </a:glow>
                <a:outerShdw blurRad="38100" dist="38100" dir="2700000" algn="tl">
                  <a:srgbClr val="000000">
                    <a:alpha val="43137"/>
                  </a:srgbClr>
                </a:outerShdw>
              </a:effectLst>
              <a:cs typeface="Arial" pitchFamily="34" charset="0"/>
            </a:endParaRPr>
          </a:p>
          <a:p>
            <a:pPr algn="ctr" fontAlgn="base">
              <a:spcBef>
                <a:spcPct val="20000"/>
              </a:spcBef>
              <a:spcAft>
                <a:spcPct val="0"/>
              </a:spcAft>
            </a:pPr>
            <a:endParaRPr lang="es-ES" sz="3200" b="1" dirty="0" smtClean="0">
              <a:ln w="6600">
                <a:solidFill>
                  <a:schemeClr val="accent2"/>
                </a:solidFill>
                <a:prstDash val="solid"/>
              </a:ln>
              <a:solidFill>
                <a:schemeClr val="bg1"/>
              </a:solidFill>
              <a:effectLst>
                <a:outerShdw dist="38100" dir="2700000" algn="tl" rotWithShape="0">
                  <a:schemeClr val="accent2"/>
                </a:outerShdw>
              </a:effectLst>
              <a:cs typeface="Arial" pitchFamily="34" charset="0"/>
            </a:endParaRPr>
          </a:p>
          <a:p>
            <a:pPr algn="ctr" fontAlgn="base">
              <a:spcBef>
                <a:spcPct val="20000"/>
              </a:spcBef>
              <a:spcAft>
                <a:spcPct val="0"/>
              </a:spcAft>
            </a:pPr>
            <a:r>
              <a:rPr lang="es-ES" sz="3200" b="1" dirty="0" smtClean="0">
                <a:solidFill>
                  <a:schemeClr val="bg1"/>
                </a:solidFill>
                <a:effectLst>
                  <a:glow rad="139700">
                    <a:srgbClr val="000000">
                      <a:satMod val="175000"/>
                      <a:alpha val="40000"/>
                    </a:srgbClr>
                  </a:glow>
                  <a:outerShdw blurRad="38100" dist="38100" dir="2700000" algn="tl">
                    <a:srgbClr val="000000">
                      <a:alpha val="43137"/>
                    </a:srgbClr>
                  </a:outerShdw>
                </a:effectLst>
                <a:cs typeface="Arial" pitchFamily="34" charset="0"/>
              </a:rPr>
              <a:t> </a:t>
            </a:r>
            <a:endParaRPr lang="es-ES" sz="3200" b="1" dirty="0">
              <a:solidFill>
                <a:schemeClr val="bg1"/>
              </a:solidFill>
              <a:effectLst>
                <a:glow rad="139700">
                  <a:srgbClr val="000000">
                    <a:satMod val="175000"/>
                    <a:alpha val="40000"/>
                  </a:srgbClr>
                </a:glow>
                <a:outerShdw blurRad="38100" dist="38100" dir="2700000" algn="tl">
                  <a:srgbClr val="000000">
                    <a:alpha val="43137"/>
                  </a:srgbClr>
                </a:outerShdw>
              </a:effectLst>
              <a:cs typeface="Arial" pitchFamily="34" charset="0"/>
            </a:endParaRPr>
          </a:p>
        </p:txBody>
      </p:sp>
      <p:sp>
        <p:nvSpPr>
          <p:cNvPr id="4" name="Rectangle 7"/>
          <p:cNvSpPr>
            <a:spLocks noChangeArrowheads="1"/>
          </p:cNvSpPr>
          <p:nvPr/>
        </p:nvSpPr>
        <p:spPr bwMode="auto">
          <a:xfrm>
            <a:off x="2817218" y="4760104"/>
            <a:ext cx="3467770" cy="107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Wave2">
              <a:avLst/>
            </a:prstTxWarp>
          </a:bodyPr>
          <a:lstStyle/>
          <a:p>
            <a:pPr marL="342900" indent="-342900" algn="ctr" fontAlgn="base">
              <a:spcBef>
                <a:spcPct val="20000"/>
              </a:spcBef>
              <a:spcAft>
                <a:spcPct val="0"/>
              </a:spcAft>
            </a:pPr>
            <a:endParaRPr lang="es-ES" sz="3200" b="1" dirty="0">
              <a:solidFill>
                <a:srgbClr val="FFFF00"/>
              </a:solidFill>
              <a:effectLst>
                <a:outerShdw blurRad="38100" dist="38100" dir="2700000" algn="tl">
                  <a:srgbClr val="000000">
                    <a:alpha val="43137"/>
                  </a:srgbClr>
                </a:outerShdw>
              </a:effectLst>
              <a:cs typeface="Arial" pitchFamily="34" charset="0"/>
            </a:endParaRPr>
          </a:p>
        </p:txBody>
      </p:sp>
      <p:sp>
        <p:nvSpPr>
          <p:cNvPr id="5" name="Rectangle 7"/>
          <p:cNvSpPr>
            <a:spLocks noChangeArrowheads="1"/>
          </p:cNvSpPr>
          <p:nvPr/>
        </p:nvSpPr>
        <p:spPr bwMode="auto">
          <a:xfrm>
            <a:off x="237174" y="4134183"/>
            <a:ext cx="4448038" cy="116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pPr>
            <a:r>
              <a:rPr lang="es-ES" sz="3600" b="1" dirty="0" smtClean="0">
                <a:ln w="6600">
                  <a:solidFill>
                    <a:schemeClr val="accent2"/>
                  </a:solidFill>
                  <a:prstDash val="solid"/>
                </a:ln>
                <a:solidFill>
                  <a:schemeClr val="bg1"/>
                </a:solidFill>
                <a:effectLst>
                  <a:outerShdw dist="38100" dir="2700000" algn="tl" rotWithShape="0">
                    <a:schemeClr val="accent2"/>
                  </a:outerShdw>
                </a:effectLst>
                <a:cs typeface="Arial" pitchFamily="34" charset="0"/>
              </a:rPr>
              <a:t>¿</a:t>
            </a:r>
            <a:r>
              <a:rPr lang="es-ES" sz="3600" b="1" dirty="0">
                <a:ln w="6600">
                  <a:solidFill>
                    <a:schemeClr val="accent2"/>
                  </a:solidFill>
                  <a:prstDash val="solid"/>
                </a:ln>
                <a:solidFill>
                  <a:schemeClr val="bg1"/>
                </a:solidFill>
                <a:effectLst>
                  <a:outerShdw dist="38100" dir="2700000" algn="tl" rotWithShape="0">
                    <a:schemeClr val="accent2"/>
                  </a:outerShdw>
                </a:effectLst>
                <a:cs typeface="Arial" pitchFamily="34" charset="0"/>
              </a:rPr>
              <a:t>Quién toma la iniciativa?</a:t>
            </a:r>
          </a:p>
          <a:p>
            <a:pPr algn="ctr" fontAlgn="base">
              <a:spcBef>
                <a:spcPct val="20000"/>
              </a:spcBef>
              <a:spcAft>
                <a:spcPct val="0"/>
              </a:spcAft>
            </a:pPr>
            <a:r>
              <a:rPr lang="es-ES" sz="3200" b="1" dirty="0">
                <a:solidFill>
                  <a:schemeClr val="bg1"/>
                </a:solidFill>
                <a:effectLst>
                  <a:glow rad="139700">
                    <a:srgbClr val="000000">
                      <a:satMod val="175000"/>
                      <a:alpha val="40000"/>
                    </a:srgbClr>
                  </a:glow>
                  <a:outerShdw blurRad="38100" dist="38100" dir="2700000" algn="tl">
                    <a:srgbClr val="000000">
                      <a:alpha val="43137"/>
                    </a:srgbClr>
                  </a:outerShdw>
                </a:effectLst>
                <a:cs typeface="Arial" pitchFamily="34" charset="0"/>
              </a:rPr>
              <a:t> </a:t>
            </a:r>
          </a:p>
        </p:txBody>
      </p:sp>
    </p:spTree>
    <p:extLst>
      <p:ext uri="{BB962C8B-B14F-4D97-AF65-F5344CB8AC3E}">
        <p14:creationId xmlns:p14="http://schemas.microsoft.com/office/powerpoint/2010/main" val="2165882632"/>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wedge">
                                      <p:cBhvr>
                                        <p:cTn id="7" dur="2000"/>
                                        <p:tgtEl>
                                          <p:spTgt spid="46087"/>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tamos dispuestos a esperar con paciencia? (Santiago 5:8) | Estu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84" y="1191595"/>
            <a:ext cx="8114018" cy="378099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grpSp>
        <p:nvGrpSpPr>
          <p:cNvPr id="3" name="Group 152"/>
          <p:cNvGrpSpPr>
            <a:grpSpLocks/>
          </p:cNvGrpSpPr>
          <p:nvPr/>
        </p:nvGrpSpPr>
        <p:grpSpPr bwMode="auto">
          <a:xfrm>
            <a:off x="517984" y="471765"/>
            <a:ext cx="4225290" cy="695518"/>
            <a:chOff x="1240" y="803"/>
            <a:chExt cx="6654" cy="801"/>
          </a:xfrm>
        </p:grpSpPr>
        <p:sp>
          <p:nvSpPr>
            <p:cNvPr id="4" name="Rectangle 153"/>
            <p:cNvSpPr>
              <a:spLocks noChangeArrowheads="1"/>
            </p:cNvSpPr>
            <p:nvPr/>
          </p:nvSpPr>
          <p:spPr bwMode="auto">
            <a:xfrm>
              <a:off x="1240" y="951"/>
              <a:ext cx="6654" cy="653"/>
            </a:xfrm>
            <a:prstGeom prst="rect">
              <a:avLst/>
            </a:prstGeom>
            <a:solidFill>
              <a:srgbClr val="A46D36"/>
            </a:solidFill>
            <a:ln>
              <a:headEnd/>
              <a:tailEnd/>
            </a:ln>
          </p:spPr>
          <p:style>
            <a:lnRef idx="0">
              <a:schemeClr val="accent4"/>
            </a:lnRef>
            <a:fillRef idx="3">
              <a:schemeClr val="accent4"/>
            </a:fillRef>
            <a:effectRef idx="3">
              <a:schemeClr val="accent4"/>
            </a:effectRef>
            <a:fontRef idx="minor">
              <a:schemeClr val="lt1"/>
            </a:fontRef>
          </p:style>
          <p:txBody>
            <a:bodyPr rot="0" vert="horz" wrap="square" lIns="91440" tIns="45720" rIns="91440" bIns="45720" anchor="t" anchorCtr="0" upright="1">
              <a:noAutofit/>
            </a:bodyPr>
            <a:lstStyle/>
            <a:p>
              <a:pPr algn="ctr" fontAlgn="base">
                <a:spcBef>
                  <a:spcPct val="0"/>
                </a:spcBef>
                <a:spcAft>
                  <a:spcPct val="0"/>
                </a:spcAft>
              </a:pPr>
              <a:endParaRPr lang="es-PE" dirty="0">
                <a:solidFill>
                  <a:srgbClr val="FFFFFF"/>
                </a:solidFill>
              </a:endParaRPr>
            </a:p>
          </p:txBody>
        </p:sp>
        <p:sp>
          <p:nvSpPr>
            <p:cNvPr id="5" name="Text Box 154"/>
            <p:cNvSpPr txBox="1">
              <a:spLocks noChangeArrowheads="1"/>
            </p:cNvSpPr>
            <p:nvPr/>
          </p:nvSpPr>
          <p:spPr bwMode="auto">
            <a:xfrm>
              <a:off x="2332" y="803"/>
              <a:ext cx="5400" cy="681"/>
            </a:xfrm>
            <a:prstGeom prst="rect">
              <a:avLst/>
            </a:prstGeom>
            <a:solidFill>
              <a:srgbClr val="FFFFFF"/>
            </a:solidFill>
            <a:ln w="9525">
              <a:solidFill>
                <a:srgbClr val="000000"/>
              </a:solidFill>
              <a:miter lim="800000"/>
              <a:headEnd/>
              <a:tailEnd/>
            </a:ln>
            <a:scene3d>
              <a:camera prst="orthographicFront"/>
              <a:lightRig rig="threePt" dir="t"/>
            </a:scene3d>
            <a:sp3d>
              <a:bevelT prst="convex"/>
            </a:sp3d>
          </p:spPr>
          <p:txBody>
            <a:bodyPr rot="0" vert="horz" wrap="square" lIns="91440" tIns="45720" rIns="91440" bIns="45720" anchor="t" anchorCtr="0" upright="1">
              <a:noAutofit/>
            </a:bodyPr>
            <a:lstStyle/>
            <a:p>
              <a:pPr indent="19050" algn="r" fontAlgn="base">
                <a:spcBef>
                  <a:spcPct val="0"/>
                </a:spcBef>
              </a:pPr>
              <a:r>
                <a:rPr lang="es-ES_tradnl" sz="1200" b="1" dirty="0">
                  <a:solidFill>
                    <a:srgbClr val="806000"/>
                  </a:solidFill>
                  <a:latin typeface="Arial Rounded MT Bold" panose="020F0704030504030204" pitchFamily="34" charset="0"/>
                  <a:ea typeface="Times New Roman" panose="02020603050405020304" pitchFamily="18" charset="0"/>
                </a:rPr>
                <a:t>LECTIO DIVINA – 6º DOMINGO DE PASCUA</a:t>
              </a:r>
              <a:endParaRPr lang="es-PE" sz="1400" dirty="0">
                <a:solidFill>
                  <a:srgbClr val="880000"/>
                </a:solidFill>
                <a:latin typeface="Times New Roman" panose="02020603050405020304" pitchFamily="18" charset="0"/>
                <a:ea typeface="Times New Roman" panose="02020603050405020304" pitchFamily="18" charset="0"/>
              </a:endParaRPr>
            </a:p>
            <a:p>
              <a:pPr indent="19050" algn="r" fontAlgn="base">
                <a:spcBef>
                  <a:spcPct val="0"/>
                </a:spcBef>
              </a:pPr>
              <a:r>
                <a:rPr lang="es-PE" sz="1400" b="1" dirty="0">
                  <a:solidFill>
                    <a:srgbClr val="880000"/>
                  </a:solidFill>
                  <a:latin typeface="Times New Roman" panose="02020603050405020304" pitchFamily="18" charset="0"/>
                  <a:ea typeface="Times New Roman" panose="02020603050405020304" pitchFamily="18" charset="0"/>
                </a:rPr>
                <a:t>SIEMPRE SE PUEDE </a:t>
              </a:r>
              <a:r>
                <a:rPr lang="es-PE" sz="1400" b="1" dirty="0" smtClean="0">
                  <a:solidFill>
                    <a:srgbClr val="880000"/>
                  </a:solidFill>
                  <a:latin typeface="Times New Roman" panose="02020603050405020304" pitchFamily="18" charset="0"/>
                  <a:ea typeface="Times New Roman" panose="02020603050405020304" pitchFamily="18" charset="0"/>
                </a:rPr>
                <a:t>COMENZAR</a:t>
              </a:r>
              <a:endParaRPr lang="es-PE" sz="1400" b="1" dirty="0">
                <a:solidFill>
                  <a:srgbClr val="880000"/>
                </a:solidFill>
                <a:latin typeface="Times New Roman" panose="02020603050405020304" pitchFamily="18" charset="0"/>
                <a:ea typeface="Times New Roman" panose="02020603050405020304" pitchFamily="18" charset="0"/>
              </a:endParaRPr>
            </a:p>
          </p:txBody>
        </p:sp>
        <p:pic>
          <p:nvPicPr>
            <p:cNvPr id="6" name="Picture 155" descr="lect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2" y="887"/>
              <a:ext cx="874" cy="597"/>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WordArt 8" descr="orangeglitter03aa7xc"/>
          <p:cNvSpPr>
            <a:spLocks noChangeArrowheads="1" noChangeShapeType="1" noTextEdit="1"/>
          </p:cNvSpPr>
          <p:nvPr/>
        </p:nvSpPr>
        <p:spPr bwMode="auto">
          <a:xfrm>
            <a:off x="832397" y="3856978"/>
            <a:ext cx="7485192" cy="123634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fontAlgn="base">
              <a:spcBef>
                <a:spcPct val="0"/>
              </a:spcBef>
              <a:spcAft>
                <a:spcPct val="0"/>
              </a:spcAft>
            </a:pPr>
            <a:r>
              <a:rPr lang="es-PE" sz="5400" b="1" kern="10" dirty="0">
                <a:solidFill>
                  <a:schemeClr val="bg1"/>
                </a:solidFill>
                <a:effectLst>
                  <a:outerShdw dist="107763" dir="8100000" algn="ctr" rotWithShape="0">
                    <a:srgbClr val="FF9900">
                      <a:alpha val="50000"/>
                    </a:srgbClr>
                  </a:outerShdw>
                </a:effectLst>
                <a:latin typeface="Castellar" panose="020A0402060406010301" pitchFamily="18" charset="0"/>
              </a:rPr>
              <a:t>Siempre se puede comenzar…..</a:t>
            </a:r>
          </a:p>
        </p:txBody>
      </p:sp>
      <p:sp>
        <p:nvSpPr>
          <p:cNvPr id="8" name="WordArt 5"/>
          <p:cNvSpPr>
            <a:spLocks noChangeArrowheads="1" noChangeShapeType="1" noTextEdit="1"/>
          </p:cNvSpPr>
          <p:nvPr/>
        </p:nvSpPr>
        <p:spPr bwMode="auto">
          <a:xfrm>
            <a:off x="6226060" y="532303"/>
            <a:ext cx="2241080" cy="27159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es-PE" sz="2400" b="1" kern="10" dirty="0">
                <a:ln w="9525">
                  <a:solidFill>
                    <a:srgbClr val="000000"/>
                  </a:solidFill>
                  <a:round/>
                  <a:headEnd/>
                  <a:tailEnd/>
                </a:ln>
                <a:solidFill>
                  <a:schemeClr val="bg1"/>
                </a:solidFill>
                <a:effectLst>
                  <a:outerShdw blurRad="50800" dist="63500" dir="10800000" algn="r" rotWithShape="0">
                    <a:prstClr val="black"/>
                  </a:outerShdw>
                </a:effectLst>
                <a:latin typeface="Arial Black" panose="020B0A04020102020204" pitchFamily="34" charset="0"/>
              </a:rPr>
              <a:t>Juan </a:t>
            </a:r>
            <a:r>
              <a:rPr lang="es-PE" sz="2400" b="1" kern="10" dirty="0" smtClean="0">
                <a:ln w="9525">
                  <a:solidFill>
                    <a:srgbClr val="000000"/>
                  </a:solidFill>
                  <a:round/>
                  <a:headEnd/>
                  <a:tailEnd/>
                </a:ln>
                <a:solidFill>
                  <a:schemeClr val="bg1"/>
                </a:solidFill>
                <a:effectLst>
                  <a:outerShdw blurRad="50800" dist="63500" dir="10800000" algn="r" rotWithShape="0">
                    <a:prstClr val="black"/>
                  </a:outerShdw>
                </a:effectLst>
                <a:latin typeface="Arial Black" panose="020B0A04020102020204" pitchFamily="34" charset="0"/>
              </a:rPr>
              <a:t>15, 9-17 </a:t>
            </a:r>
            <a:endParaRPr lang="es-PE" sz="2400" b="1" kern="10" dirty="0">
              <a:ln w="9525">
                <a:solidFill>
                  <a:srgbClr val="000000"/>
                </a:solidFill>
                <a:round/>
                <a:headEnd/>
                <a:tailEnd/>
              </a:ln>
              <a:solidFill>
                <a:schemeClr val="bg1"/>
              </a:solidFill>
              <a:effectLst>
                <a:outerShdw blurRad="50800" dist="63500" dir="10800000" algn="r" rotWithShape="0">
                  <a:prstClr val="black"/>
                </a:outerShdw>
              </a:effectLst>
              <a:latin typeface="Arial Black" panose="020B0A04020102020204" pitchFamily="34" charset="0"/>
            </a:endParaRPr>
          </a:p>
        </p:txBody>
      </p:sp>
      <p:sp>
        <p:nvSpPr>
          <p:cNvPr id="9" name="Rectangle 3"/>
          <p:cNvSpPr>
            <a:spLocks noChangeArrowheads="1"/>
          </p:cNvSpPr>
          <p:nvPr/>
        </p:nvSpPr>
        <p:spPr bwMode="auto">
          <a:xfrm>
            <a:off x="6086149" y="5818440"/>
            <a:ext cx="1673187" cy="58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s-PE" sz="1600" b="1" dirty="0" smtClean="0">
                <a:solidFill>
                  <a:schemeClr val="bg1"/>
                </a:solidFill>
                <a:effectLst>
                  <a:glow rad="101600">
                    <a:schemeClr val="accent4">
                      <a:satMod val="175000"/>
                      <a:alpha val="40000"/>
                    </a:schemeClr>
                  </a:glow>
                  <a:outerShdw blurRad="38100" dist="38100" dir="2700000" algn="tl">
                    <a:srgbClr val="C0C0C0"/>
                  </a:outerShdw>
                </a:effectLst>
                <a:latin typeface="Comic Sans MS" pitchFamily="66" charset="0"/>
              </a:rPr>
              <a:t>Perú, 9 de mayo 2021</a:t>
            </a:r>
            <a:endParaRPr lang="cs-CZ" sz="1600" b="1" dirty="0">
              <a:solidFill>
                <a:schemeClr val="bg1"/>
              </a:solidFill>
              <a:effectLst>
                <a:glow rad="101600">
                  <a:schemeClr val="accent4">
                    <a:satMod val="175000"/>
                    <a:alpha val="40000"/>
                  </a:schemeClr>
                </a:glow>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1493306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23" presetClass="entr" presetSubtype="528"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 calcmode="lin" valueType="num">
                                      <p:cBhvr>
                                        <p:cTn id="13" dur="750" fill="hold"/>
                                        <p:tgtEl>
                                          <p:spTgt spid="7"/>
                                        </p:tgtEl>
                                        <p:attrNameLst>
                                          <p:attrName>ppt_x</p:attrName>
                                        </p:attrNameLst>
                                      </p:cBhvr>
                                      <p:tavLst>
                                        <p:tav tm="0">
                                          <p:val>
                                            <p:fltVal val="0.5"/>
                                          </p:val>
                                        </p:tav>
                                        <p:tav tm="100000">
                                          <p:val>
                                            <p:strVal val="#ppt_x"/>
                                          </p:val>
                                        </p:tav>
                                      </p:tavLst>
                                    </p:anim>
                                    <p:anim calcmode="lin" valueType="num">
                                      <p:cBhvr>
                                        <p:cTn id="14" dur="750" fill="hold"/>
                                        <p:tgtEl>
                                          <p:spTgt spid="7"/>
                                        </p:tgtEl>
                                        <p:attrNameLst>
                                          <p:attrName>ppt_y</p:attrName>
                                        </p:attrNameLst>
                                      </p:cBhvr>
                                      <p:tavLst>
                                        <p:tav tm="0">
                                          <p:val>
                                            <p:fltVal val="0.5"/>
                                          </p:val>
                                        </p:tav>
                                        <p:tav tm="100000">
                                          <p:val>
                                            <p:strVal val="#ppt_y"/>
                                          </p:val>
                                        </p:tav>
                                      </p:tavLst>
                                    </p:anim>
                                  </p:childTnLst>
                                </p:cTn>
                              </p:par>
                            </p:childTnLst>
                          </p:cTn>
                        </p:par>
                        <p:par>
                          <p:cTn id="15" fill="hold">
                            <p:stCondLst>
                              <p:cond delay="4550"/>
                            </p:stCondLst>
                            <p:childTnLst>
                              <p:par>
                                <p:cTn id="16" presetID="21"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2)">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452846"/>
            <a:ext cx="8153400" cy="5919379"/>
          </a:xfrm>
          <a:prstGeom prst="rect">
            <a:avLst/>
          </a:prstGeom>
        </p:spPr>
      </p:pic>
      <p:sp>
        <p:nvSpPr>
          <p:cNvPr id="47111" name="Rectangle 7"/>
          <p:cNvSpPr>
            <a:spLocks noChangeArrowheads="1"/>
          </p:cNvSpPr>
          <p:nvPr/>
        </p:nvSpPr>
        <p:spPr bwMode="auto">
          <a:xfrm>
            <a:off x="1051730" y="4753556"/>
            <a:ext cx="6534177" cy="155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Wave2">
              <a:avLst/>
            </a:prstTxWarp>
          </a:bodyPr>
          <a:lstStyle/>
          <a:p>
            <a:pPr marL="457200" indent="-457200" algn="ctr" fontAlgn="base">
              <a:lnSpc>
                <a:spcPct val="80000"/>
              </a:lnSpc>
              <a:spcBef>
                <a:spcPct val="20000"/>
              </a:spcBef>
              <a:spcAft>
                <a:spcPct val="0"/>
              </a:spcAft>
              <a:buFont typeface="Arial" panose="020B0604020202020204" pitchFamily="34" charset="0"/>
              <a:buChar char="•"/>
            </a:pPr>
            <a:r>
              <a:rPr lang="es-ES" sz="3200" b="1" dirty="0">
                <a:ln w="6600">
                  <a:solidFill>
                    <a:schemeClr val="accent2"/>
                  </a:solidFill>
                  <a:prstDash val="solid"/>
                </a:ln>
                <a:solidFill>
                  <a:srgbClr val="FFFFFF"/>
                </a:solidFill>
                <a:effectLst>
                  <a:outerShdw dist="38100" dir="2700000" algn="tl" rotWithShape="0">
                    <a:schemeClr val="accent2"/>
                  </a:outerShdw>
                </a:effectLst>
              </a:rPr>
              <a:t> ¿Por qué llama Jesús amigos a sus discípulos?</a:t>
            </a:r>
          </a:p>
        </p:txBody>
      </p:sp>
    </p:spTree>
    <p:extLst>
      <p:ext uri="{BB962C8B-B14F-4D97-AF65-F5344CB8AC3E}">
        <p14:creationId xmlns:p14="http://schemas.microsoft.com/office/powerpoint/2010/main" val="166841201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7111"/>
                                        </p:tgtEl>
                                        <p:attrNameLst>
                                          <p:attrName>style.visibility</p:attrName>
                                        </p:attrNameLst>
                                      </p:cBhvr>
                                      <p:to>
                                        <p:strVal val="visible"/>
                                      </p:to>
                                    </p:set>
                                    <p:anim calcmode="lin" valueType="num">
                                      <p:cBhvr>
                                        <p:cTn id="7" dur="750" fill="hold"/>
                                        <p:tgtEl>
                                          <p:spTgt spid="47111"/>
                                        </p:tgtEl>
                                        <p:attrNameLst>
                                          <p:attrName>ppt_w</p:attrName>
                                        </p:attrNameLst>
                                      </p:cBhvr>
                                      <p:tavLst>
                                        <p:tav tm="0">
                                          <p:val>
                                            <p:fltVal val="0"/>
                                          </p:val>
                                        </p:tav>
                                        <p:tav tm="100000">
                                          <p:val>
                                            <p:strVal val="#ppt_w"/>
                                          </p:val>
                                        </p:tav>
                                      </p:tavLst>
                                    </p:anim>
                                    <p:anim calcmode="lin" valueType="num">
                                      <p:cBhvr>
                                        <p:cTn id="8" dur="750" fill="hold"/>
                                        <p:tgtEl>
                                          <p:spTgt spid="47111"/>
                                        </p:tgtEl>
                                        <p:attrNameLst>
                                          <p:attrName>ppt_h</p:attrName>
                                        </p:attrNameLst>
                                      </p:cBhvr>
                                      <p:tavLst>
                                        <p:tav tm="0">
                                          <p:val>
                                            <p:fltVal val="0"/>
                                          </p:val>
                                        </p:tav>
                                        <p:tav tm="100000">
                                          <p:val>
                                            <p:strVal val="#ppt_h"/>
                                          </p:val>
                                        </p:tav>
                                      </p:tavLst>
                                    </p:anim>
                                    <p:anim calcmode="lin" valueType="num">
                                      <p:cBhvr>
                                        <p:cTn id="9" dur="750" fill="hold"/>
                                        <p:tgtEl>
                                          <p:spTgt spid="47111"/>
                                        </p:tgtEl>
                                        <p:attrNameLst>
                                          <p:attrName>ppt_x</p:attrName>
                                        </p:attrNameLst>
                                      </p:cBhvr>
                                      <p:tavLst>
                                        <p:tav tm="0">
                                          <p:val>
                                            <p:fltVal val="0.5"/>
                                          </p:val>
                                        </p:tav>
                                        <p:tav tm="100000">
                                          <p:val>
                                            <p:strVal val="#ppt_x"/>
                                          </p:val>
                                        </p:tav>
                                      </p:tavLst>
                                    </p:anim>
                                    <p:anim calcmode="lin" valueType="num">
                                      <p:cBhvr>
                                        <p:cTn id="10" dur="750" fill="hold"/>
                                        <p:tgtEl>
                                          <p:spTgt spid="471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46" y="468521"/>
            <a:ext cx="8139031" cy="5888736"/>
          </a:xfrm>
          <a:prstGeom prst="rect">
            <a:avLst/>
          </a:prstGeom>
          <a:scene3d>
            <a:camera prst="orthographicFront"/>
            <a:lightRig rig="threePt" dir="t"/>
          </a:scene3d>
          <a:sp3d>
            <a:bevelT prst="convex"/>
          </a:sp3d>
        </p:spPr>
      </p:pic>
      <p:sp>
        <p:nvSpPr>
          <p:cNvPr id="2" name="Rectangle 8"/>
          <p:cNvSpPr>
            <a:spLocks noChangeArrowheads="1"/>
          </p:cNvSpPr>
          <p:nvPr/>
        </p:nvSpPr>
        <p:spPr bwMode="auto">
          <a:xfrm>
            <a:off x="1142659" y="4664230"/>
            <a:ext cx="6801204" cy="120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Wave2">
              <a:avLst/>
            </a:prstTxWarp>
          </a:bodyPr>
          <a:lstStyle/>
          <a:p>
            <a:pPr marL="457200" indent="-457200" algn="ctr" fontAlgn="base">
              <a:lnSpc>
                <a:spcPct val="80000"/>
              </a:lnSpc>
              <a:spcBef>
                <a:spcPct val="20000"/>
              </a:spcBef>
              <a:spcAft>
                <a:spcPct val="0"/>
              </a:spcAft>
              <a:buFont typeface="Arial" panose="020B0604020202020204" pitchFamily="34" charset="0"/>
              <a:buChar char="•"/>
            </a:pPr>
            <a:r>
              <a:rPr lang="es-ES" sz="3200" b="1" dirty="0">
                <a:ln w="6600">
                  <a:solidFill>
                    <a:schemeClr val="accent2"/>
                  </a:solidFill>
                  <a:prstDash val="solid"/>
                </a:ln>
                <a:solidFill>
                  <a:srgbClr val="FFFFFF"/>
                </a:solidFill>
                <a:effectLst>
                  <a:outerShdw dist="38100" dir="2700000" algn="tl" rotWithShape="0">
                    <a:schemeClr val="accent2"/>
                  </a:outerShdw>
                </a:effectLst>
              </a:rPr>
              <a:t>¿Qué misión encarga Jesús a sus discípulos-amigos?</a:t>
            </a:r>
          </a:p>
        </p:txBody>
      </p:sp>
    </p:spTree>
    <p:extLst>
      <p:ext uri="{BB962C8B-B14F-4D97-AF65-F5344CB8AC3E}">
        <p14:creationId xmlns:p14="http://schemas.microsoft.com/office/powerpoint/2010/main" val="208961855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ppt_x</p:attrName>
                                        </p:attrNameLst>
                                      </p:cBhvr>
                                      <p:tavLst>
                                        <p:tav tm="0">
                                          <p:val>
                                            <p:fltVal val="0.5"/>
                                          </p:val>
                                        </p:tav>
                                        <p:tav tm="100000">
                                          <p:val>
                                            <p:strVal val="#ppt_x"/>
                                          </p:val>
                                        </p:tav>
                                      </p:tavLst>
                                    </p:anim>
                                    <p:anim calcmode="lin" valueType="num">
                                      <p:cBhvr>
                                        <p:cTn id="10" dur="7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75" y="478158"/>
            <a:ext cx="8209134" cy="5870391"/>
          </a:xfrm>
          <a:prstGeom prst="rect">
            <a:avLst/>
          </a:prstGeom>
          <a:scene3d>
            <a:camera prst="orthographicFront"/>
            <a:lightRig rig="threePt" dir="t"/>
          </a:scene3d>
          <a:sp3d>
            <a:bevelT prst="convex"/>
          </a:sp3d>
        </p:spPr>
      </p:pic>
      <p:sp>
        <p:nvSpPr>
          <p:cNvPr id="141321" name="Rectangle 9"/>
          <p:cNvSpPr>
            <a:spLocks noChangeArrowheads="1"/>
          </p:cNvSpPr>
          <p:nvPr/>
        </p:nvSpPr>
        <p:spPr bwMode="auto">
          <a:xfrm>
            <a:off x="464603" y="1606476"/>
            <a:ext cx="8071547" cy="1355781"/>
          </a:xfrm>
          <a:prstGeom prst="rect">
            <a:avLst/>
          </a:prstGeom>
          <a:noFill/>
          <a:ln>
            <a:noFill/>
          </a:ln>
          <a:effectLst/>
          <a:extLst/>
        </p:spPr>
        <p:txBody>
          <a:bodyPr/>
          <a:lstStyle/>
          <a:p>
            <a:pPr algn="just" fontAlgn="base">
              <a:lnSpc>
                <a:spcPct val="80000"/>
              </a:lnSpc>
              <a:spcBef>
                <a:spcPct val="20000"/>
              </a:spcBef>
              <a:spcAft>
                <a:spcPct val="0"/>
              </a:spcAft>
            </a:pPr>
            <a:r>
              <a:rPr lang="es-PE" sz="2600" dirty="0" smtClean="0">
                <a:solidFill>
                  <a:schemeClr val="bg1"/>
                </a:solidFill>
                <a:effectLst>
                  <a:glow rad="101600">
                    <a:srgbClr val="000000">
                      <a:satMod val="175000"/>
                      <a:alpha val="40000"/>
                    </a:srgbClr>
                  </a:glow>
                </a:effectLst>
                <a:latin typeface="Tekton Pro" panose="020F0603020208020904" pitchFamily="34" charset="0"/>
              </a:rPr>
              <a:t>El </a:t>
            </a:r>
            <a:r>
              <a:rPr lang="es-PE" sz="2600" dirty="0">
                <a:solidFill>
                  <a:schemeClr val="bg1"/>
                </a:solidFill>
                <a:effectLst>
                  <a:glow rad="101600">
                    <a:srgbClr val="000000">
                      <a:satMod val="175000"/>
                      <a:alpha val="40000"/>
                    </a:srgbClr>
                  </a:glow>
                </a:effectLst>
                <a:latin typeface="Tekton Pro" panose="020F0603020208020904" pitchFamily="34" charset="0"/>
              </a:rPr>
              <a:t>centro del Evangelio es el amor. Pero no se trata de un amor cualquiera, no es una simple corazonada o una pasión pasajera. El amor de Jesús es entrega total, y nosotros como seguidores </a:t>
            </a:r>
            <a:r>
              <a:rPr lang="es-PE" sz="2600" dirty="0" smtClean="0">
                <a:solidFill>
                  <a:schemeClr val="bg1"/>
                </a:solidFill>
                <a:effectLst>
                  <a:glow rad="101600">
                    <a:srgbClr val="000000">
                      <a:satMod val="175000"/>
                      <a:alpha val="40000"/>
                    </a:srgbClr>
                  </a:glow>
                </a:effectLst>
                <a:latin typeface="Tekton Pro" panose="020F0603020208020904" pitchFamily="34" charset="0"/>
              </a:rPr>
              <a:t>y discípulos suyos somos invitados a</a:t>
            </a:r>
            <a:endParaRPr lang="es-ES" sz="2600" dirty="0">
              <a:solidFill>
                <a:schemeClr val="bg1"/>
              </a:solidFill>
              <a:effectLst>
                <a:glow rad="101600">
                  <a:srgbClr val="000000">
                    <a:satMod val="175000"/>
                    <a:alpha val="40000"/>
                  </a:srgbClr>
                </a:glow>
              </a:effectLst>
              <a:latin typeface="Tekton Pro" panose="020F0603020208020904" pitchFamily="34" charset="0"/>
            </a:endParaRPr>
          </a:p>
        </p:txBody>
      </p:sp>
      <p:sp>
        <p:nvSpPr>
          <p:cNvPr id="141322" name="Rectangle 10"/>
          <p:cNvSpPr>
            <a:spLocks noChangeArrowheads="1"/>
          </p:cNvSpPr>
          <p:nvPr/>
        </p:nvSpPr>
        <p:spPr bwMode="auto">
          <a:xfrm>
            <a:off x="914398" y="4221020"/>
            <a:ext cx="7259782" cy="1642341"/>
          </a:xfrm>
          <a:prstGeom prst="rect">
            <a:avLst/>
          </a:prstGeom>
          <a:noFill/>
          <a:ln>
            <a:noFill/>
          </a:ln>
          <a:effectLst/>
          <a:extLst/>
        </p:spPr>
        <p:txBody>
          <a:bodyPr/>
          <a:lstStyle/>
          <a:p>
            <a:pPr algn="ctr" fontAlgn="base">
              <a:lnSpc>
                <a:spcPct val="80000"/>
              </a:lnSpc>
              <a:spcBef>
                <a:spcPct val="20000"/>
              </a:spcBef>
              <a:spcAft>
                <a:spcPct val="0"/>
              </a:spcAft>
            </a:pPr>
            <a:endParaRPr lang="es-ES" sz="2600" i="1" dirty="0">
              <a:solidFill>
                <a:srgbClr val="FFFFFF"/>
              </a:solidFill>
              <a:effectLst>
                <a:glow rad="101600">
                  <a:srgbClr val="000000">
                    <a:satMod val="175000"/>
                    <a:alpha val="40000"/>
                  </a:srgbClr>
                </a:glow>
                <a:outerShdw blurRad="50800" dist="38100" dir="10800000" algn="r" rotWithShape="0">
                  <a:srgbClr val="800000"/>
                </a:outerShdw>
              </a:effectLst>
              <a:latin typeface="Comic Sans MS" pitchFamily="66"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03" y="478158"/>
            <a:ext cx="3471671" cy="920496"/>
          </a:xfrm>
          <a:prstGeom prst="roundRect">
            <a:avLst/>
          </a:prstGeom>
        </p:spPr>
      </p:pic>
      <p:sp>
        <p:nvSpPr>
          <p:cNvPr id="9" name="Rectángulo redondeado 8"/>
          <p:cNvSpPr>
            <a:spLocks noChangeArrowheads="1"/>
          </p:cNvSpPr>
          <p:nvPr/>
        </p:nvSpPr>
        <p:spPr bwMode="auto">
          <a:xfrm>
            <a:off x="692591" y="584049"/>
            <a:ext cx="3015694" cy="605168"/>
          </a:xfrm>
          <a:prstGeom prst="roundRect">
            <a:avLst>
              <a:gd name="adj" fmla="val 16667"/>
            </a:avLst>
          </a:prstGeom>
          <a:noFill/>
          <a:ln w="6350" cap="flat" cmpd="sng" algn="ctr">
            <a:no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b="1" kern="0" dirty="0">
                <a:solidFill>
                  <a:srgbClr val="C00000"/>
                </a:solidFill>
                <a:ea typeface="Times New Roman" panose="02020603050405020304" pitchFamily="18" charset="0"/>
              </a:rPr>
              <a:t>MEDITATIO</a:t>
            </a:r>
            <a:endParaRPr lang="es-PE" kern="0" dirty="0">
              <a:solidFill>
                <a:srgbClr val="880000"/>
              </a:solidFill>
              <a:ea typeface="Times New Roman" panose="02020603050405020304" pitchFamily="18" charset="0"/>
            </a:endParaRPr>
          </a:p>
          <a:p>
            <a:pPr indent="19050" algn="ctr" fontAlgn="base">
              <a:spcBef>
                <a:spcPct val="0"/>
              </a:spcBef>
              <a:spcAft>
                <a:spcPct val="0"/>
              </a:spcAft>
            </a:pPr>
            <a:r>
              <a:rPr lang="es-ES_tradnl" b="1" kern="0" dirty="0">
                <a:solidFill>
                  <a:srgbClr val="833C0B"/>
                </a:solidFill>
                <a:ea typeface="Times New Roman" panose="02020603050405020304" pitchFamily="18" charset="0"/>
              </a:rPr>
              <a:t>¿Qué ME dice el texto?</a:t>
            </a:r>
            <a:endParaRPr lang="es-PE" kern="0" dirty="0">
              <a:solidFill>
                <a:srgbClr val="880000"/>
              </a:solidFill>
              <a:ea typeface="Times New Roman" panose="02020603050405020304" pitchFamily="18" charset="0"/>
            </a:endParaRPr>
          </a:p>
        </p:txBody>
      </p:sp>
      <p:sp>
        <p:nvSpPr>
          <p:cNvPr id="10" name="Rectangle 9"/>
          <p:cNvSpPr>
            <a:spLocks noChangeArrowheads="1"/>
          </p:cNvSpPr>
          <p:nvPr/>
        </p:nvSpPr>
        <p:spPr bwMode="auto">
          <a:xfrm>
            <a:off x="6043749" y="3189829"/>
            <a:ext cx="2574054" cy="2836502"/>
          </a:xfrm>
          <a:prstGeom prst="rect">
            <a:avLst/>
          </a:prstGeom>
          <a:noFill/>
          <a:ln>
            <a:noFill/>
          </a:ln>
          <a:effectLst/>
          <a:extLst/>
        </p:spPr>
        <p:txBody>
          <a:bodyPr/>
          <a:lstStyle/>
          <a:p>
            <a:pPr algn="r" fontAlgn="base">
              <a:lnSpc>
                <a:spcPct val="80000"/>
              </a:lnSpc>
              <a:spcBef>
                <a:spcPct val="20000"/>
              </a:spcBef>
              <a:spcAft>
                <a:spcPct val="0"/>
              </a:spcAft>
            </a:pPr>
            <a:r>
              <a:rPr lang="es-PE" sz="2600" dirty="0" smtClean="0">
                <a:solidFill>
                  <a:schemeClr val="bg1"/>
                </a:solidFill>
                <a:effectLst>
                  <a:glow rad="101600">
                    <a:srgbClr val="000000">
                      <a:satMod val="175000"/>
                      <a:alpha val="40000"/>
                    </a:srgbClr>
                  </a:glow>
                </a:effectLst>
                <a:latin typeface="Tekton Pro" panose="020F0603020208020904" pitchFamily="34" charset="0"/>
              </a:rPr>
              <a:t>permanecer en </a:t>
            </a:r>
            <a:r>
              <a:rPr lang="es-PE" sz="2600" dirty="0">
                <a:solidFill>
                  <a:schemeClr val="bg1"/>
                </a:solidFill>
                <a:effectLst>
                  <a:glow rad="101600">
                    <a:srgbClr val="000000">
                      <a:satMod val="175000"/>
                      <a:alpha val="40000"/>
                    </a:srgbClr>
                  </a:glow>
                </a:effectLst>
                <a:latin typeface="Tekton Pro" panose="020F0603020208020904" pitchFamily="34" charset="0"/>
              </a:rPr>
              <a:t>él para poder dar aquellos buenos frutos que maduran cuando se pone en práctica su mandamiento.</a:t>
            </a:r>
          </a:p>
          <a:p>
            <a:pPr algn="r" fontAlgn="base">
              <a:lnSpc>
                <a:spcPct val="80000"/>
              </a:lnSpc>
              <a:spcBef>
                <a:spcPct val="20000"/>
              </a:spcBef>
              <a:spcAft>
                <a:spcPct val="0"/>
              </a:spcAft>
            </a:pPr>
            <a:endParaRPr lang="es-PE" sz="2600" dirty="0">
              <a:solidFill>
                <a:schemeClr val="bg1"/>
              </a:solidFill>
              <a:effectLst>
                <a:glow rad="101600">
                  <a:srgbClr val="000000">
                    <a:satMod val="175000"/>
                    <a:alpha val="40000"/>
                  </a:srgbClr>
                </a:glow>
              </a:effectLst>
              <a:latin typeface="Tekton Pro" panose="020F0603020208020904" pitchFamily="34" charset="0"/>
            </a:endParaRPr>
          </a:p>
          <a:p>
            <a:pPr algn="r" fontAlgn="base">
              <a:lnSpc>
                <a:spcPct val="80000"/>
              </a:lnSpc>
              <a:spcBef>
                <a:spcPct val="20000"/>
              </a:spcBef>
              <a:spcAft>
                <a:spcPct val="0"/>
              </a:spcAft>
            </a:pPr>
            <a:endParaRPr lang="es-ES" sz="2600" dirty="0">
              <a:solidFill>
                <a:schemeClr val="bg1"/>
              </a:solidFill>
              <a:effectLst>
                <a:glow rad="101600">
                  <a:srgbClr val="000000">
                    <a:satMod val="175000"/>
                    <a:alpha val="40000"/>
                  </a:srgbClr>
                </a:glow>
              </a:effectLst>
              <a:latin typeface="Tekton Pro" panose="020F0603020208020904" pitchFamily="34" charset="0"/>
            </a:endParaRPr>
          </a:p>
        </p:txBody>
      </p:sp>
      <p:sp>
        <p:nvSpPr>
          <p:cNvPr id="3" name="Rectángulo 2"/>
          <p:cNvSpPr/>
          <p:nvPr/>
        </p:nvSpPr>
        <p:spPr>
          <a:xfrm>
            <a:off x="5417247" y="866747"/>
            <a:ext cx="2051716" cy="523220"/>
          </a:xfrm>
          <a:prstGeom prst="rect">
            <a:avLst/>
          </a:prstGeom>
        </p:spPr>
        <p:txBody>
          <a:bodyPr wrap="none">
            <a:spAutoFit/>
          </a:bodyPr>
          <a:lstStyle/>
          <a:p>
            <a:r>
              <a:rPr lang="es-PE" sz="2800" b="1" u="sng" dirty="0">
                <a:solidFill>
                  <a:srgbClr val="FFFF89"/>
                </a:solidFill>
                <a:effectLst>
                  <a:glow rad="101600">
                    <a:srgbClr val="000000">
                      <a:satMod val="175000"/>
                      <a:alpha val="40000"/>
                    </a:srgbClr>
                  </a:glow>
                </a:effectLst>
                <a:latin typeface="Tekton Pro" panose="020F0603020208020904" pitchFamily="34" charset="0"/>
              </a:rPr>
              <a:t>Motivación</a:t>
            </a:r>
            <a:r>
              <a:rPr lang="es-PE" sz="2800" b="1" dirty="0">
                <a:solidFill>
                  <a:srgbClr val="FFFF89"/>
                </a:solidFill>
                <a:effectLst>
                  <a:glow rad="101600">
                    <a:srgbClr val="000000">
                      <a:satMod val="175000"/>
                      <a:alpha val="40000"/>
                    </a:srgbClr>
                  </a:glow>
                </a:effectLst>
                <a:latin typeface="Tekton Pro" panose="020F0603020208020904" pitchFamily="34" charset="0"/>
              </a:rPr>
              <a:t>: </a:t>
            </a:r>
            <a:endParaRPr lang="en-US" sz="2800" b="1" dirty="0"/>
          </a:p>
        </p:txBody>
      </p:sp>
    </p:spTree>
    <p:extLst>
      <p:ext uri="{BB962C8B-B14F-4D97-AF65-F5344CB8AC3E}">
        <p14:creationId xmlns:p14="http://schemas.microsoft.com/office/powerpoint/2010/main" val="96919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1321"/>
                                        </p:tgtEl>
                                        <p:attrNameLst>
                                          <p:attrName>style.visibility</p:attrName>
                                        </p:attrNameLst>
                                      </p:cBhvr>
                                      <p:to>
                                        <p:strVal val="visible"/>
                                      </p:to>
                                    </p:set>
                                    <p:anim calcmode="discrete" valueType="clr">
                                      <p:cBhvr override="childStyle">
                                        <p:cTn id="7" dur="80"/>
                                        <p:tgtEl>
                                          <p:spTgt spid="1413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1321"/>
                                        </p:tgtEl>
                                        <p:attrNameLst>
                                          <p:attrName>fillcolor</p:attrName>
                                        </p:attrNameLst>
                                      </p:cBhvr>
                                      <p:tavLst>
                                        <p:tav tm="0">
                                          <p:val>
                                            <p:clrVal>
                                              <a:schemeClr val="accent2"/>
                                            </p:clrVal>
                                          </p:val>
                                        </p:tav>
                                        <p:tav tm="50000">
                                          <p:val>
                                            <p:clrVal>
                                              <a:schemeClr val="hlink"/>
                                            </p:clrVal>
                                          </p:val>
                                        </p:tav>
                                      </p:tavLst>
                                    </p:anim>
                                    <p:set>
                                      <p:cBhvr>
                                        <p:cTn id="9" dur="80"/>
                                        <p:tgtEl>
                                          <p:spTgt spid="141321"/>
                                        </p:tgtEl>
                                        <p:attrNameLst>
                                          <p:attrName>fill.type</p:attrName>
                                        </p:attrNameLst>
                                      </p:cBhvr>
                                      <p:to>
                                        <p:strVal val="solid"/>
                                      </p:to>
                                    </p:set>
                                  </p:childTnLst>
                                </p:cTn>
                              </p:par>
                            </p:childTnLst>
                          </p:cTn>
                        </p:par>
                        <p:par>
                          <p:cTn id="10" fill="hold">
                            <p:stCondLst>
                              <p:cond delay="74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0"/>
                                        </p:tgtEl>
                                        <p:attrNameLst>
                                          <p:attrName>style.visibility</p:attrName>
                                        </p:attrNameLst>
                                      </p:cBhvr>
                                      <p:to>
                                        <p:strVal val="visible"/>
                                      </p:to>
                                    </p:set>
                                    <p:anim calcmode="discrete" valueType="clr">
                                      <p:cBhvr override="childStyle">
                                        <p:cTn id="13"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
                                        </p:tgtEl>
                                        <p:attrNameLst>
                                          <p:attrName>fillcolor</p:attrName>
                                        </p:attrNameLst>
                                      </p:cBhvr>
                                      <p:tavLst>
                                        <p:tav tm="0">
                                          <p:val>
                                            <p:clrVal>
                                              <a:schemeClr val="accent2"/>
                                            </p:clrVal>
                                          </p:val>
                                        </p:tav>
                                        <p:tav tm="50000">
                                          <p:val>
                                            <p:clrVal>
                                              <a:schemeClr val="hlink"/>
                                            </p:clrVal>
                                          </p:val>
                                        </p:tav>
                                      </p:tavLst>
                                    </p:anim>
                                    <p:set>
                                      <p:cBhvr>
                                        <p:cTn id="15"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1"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409" y="463070"/>
            <a:ext cx="8168075" cy="5876770"/>
          </a:xfrm>
          <a:prstGeom prst="rect">
            <a:avLst/>
          </a:prstGeom>
          <a:scene3d>
            <a:camera prst="orthographicFront"/>
            <a:lightRig rig="threePt" dir="t"/>
          </a:scene3d>
          <a:sp3d>
            <a:bevelT w="152400" h="50800" prst="softRound"/>
          </a:sp3d>
        </p:spPr>
      </p:pic>
      <p:sp>
        <p:nvSpPr>
          <p:cNvPr id="40965" name="Rectangle 5"/>
          <p:cNvSpPr>
            <a:spLocks noGrp="1" noChangeArrowheads="1"/>
          </p:cNvSpPr>
          <p:nvPr>
            <p:ph type="body" idx="1"/>
          </p:nvPr>
        </p:nvSpPr>
        <p:spPr>
          <a:xfrm>
            <a:off x="270529" y="4014520"/>
            <a:ext cx="8168075" cy="2077187"/>
          </a:xfrm>
          <a:noFill/>
        </p:spPr>
        <p:txBody>
          <a:bodyPr/>
          <a:lstStyle/>
          <a:p>
            <a:pPr algn="ctr" eaLnBrk="1" hangingPunct="1">
              <a:buFont typeface="Wingdings" panose="05000000000000000000" pitchFamily="2" charset="2"/>
              <a:buChar char="§"/>
            </a:pPr>
            <a:r>
              <a:rPr lang="es-ES" b="1" i="1" dirty="0" smtClean="0">
                <a:ln w="6600">
                  <a:solidFill>
                    <a:srgbClr val="C00000"/>
                  </a:solidFill>
                  <a:prstDash val="solid"/>
                </a:ln>
                <a:solidFill>
                  <a:srgbClr val="FFFFFF"/>
                </a:solidFill>
                <a:effectLst>
                  <a:outerShdw dist="38100" dir="2700000" algn="tl" rotWithShape="0">
                    <a:schemeClr val="accent2"/>
                  </a:outerShdw>
                </a:effectLst>
              </a:rPr>
              <a:t>Como el Padre me ama a mí, así los amo yo a ustedes. </a:t>
            </a:r>
            <a:r>
              <a:rPr lang="es-PE" b="1" i="1" dirty="0" smtClean="0">
                <a:ln w="6600">
                  <a:solidFill>
                    <a:srgbClr val="C00000"/>
                  </a:solidFill>
                  <a:prstDash val="solid"/>
                </a:ln>
                <a:solidFill>
                  <a:srgbClr val="FFFFFF"/>
                </a:solidFill>
                <a:effectLst>
                  <a:outerShdw dist="38100" dir="2700000" algn="tl" rotWithShape="0">
                    <a:schemeClr val="accent2"/>
                  </a:outerShdw>
                </a:effectLst>
              </a:rPr>
              <a:t>¿</a:t>
            </a:r>
            <a:r>
              <a:rPr lang="es-PE" b="1" i="1" dirty="0">
                <a:ln w="6600">
                  <a:solidFill>
                    <a:srgbClr val="C00000"/>
                  </a:solidFill>
                  <a:prstDash val="solid"/>
                </a:ln>
                <a:solidFill>
                  <a:srgbClr val="FFFFFF"/>
                </a:solidFill>
                <a:effectLst>
                  <a:outerShdw dist="38100" dir="2700000" algn="tl" rotWithShape="0">
                    <a:schemeClr val="accent2"/>
                  </a:outerShdw>
                </a:effectLst>
              </a:rPr>
              <a:t>Qué sentimientos y qué convicciones de fe provocan en ti estas palabras de Jesús?</a:t>
            </a:r>
          </a:p>
          <a:p>
            <a:pPr algn="ctr" eaLnBrk="1" hangingPunct="1">
              <a:buFont typeface="Courier New" panose="02070309020205020404" pitchFamily="49" charset="0"/>
              <a:buChar char="o"/>
            </a:pPr>
            <a:endParaRPr lang="es-ES" b="1" i="1" dirty="0" smtClean="0">
              <a:ln w="6600">
                <a:solidFill>
                  <a:srgbClr val="C00000"/>
                </a:solidFill>
                <a:prstDash val="solid"/>
              </a:ln>
              <a:solidFill>
                <a:srgbClr val="FFFFFF"/>
              </a:solidFill>
              <a:effectLst>
                <a:outerShdw dist="38100" dir="2700000" algn="tl" rotWithShape="0">
                  <a:schemeClr val="accent2"/>
                </a:outerShdw>
              </a:effectLst>
            </a:endParaRPr>
          </a:p>
        </p:txBody>
      </p:sp>
      <p:sp>
        <p:nvSpPr>
          <p:cNvPr id="40967" name="Rectangle 7"/>
          <p:cNvSpPr>
            <a:spLocks noChangeArrowheads="1"/>
          </p:cNvSpPr>
          <p:nvPr/>
        </p:nvSpPr>
        <p:spPr bwMode="auto">
          <a:xfrm>
            <a:off x="3672066" y="3068147"/>
            <a:ext cx="4319588" cy="249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endParaRPr lang="es-ES" sz="3200" dirty="0">
              <a:solidFill>
                <a:srgbClr val="FFFF00"/>
              </a:solidFill>
              <a:effectLst>
                <a:outerShdw blurRad="50800" dist="38100" dir="10800000" algn="r" rotWithShape="0">
                  <a:prstClr val="black"/>
                </a:outerShdw>
              </a:effectLst>
              <a:cs typeface="Arial"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333" y="5402799"/>
            <a:ext cx="1188823" cy="688908"/>
          </a:xfrm>
          <a:prstGeom prst="rect">
            <a:avLst/>
          </a:prstGeom>
        </p:spPr>
      </p:pic>
    </p:spTree>
    <p:extLst>
      <p:ext uri="{BB962C8B-B14F-4D97-AF65-F5344CB8AC3E}">
        <p14:creationId xmlns:p14="http://schemas.microsoft.com/office/powerpoint/2010/main" val="18178078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0965"/>
                                        </p:tgtEl>
                                        <p:attrNameLst>
                                          <p:attrName>style.visibility</p:attrName>
                                        </p:attrNameLst>
                                      </p:cBhvr>
                                      <p:to>
                                        <p:strVal val="visible"/>
                                      </p:to>
                                    </p:set>
                                    <p:anim calcmode="discrete" valueType="clr">
                                      <p:cBhvr override="childStyle">
                                        <p:cTn id="7" dur="80"/>
                                        <p:tgtEl>
                                          <p:spTgt spid="4096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65"/>
                                        </p:tgtEl>
                                        <p:attrNameLst>
                                          <p:attrName>fillcolor</p:attrName>
                                        </p:attrNameLst>
                                      </p:cBhvr>
                                      <p:tavLst>
                                        <p:tav tm="0">
                                          <p:val>
                                            <p:clrVal>
                                              <a:schemeClr val="accent2"/>
                                            </p:clrVal>
                                          </p:val>
                                        </p:tav>
                                        <p:tav tm="50000">
                                          <p:val>
                                            <p:clrVal>
                                              <a:schemeClr val="hlink"/>
                                            </p:clrVal>
                                          </p:val>
                                        </p:tav>
                                      </p:tavLst>
                                    </p:anim>
                                    <p:set>
                                      <p:cBhvr>
                                        <p:cTn id="9" dur="80"/>
                                        <p:tgtEl>
                                          <p:spTgt spid="40965"/>
                                        </p:tgtEl>
                                        <p:attrNameLst>
                                          <p:attrName>fill.type</p:attrName>
                                        </p:attrNameLst>
                                      </p:cBhvr>
                                      <p:to>
                                        <p:strVal val="solid"/>
                                      </p:to>
                                    </p:set>
                                  </p:childTnLst>
                                </p:cTn>
                              </p:par>
                            </p:childTnLst>
                          </p:cTn>
                        </p:par>
                        <p:par>
                          <p:cTn id="10" fill="hold">
                            <p:stCondLst>
                              <p:cond delay="4400"/>
                            </p:stCondLst>
                            <p:childTnLst>
                              <p:par>
                                <p:cTn id="11" presetID="27" presetClass="entr" presetSubtype="0" fill="hold" grpId="0" nodeType="afterEffect" nodePh="1">
                                  <p:stCondLst>
                                    <p:cond delay="0"/>
                                  </p:stCondLst>
                                  <p:endCondLst>
                                    <p:cond evt="begin" delay="0">
                                      <p:tn val="11"/>
                                    </p:cond>
                                  </p:endCondLst>
                                  <p:iterate type="lt">
                                    <p:tmPct val="50000"/>
                                  </p:iterate>
                                  <p:childTnLst>
                                    <p:set>
                                      <p:cBhvr>
                                        <p:cTn id="12" dur="1" fill="hold">
                                          <p:stCondLst>
                                            <p:cond delay="0"/>
                                          </p:stCondLst>
                                        </p:cTn>
                                        <p:tgtEl>
                                          <p:spTgt spid="40967"/>
                                        </p:tgtEl>
                                        <p:attrNameLst>
                                          <p:attrName>style.visibility</p:attrName>
                                        </p:attrNameLst>
                                      </p:cBhvr>
                                      <p:to>
                                        <p:strVal val="visible"/>
                                      </p:to>
                                    </p:set>
                                    <p:anim calcmode="discrete" valueType="clr">
                                      <p:cBhvr override="childStyle">
                                        <p:cTn id="13" dur="80"/>
                                        <p:tgtEl>
                                          <p:spTgt spid="4096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0967"/>
                                        </p:tgtEl>
                                        <p:attrNameLst>
                                          <p:attrName>fillcolor</p:attrName>
                                        </p:attrNameLst>
                                      </p:cBhvr>
                                      <p:tavLst>
                                        <p:tav tm="0">
                                          <p:val>
                                            <p:clrVal>
                                              <a:schemeClr val="accent2"/>
                                            </p:clrVal>
                                          </p:val>
                                        </p:tav>
                                        <p:tav tm="50000">
                                          <p:val>
                                            <p:clrVal>
                                              <a:schemeClr val="hlink"/>
                                            </p:clrVal>
                                          </p:val>
                                        </p:tav>
                                      </p:tavLst>
                                    </p:anim>
                                    <p:set>
                                      <p:cBhvr>
                                        <p:cTn id="15" dur="80"/>
                                        <p:tgtEl>
                                          <p:spTgt spid="409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09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0" y="424543"/>
            <a:ext cx="8248364" cy="5924006"/>
          </a:xfrm>
          <a:prstGeom prst="rect">
            <a:avLst/>
          </a:prstGeom>
        </p:spPr>
      </p:pic>
      <p:sp>
        <p:nvSpPr>
          <p:cNvPr id="51206" name="Rectangle 6"/>
          <p:cNvSpPr>
            <a:spLocks noChangeArrowheads="1"/>
          </p:cNvSpPr>
          <p:nvPr/>
        </p:nvSpPr>
        <p:spPr bwMode="auto">
          <a:xfrm>
            <a:off x="3248297" y="3908399"/>
            <a:ext cx="5207725" cy="163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fontAlgn="base">
              <a:lnSpc>
                <a:spcPct val="80000"/>
              </a:lnSpc>
              <a:spcBef>
                <a:spcPct val="20000"/>
              </a:spcBef>
              <a:spcAft>
                <a:spcPct val="0"/>
              </a:spcAft>
              <a:buFont typeface="Wingdings" panose="05000000000000000000" pitchFamily="2" charset="2"/>
              <a:buChar char="§"/>
            </a:pPr>
            <a:r>
              <a:rPr lang="es-ES" sz="3200" b="1" dirty="0">
                <a:ln w="6600">
                  <a:solidFill>
                    <a:srgbClr val="180000"/>
                  </a:solidFill>
                  <a:prstDash val="solid"/>
                </a:ln>
                <a:solidFill>
                  <a:srgbClr val="FFFFFF"/>
                </a:solidFill>
                <a:effectLst>
                  <a:outerShdw dist="38100" dir="2700000" algn="tl" rotWithShape="0">
                    <a:schemeClr val="accent2"/>
                  </a:outerShdw>
                </a:effectLst>
              </a:rPr>
              <a:t>  ¿Te sientes realmente “amigo” de Jesús? ¿Cómo vives esa relación de amistad?</a:t>
            </a:r>
          </a:p>
        </p:txBody>
      </p:sp>
      <p:sp>
        <p:nvSpPr>
          <p:cNvPr id="51208" name="Rectangle 8"/>
          <p:cNvSpPr>
            <a:spLocks noChangeArrowheads="1"/>
          </p:cNvSpPr>
          <p:nvPr/>
        </p:nvSpPr>
        <p:spPr bwMode="auto">
          <a:xfrm>
            <a:off x="5121609" y="3461196"/>
            <a:ext cx="3017839" cy="1721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fontAlgn="base">
              <a:lnSpc>
                <a:spcPct val="80000"/>
              </a:lnSpc>
              <a:spcBef>
                <a:spcPct val="20000"/>
              </a:spcBef>
              <a:spcAft>
                <a:spcPct val="0"/>
              </a:spcAft>
            </a:pPr>
            <a:endParaRPr lang="es-ES" sz="3200" b="1" spc="50" dirty="0">
              <a:ln w="11430"/>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386689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528" fill="hold" grpId="0" nodeType="afterEffect" nodePh="1">
                                  <p:stCondLst>
                                    <p:cond delay="0"/>
                                  </p:stCondLst>
                                  <p:endCondLst>
                                    <p:cond evt="begin" delay="0">
                                      <p:tn val="5"/>
                                    </p:cond>
                                  </p:endCondLst>
                                  <p:childTnLst>
                                    <p:set>
                                      <p:cBhvr>
                                        <p:cTn id="6" dur="1" fill="hold">
                                          <p:stCondLst>
                                            <p:cond delay="0"/>
                                          </p:stCondLst>
                                        </p:cTn>
                                        <p:tgtEl>
                                          <p:spTgt spid="51208">
                                            <p:txEl>
                                              <p:pRg st="0" end="0"/>
                                            </p:txEl>
                                          </p:spTgt>
                                        </p:tgtEl>
                                        <p:attrNameLst>
                                          <p:attrName>style.visibility</p:attrName>
                                        </p:attrNameLst>
                                      </p:cBhvr>
                                      <p:to>
                                        <p:strVal val="visible"/>
                                      </p:to>
                                    </p:set>
                                    <p:anim calcmode="lin" valueType="num">
                                      <p:cBhvr>
                                        <p:cTn id="7" dur="1250" fill="hold"/>
                                        <p:tgtEl>
                                          <p:spTgt spid="51208">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51208">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51208">
                                            <p:txEl>
                                              <p:pRg st="0" end="0"/>
                                            </p:txEl>
                                          </p:spTgt>
                                        </p:tgtEl>
                                      </p:cBhvr>
                                    </p:animEffect>
                                    <p:anim calcmode="lin" valueType="num">
                                      <p:cBhvr>
                                        <p:cTn id="10" dur="1250" fill="hold"/>
                                        <p:tgtEl>
                                          <p:spTgt spid="51208">
                                            <p:txEl>
                                              <p:pRg st="0" end="0"/>
                                            </p:txEl>
                                          </p:spTgt>
                                        </p:tgtEl>
                                        <p:attrNameLst>
                                          <p:attrName>ppt_x</p:attrName>
                                        </p:attrNameLst>
                                      </p:cBhvr>
                                      <p:tavLst>
                                        <p:tav tm="0">
                                          <p:val>
                                            <p:fltVal val="0.5"/>
                                          </p:val>
                                        </p:tav>
                                        <p:tav tm="100000">
                                          <p:val>
                                            <p:strVal val="#ppt_x"/>
                                          </p:val>
                                        </p:tav>
                                      </p:tavLst>
                                    </p:anim>
                                    <p:anim calcmode="lin" valueType="num">
                                      <p:cBhvr>
                                        <p:cTn id="11" dur="1250" fill="hold"/>
                                        <p:tgtEl>
                                          <p:spTgt spid="51208">
                                            <p:txEl>
                                              <p:pRg st="0" end="0"/>
                                            </p:txEl>
                                          </p:spTgt>
                                        </p:tgtEl>
                                        <p:attrNameLst>
                                          <p:attrName>ppt_y</p:attrName>
                                        </p:attrNameLst>
                                      </p:cBhvr>
                                      <p:tavLst>
                                        <p:tav tm="0">
                                          <p:val>
                                            <p:fltVal val="0.5"/>
                                          </p:val>
                                        </p:tav>
                                        <p:tav tm="100000">
                                          <p:val>
                                            <p:strVal val="#ppt_y"/>
                                          </p:val>
                                        </p:tav>
                                      </p:tavLst>
                                    </p:anim>
                                  </p:childTnLst>
                                </p:cTn>
                              </p:par>
                            </p:childTnLst>
                          </p:cTn>
                        </p:par>
                        <p:par>
                          <p:cTn id="12" fill="hold">
                            <p:stCondLst>
                              <p:cond delay="125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51206"/>
                                        </p:tgtEl>
                                        <p:attrNameLst>
                                          <p:attrName>style.visibility</p:attrName>
                                        </p:attrNameLst>
                                      </p:cBhvr>
                                      <p:to>
                                        <p:strVal val="visible"/>
                                      </p:to>
                                    </p:set>
                                    <p:anim calcmode="discrete" valueType="clr">
                                      <p:cBhvr override="childStyle">
                                        <p:cTn id="15" dur="80"/>
                                        <p:tgtEl>
                                          <p:spTgt spid="5120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1206"/>
                                        </p:tgtEl>
                                        <p:attrNameLst>
                                          <p:attrName>fillcolor</p:attrName>
                                        </p:attrNameLst>
                                      </p:cBhvr>
                                      <p:tavLst>
                                        <p:tav tm="0">
                                          <p:val>
                                            <p:clrVal>
                                              <a:schemeClr val="accent2"/>
                                            </p:clrVal>
                                          </p:val>
                                        </p:tav>
                                        <p:tav tm="50000">
                                          <p:val>
                                            <p:clrVal>
                                              <a:schemeClr val="hlink"/>
                                            </p:clrVal>
                                          </p:val>
                                        </p:tav>
                                      </p:tavLst>
                                    </p:anim>
                                    <p:set>
                                      <p:cBhvr>
                                        <p:cTn id="17" dur="80"/>
                                        <p:tgtEl>
                                          <p:spTgt spid="512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P spid="5120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a9/84/d4/a984d48de109327eeb36e55a577fda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37" y="415147"/>
            <a:ext cx="8186057" cy="5976945"/>
          </a:xfrm>
          <a:prstGeom prst="rect">
            <a:avLst/>
          </a:prstGeom>
          <a:noFill/>
          <a:extLst>
            <a:ext uri="{909E8E84-426E-40DD-AFC4-6F175D3DCCD1}">
              <a14:hiddenFill xmlns:a14="http://schemas.microsoft.com/office/drawing/2010/main">
                <a:solidFill>
                  <a:srgbClr val="FFFFFF"/>
                </a:solidFill>
              </a14:hiddenFill>
            </a:ext>
          </a:extLst>
        </p:spPr>
      </p:pic>
      <p:sp>
        <p:nvSpPr>
          <p:cNvPr id="51207" name="Rectangle 7"/>
          <p:cNvSpPr>
            <a:spLocks noChangeArrowheads="1"/>
          </p:cNvSpPr>
          <p:nvPr/>
        </p:nvSpPr>
        <p:spPr bwMode="auto">
          <a:xfrm>
            <a:off x="352817" y="3149546"/>
            <a:ext cx="8194858" cy="202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fontAlgn="base">
              <a:lnSpc>
                <a:spcPct val="80000"/>
              </a:lnSpc>
              <a:spcBef>
                <a:spcPct val="20000"/>
              </a:spcBef>
              <a:spcAft>
                <a:spcPct val="0"/>
              </a:spcAft>
              <a:buFont typeface="Wingdings" panose="05000000000000000000" pitchFamily="2" charset="2"/>
              <a:buChar char="q"/>
            </a:pPr>
            <a:r>
              <a:rPr lang="es-ES" sz="3200" b="1" dirty="0">
                <a:ln w="6600">
                  <a:solidFill>
                    <a:srgbClr val="A50021"/>
                  </a:solidFill>
                  <a:prstDash val="solid"/>
                </a:ln>
                <a:solidFill>
                  <a:srgbClr val="FFFFFF"/>
                </a:solidFill>
                <a:effectLst>
                  <a:glow rad="101600">
                    <a:schemeClr val="accent4">
                      <a:satMod val="175000"/>
                      <a:alpha val="40000"/>
                    </a:schemeClr>
                  </a:glow>
                  <a:outerShdw dist="38100" dir="2700000" algn="tl" rotWithShape="0">
                    <a:schemeClr val="accent2"/>
                  </a:outerShdw>
                </a:effectLst>
              </a:rPr>
              <a:t>¿De qué manera el “mandamiento nuevo” de Jesús inspira y motiva  tu compromiso cristiano? </a:t>
            </a:r>
            <a:r>
              <a:rPr lang="es-ES" sz="3200" b="1" dirty="0" smtClean="0">
                <a:ln w="6600">
                  <a:solidFill>
                    <a:srgbClr val="A50021"/>
                  </a:solidFill>
                  <a:prstDash val="solid"/>
                </a:ln>
                <a:solidFill>
                  <a:srgbClr val="FFFFFF"/>
                </a:solidFill>
                <a:effectLst>
                  <a:glow rad="101600">
                    <a:schemeClr val="accent4">
                      <a:satMod val="175000"/>
                      <a:alpha val="40000"/>
                    </a:schemeClr>
                  </a:glow>
                  <a:outerShdw dist="38100" dir="2700000" algn="tl" rotWithShape="0">
                    <a:schemeClr val="accent2"/>
                  </a:outerShdw>
                </a:effectLst>
              </a:rPr>
              <a:t>                          ¿</a:t>
            </a:r>
            <a:r>
              <a:rPr lang="es-ES" sz="3200" b="1" dirty="0">
                <a:ln w="6600">
                  <a:solidFill>
                    <a:srgbClr val="A50021"/>
                  </a:solidFill>
                  <a:prstDash val="solid"/>
                </a:ln>
                <a:solidFill>
                  <a:srgbClr val="FFFFFF"/>
                </a:solidFill>
                <a:effectLst>
                  <a:glow rad="101600">
                    <a:schemeClr val="accent4">
                      <a:satMod val="175000"/>
                      <a:alpha val="40000"/>
                    </a:schemeClr>
                  </a:glow>
                  <a:outerShdw dist="38100" dir="2700000" algn="tl" rotWithShape="0">
                    <a:schemeClr val="accent2"/>
                  </a:outerShdw>
                </a:effectLst>
              </a:rPr>
              <a:t>Cuánta alegría experimentas al cumplir su mandato?</a:t>
            </a:r>
          </a:p>
          <a:p>
            <a:pPr algn="ctr" fontAlgn="base">
              <a:lnSpc>
                <a:spcPct val="80000"/>
              </a:lnSpc>
              <a:spcBef>
                <a:spcPct val="20000"/>
              </a:spcBef>
              <a:spcAft>
                <a:spcPct val="0"/>
              </a:spcAft>
            </a:pPr>
            <a:endParaRPr lang="es-ES" sz="3200" b="1" i="1" dirty="0">
              <a:ln w="6600">
                <a:solidFill>
                  <a:srgbClr val="A50021"/>
                </a:solidFill>
                <a:prstDash val="solid"/>
              </a:ln>
              <a:solidFill>
                <a:srgbClr val="FFFFFF"/>
              </a:solidFill>
              <a:effectLst>
                <a:glow rad="101600">
                  <a:schemeClr val="accent4">
                    <a:satMod val="175000"/>
                    <a:alpha val="40000"/>
                  </a:schemeClr>
                </a:glow>
                <a:outerShdw dist="38100" dir="2700000" algn="tl" rotWithShape="0">
                  <a:schemeClr val="accent2"/>
                </a:outerShdw>
              </a:effectLst>
            </a:endParaRPr>
          </a:p>
        </p:txBody>
      </p:sp>
      <p:sp>
        <p:nvSpPr>
          <p:cNvPr id="8" name="Rectangle 6"/>
          <p:cNvSpPr>
            <a:spLocks noChangeArrowheads="1"/>
          </p:cNvSpPr>
          <p:nvPr/>
        </p:nvSpPr>
        <p:spPr bwMode="auto">
          <a:xfrm>
            <a:off x="1157905" y="4992285"/>
            <a:ext cx="6480175" cy="983513"/>
          </a:xfrm>
          <a:prstGeom prst="rect">
            <a:avLst/>
          </a:prstGeom>
          <a:noFill/>
          <a:ln>
            <a:noFill/>
          </a:ln>
          <a:effectLst/>
          <a:ex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ctr" fontAlgn="base">
              <a:spcBef>
                <a:spcPct val="20000"/>
              </a:spcBef>
              <a:spcAft>
                <a:spcPct val="0"/>
              </a:spcAft>
            </a:pPr>
            <a:endParaRPr lang="es-ES" sz="2800" b="1" spc="50" dirty="0">
              <a:ln w="11430"/>
              <a:solidFill>
                <a:srgbClr val="FF0000"/>
              </a:solidFill>
              <a:effectLst>
                <a:outerShdw blurRad="76200" dist="50800" dir="5400000" algn="tl" rotWithShape="0">
                  <a:srgbClr val="000000">
                    <a:alpha val="65000"/>
                  </a:srgbClr>
                </a:outerShdw>
              </a:effectLst>
            </a:endParaRPr>
          </a:p>
        </p:txBody>
      </p:sp>
      <p:sp>
        <p:nvSpPr>
          <p:cNvPr id="11" name="Rectangle 7"/>
          <p:cNvSpPr>
            <a:spLocks noChangeArrowheads="1"/>
          </p:cNvSpPr>
          <p:nvPr/>
        </p:nvSpPr>
        <p:spPr bwMode="auto">
          <a:xfrm>
            <a:off x="5759800" y="3106545"/>
            <a:ext cx="3052293" cy="203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80000"/>
              </a:lnSpc>
              <a:spcBef>
                <a:spcPct val="20000"/>
              </a:spcBef>
              <a:spcAft>
                <a:spcPct val="0"/>
              </a:spcAft>
              <a:buFont typeface="Courier New" panose="02070309020205020404" pitchFamily="49" charset="0"/>
              <a:buChar char="o"/>
            </a:pPr>
            <a:endParaRPr lang="es-ES" sz="3200" b="1" i="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2311236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1207"/>
                                        </p:tgtEl>
                                        <p:attrNameLst>
                                          <p:attrName>style.visibility</p:attrName>
                                        </p:attrNameLst>
                                      </p:cBhvr>
                                      <p:to>
                                        <p:strVal val="visible"/>
                                      </p:to>
                                    </p:set>
                                    <p:anim calcmode="lin" valueType="num">
                                      <p:cBhvr>
                                        <p:cTn id="7" dur="250" fill="hold"/>
                                        <p:tgtEl>
                                          <p:spTgt spid="51207"/>
                                        </p:tgtEl>
                                        <p:attrNameLst>
                                          <p:attrName>ppt_w</p:attrName>
                                        </p:attrNameLst>
                                      </p:cBhvr>
                                      <p:tavLst>
                                        <p:tav tm="0">
                                          <p:val>
                                            <p:fltVal val="0"/>
                                          </p:val>
                                        </p:tav>
                                        <p:tav tm="100000">
                                          <p:val>
                                            <p:strVal val="#ppt_w"/>
                                          </p:val>
                                        </p:tav>
                                      </p:tavLst>
                                    </p:anim>
                                    <p:anim calcmode="lin" valueType="num">
                                      <p:cBhvr>
                                        <p:cTn id="8" dur="250" fill="hold"/>
                                        <p:tgtEl>
                                          <p:spTgt spid="51207"/>
                                        </p:tgtEl>
                                        <p:attrNameLst>
                                          <p:attrName>ppt_h</p:attrName>
                                        </p:attrNameLst>
                                      </p:cBhvr>
                                      <p:tavLst>
                                        <p:tav tm="0">
                                          <p:val>
                                            <p:fltVal val="0"/>
                                          </p:val>
                                        </p:tav>
                                        <p:tav tm="100000">
                                          <p:val>
                                            <p:strVal val="#ppt_h"/>
                                          </p:val>
                                        </p:tav>
                                      </p:tavLst>
                                    </p:anim>
                                    <p:anim calcmode="lin" valueType="num">
                                      <p:cBhvr>
                                        <p:cTn id="9" dur="250" fill="hold"/>
                                        <p:tgtEl>
                                          <p:spTgt spid="51207"/>
                                        </p:tgtEl>
                                        <p:attrNameLst>
                                          <p:attrName>ppt_x</p:attrName>
                                        </p:attrNameLst>
                                      </p:cBhvr>
                                      <p:tavLst>
                                        <p:tav tm="0">
                                          <p:val>
                                            <p:fltVal val="0.5"/>
                                          </p:val>
                                        </p:tav>
                                        <p:tav tm="100000">
                                          <p:val>
                                            <p:strVal val="#ppt_x"/>
                                          </p:val>
                                        </p:tav>
                                      </p:tavLst>
                                    </p:anim>
                                    <p:anim calcmode="lin" valueType="num">
                                      <p:cBhvr>
                                        <p:cTn id="10" dur="250" fill="hold"/>
                                        <p:tgtEl>
                                          <p:spTgt spid="51207"/>
                                        </p:tgtEl>
                                        <p:attrNameLst>
                                          <p:attrName>ppt_y</p:attrName>
                                        </p:attrNameLst>
                                      </p:cBhvr>
                                      <p:tavLst>
                                        <p:tav tm="0">
                                          <p:val>
                                            <p:fltVal val="0.5"/>
                                          </p:val>
                                        </p:tav>
                                        <p:tav tm="100000">
                                          <p:val>
                                            <p:strVal val="#ppt_y"/>
                                          </p:val>
                                        </p:tav>
                                      </p:tavLst>
                                    </p:anim>
                                  </p:childTnLst>
                                </p:cTn>
                              </p:par>
                            </p:childTnLst>
                          </p:cTn>
                        </p:par>
                        <p:par>
                          <p:cTn id="11" fill="hold">
                            <p:stCondLst>
                              <p:cond delay="6750"/>
                            </p:stCondLst>
                            <p:childTnLst>
                              <p:par>
                                <p:cTn id="12" presetID="23" presetClass="entr" presetSubtype="528" fill="hold" grpId="0" nodeType="afterEffect" nodePh="1">
                                  <p:stCondLst>
                                    <p:cond delay="0"/>
                                  </p:stCondLst>
                                  <p:endCondLst>
                                    <p:cond evt="begin" delay="0">
                                      <p:tn val="12"/>
                                    </p:cond>
                                  </p:endCondLst>
                                  <p:iterate type="wd">
                                    <p:tmPct val="10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250" fill="hold"/>
                                        <p:tgtEl>
                                          <p:spTgt spid="11"/>
                                        </p:tgtEl>
                                        <p:attrNameLst>
                                          <p:attrName>ppt_w</p:attrName>
                                        </p:attrNameLst>
                                      </p:cBhvr>
                                      <p:tavLst>
                                        <p:tav tm="0">
                                          <p:val>
                                            <p:fltVal val="0"/>
                                          </p:val>
                                        </p:tav>
                                        <p:tav tm="100000">
                                          <p:val>
                                            <p:strVal val="#ppt_w"/>
                                          </p:val>
                                        </p:tav>
                                      </p:tavLst>
                                    </p:anim>
                                    <p:anim calcmode="lin" valueType="num">
                                      <p:cBhvr>
                                        <p:cTn id="15" dur="250" fill="hold"/>
                                        <p:tgtEl>
                                          <p:spTgt spid="11"/>
                                        </p:tgtEl>
                                        <p:attrNameLst>
                                          <p:attrName>ppt_h</p:attrName>
                                        </p:attrNameLst>
                                      </p:cBhvr>
                                      <p:tavLst>
                                        <p:tav tm="0">
                                          <p:val>
                                            <p:fltVal val="0"/>
                                          </p:val>
                                        </p:tav>
                                        <p:tav tm="100000">
                                          <p:val>
                                            <p:strVal val="#ppt_h"/>
                                          </p:val>
                                        </p:tav>
                                      </p:tavLst>
                                    </p:anim>
                                    <p:anim calcmode="lin" valueType="num">
                                      <p:cBhvr>
                                        <p:cTn id="16" dur="250" fill="hold"/>
                                        <p:tgtEl>
                                          <p:spTgt spid="11"/>
                                        </p:tgtEl>
                                        <p:attrNameLst>
                                          <p:attrName>ppt_x</p:attrName>
                                        </p:attrNameLst>
                                      </p:cBhvr>
                                      <p:tavLst>
                                        <p:tav tm="0">
                                          <p:val>
                                            <p:fltVal val="0.5"/>
                                          </p:val>
                                        </p:tav>
                                        <p:tav tm="100000">
                                          <p:val>
                                            <p:strVal val="#ppt_x"/>
                                          </p:val>
                                        </p:tav>
                                      </p:tavLst>
                                    </p:anim>
                                    <p:anim calcmode="lin" valueType="num">
                                      <p:cBhvr>
                                        <p:cTn id="17" dur="25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cb/fc/ed/cbfcedc31c5d96bd8362980a4d5c515c.jpg"/>
          <p:cNvPicPr>
            <a:picLocks noChangeAspect="1" noChangeArrowheads="1"/>
          </p:cNvPicPr>
          <p:nvPr/>
        </p:nvPicPr>
        <p:blipFill rotWithShape="1">
          <a:blip r:embed="rId2">
            <a:extLst>
              <a:ext uri="{28A0092B-C50C-407E-A947-70E740481C1C}">
                <a14:useLocalDpi xmlns:a14="http://schemas.microsoft.com/office/drawing/2010/main" val="0"/>
              </a:ext>
            </a:extLst>
          </a:blip>
          <a:srcRect t="31552"/>
          <a:stretch/>
        </p:blipFill>
        <p:spPr bwMode="auto">
          <a:xfrm>
            <a:off x="446273" y="435428"/>
            <a:ext cx="8251322" cy="5939246"/>
          </a:xfrm>
          <a:prstGeom prst="rect">
            <a:avLst/>
          </a:prstGeom>
          <a:noFill/>
          <a:extLst>
            <a:ext uri="{909E8E84-426E-40DD-AFC4-6F175D3DCCD1}">
              <a14:hiddenFill xmlns:a14="http://schemas.microsoft.com/office/drawing/2010/main">
                <a:solidFill>
                  <a:srgbClr val="FFFFFF"/>
                </a:solidFill>
              </a14:hiddenFill>
            </a:ext>
          </a:extLst>
        </p:spPr>
      </p:pic>
      <p:sp>
        <p:nvSpPr>
          <p:cNvPr id="50183" name="Rectangle 7"/>
          <p:cNvSpPr>
            <a:spLocks noChangeArrowheads="1"/>
          </p:cNvSpPr>
          <p:nvPr/>
        </p:nvSpPr>
        <p:spPr bwMode="auto">
          <a:xfrm>
            <a:off x="1690238" y="3405051"/>
            <a:ext cx="6016847" cy="2571214"/>
          </a:xfrm>
          <a:prstGeom prst="rect">
            <a:avLst/>
          </a:prstGeom>
          <a:noFill/>
          <a:ln>
            <a:noFill/>
          </a:ln>
          <a:effectLst/>
          <a:extLst/>
        </p:spPr>
        <p:txBody>
          <a:bodyPr>
            <a:prstTxWarp prst="textInflate">
              <a:avLst/>
            </a:prstTxWarp>
          </a:bodyPr>
          <a:lstStyle/>
          <a:p>
            <a:pPr marL="571500" indent="-571500" algn="ctr" fontAlgn="base">
              <a:spcBef>
                <a:spcPct val="20000"/>
              </a:spcBef>
              <a:spcAft>
                <a:spcPct val="0"/>
              </a:spcAft>
              <a:buFont typeface="Wingdings" panose="05000000000000000000" pitchFamily="2" charset="2"/>
              <a:buChar char="q"/>
            </a:pPr>
            <a:r>
              <a:rPr lang="es-ES" sz="3600" b="1" dirty="0" smtClean="0">
                <a:ln w="6600">
                  <a:solidFill>
                    <a:srgbClr val="180000"/>
                  </a:solidFill>
                  <a:prstDash val="solid"/>
                </a:ln>
                <a:solidFill>
                  <a:schemeClr val="bg1"/>
                </a:solidFill>
                <a:effectLst>
                  <a:outerShdw dist="38100" dir="2700000" algn="tl" rotWithShape="0">
                    <a:schemeClr val="accent2"/>
                  </a:outerShdw>
                </a:effectLst>
              </a:rPr>
              <a:t>¿</a:t>
            </a:r>
            <a:r>
              <a:rPr lang="es-ES" sz="3600" b="1" dirty="0">
                <a:ln w="6600">
                  <a:solidFill>
                    <a:srgbClr val="180000"/>
                  </a:solidFill>
                  <a:prstDash val="solid"/>
                </a:ln>
                <a:solidFill>
                  <a:schemeClr val="bg1"/>
                </a:solidFill>
                <a:effectLst>
                  <a:outerShdw dist="38100" dir="2700000" algn="tl" rotWithShape="0">
                    <a:schemeClr val="accent2"/>
                  </a:outerShdw>
                </a:effectLst>
              </a:rPr>
              <a:t>Qué frutos de amor te está pidiendo el Señor en estos momentos?</a:t>
            </a:r>
            <a:endParaRPr lang="es-ES_tradnl" sz="3600" b="1" i="1" dirty="0">
              <a:ln w="6600">
                <a:solidFill>
                  <a:srgbClr val="180000"/>
                </a:solidFill>
                <a:prstDash val="solid"/>
              </a:ln>
              <a:solidFill>
                <a:schemeClr val="bg1"/>
              </a:solidFill>
              <a:effectLst>
                <a:outerShdw dist="38100" dir="2700000" algn="tl" rotWithShape="0">
                  <a:schemeClr val="accent2"/>
                </a:outerShdw>
              </a:effectLst>
            </a:endParaRPr>
          </a:p>
        </p:txBody>
      </p:sp>
    </p:spTree>
    <p:extLst>
      <p:ext uri="{BB962C8B-B14F-4D97-AF65-F5344CB8AC3E}">
        <p14:creationId xmlns:p14="http://schemas.microsoft.com/office/powerpoint/2010/main" val="5563302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0183"/>
                                        </p:tgtEl>
                                        <p:attrNameLst>
                                          <p:attrName>style.visibility</p:attrName>
                                        </p:attrNameLst>
                                      </p:cBhvr>
                                      <p:to>
                                        <p:strVal val="visible"/>
                                      </p:to>
                                    </p:set>
                                    <p:anim calcmode="lin" valueType="num">
                                      <p:cBhvr>
                                        <p:cTn id="7" dur="250" fill="hold"/>
                                        <p:tgtEl>
                                          <p:spTgt spid="50183"/>
                                        </p:tgtEl>
                                        <p:attrNameLst>
                                          <p:attrName>ppt_w</p:attrName>
                                        </p:attrNameLst>
                                      </p:cBhvr>
                                      <p:tavLst>
                                        <p:tav tm="0">
                                          <p:val>
                                            <p:fltVal val="0"/>
                                          </p:val>
                                        </p:tav>
                                        <p:tav tm="100000">
                                          <p:val>
                                            <p:strVal val="#ppt_w"/>
                                          </p:val>
                                        </p:tav>
                                      </p:tavLst>
                                    </p:anim>
                                    <p:anim calcmode="lin" valueType="num">
                                      <p:cBhvr>
                                        <p:cTn id="8" dur="250" fill="hold"/>
                                        <p:tgtEl>
                                          <p:spTgt spid="50183"/>
                                        </p:tgtEl>
                                        <p:attrNameLst>
                                          <p:attrName>ppt_h</p:attrName>
                                        </p:attrNameLst>
                                      </p:cBhvr>
                                      <p:tavLst>
                                        <p:tav tm="0">
                                          <p:val>
                                            <p:fltVal val="0"/>
                                          </p:val>
                                        </p:tav>
                                        <p:tav tm="100000">
                                          <p:val>
                                            <p:strVal val="#ppt_h"/>
                                          </p:val>
                                        </p:tav>
                                      </p:tavLst>
                                    </p:anim>
                                    <p:anim calcmode="lin" valueType="num">
                                      <p:cBhvr>
                                        <p:cTn id="9" dur="250" fill="hold"/>
                                        <p:tgtEl>
                                          <p:spTgt spid="50183"/>
                                        </p:tgtEl>
                                        <p:attrNameLst>
                                          <p:attrName>ppt_x</p:attrName>
                                        </p:attrNameLst>
                                      </p:cBhvr>
                                      <p:tavLst>
                                        <p:tav tm="0">
                                          <p:val>
                                            <p:fltVal val="0.5"/>
                                          </p:val>
                                        </p:tav>
                                        <p:tav tm="100000">
                                          <p:val>
                                            <p:strVal val="#ppt_x"/>
                                          </p:val>
                                        </p:tav>
                                      </p:tavLst>
                                    </p:anim>
                                    <p:anim calcmode="lin" valueType="num">
                                      <p:cBhvr>
                                        <p:cTn id="10" dur="250" fill="hold"/>
                                        <p:tgtEl>
                                          <p:spTgt spid="5018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ar a Jesus – Cristo es Libert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53" y="474616"/>
            <a:ext cx="8193176" cy="592618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2226" name="Rectangle 2" hidden="1"/>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52232" name="Text Box 8"/>
          <p:cNvSpPr txBox="1">
            <a:spLocks noChangeArrowheads="1"/>
          </p:cNvSpPr>
          <p:nvPr/>
        </p:nvSpPr>
        <p:spPr bwMode="auto">
          <a:xfrm>
            <a:off x="547918" y="1458194"/>
            <a:ext cx="4773018" cy="2806922"/>
          </a:xfrm>
          <a:prstGeom prst="rect">
            <a:avLst/>
          </a:prstGeom>
          <a:noFill/>
          <a:ln>
            <a:noFill/>
          </a:ln>
          <a:effectLst/>
          <a:extLst/>
        </p:spPr>
        <p:txBody>
          <a:bodyPr wrap="square">
            <a:spAutoFit/>
          </a:bodyPr>
          <a:lstStyle/>
          <a:p>
            <a:pPr fontAlgn="base">
              <a:lnSpc>
                <a:spcPct val="90000"/>
              </a:lnSpc>
              <a:spcBef>
                <a:spcPct val="20000"/>
              </a:spcBef>
              <a:spcAft>
                <a:spcPct val="0"/>
              </a:spcAft>
            </a:pPr>
            <a:r>
              <a:rPr lang="es-PE" sz="2800" b="1" i="1" dirty="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rPr>
              <a:t>Decía Santa Teresa que orar </a:t>
            </a:r>
            <a:r>
              <a:rPr lang="es-PE" sz="2800" b="1" i="1" dirty="0" smtClean="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rPr>
              <a:t>            es </a:t>
            </a:r>
            <a:r>
              <a:rPr lang="es-PE" sz="2800" b="1" i="1" dirty="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rPr>
              <a:t>hablar de amistad con </a:t>
            </a:r>
            <a:r>
              <a:rPr lang="es-PE" sz="2800" b="1" i="1" dirty="0" smtClean="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rPr>
              <a:t>             quien </a:t>
            </a:r>
            <a:r>
              <a:rPr lang="es-PE" sz="2800" b="1" i="1" dirty="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rPr>
              <a:t>sabemos que nos ama. Por eso las palabras de </a:t>
            </a:r>
            <a:r>
              <a:rPr lang="es-PE" sz="2800" b="1" i="1" dirty="0" smtClean="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rPr>
              <a:t>Jesús </a:t>
            </a:r>
            <a:r>
              <a:rPr lang="es-PE" sz="2800" b="1" i="1" dirty="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rPr>
              <a:t>que hemos meditado hoy </a:t>
            </a:r>
            <a:r>
              <a:rPr lang="es-PE" sz="2800" b="1" i="1" dirty="0" smtClean="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rPr>
              <a:t>nos </a:t>
            </a:r>
            <a:r>
              <a:rPr lang="es-PE" sz="2800" b="1" i="1" dirty="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rPr>
              <a:t>conducen necesariamente </a:t>
            </a:r>
            <a:r>
              <a:rPr lang="es-PE" sz="2800" b="1" i="1" dirty="0" smtClean="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rPr>
              <a:t>a </a:t>
            </a:r>
            <a:r>
              <a:rPr lang="es-PE" sz="2800" b="1" i="1" dirty="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rPr>
              <a:t>la oración. </a:t>
            </a:r>
            <a:endParaRPr lang="es-ES" sz="2800" b="1" i="1" dirty="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endParaRPr>
          </a:p>
        </p:txBody>
      </p:sp>
      <p:sp>
        <p:nvSpPr>
          <p:cNvPr id="2" name="1 Rectángulo"/>
          <p:cNvSpPr/>
          <p:nvPr/>
        </p:nvSpPr>
        <p:spPr>
          <a:xfrm>
            <a:off x="4725901" y="594419"/>
            <a:ext cx="2282997" cy="523220"/>
          </a:xfrm>
          <a:prstGeom prst="rect">
            <a:avLst/>
          </a:prstGeom>
        </p:spPr>
        <p:txBody>
          <a:bodyPr wrap="none">
            <a:spAutoFit/>
          </a:bodyPr>
          <a:lstStyle/>
          <a:p>
            <a:pPr algn="ctr" fontAlgn="base">
              <a:spcBef>
                <a:spcPct val="0"/>
              </a:spcBef>
              <a:spcAft>
                <a:spcPct val="0"/>
              </a:spcAft>
            </a:pPr>
            <a:r>
              <a:rPr lang="es-ES_tradnl" sz="2800" b="1" i="1" dirty="0">
                <a:ln w="6600">
                  <a:solidFill>
                    <a:schemeClr val="accent2"/>
                  </a:solidFill>
                  <a:prstDash val="solid"/>
                </a:ln>
                <a:solidFill>
                  <a:srgbClr val="FFFFFF"/>
                </a:solidFill>
                <a:effectLst>
                  <a:outerShdw dist="38100" dir="2700000" algn="tl" rotWithShape="0">
                    <a:schemeClr val="accent2"/>
                  </a:outerShdw>
                </a:effectLst>
              </a:rPr>
              <a:t>Motivación</a:t>
            </a:r>
            <a:r>
              <a:rPr lang="es-ES_tradnl" sz="2800" b="1" i="1" dirty="0">
                <a:solidFill>
                  <a:schemeClr val="bg1"/>
                </a:solidFill>
              </a:rPr>
              <a:t>: </a:t>
            </a:r>
            <a:endParaRPr lang="es-PE" sz="2800" dirty="0">
              <a:solidFill>
                <a:schemeClr val="bg1"/>
              </a:solidFill>
            </a:endParaRPr>
          </a:p>
        </p:txBody>
      </p:sp>
      <p:sp>
        <p:nvSpPr>
          <p:cNvPr id="8" name="Text Box 8"/>
          <p:cNvSpPr txBox="1">
            <a:spLocks noChangeArrowheads="1"/>
          </p:cNvSpPr>
          <p:nvPr/>
        </p:nvSpPr>
        <p:spPr bwMode="auto">
          <a:xfrm>
            <a:off x="3230880" y="4804390"/>
            <a:ext cx="5273040" cy="1255728"/>
          </a:xfrm>
          <a:prstGeom prst="rect">
            <a:avLst/>
          </a:prstGeom>
          <a:noFill/>
          <a:ln>
            <a:noFill/>
          </a:ln>
          <a:effectLst/>
          <a:extLst/>
        </p:spPr>
        <p:txBody>
          <a:bodyPr wrap="square">
            <a:spAutoFit/>
          </a:bodyPr>
          <a:lstStyle/>
          <a:p>
            <a:pPr algn="ctr" fontAlgn="base">
              <a:lnSpc>
                <a:spcPct val="90000"/>
              </a:lnSpc>
              <a:spcBef>
                <a:spcPct val="20000"/>
              </a:spcBef>
              <a:spcAft>
                <a:spcPct val="0"/>
              </a:spcAft>
            </a:pPr>
            <a:r>
              <a:rPr lang="es-PE" sz="2800" b="1" i="1" dirty="0" smtClean="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rPr>
              <a:t>De </a:t>
            </a:r>
            <a:r>
              <a:rPr lang="es-PE" sz="2800" b="1" i="1" dirty="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rPr>
              <a:t>amigo a amigo, </a:t>
            </a:r>
            <a:r>
              <a:rPr lang="es-PE" sz="2800" b="1" i="1" dirty="0" smtClean="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rPr>
              <a:t>porque </a:t>
            </a:r>
            <a:r>
              <a:rPr lang="es-PE" sz="2800" b="1" i="1" dirty="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rPr>
              <a:t>nos ha demostrado el amor más grande, que es el dar </a:t>
            </a:r>
            <a:r>
              <a:rPr lang="es-PE" sz="2800" b="1" i="1" dirty="0" smtClean="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rPr>
              <a:t>la vida </a:t>
            </a:r>
            <a:r>
              <a:rPr lang="es-PE" sz="2800" b="1" i="1" dirty="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rPr>
              <a:t>por los amigos. </a:t>
            </a:r>
            <a:endParaRPr lang="es-ES" sz="2800" b="1" i="1" dirty="0">
              <a:ln w="6600">
                <a:solidFill>
                  <a:srgbClr val="2A0000"/>
                </a:solidFill>
                <a:prstDash val="solid"/>
              </a:ln>
              <a:solidFill>
                <a:srgbClr val="FFFFFF"/>
              </a:solidFill>
              <a:effectLst>
                <a:outerShdw dist="38100" dir="2700000" algn="tl" rotWithShape="0">
                  <a:schemeClr val="accent2"/>
                </a:outerShdw>
              </a:effectLst>
              <a:latin typeface="Arial Narrow" panose="020B0606020202030204" pitchFamily="34" charset="0"/>
            </a:endParaRP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53" y="499418"/>
            <a:ext cx="3933226" cy="920496"/>
          </a:xfrm>
          <a:prstGeom prst="roundRect">
            <a:avLst/>
          </a:prstGeom>
        </p:spPr>
      </p:pic>
      <p:sp>
        <p:nvSpPr>
          <p:cNvPr id="9" name="Rectángulo redondeado 8"/>
          <p:cNvSpPr>
            <a:spLocks noChangeArrowheads="1"/>
          </p:cNvSpPr>
          <p:nvPr/>
        </p:nvSpPr>
        <p:spPr bwMode="auto">
          <a:xfrm>
            <a:off x="471853" y="462486"/>
            <a:ext cx="3839743" cy="787087"/>
          </a:xfrm>
          <a:prstGeom prst="roundRect">
            <a:avLst>
              <a:gd name="adj" fmla="val 16667"/>
            </a:avLst>
          </a:prstGeom>
          <a:noFill/>
          <a:ln w="6350" cap="flat" cmpd="sng" algn="ctr">
            <a:no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sz="1600" b="1" kern="0" dirty="0">
                <a:solidFill>
                  <a:srgbClr val="C00000"/>
                </a:solidFill>
                <a:latin typeface="Times New Roman" panose="02020603050405020304" pitchFamily="18" charset="0"/>
                <a:ea typeface="Times New Roman" panose="02020603050405020304" pitchFamily="18" charset="0"/>
              </a:rPr>
              <a:t>ORATIO</a:t>
            </a:r>
            <a:endParaRPr lang="es-PE" sz="1600" kern="0" dirty="0">
              <a:solidFill>
                <a:srgbClr val="880000"/>
              </a:solidFill>
              <a:latin typeface="Times New Roman" panose="02020603050405020304" pitchFamily="18" charset="0"/>
              <a:ea typeface="Times New Roman" panose="02020603050405020304" pitchFamily="18" charset="0"/>
            </a:endParaRPr>
          </a:p>
          <a:p>
            <a:pPr indent="19050" algn="ctr" fontAlgn="base">
              <a:spcBef>
                <a:spcPct val="0"/>
              </a:spcBef>
              <a:spcAft>
                <a:spcPct val="0"/>
              </a:spcAft>
            </a:pPr>
            <a:r>
              <a:rPr lang="es-PE" b="1" kern="0" dirty="0">
                <a:solidFill>
                  <a:srgbClr val="833C0B"/>
                </a:solidFill>
                <a:latin typeface="Times New Roman" panose="02020603050405020304" pitchFamily="18" charset="0"/>
                <a:ea typeface="Times New Roman" panose="02020603050405020304" pitchFamily="18" charset="0"/>
              </a:rPr>
              <a:t>¿Qué le digo al Señor motivado por su Palabra?</a:t>
            </a:r>
            <a:endParaRPr lang="es-PE" kern="0" dirty="0">
              <a:solidFill>
                <a:srgbClr val="8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6791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4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2232"/>
                                        </p:tgtEl>
                                        <p:attrNameLst>
                                          <p:attrName>style.visibility</p:attrName>
                                        </p:attrNameLst>
                                      </p:cBhvr>
                                      <p:to>
                                        <p:strVal val="visible"/>
                                      </p:to>
                                    </p:set>
                                    <p:anim calcmode="discrete" valueType="clr">
                                      <p:cBhvr override="childStyle">
                                        <p:cTn id="13" dur="80"/>
                                        <p:tgtEl>
                                          <p:spTgt spid="5223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2232"/>
                                        </p:tgtEl>
                                        <p:attrNameLst>
                                          <p:attrName>fillcolor</p:attrName>
                                        </p:attrNameLst>
                                      </p:cBhvr>
                                      <p:tavLst>
                                        <p:tav tm="0">
                                          <p:val>
                                            <p:clrVal>
                                              <a:schemeClr val="accent2"/>
                                            </p:clrVal>
                                          </p:val>
                                        </p:tav>
                                        <p:tav tm="50000">
                                          <p:val>
                                            <p:clrVal>
                                              <a:schemeClr val="hlink"/>
                                            </p:clrVal>
                                          </p:val>
                                        </p:tav>
                                      </p:tavLst>
                                    </p:anim>
                                    <p:set>
                                      <p:cBhvr>
                                        <p:cTn id="15" dur="80"/>
                                        <p:tgtEl>
                                          <p:spTgt spid="52232"/>
                                        </p:tgtEl>
                                        <p:attrNameLst>
                                          <p:attrName>fill.type</p:attrName>
                                        </p:attrNameLst>
                                      </p:cBhvr>
                                      <p:to>
                                        <p:strVal val="solid"/>
                                      </p:to>
                                    </p:set>
                                  </p:childTnLst>
                                </p:cTn>
                              </p:par>
                            </p:childTnLst>
                          </p:cTn>
                        </p:par>
                        <p:par>
                          <p:cTn id="16" fill="hold">
                            <p:stCondLst>
                              <p:cond delay="628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anim calcmode="discrete" valueType="clr">
                                      <p:cBhvr override="childStyle">
                                        <p:cTn id="19"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gtEl>
                                        <p:attrNameLst>
                                          <p:attrName>fillcolor</p:attrName>
                                        </p:attrNameLst>
                                      </p:cBhvr>
                                      <p:tavLst>
                                        <p:tav tm="0">
                                          <p:val>
                                            <p:clrVal>
                                              <a:schemeClr val="accent2"/>
                                            </p:clrVal>
                                          </p:val>
                                        </p:tav>
                                        <p:tav tm="50000">
                                          <p:val>
                                            <p:clrVal>
                                              <a:schemeClr val="hlink"/>
                                            </p:clrVal>
                                          </p:val>
                                        </p:tav>
                                      </p:tavLst>
                                    </p:anim>
                                    <p:set>
                                      <p:cBhvr>
                                        <p:cTn id="21"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p:bldP spid="2"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das Santas: Evangelio Agosto 21,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19" y="465108"/>
            <a:ext cx="8200017" cy="5909566"/>
          </a:xfrm>
          <a:prstGeom prst="rect">
            <a:avLst/>
          </a:prstGeom>
          <a:noFill/>
          <a:extLst>
            <a:ext uri="{909E8E84-426E-40DD-AFC4-6F175D3DCCD1}">
              <a14:hiddenFill xmlns:a14="http://schemas.microsoft.com/office/drawing/2010/main">
                <a:solidFill>
                  <a:srgbClr val="FFFFFF"/>
                </a:solidFill>
              </a14:hiddenFill>
            </a:ext>
          </a:extLst>
        </p:spPr>
      </p:pic>
      <p:sp>
        <p:nvSpPr>
          <p:cNvPr id="124933" name="Rectangle 5"/>
          <p:cNvSpPr>
            <a:spLocks noChangeArrowheads="1"/>
          </p:cNvSpPr>
          <p:nvPr/>
        </p:nvSpPr>
        <p:spPr bwMode="auto">
          <a:xfrm>
            <a:off x="3679912" y="347796"/>
            <a:ext cx="4993824" cy="173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20000"/>
              </a:spcBef>
              <a:spcAft>
                <a:spcPct val="0"/>
              </a:spcAft>
              <a:defRPr/>
            </a:pPr>
            <a:r>
              <a:rPr lang="es-PE" sz="2000" b="1" dirty="0" smtClean="0">
                <a:ln w="6600">
                  <a:solidFill>
                    <a:srgbClr val="180000"/>
                  </a:solidFill>
                  <a:prstDash val="solid"/>
                </a:ln>
                <a:solidFill>
                  <a:srgbClr val="FFFFFF"/>
                </a:solidFill>
                <a:effectLst>
                  <a:outerShdw dist="38100" dir="2700000" algn="tl" rotWithShape="0">
                    <a:schemeClr val="accent2"/>
                  </a:outerShdw>
                </a:effectLst>
              </a:rPr>
              <a:t>• Luego </a:t>
            </a:r>
            <a:r>
              <a:rPr lang="es-PE" sz="2000" b="1" dirty="0">
                <a:ln w="6600">
                  <a:solidFill>
                    <a:srgbClr val="180000"/>
                  </a:solidFill>
                  <a:prstDash val="solid"/>
                </a:ln>
                <a:solidFill>
                  <a:srgbClr val="FFFFFF"/>
                </a:solidFill>
                <a:effectLst>
                  <a:outerShdw dist="38100" dir="2700000" algn="tl" rotWithShape="0">
                    <a:schemeClr val="accent2"/>
                  </a:outerShdw>
                </a:effectLst>
              </a:rPr>
              <a:t>de un tiempo de oración personal, podemos compartir en voz alta nuestra oración, siempre dirigiéndonos a Dios mediante la alabanza, la acción de gracias o la súplica confiada.</a:t>
            </a:r>
          </a:p>
          <a:p>
            <a:pPr algn="r" fontAlgn="base">
              <a:spcBef>
                <a:spcPct val="20000"/>
              </a:spcBef>
              <a:spcAft>
                <a:spcPct val="0"/>
              </a:spcAft>
              <a:defRPr/>
            </a:pPr>
            <a:r>
              <a:rPr lang="es-PE" sz="2000" b="1" dirty="0">
                <a:ln w="6600">
                  <a:solidFill>
                    <a:srgbClr val="180000"/>
                  </a:solidFill>
                  <a:prstDash val="solid"/>
                </a:ln>
                <a:solidFill>
                  <a:srgbClr val="FFFFFF"/>
                </a:solidFill>
                <a:effectLst>
                  <a:outerShdw dist="38100" dir="2700000" algn="tl" rotWithShape="0">
                    <a:schemeClr val="accent2"/>
                  </a:outerShdw>
                </a:effectLst>
              </a:rPr>
              <a:t>•	</a:t>
            </a:r>
            <a:endParaRPr lang="es-ES" sz="2000" b="1" dirty="0">
              <a:ln w="6600">
                <a:solidFill>
                  <a:srgbClr val="180000"/>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5533941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circle(in)">
                                      <p:cBhvr>
                                        <p:cTn id="7" dur="2000"/>
                                        <p:tgtEl>
                                          <p:spTgt spid="1249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249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p:bldP spid="12493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262" y="503861"/>
            <a:ext cx="8217395" cy="5869350"/>
          </a:xfrm>
          <a:prstGeom prst="rect">
            <a:avLst/>
          </a:prstGeom>
          <a:scene3d>
            <a:camera prst="orthographicFront"/>
            <a:lightRig rig="threePt" dir="t"/>
          </a:scene3d>
          <a:sp3d>
            <a:bevelT w="152400" h="50800" prst="softRound"/>
          </a:sp3d>
        </p:spPr>
      </p:pic>
      <p:sp>
        <p:nvSpPr>
          <p:cNvPr id="81923" name="Text Box 3"/>
          <p:cNvSpPr txBox="1">
            <a:spLocks noChangeArrowheads="1"/>
          </p:cNvSpPr>
          <p:nvPr/>
        </p:nvSpPr>
        <p:spPr bwMode="auto">
          <a:xfrm>
            <a:off x="3348628" y="485196"/>
            <a:ext cx="2129109" cy="584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fontAlgn="base">
              <a:spcBef>
                <a:spcPct val="0"/>
              </a:spcBef>
              <a:spcAft>
                <a:spcPct val="0"/>
              </a:spcAft>
            </a:pPr>
            <a:r>
              <a:rPr lang="ca-ES" sz="3200" i="1" dirty="0" err="1">
                <a:solidFill>
                  <a:srgbClr val="FF0000"/>
                </a:solidFill>
                <a:latin typeface="Comic Sans MS" pitchFamily="66" charset="0"/>
              </a:rPr>
              <a:t>Salmo</a:t>
            </a:r>
            <a:r>
              <a:rPr lang="ca-ES" sz="3200" i="1" dirty="0">
                <a:solidFill>
                  <a:srgbClr val="FF0000"/>
                </a:solidFill>
                <a:latin typeface="Comic Sans MS" pitchFamily="66" charset="0"/>
              </a:rPr>
              <a:t> </a:t>
            </a:r>
            <a:r>
              <a:rPr lang="ca-ES" sz="3200" b="1" i="1" dirty="0">
                <a:solidFill>
                  <a:srgbClr val="FF0000"/>
                </a:solidFill>
                <a:latin typeface="Comic Sans MS" pitchFamily="66" charset="0"/>
              </a:rPr>
              <a:t>97 </a:t>
            </a:r>
            <a:endParaRPr lang="ca-ES" sz="3200" i="1" dirty="0">
              <a:solidFill>
                <a:srgbClr val="FF0000"/>
              </a:solidFill>
              <a:latin typeface="Comic Sans MS" pitchFamily="66" charset="0"/>
            </a:endParaRPr>
          </a:p>
        </p:txBody>
      </p:sp>
      <p:sp>
        <p:nvSpPr>
          <p:cNvPr id="44037" name="Text Box 5"/>
          <p:cNvSpPr txBox="1">
            <a:spLocks noChangeArrowheads="1"/>
          </p:cNvSpPr>
          <p:nvPr/>
        </p:nvSpPr>
        <p:spPr bwMode="auto">
          <a:xfrm>
            <a:off x="593725" y="3579813"/>
            <a:ext cx="1841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fontAlgn="base">
              <a:spcBef>
                <a:spcPct val="0"/>
              </a:spcBef>
              <a:spcAft>
                <a:spcPct val="0"/>
              </a:spcAft>
            </a:pPr>
            <a:endParaRPr lang="es-PE" i="1">
              <a:solidFill>
                <a:srgbClr val="000000"/>
              </a:solidFill>
              <a:latin typeface="Comic Sans MS" pitchFamily="66" charset="0"/>
            </a:endParaRPr>
          </a:p>
        </p:txBody>
      </p:sp>
      <p:sp>
        <p:nvSpPr>
          <p:cNvPr id="81926" name="Text Box 6"/>
          <p:cNvSpPr txBox="1">
            <a:spLocks noChangeArrowheads="1"/>
          </p:cNvSpPr>
          <p:nvPr/>
        </p:nvSpPr>
        <p:spPr bwMode="auto">
          <a:xfrm>
            <a:off x="449262" y="3838061"/>
            <a:ext cx="8228662"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fontAlgn="base">
              <a:spcBef>
                <a:spcPct val="0"/>
              </a:spcBef>
              <a:spcAft>
                <a:spcPct val="0"/>
              </a:spcAft>
            </a:pPr>
            <a:endParaRPr lang="ca-ES" sz="2800" i="1" dirty="0">
              <a:latin typeface="Verdana" pitchFamily="34" charset="0"/>
            </a:endParaRPr>
          </a:p>
        </p:txBody>
      </p:sp>
      <p:sp>
        <p:nvSpPr>
          <p:cNvPr id="8" name="Text Box 7"/>
          <p:cNvSpPr txBox="1">
            <a:spLocks noChangeArrowheads="1"/>
          </p:cNvSpPr>
          <p:nvPr/>
        </p:nvSpPr>
        <p:spPr bwMode="auto">
          <a:xfrm>
            <a:off x="106026" y="2485744"/>
            <a:ext cx="8160064"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fontAlgn="base">
              <a:spcBef>
                <a:spcPct val="0"/>
              </a:spcBef>
              <a:spcAft>
                <a:spcPct val="0"/>
              </a:spcAft>
            </a:pPr>
            <a:r>
              <a:rPr lang="ca-ES" sz="2800" i="1" dirty="0" smtClean="0">
                <a:solidFill>
                  <a:srgbClr val="FFFF00"/>
                </a:solidFill>
                <a:latin typeface="Comic Sans MS" pitchFamily="66" charset="0"/>
              </a:rPr>
              <a:t> </a:t>
            </a:r>
            <a:endParaRPr lang="ca-ES" sz="2800" i="1" dirty="0">
              <a:solidFill>
                <a:srgbClr val="FFFF00"/>
              </a:solidFill>
              <a:latin typeface="Comic Sans MS" pitchFamily="66" charset="0"/>
            </a:endParaRPr>
          </a:p>
        </p:txBody>
      </p:sp>
      <p:sp>
        <p:nvSpPr>
          <p:cNvPr id="10" name="Rectangle 4"/>
          <p:cNvSpPr>
            <a:spLocks noChangeArrowheads="1"/>
          </p:cNvSpPr>
          <p:nvPr/>
        </p:nvSpPr>
        <p:spPr bwMode="auto">
          <a:xfrm>
            <a:off x="731256" y="1388228"/>
            <a:ext cx="7664674" cy="206210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3200" b="1" i="1" dirty="0" smtClean="0">
                <a:solidFill>
                  <a:srgbClr val="C00000"/>
                </a:solidFill>
                <a:effectLst>
                  <a:glow rad="101600">
                    <a:srgbClr val="FFFFFF"/>
                  </a:glow>
                </a:effectLst>
                <a:latin typeface="Comic Sans MS" pitchFamily="66" charset="0"/>
              </a:rPr>
              <a:t> </a:t>
            </a:r>
            <a:r>
              <a:rPr lang="es-PE" sz="3200" b="1" i="1" dirty="0">
                <a:solidFill>
                  <a:srgbClr val="C00000"/>
                </a:solidFill>
                <a:effectLst>
                  <a:glow rad="101600">
                    <a:srgbClr val="FFFFFF"/>
                  </a:glow>
                </a:effectLst>
                <a:latin typeface="Comic Sans MS" pitchFamily="66" charset="0"/>
              </a:rPr>
              <a:t>Canten al Señor un cántico nuevo, porque ha hecho maravillas; su diestra le ha dado la victoria, su santo brazo. </a:t>
            </a:r>
            <a:endParaRPr lang="ca-ES" sz="5400" b="1" i="1" dirty="0">
              <a:solidFill>
                <a:srgbClr val="C00000"/>
              </a:solidFill>
              <a:effectLst>
                <a:glow rad="101600">
                  <a:srgbClr val="FFFFFF"/>
                </a:glow>
              </a:effectLst>
              <a:latin typeface="Comic Sans MS" pitchFamily="66" charset="0"/>
            </a:endParaRPr>
          </a:p>
        </p:txBody>
      </p:sp>
      <p:sp>
        <p:nvSpPr>
          <p:cNvPr id="11" name="Rectangle 4"/>
          <p:cNvSpPr>
            <a:spLocks noChangeArrowheads="1"/>
          </p:cNvSpPr>
          <p:nvPr/>
        </p:nvSpPr>
        <p:spPr bwMode="auto">
          <a:xfrm>
            <a:off x="580846" y="4290567"/>
            <a:ext cx="7664674" cy="52322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2800" i="1" dirty="0" smtClean="0">
                <a:solidFill>
                  <a:srgbClr val="0070C0"/>
                </a:solidFill>
                <a:effectLst>
                  <a:glow rad="101600">
                    <a:srgbClr val="FFFFFF"/>
                  </a:glow>
                </a:effectLst>
                <a:latin typeface="Comic Sans MS" pitchFamily="66" charset="0"/>
              </a:rPr>
              <a:t> </a:t>
            </a:r>
            <a:endParaRPr lang="ca-ES" sz="4800" i="1" dirty="0">
              <a:solidFill>
                <a:srgbClr val="0070C0"/>
              </a:solidFill>
              <a:effectLst>
                <a:glow rad="101600">
                  <a:srgbClr val="FFFFFF"/>
                </a:glow>
              </a:effectLst>
              <a:latin typeface="Comic Sans MS" pitchFamily="66" charset="0"/>
            </a:endParaRPr>
          </a:p>
        </p:txBody>
      </p:sp>
      <p:sp>
        <p:nvSpPr>
          <p:cNvPr id="13" name="Rectangle 4"/>
          <p:cNvSpPr>
            <a:spLocks noChangeArrowheads="1"/>
          </p:cNvSpPr>
          <p:nvPr/>
        </p:nvSpPr>
        <p:spPr bwMode="auto">
          <a:xfrm>
            <a:off x="589587" y="5635094"/>
            <a:ext cx="8116530" cy="52322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b="1" i="1" dirty="0" smtClean="0">
                <a:solidFill>
                  <a:srgbClr val="C00000"/>
                </a:solidFill>
                <a:effectLst>
                  <a:glow rad="101600">
                    <a:srgbClr val="FFFFFF"/>
                  </a:glow>
                </a:effectLst>
                <a:latin typeface="Comic Sans MS" pitchFamily="66" charset="0"/>
              </a:rPr>
              <a:t>El </a:t>
            </a:r>
            <a:r>
              <a:rPr lang="es-PE" sz="2800" b="1" i="1" dirty="0">
                <a:solidFill>
                  <a:srgbClr val="C00000"/>
                </a:solidFill>
                <a:effectLst>
                  <a:glow rad="101600">
                    <a:srgbClr val="FFFFFF"/>
                  </a:glow>
                </a:effectLst>
                <a:latin typeface="Comic Sans MS" pitchFamily="66" charset="0"/>
              </a:rPr>
              <a:t>Señor revela a las naciones su salvación.</a:t>
            </a:r>
            <a:endParaRPr lang="ca-ES" sz="4800" b="1" i="1" dirty="0">
              <a:solidFill>
                <a:srgbClr val="C00000"/>
              </a:solidFill>
              <a:effectLst>
                <a:glow rad="101600">
                  <a:srgbClr val="FFFFFF"/>
                </a:glow>
              </a:effectLst>
              <a:latin typeface="Comic Sans MS" pitchFamily="66" charset="0"/>
            </a:endParaRPr>
          </a:p>
        </p:txBody>
      </p:sp>
    </p:spTree>
    <p:extLst>
      <p:ext uri="{BB962C8B-B14F-4D97-AF65-F5344CB8AC3E}">
        <p14:creationId xmlns:p14="http://schemas.microsoft.com/office/powerpoint/2010/main" val="1716084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 calcmode="lin" valueType="num">
                                      <p:cBhvr>
                                        <p:cTn id="9" dur="1750" fill="hold"/>
                                        <p:tgtEl>
                                          <p:spTgt spid="10"/>
                                        </p:tgtEl>
                                        <p:attrNameLst>
                                          <p:attrName>ppt_x</p:attrName>
                                        </p:attrNameLst>
                                      </p:cBhvr>
                                      <p:tavLst>
                                        <p:tav tm="0">
                                          <p:val>
                                            <p:fltVal val="0.5"/>
                                          </p:val>
                                        </p:tav>
                                        <p:tav tm="100000">
                                          <p:val>
                                            <p:strVal val="#ppt_x"/>
                                          </p:val>
                                        </p:tav>
                                      </p:tavLst>
                                    </p:anim>
                                    <p:anim calcmode="lin" valueType="num">
                                      <p:cBhvr>
                                        <p:cTn id="10" dur="175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59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13"/>
                                        </p:tgtEl>
                                        <p:attrNameLst>
                                          <p:attrName>style.visibility</p:attrName>
                                        </p:attrNameLst>
                                      </p:cBhvr>
                                      <p:to>
                                        <p:strVal val="visible"/>
                                      </p:to>
                                    </p:set>
                                    <p:anim calcmode="lin" valueType="num">
                                      <p:cBhvr>
                                        <p:cTn id="14" dur="1750" fill="hold"/>
                                        <p:tgtEl>
                                          <p:spTgt spid="13"/>
                                        </p:tgtEl>
                                        <p:attrNameLst>
                                          <p:attrName>ppt_w</p:attrName>
                                        </p:attrNameLst>
                                      </p:cBhvr>
                                      <p:tavLst>
                                        <p:tav tm="0">
                                          <p:val>
                                            <p:fltVal val="0"/>
                                          </p:val>
                                        </p:tav>
                                        <p:tav tm="100000">
                                          <p:val>
                                            <p:strVal val="#ppt_w"/>
                                          </p:val>
                                        </p:tav>
                                      </p:tavLst>
                                    </p:anim>
                                    <p:anim calcmode="lin" valueType="num">
                                      <p:cBhvr>
                                        <p:cTn id="15" dur="1750" fill="hold"/>
                                        <p:tgtEl>
                                          <p:spTgt spid="13"/>
                                        </p:tgtEl>
                                        <p:attrNameLst>
                                          <p:attrName>ppt_h</p:attrName>
                                        </p:attrNameLst>
                                      </p:cBhvr>
                                      <p:tavLst>
                                        <p:tav tm="0">
                                          <p:val>
                                            <p:fltVal val="0"/>
                                          </p:val>
                                        </p:tav>
                                        <p:tav tm="100000">
                                          <p:val>
                                            <p:strVal val="#ppt_h"/>
                                          </p:val>
                                        </p:tav>
                                      </p:tavLst>
                                    </p:anim>
                                    <p:anim calcmode="lin" valueType="num">
                                      <p:cBhvr>
                                        <p:cTn id="16" dur="1750" fill="hold"/>
                                        <p:tgtEl>
                                          <p:spTgt spid="13"/>
                                        </p:tgtEl>
                                        <p:attrNameLst>
                                          <p:attrName>ppt_x</p:attrName>
                                        </p:attrNameLst>
                                      </p:cBhvr>
                                      <p:tavLst>
                                        <p:tav tm="0">
                                          <p:val>
                                            <p:fltVal val="0.5"/>
                                          </p:val>
                                        </p:tav>
                                        <p:tav tm="100000">
                                          <p:val>
                                            <p:strVal val="#ppt_x"/>
                                          </p:val>
                                        </p:tav>
                                      </p:tavLst>
                                    </p:anim>
                                    <p:anim calcmode="lin" valueType="num">
                                      <p:cBhvr>
                                        <p:cTn id="17" dur="175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38" y="462308"/>
            <a:ext cx="8277525" cy="5912365"/>
          </a:xfrm>
          <a:prstGeom prst="rect">
            <a:avLst/>
          </a:prstGeom>
          <a:scene3d>
            <a:camera prst="orthographicFront"/>
            <a:lightRig rig="threePt" dir="t"/>
          </a:scene3d>
          <a:sp3d>
            <a:bevelT w="152400" h="50800" prst="softRound"/>
          </a:sp3d>
        </p:spPr>
      </p:pic>
      <p:sp>
        <p:nvSpPr>
          <p:cNvPr id="4" name="Rectangle 9"/>
          <p:cNvSpPr>
            <a:spLocks noChangeArrowheads="1"/>
          </p:cNvSpPr>
          <p:nvPr/>
        </p:nvSpPr>
        <p:spPr bwMode="auto">
          <a:xfrm>
            <a:off x="422339" y="5738090"/>
            <a:ext cx="8207855" cy="48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s-ES_tradnl"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a typeface="Times New Roman" pitchFamily="18" charset="0"/>
                <a:cs typeface="Tahoma" pitchFamily="34" charset="0"/>
              </a:rPr>
              <a:t>Cantos sugeridos: </a:t>
            </a:r>
            <a:endParaRPr lang="es-ES_tradnl" b="1"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a typeface="Times New Roman" pitchFamily="18" charset="0"/>
              <a:cs typeface="Tahoma" pitchFamily="34" charset="0"/>
            </a:endParaRPr>
          </a:p>
          <a:p>
            <a:pPr algn="ctr" fontAlgn="base">
              <a:spcBef>
                <a:spcPct val="0"/>
              </a:spcBef>
              <a:spcAft>
                <a:spcPct val="0"/>
              </a:spcAft>
            </a:pPr>
            <a:r>
              <a:rPr lang="es-ES_tradnl" b="1"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a typeface="Times New Roman" pitchFamily="18" charset="0"/>
                <a:cs typeface="Tahoma" pitchFamily="34" charset="0"/>
              </a:rPr>
              <a:t>Como </a:t>
            </a:r>
            <a:r>
              <a:rPr lang="es-ES_tradnl"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a typeface="Times New Roman" pitchFamily="18" charset="0"/>
                <a:cs typeface="Tahoma" pitchFamily="34" charset="0"/>
              </a:rPr>
              <a:t>el Padre me amó; No me eligieron ustedes</a:t>
            </a:r>
            <a:endParaRPr lang="es-ES"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a typeface="Times New Roman" pitchFamily="18" charset="0"/>
              <a:cs typeface="Tahoma" pitchFamily="34" charset="0"/>
            </a:endParaRPr>
          </a:p>
        </p:txBody>
      </p:sp>
      <p:sp>
        <p:nvSpPr>
          <p:cNvPr id="6" name="CuadroTexto 5"/>
          <p:cNvSpPr txBox="1"/>
          <p:nvPr/>
        </p:nvSpPr>
        <p:spPr>
          <a:xfrm>
            <a:off x="422339" y="363392"/>
            <a:ext cx="2464183" cy="461665"/>
          </a:xfrm>
          <a:prstGeom prst="rect">
            <a:avLst/>
          </a:prstGeom>
          <a:noFill/>
        </p:spPr>
        <p:txBody>
          <a:bodyPr wrap="square" rtlCol="0">
            <a:spAutoFit/>
          </a:bodyPr>
          <a:lstStyle/>
          <a:p>
            <a:pPr algn="ctr" fontAlgn="base">
              <a:spcBef>
                <a:spcPct val="0"/>
              </a:spcBef>
              <a:spcAft>
                <a:spcPct val="0"/>
              </a:spcAft>
            </a:pPr>
            <a:r>
              <a:rPr lang="es-PE" sz="2400" b="1" dirty="0">
                <a:solidFill>
                  <a:srgbClr val="FFFFFF"/>
                </a:solidFill>
                <a:effectLst>
                  <a:outerShdw blurRad="38100" dist="38100" dir="2700000" algn="tl">
                    <a:srgbClr val="000000">
                      <a:alpha val="43137"/>
                    </a:srgbClr>
                  </a:outerShdw>
                </a:effectLst>
              </a:rPr>
              <a:t>Ambientación</a:t>
            </a:r>
            <a:r>
              <a:rPr lang="es-PE" sz="2400" dirty="0" smtClean="0">
                <a:solidFill>
                  <a:srgbClr val="FFFF00"/>
                </a:solidFill>
                <a:effectLst>
                  <a:outerShdw blurRad="38100" dist="38100" dir="2700000" algn="tl">
                    <a:srgbClr val="000000">
                      <a:alpha val="43137"/>
                    </a:srgbClr>
                  </a:outerShdw>
                </a:effectLst>
              </a:rPr>
              <a:t>:</a:t>
            </a:r>
            <a:endParaRPr lang="es-PE" sz="2400" dirty="0">
              <a:solidFill>
                <a:srgbClr val="FFFF00"/>
              </a:solidFill>
              <a:effectLst>
                <a:outerShdw blurRad="38100" dist="38100" dir="2700000" algn="tl">
                  <a:srgbClr val="000000">
                    <a:alpha val="43137"/>
                  </a:srgbClr>
                </a:outerShdw>
              </a:effectLst>
            </a:endParaRPr>
          </a:p>
        </p:txBody>
      </p:sp>
      <p:sp>
        <p:nvSpPr>
          <p:cNvPr id="2" name="1 Rectángulo"/>
          <p:cNvSpPr/>
          <p:nvPr/>
        </p:nvSpPr>
        <p:spPr>
          <a:xfrm>
            <a:off x="1844707" y="4184180"/>
            <a:ext cx="5539103" cy="925884"/>
          </a:xfrm>
          <a:prstGeom prst="rect">
            <a:avLst/>
          </a:prstGeom>
        </p:spPr>
        <p:txBody>
          <a:bodyPr wrap="none">
            <a:prstTxWarp prst="textChevronInverted">
              <a:avLst/>
            </a:prstTxWarp>
            <a:spAutoFit/>
          </a:bodyPr>
          <a:lstStyle/>
          <a:p>
            <a:pPr algn="ctr" fontAlgn="base">
              <a:spcBef>
                <a:spcPct val="0"/>
              </a:spcBef>
              <a:spcAft>
                <a:spcPct val="0"/>
              </a:spcAft>
            </a:pPr>
            <a:r>
              <a:rPr lang="es-ES_tradnl" sz="2400" b="1" i="1" dirty="0">
                <a:ln w="6600">
                  <a:solidFill>
                    <a:schemeClr val="accent2"/>
                  </a:solidFill>
                  <a:prstDash val="solid"/>
                </a:ln>
                <a:solidFill>
                  <a:srgbClr val="FFFFFF"/>
                </a:solidFill>
                <a:effectLst>
                  <a:outerShdw dist="38100" dir="2700000" algn="tl" rotWithShape="0">
                    <a:schemeClr val="accent2"/>
                  </a:outerShdw>
                </a:effectLst>
                <a:latin typeface="Arial Narrow" pitchFamily="34" charset="0"/>
                <a:ea typeface="Times New Roman" pitchFamily="18" charset="0"/>
                <a:cs typeface="Tahoma" pitchFamily="34" charset="0"/>
              </a:rPr>
              <a:t>Ustedes son mis amigos</a:t>
            </a:r>
            <a:endParaRPr lang="es-PE"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6 CuadroTexto"/>
          <p:cNvSpPr txBox="1"/>
          <p:nvPr/>
        </p:nvSpPr>
        <p:spPr>
          <a:xfrm>
            <a:off x="2694562" y="2044946"/>
            <a:ext cx="1375212" cy="461665"/>
          </a:xfrm>
          <a:prstGeom prst="rect">
            <a:avLst/>
          </a:prstGeom>
          <a:noFill/>
        </p:spPr>
        <p:txBody>
          <a:bodyPr wrap="square" rtlCol="0">
            <a:spAutoFit/>
          </a:bodyPr>
          <a:lstStyle/>
          <a:p>
            <a:pPr algn="ctr" fontAlgn="base">
              <a:spcBef>
                <a:spcPct val="0"/>
              </a:spcBef>
              <a:spcAft>
                <a:spcPct val="0"/>
              </a:spcAft>
            </a:pPr>
            <a:r>
              <a:rPr lang="es-PE" sz="2400" b="1" dirty="0" smtClean="0">
                <a:ln w="6600">
                  <a:solidFill>
                    <a:schemeClr val="accent2"/>
                  </a:solidFill>
                  <a:prstDash val="solid"/>
                </a:ln>
                <a:solidFill>
                  <a:srgbClr val="FFFFFF"/>
                </a:solidFill>
                <a:effectLst>
                  <a:outerShdw dist="38100" dir="2700000" algn="tl" rotWithShape="0">
                    <a:schemeClr val="accent2"/>
                  </a:outerShdw>
                </a:effectLst>
              </a:rPr>
              <a:t>Juana</a:t>
            </a:r>
            <a:endParaRPr lang="es-PE"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6 CuadroTexto"/>
          <p:cNvSpPr txBox="1"/>
          <p:nvPr/>
        </p:nvSpPr>
        <p:spPr>
          <a:xfrm>
            <a:off x="2441632" y="2679384"/>
            <a:ext cx="1375212" cy="461665"/>
          </a:xfrm>
          <a:prstGeom prst="rect">
            <a:avLst/>
          </a:prstGeom>
          <a:noFill/>
        </p:spPr>
        <p:txBody>
          <a:bodyPr wrap="square" rtlCol="0">
            <a:spAutoFit/>
          </a:bodyPr>
          <a:lstStyle/>
          <a:p>
            <a:pPr algn="ctr" fontAlgn="base">
              <a:spcBef>
                <a:spcPct val="0"/>
              </a:spcBef>
              <a:spcAft>
                <a:spcPct val="0"/>
              </a:spcAft>
            </a:pPr>
            <a:r>
              <a:rPr lang="es-PE" sz="2400" b="1" dirty="0" smtClean="0">
                <a:ln w="6600">
                  <a:solidFill>
                    <a:schemeClr val="accent2"/>
                  </a:solidFill>
                  <a:prstDash val="solid"/>
                </a:ln>
                <a:solidFill>
                  <a:srgbClr val="FFFFFF"/>
                </a:solidFill>
                <a:effectLst>
                  <a:outerShdw dist="38100" dir="2700000" algn="tl" rotWithShape="0">
                    <a:schemeClr val="accent2"/>
                  </a:outerShdw>
                </a:effectLst>
              </a:rPr>
              <a:t>Luis</a:t>
            </a:r>
            <a:endParaRPr lang="es-PE"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3" name="6 CuadroTexto"/>
          <p:cNvSpPr txBox="1"/>
          <p:nvPr/>
        </p:nvSpPr>
        <p:spPr>
          <a:xfrm>
            <a:off x="2886522" y="3441573"/>
            <a:ext cx="1375212" cy="461665"/>
          </a:xfrm>
          <a:prstGeom prst="rect">
            <a:avLst/>
          </a:prstGeom>
          <a:noFill/>
        </p:spPr>
        <p:txBody>
          <a:bodyPr wrap="square" rtlCol="0">
            <a:spAutoFit/>
          </a:bodyPr>
          <a:lstStyle/>
          <a:p>
            <a:pPr algn="ctr" fontAlgn="base">
              <a:spcBef>
                <a:spcPct val="0"/>
              </a:spcBef>
              <a:spcAft>
                <a:spcPct val="0"/>
              </a:spcAft>
            </a:pPr>
            <a:r>
              <a:rPr lang="es-PE" sz="2400" b="1" dirty="0" smtClean="0">
                <a:ln w="6600">
                  <a:solidFill>
                    <a:schemeClr val="accent2"/>
                  </a:solidFill>
                  <a:prstDash val="solid"/>
                </a:ln>
                <a:solidFill>
                  <a:srgbClr val="FFFFFF"/>
                </a:solidFill>
                <a:effectLst>
                  <a:outerShdw dist="38100" dir="2700000" algn="tl" rotWithShape="0">
                    <a:schemeClr val="accent2"/>
                  </a:outerShdw>
                </a:effectLst>
              </a:rPr>
              <a:t>Nancy</a:t>
            </a:r>
            <a:endParaRPr lang="es-PE"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6 CuadroTexto"/>
          <p:cNvSpPr txBox="1"/>
          <p:nvPr/>
        </p:nvSpPr>
        <p:spPr>
          <a:xfrm>
            <a:off x="4614259" y="3383331"/>
            <a:ext cx="1375212" cy="461665"/>
          </a:xfrm>
          <a:prstGeom prst="rect">
            <a:avLst/>
          </a:prstGeom>
          <a:noFill/>
        </p:spPr>
        <p:txBody>
          <a:bodyPr wrap="square" rtlCol="0">
            <a:spAutoFit/>
          </a:bodyPr>
          <a:lstStyle/>
          <a:p>
            <a:pPr algn="ctr" fontAlgn="base">
              <a:spcBef>
                <a:spcPct val="0"/>
              </a:spcBef>
              <a:spcAft>
                <a:spcPct val="0"/>
              </a:spcAft>
            </a:pPr>
            <a:r>
              <a:rPr lang="es-PE" sz="2400" b="1" dirty="0" err="1" smtClean="0">
                <a:ln w="6600">
                  <a:solidFill>
                    <a:schemeClr val="accent2"/>
                  </a:solidFill>
                  <a:prstDash val="solid"/>
                </a:ln>
                <a:solidFill>
                  <a:srgbClr val="FFFFFF"/>
                </a:solidFill>
                <a:effectLst>
                  <a:outerShdw dist="38100" dir="2700000" algn="tl" rotWithShape="0">
                    <a:schemeClr val="accent2"/>
                  </a:outerShdw>
                </a:effectLst>
              </a:rPr>
              <a:t>Marleni</a:t>
            </a:r>
            <a:endParaRPr lang="es-PE"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5" name="6 CuadroTexto"/>
          <p:cNvSpPr txBox="1"/>
          <p:nvPr/>
        </p:nvSpPr>
        <p:spPr>
          <a:xfrm>
            <a:off x="4989822" y="2112436"/>
            <a:ext cx="1375212" cy="461665"/>
          </a:xfrm>
          <a:prstGeom prst="rect">
            <a:avLst/>
          </a:prstGeom>
          <a:noFill/>
        </p:spPr>
        <p:txBody>
          <a:bodyPr wrap="square" rtlCol="0">
            <a:spAutoFit/>
          </a:bodyPr>
          <a:lstStyle/>
          <a:p>
            <a:pPr algn="ctr" fontAlgn="base">
              <a:spcBef>
                <a:spcPct val="0"/>
              </a:spcBef>
              <a:spcAft>
                <a:spcPct val="0"/>
              </a:spcAft>
            </a:pPr>
            <a:r>
              <a:rPr lang="es-PE" sz="2400" b="1" dirty="0" smtClean="0">
                <a:ln w="6600">
                  <a:solidFill>
                    <a:schemeClr val="accent2"/>
                  </a:solidFill>
                  <a:prstDash val="solid"/>
                </a:ln>
                <a:solidFill>
                  <a:srgbClr val="FFFFFF"/>
                </a:solidFill>
                <a:effectLst>
                  <a:outerShdw dist="38100" dir="2700000" algn="tl" rotWithShape="0">
                    <a:schemeClr val="accent2"/>
                  </a:outerShdw>
                </a:effectLst>
              </a:rPr>
              <a:t>Carlota</a:t>
            </a:r>
            <a:endParaRPr lang="es-PE"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6" name="6 CuadroTexto"/>
          <p:cNvSpPr txBox="1"/>
          <p:nvPr/>
        </p:nvSpPr>
        <p:spPr>
          <a:xfrm>
            <a:off x="4989822" y="2675973"/>
            <a:ext cx="1375212" cy="461665"/>
          </a:xfrm>
          <a:prstGeom prst="rect">
            <a:avLst/>
          </a:prstGeom>
          <a:noFill/>
        </p:spPr>
        <p:txBody>
          <a:bodyPr wrap="square" rtlCol="0">
            <a:spAutoFit/>
          </a:bodyPr>
          <a:lstStyle/>
          <a:p>
            <a:pPr algn="ctr" fontAlgn="base">
              <a:spcBef>
                <a:spcPct val="0"/>
              </a:spcBef>
              <a:spcAft>
                <a:spcPct val="0"/>
              </a:spcAft>
            </a:pPr>
            <a:r>
              <a:rPr lang="es-PE" sz="2400" b="1" dirty="0" smtClean="0">
                <a:ln w="6600">
                  <a:solidFill>
                    <a:schemeClr val="accent2"/>
                  </a:solidFill>
                  <a:prstDash val="solid"/>
                </a:ln>
                <a:solidFill>
                  <a:srgbClr val="FFFFFF"/>
                </a:solidFill>
                <a:effectLst>
                  <a:outerShdw dist="38100" dir="2700000" algn="tl" rotWithShape="0">
                    <a:schemeClr val="accent2"/>
                  </a:outerShdw>
                </a:effectLst>
              </a:rPr>
              <a:t>Lucila</a:t>
            </a:r>
            <a:endParaRPr lang="es-PE"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CuadroTexto 16"/>
          <p:cNvSpPr txBox="1"/>
          <p:nvPr/>
        </p:nvSpPr>
        <p:spPr>
          <a:xfrm>
            <a:off x="1445242" y="1079364"/>
            <a:ext cx="6636314" cy="646331"/>
          </a:xfrm>
          <a:prstGeom prst="rect">
            <a:avLst/>
          </a:prstGeom>
          <a:noFill/>
        </p:spPr>
        <p:txBody>
          <a:bodyPr wrap="square" rtlCol="0">
            <a:spAutoFit/>
          </a:bodyPr>
          <a:lstStyle/>
          <a:p>
            <a:pPr fontAlgn="base">
              <a:spcBef>
                <a:spcPct val="0"/>
              </a:spcBef>
              <a:spcAft>
                <a:spcPct val="0"/>
              </a:spcAft>
            </a:pPr>
            <a:r>
              <a:rPr lang="es-PE" b="1" dirty="0" smtClean="0">
                <a:solidFill>
                  <a:schemeClr val="bg1"/>
                </a:solidFill>
                <a:effectLst>
                  <a:outerShdw blurRad="38100" dist="38100" dir="2700000" algn="tl">
                    <a:srgbClr val="000000">
                      <a:alpha val="43137"/>
                    </a:srgbClr>
                  </a:outerShdw>
                </a:effectLst>
              </a:rPr>
              <a:t>Al </a:t>
            </a:r>
            <a:r>
              <a:rPr lang="es-PE" b="1" dirty="0">
                <a:solidFill>
                  <a:schemeClr val="bg1"/>
                </a:solidFill>
                <a:effectLst>
                  <a:outerShdw blurRad="38100" dist="38100" dir="2700000" algn="tl">
                    <a:srgbClr val="000000">
                      <a:alpha val="43137"/>
                    </a:srgbClr>
                  </a:outerShdw>
                </a:effectLst>
              </a:rPr>
              <a:t>centro un corazón grande de cartulina con los nombres de los </a:t>
            </a:r>
            <a:r>
              <a:rPr lang="es-PE" b="1" dirty="0" smtClean="0">
                <a:solidFill>
                  <a:schemeClr val="bg1"/>
                </a:solidFill>
                <a:effectLst>
                  <a:outerShdw blurRad="38100" dist="38100" dir="2700000" algn="tl">
                    <a:srgbClr val="000000">
                      <a:alpha val="43137"/>
                    </a:srgbClr>
                  </a:outerShdw>
                </a:effectLst>
              </a:rPr>
              <a:t>participantes. Frase</a:t>
            </a:r>
            <a:r>
              <a:rPr lang="es-PE" b="1" dirty="0">
                <a:solidFill>
                  <a:schemeClr val="bg1"/>
                </a:solidFill>
                <a:effectLst>
                  <a:outerShdw blurRad="38100" dist="38100" dir="2700000" algn="tl">
                    <a:srgbClr val="000000">
                      <a:alpha val="43137"/>
                    </a:srgbClr>
                  </a:outerShdw>
                </a:effectLst>
              </a:rPr>
              <a:t>: ustedes son mis amigos</a:t>
            </a:r>
            <a:r>
              <a:rPr lang="es-PE" b="1" dirty="0" smtClean="0">
                <a:solidFill>
                  <a:schemeClr val="bg1"/>
                </a:solidFill>
                <a:effectLst>
                  <a:outerShdw blurRad="38100" dist="38100" dir="2700000" algn="tl">
                    <a:srgbClr val="000000">
                      <a:alpha val="43137"/>
                    </a:srgbClr>
                  </a:outerShdw>
                </a:effectLst>
              </a:rPr>
              <a:t>.</a:t>
            </a:r>
            <a:endParaRPr lang="es-PE"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9626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childTnLst>
                          </p:cTn>
                        </p:par>
                        <p:par>
                          <p:cTn id="32" fill="hold">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ircle(in)">
                                      <p:cBhvr>
                                        <p:cTn id="35" dur="2000"/>
                                        <p:tgtEl>
                                          <p:spTgt spid="2"/>
                                        </p:tgtEl>
                                      </p:cBhvr>
                                    </p:animEffect>
                                  </p:childTnLst>
                                </p:cTn>
                              </p:par>
                            </p:childTnLst>
                          </p:cTn>
                        </p:par>
                        <p:par>
                          <p:cTn id="36" fill="hold">
                            <p:stCondLst>
                              <p:cond delay="16000"/>
                            </p:stCondLst>
                            <p:childTnLst>
                              <p:par>
                                <p:cTn id="37" presetID="6" presetClass="entr" presetSubtype="16"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7" grpId="0"/>
      <p:bldP spid="12" grpId="0"/>
      <p:bldP spid="13" grpId="0"/>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lmo 135: Dad gracias al Señor porque es bueno"/>
          <p:cNvPicPr>
            <a:picLocks noChangeAspect="1" noChangeArrowheads="1"/>
          </p:cNvPicPr>
          <p:nvPr/>
        </p:nvPicPr>
        <p:blipFill rotWithShape="1">
          <a:blip r:embed="rId2">
            <a:extLst>
              <a:ext uri="{28A0092B-C50C-407E-A947-70E740481C1C}">
                <a14:useLocalDpi xmlns:a14="http://schemas.microsoft.com/office/drawing/2010/main" val="0"/>
              </a:ext>
            </a:extLst>
          </a:blip>
          <a:srcRect b="5914"/>
          <a:stretch/>
        </p:blipFill>
        <p:spPr bwMode="auto">
          <a:xfrm>
            <a:off x="486500" y="438557"/>
            <a:ext cx="8126277" cy="59099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696317" y="438557"/>
            <a:ext cx="7916459" cy="2554545"/>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s-PE" sz="32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El Señor da a conocer su victoria, revela a las naciones su justicia:  se acordó de su misericordia </a:t>
            </a:r>
            <a:r>
              <a:rPr lang="es-PE"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                      y </a:t>
            </a:r>
            <a:r>
              <a:rPr lang="es-PE" sz="32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su fidelidad a favor </a:t>
            </a:r>
            <a:r>
              <a:rPr lang="es-PE" sz="32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                               de </a:t>
            </a:r>
            <a:r>
              <a:rPr lang="es-PE" sz="32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rPr>
              <a:t>la casa de Israel. </a:t>
            </a:r>
            <a:endParaRPr lang="ca-ES" sz="32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itchFamily="66" charset="0"/>
            </a:endParaRPr>
          </a:p>
        </p:txBody>
      </p:sp>
      <p:sp>
        <p:nvSpPr>
          <p:cNvPr id="7" name="Rectangle 4"/>
          <p:cNvSpPr>
            <a:spLocks noChangeArrowheads="1"/>
          </p:cNvSpPr>
          <p:nvPr/>
        </p:nvSpPr>
        <p:spPr bwMode="auto">
          <a:xfrm>
            <a:off x="815602" y="4388092"/>
            <a:ext cx="3887028" cy="138499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b="1" i="1" dirty="0" smtClean="0">
                <a:solidFill>
                  <a:srgbClr val="002060"/>
                </a:solidFill>
                <a:effectLst>
                  <a:glow rad="101600">
                    <a:srgbClr val="FFFFFF"/>
                  </a:glow>
                </a:effectLst>
                <a:latin typeface="Comic Sans MS" pitchFamily="66" charset="0"/>
              </a:rPr>
              <a:t>El </a:t>
            </a:r>
            <a:r>
              <a:rPr lang="es-PE" sz="2800" b="1" i="1" dirty="0">
                <a:solidFill>
                  <a:srgbClr val="002060"/>
                </a:solidFill>
                <a:effectLst>
                  <a:glow rad="101600">
                    <a:srgbClr val="FFFFFF"/>
                  </a:glow>
                </a:effectLst>
                <a:latin typeface="Comic Sans MS" pitchFamily="66" charset="0"/>
              </a:rPr>
              <a:t>Señor revela a las naciones su salvación</a:t>
            </a:r>
            <a:r>
              <a:rPr lang="es-PE" sz="2800" b="1" i="1" dirty="0" smtClean="0">
                <a:solidFill>
                  <a:srgbClr val="002060"/>
                </a:solidFill>
                <a:effectLst>
                  <a:glow rad="101600">
                    <a:srgbClr val="FFFFFF"/>
                  </a:glow>
                </a:effectLst>
                <a:latin typeface="Comic Sans MS" pitchFamily="66" charset="0"/>
              </a:rPr>
              <a:t>.</a:t>
            </a:r>
            <a:endParaRPr lang="ca-ES" sz="2800" b="1" i="1" dirty="0">
              <a:solidFill>
                <a:srgbClr val="002060"/>
              </a:solidFill>
              <a:effectLst>
                <a:glow rad="101600">
                  <a:srgbClr val="FFFFFF"/>
                </a:glow>
              </a:effectLst>
              <a:latin typeface="Comic Sans MS" pitchFamily="66" charset="0"/>
            </a:endParaRPr>
          </a:p>
        </p:txBody>
      </p:sp>
    </p:spTree>
    <p:extLst>
      <p:ext uri="{BB962C8B-B14F-4D97-AF65-F5344CB8AC3E}">
        <p14:creationId xmlns:p14="http://schemas.microsoft.com/office/powerpoint/2010/main" val="4294158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700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750" fill="hold"/>
                                        <p:tgtEl>
                                          <p:spTgt spid="7"/>
                                        </p:tgtEl>
                                        <p:attrNameLst>
                                          <p:attrName>ppt_w</p:attrName>
                                        </p:attrNameLst>
                                      </p:cBhvr>
                                      <p:tavLst>
                                        <p:tav tm="0">
                                          <p:val>
                                            <p:fltVal val="0"/>
                                          </p:val>
                                        </p:tav>
                                        <p:tav tm="100000">
                                          <p:val>
                                            <p:strVal val="#ppt_w"/>
                                          </p:val>
                                        </p:tav>
                                      </p:tavLst>
                                    </p:anim>
                                    <p:anim calcmode="lin" valueType="num">
                                      <p:cBhvr>
                                        <p:cTn id="15" dur="1750" fill="hold"/>
                                        <p:tgtEl>
                                          <p:spTgt spid="7"/>
                                        </p:tgtEl>
                                        <p:attrNameLst>
                                          <p:attrName>ppt_h</p:attrName>
                                        </p:attrNameLst>
                                      </p:cBhvr>
                                      <p:tavLst>
                                        <p:tav tm="0">
                                          <p:val>
                                            <p:fltVal val="0"/>
                                          </p:val>
                                        </p:tav>
                                        <p:tav tm="100000">
                                          <p:val>
                                            <p:strVal val="#ppt_h"/>
                                          </p:val>
                                        </p:tav>
                                      </p:tavLst>
                                    </p:anim>
                                    <p:anim calcmode="lin" valueType="num">
                                      <p:cBhvr>
                                        <p:cTn id="16" dur="1750" fill="hold"/>
                                        <p:tgtEl>
                                          <p:spTgt spid="7"/>
                                        </p:tgtEl>
                                        <p:attrNameLst>
                                          <p:attrName>ppt_x</p:attrName>
                                        </p:attrNameLst>
                                      </p:cBhvr>
                                      <p:tavLst>
                                        <p:tav tm="0">
                                          <p:val>
                                            <p:fltVal val="0.5"/>
                                          </p:val>
                                        </p:tav>
                                        <p:tav tm="100000">
                                          <p:val>
                                            <p:strVal val="#ppt_x"/>
                                          </p:val>
                                        </p:tav>
                                      </p:tavLst>
                                    </p:anim>
                                    <p:anim calcmode="lin" valueType="num">
                                      <p:cBhvr>
                                        <p:cTn id="17" dur="1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l Rey Victorioso — EB Global: Enfoque Bíblico / Bible Fo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93" y="472438"/>
            <a:ext cx="8178528" cy="587610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701900" y="649122"/>
            <a:ext cx="3503053" cy="39703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b="1" i="1" dirty="0" smtClean="0">
                <a:solidFill>
                  <a:srgbClr val="C00000"/>
                </a:solidFill>
                <a:effectLst>
                  <a:glow rad="101600">
                    <a:srgbClr val="FFFFFF"/>
                  </a:glow>
                </a:effectLst>
                <a:latin typeface="Comic Sans MS" pitchFamily="66" charset="0"/>
              </a:rPr>
              <a:t>Los confines de la tierra han contemplado la victoria de nuestro Dios. Aclama al Señor, tierra entera; griten,  vitoreen, toquen. </a:t>
            </a:r>
          </a:p>
          <a:p>
            <a:pPr algn="ctr" fontAlgn="base">
              <a:spcBef>
                <a:spcPct val="0"/>
              </a:spcBef>
              <a:spcAft>
                <a:spcPct val="0"/>
              </a:spcAft>
              <a:defRPr/>
            </a:pPr>
            <a:endParaRPr lang="ca-ES" sz="2800" b="1" i="1" dirty="0">
              <a:solidFill>
                <a:srgbClr val="C00000"/>
              </a:solidFill>
              <a:effectLst>
                <a:glow rad="101600">
                  <a:srgbClr val="FFFFFF"/>
                </a:glow>
              </a:effectLst>
              <a:latin typeface="Comic Sans MS" pitchFamily="66" charset="0"/>
            </a:endParaRPr>
          </a:p>
        </p:txBody>
      </p:sp>
      <p:sp>
        <p:nvSpPr>
          <p:cNvPr id="9" name="Rectangle 4"/>
          <p:cNvSpPr>
            <a:spLocks noChangeArrowheads="1"/>
          </p:cNvSpPr>
          <p:nvPr/>
        </p:nvSpPr>
        <p:spPr bwMode="auto">
          <a:xfrm>
            <a:off x="5468982" y="2159712"/>
            <a:ext cx="3121225" cy="206210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3200" b="1" i="1" dirty="0" smtClean="0">
                <a:solidFill>
                  <a:srgbClr val="C00000"/>
                </a:solidFill>
                <a:effectLst>
                  <a:glow rad="101600">
                    <a:srgbClr val="FFFFFF"/>
                  </a:glow>
                </a:effectLst>
                <a:latin typeface="Comic Sans MS" pitchFamily="66" charset="0"/>
              </a:rPr>
              <a:t>El Señor revela a las naciones su salvación.</a:t>
            </a:r>
            <a:endParaRPr lang="ca-ES" sz="3200" b="1" i="1" dirty="0">
              <a:solidFill>
                <a:srgbClr val="C00000"/>
              </a:solidFill>
              <a:effectLst>
                <a:glow rad="101600">
                  <a:srgbClr val="FFFFFF"/>
                </a:glow>
              </a:effectLst>
              <a:latin typeface="Comic Sans MS" pitchFamily="66" charset="0"/>
            </a:endParaRPr>
          </a:p>
        </p:txBody>
      </p:sp>
    </p:spTree>
    <p:extLst>
      <p:ext uri="{BB962C8B-B14F-4D97-AF65-F5344CB8AC3E}">
        <p14:creationId xmlns:p14="http://schemas.microsoft.com/office/powerpoint/2010/main" val="377222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612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1750" fill="hold"/>
                                        <p:tgtEl>
                                          <p:spTgt spid="9"/>
                                        </p:tgtEl>
                                        <p:attrNameLst>
                                          <p:attrName>ppt_w</p:attrName>
                                        </p:attrNameLst>
                                      </p:cBhvr>
                                      <p:tavLst>
                                        <p:tav tm="0">
                                          <p:val>
                                            <p:fltVal val="0"/>
                                          </p:val>
                                        </p:tav>
                                        <p:tav tm="100000">
                                          <p:val>
                                            <p:strVal val="#ppt_w"/>
                                          </p:val>
                                        </p:tav>
                                      </p:tavLst>
                                    </p:anim>
                                    <p:anim calcmode="lin" valueType="num">
                                      <p:cBhvr>
                                        <p:cTn id="15" dur="1750" fill="hold"/>
                                        <p:tgtEl>
                                          <p:spTgt spid="9"/>
                                        </p:tgtEl>
                                        <p:attrNameLst>
                                          <p:attrName>ppt_h</p:attrName>
                                        </p:attrNameLst>
                                      </p:cBhvr>
                                      <p:tavLst>
                                        <p:tav tm="0">
                                          <p:val>
                                            <p:fltVal val="0"/>
                                          </p:val>
                                        </p:tav>
                                        <p:tav tm="100000">
                                          <p:val>
                                            <p:strVal val="#ppt_h"/>
                                          </p:val>
                                        </p:tav>
                                      </p:tavLst>
                                    </p:anim>
                                    <p:anim calcmode="lin" valueType="num">
                                      <p:cBhvr>
                                        <p:cTn id="16" dur="1750" fill="hold"/>
                                        <p:tgtEl>
                                          <p:spTgt spid="9"/>
                                        </p:tgtEl>
                                        <p:attrNameLst>
                                          <p:attrName>ppt_x</p:attrName>
                                        </p:attrNameLst>
                                      </p:cBhvr>
                                      <p:tavLst>
                                        <p:tav tm="0">
                                          <p:val>
                                            <p:fltVal val="0.5"/>
                                          </p:val>
                                        </p:tav>
                                        <p:tav tm="100000">
                                          <p:val>
                                            <p:strVal val="#ppt_x"/>
                                          </p:val>
                                        </p:tav>
                                      </p:tavLst>
                                    </p:anim>
                                    <p:anim calcmode="lin" valueType="num">
                                      <p:cBhvr>
                                        <p:cTn id="17" dur="1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34" y="473596"/>
            <a:ext cx="8172565" cy="589237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53" y="482305"/>
            <a:ext cx="3933226" cy="832161"/>
          </a:xfrm>
          <a:prstGeom prst="roundRect">
            <a:avLst/>
          </a:prstGeom>
        </p:spPr>
      </p:pic>
      <p:sp>
        <p:nvSpPr>
          <p:cNvPr id="12" name="Rectángulo redondeado 11"/>
          <p:cNvSpPr>
            <a:spLocks noChangeArrowheads="1"/>
          </p:cNvSpPr>
          <p:nvPr/>
        </p:nvSpPr>
        <p:spPr bwMode="auto">
          <a:xfrm>
            <a:off x="605674" y="503711"/>
            <a:ext cx="3722486" cy="652034"/>
          </a:xfrm>
          <a:prstGeom prst="roundRect">
            <a:avLst>
              <a:gd name="adj" fmla="val 16667"/>
            </a:avLst>
          </a:prstGeom>
          <a:noFill/>
          <a:ln w="6350" cap="flat" cmpd="sng" algn="ctr">
            <a:no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b="1" kern="0" dirty="0">
                <a:solidFill>
                  <a:srgbClr val="C00000"/>
                </a:solidFill>
                <a:latin typeface="Times New Roman" panose="02020603050405020304" pitchFamily="18" charset="0"/>
                <a:ea typeface="Times New Roman" panose="02020603050405020304" pitchFamily="18" charset="0"/>
              </a:rPr>
              <a:t>CONTEMPLATIO</a:t>
            </a:r>
            <a:endParaRPr lang="es-PE" sz="2000" kern="0" dirty="0">
              <a:solidFill>
                <a:srgbClr val="880000"/>
              </a:solidFill>
              <a:latin typeface="Times New Roman" panose="02020603050405020304" pitchFamily="18" charset="0"/>
              <a:ea typeface="Times New Roman" panose="02020603050405020304" pitchFamily="18" charset="0"/>
            </a:endParaRPr>
          </a:p>
          <a:p>
            <a:pPr indent="19050" algn="ctr" fontAlgn="base">
              <a:spcBef>
                <a:spcPct val="0"/>
              </a:spcBef>
              <a:spcAft>
                <a:spcPct val="0"/>
              </a:spcAft>
            </a:pPr>
            <a:r>
              <a:rPr lang="es-ES_tradnl" sz="2000" b="1" kern="0" dirty="0">
                <a:solidFill>
                  <a:srgbClr val="880000"/>
                </a:solidFill>
                <a:latin typeface="Times New Roman" panose="02020603050405020304" pitchFamily="18" charset="0"/>
                <a:ea typeface="Times New Roman" panose="02020603050405020304" pitchFamily="18" charset="0"/>
              </a:rPr>
              <a:t>¿Qué me lleva a hacer el texto?</a:t>
            </a:r>
            <a:endParaRPr lang="es-PE" sz="2000" kern="0" dirty="0">
              <a:solidFill>
                <a:srgbClr val="880000"/>
              </a:solidFill>
              <a:latin typeface="Times New Roman" panose="02020603050405020304" pitchFamily="18" charset="0"/>
              <a:ea typeface="Times New Roman" panose="02020603050405020304" pitchFamily="18" charset="0"/>
            </a:endParaRPr>
          </a:p>
        </p:txBody>
      </p:sp>
      <p:sp>
        <p:nvSpPr>
          <p:cNvPr id="2" name="Rectángulo 1"/>
          <p:cNvSpPr/>
          <p:nvPr/>
        </p:nvSpPr>
        <p:spPr>
          <a:xfrm>
            <a:off x="724698" y="1430512"/>
            <a:ext cx="1907895" cy="461665"/>
          </a:xfrm>
          <a:prstGeom prst="rect">
            <a:avLst/>
          </a:prstGeom>
        </p:spPr>
        <p:txBody>
          <a:bodyPr wrap="none">
            <a:spAutoFit/>
          </a:bodyPr>
          <a:lstStyle/>
          <a:p>
            <a:r>
              <a:rPr lang="es-PE" sz="2400" dirty="0">
                <a:solidFill>
                  <a:schemeClr val="bg1"/>
                </a:solidFill>
                <a:effectLst>
                  <a:outerShdw blurRad="38100" dist="38100" dir="2700000" algn="tl">
                    <a:srgbClr val="000000">
                      <a:alpha val="43137"/>
                    </a:srgbClr>
                  </a:outerShdw>
                </a:effectLst>
                <a:latin typeface="Comic Sans MS" panose="030F0702030302020204" pitchFamily="66" charset="0"/>
              </a:rPr>
              <a:t>Motivación: </a:t>
            </a:r>
            <a:endParaRPr lang="en-US" sz="2400" dirty="0"/>
          </a:p>
        </p:txBody>
      </p:sp>
      <p:sp>
        <p:nvSpPr>
          <p:cNvPr id="186371" name="Rectangle 3"/>
          <p:cNvSpPr>
            <a:spLocks noChangeArrowheads="1"/>
          </p:cNvSpPr>
          <p:nvPr/>
        </p:nvSpPr>
        <p:spPr bwMode="auto">
          <a:xfrm>
            <a:off x="483753" y="2495373"/>
            <a:ext cx="8155147" cy="3552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80000"/>
              </a:lnSpc>
              <a:spcBef>
                <a:spcPct val="20000"/>
              </a:spcBef>
              <a:spcAft>
                <a:spcPct val="0"/>
              </a:spcAft>
            </a:pPr>
            <a:r>
              <a:rPr lang="es-PE" sz="2400" dirty="0" smtClean="0">
                <a:solidFill>
                  <a:schemeClr val="bg1"/>
                </a:solidFill>
                <a:effectLst>
                  <a:outerShdw blurRad="38100" dist="38100" dir="2700000" algn="tl">
                    <a:srgbClr val="000000">
                      <a:alpha val="43137"/>
                    </a:srgbClr>
                  </a:outerShdw>
                </a:effectLst>
                <a:latin typeface="Comic Sans MS" panose="030F0702030302020204" pitchFamily="66" charset="0"/>
              </a:rPr>
              <a:t>Así comprendió san Vicente el mandamiento nuevo del amor:</a:t>
            </a:r>
          </a:p>
          <a:p>
            <a:pPr marL="342900" indent="-342900" algn="ctr" fontAlgn="base">
              <a:lnSpc>
                <a:spcPct val="80000"/>
              </a:lnSpc>
              <a:spcBef>
                <a:spcPct val="20000"/>
              </a:spcBef>
              <a:spcAft>
                <a:spcPct val="0"/>
              </a:spcAft>
            </a:pPr>
            <a:r>
              <a:rPr lang="es-PE" sz="2400" i="1" dirty="0" smtClean="0">
                <a:solidFill>
                  <a:schemeClr val="bg1"/>
                </a:solidFill>
                <a:effectLst>
                  <a:outerShdw blurRad="38100" dist="38100" dir="2700000" algn="tl">
                    <a:srgbClr val="000000">
                      <a:alpha val="43137"/>
                    </a:srgbClr>
                  </a:outerShdw>
                </a:effectLst>
                <a:latin typeface="Comic Sans MS" panose="030F0702030302020204" pitchFamily="66" charset="0"/>
              </a:rPr>
              <a:t>“Nuestro Señor dijo: "El que salve su vida la perderá", y en otro lugar añade que no es posible hacer un acto de amor mayor que el de dar la vida por un amigo. ¿Y no es Dios nuestro amigo? ¿No lo es el prójimo?  ¿No seríamos indignos de gozar del ser que Dios nos da, si nos negásemos a darlo por unos motivos tan dignos? Ciertamente, sabiendo que hemos recibido nuestra vida de su mano generosa, cometeríamos una injusticia si no la gastásemos según sus designios.”     </a:t>
            </a:r>
            <a:r>
              <a:rPr lang="es-PE" sz="1600" i="1" dirty="0" smtClean="0">
                <a:solidFill>
                  <a:schemeClr val="bg1"/>
                </a:solidFill>
                <a:effectLst>
                  <a:outerShdw blurRad="38100" dist="38100" dir="2700000" algn="tl">
                    <a:srgbClr val="000000">
                      <a:alpha val="43137"/>
                    </a:srgbClr>
                  </a:outerShdw>
                </a:effectLst>
                <a:latin typeface="Comic Sans MS" panose="030F0702030302020204" pitchFamily="66" charset="0"/>
              </a:rPr>
              <a:t>(XI, 520)</a:t>
            </a:r>
          </a:p>
          <a:p>
            <a:pPr marL="342900" indent="-342900" algn="ctr" fontAlgn="base">
              <a:lnSpc>
                <a:spcPct val="80000"/>
              </a:lnSpc>
              <a:spcBef>
                <a:spcPct val="20000"/>
              </a:spcBef>
              <a:spcAft>
                <a:spcPct val="0"/>
              </a:spcAft>
            </a:pPr>
            <a:endParaRPr lang="es-PE" sz="2400" i="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186375" name="Rectangle 7"/>
          <p:cNvSpPr>
            <a:spLocks noChangeArrowheads="1"/>
          </p:cNvSpPr>
          <p:nvPr/>
        </p:nvSpPr>
        <p:spPr bwMode="auto">
          <a:xfrm>
            <a:off x="1475234" y="4967166"/>
            <a:ext cx="6578312" cy="98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80000"/>
              </a:lnSpc>
              <a:spcBef>
                <a:spcPct val="20000"/>
              </a:spcBef>
              <a:spcAft>
                <a:spcPct val="0"/>
              </a:spcAft>
            </a:pPr>
            <a:endParaRPr lang="es-ES_tradnl" sz="2400" b="1" dirty="0">
              <a:solidFill>
                <a:srgbClr val="FFFFFF"/>
              </a:solidFill>
              <a:effectLst>
                <a:glow rad="101600">
                  <a:srgbClr val="000000">
                    <a:satMod val="175000"/>
                    <a:alpha val="40000"/>
                  </a:srgbClr>
                </a:glow>
                <a:outerShdw blurRad="50800" dist="38100" dir="18900000" algn="bl" rotWithShape="0">
                  <a:prstClr val="black"/>
                </a:outerShdw>
              </a:effectLst>
            </a:endParaRPr>
          </a:p>
        </p:txBody>
      </p:sp>
    </p:spTree>
    <p:extLst>
      <p:ext uri="{BB962C8B-B14F-4D97-AF65-F5344CB8AC3E}">
        <p14:creationId xmlns:p14="http://schemas.microsoft.com/office/powerpoint/2010/main" val="1082704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86371"/>
                                        </p:tgtEl>
                                        <p:attrNameLst>
                                          <p:attrName>style.visibility</p:attrName>
                                        </p:attrNameLst>
                                      </p:cBhvr>
                                      <p:to>
                                        <p:strVal val="visible"/>
                                      </p:to>
                                    </p:set>
                                    <p:anim calcmode="discrete" valueType="clr">
                                      <p:cBhvr override="childStyle">
                                        <p:cTn id="7" dur="80"/>
                                        <p:tgtEl>
                                          <p:spTgt spid="18637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6371"/>
                                        </p:tgtEl>
                                        <p:attrNameLst>
                                          <p:attrName>fillcolor</p:attrName>
                                        </p:attrNameLst>
                                      </p:cBhvr>
                                      <p:tavLst>
                                        <p:tav tm="0">
                                          <p:val>
                                            <p:clrVal>
                                              <a:schemeClr val="accent2"/>
                                            </p:clrVal>
                                          </p:val>
                                        </p:tav>
                                        <p:tav tm="50000">
                                          <p:val>
                                            <p:clrVal>
                                              <a:schemeClr val="hlink"/>
                                            </p:clrVal>
                                          </p:val>
                                        </p:tav>
                                      </p:tavLst>
                                    </p:anim>
                                    <p:set>
                                      <p:cBhvr>
                                        <p:cTn id="9" dur="80"/>
                                        <p:tgtEl>
                                          <p:spTgt spid="1863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905" b="4064"/>
          <a:stretch/>
        </p:blipFill>
        <p:spPr>
          <a:xfrm>
            <a:off x="357051" y="420391"/>
            <a:ext cx="8360229" cy="5971700"/>
          </a:xfrm>
          <a:prstGeom prst="rect">
            <a:avLst/>
          </a:prstGeom>
        </p:spPr>
      </p:pic>
      <p:sp>
        <p:nvSpPr>
          <p:cNvPr id="24586" name="Rectangle 10"/>
          <p:cNvSpPr>
            <a:spLocks noGrp="1" noChangeArrowheads="1"/>
          </p:cNvSpPr>
          <p:nvPr>
            <p:ph type="body" idx="1"/>
          </p:nvPr>
        </p:nvSpPr>
        <p:spPr>
          <a:xfrm>
            <a:off x="2508069" y="834563"/>
            <a:ext cx="6209211" cy="5122101"/>
          </a:xfrm>
          <a:noFill/>
        </p:spPr>
        <p:txBody>
          <a:bodyPr/>
          <a:lstStyle/>
          <a:p>
            <a:pPr marL="0" indent="0" algn="ctr" eaLnBrk="1" hangingPunct="1">
              <a:spcBef>
                <a:spcPts val="0"/>
              </a:spcBef>
              <a:buFontTx/>
              <a:buNone/>
            </a:pPr>
            <a:r>
              <a:rPr lang="es-ES_tradnl" sz="2200" b="1" i="1"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anose="030F0702030302020204" pitchFamily="66" charset="0"/>
              </a:rPr>
              <a:t>“</a:t>
            </a:r>
            <a:r>
              <a:rPr lang="es-PE" sz="2200" b="1" i="1" dirty="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anose="030F0702030302020204" pitchFamily="66" charset="0"/>
              </a:rPr>
              <a:t>“Sólo nuestro Señor ha podido dejarse arrastrar por el amor a las criaturas hasta dejar el trono de su Padre para venir a tomar un cuerpo sujeto a las debilidades. ¿Y para qué? Para establecer entre nosotros por su ejemplo y su palabra la caridad con el prójimo. Este amor fue el que lo crucificó y el que hizo esta obra admirable de nuestra redención. Hermanos míos, si tuviéramos un poco de ese amor, ¿nos quedaríamos con los brazos cruzados? ¿Dejaríamos morir a todos esos que podríamos asistir? No, la caridad no puede permanecer ociosa, sino que nos mueve a la salvación y al consuelo de los </a:t>
            </a:r>
            <a:r>
              <a:rPr lang="es-PE" sz="2200" b="1" i="1"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anose="030F0702030302020204" pitchFamily="66" charset="0"/>
              </a:rPr>
              <a:t>demás” </a:t>
            </a:r>
            <a:r>
              <a:rPr lang="es-PE" sz="2200" b="1" i="1"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anose="030F0702030302020204" pitchFamily="66" charset="0"/>
              </a:rPr>
              <a:t>(S.V.)</a:t>
            </a:r>
            <a:endParaRPr lang="es-ES" sz="2200" b="1"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anose="030F0702030302020204" pitchFamily="66" charset="0"/>
            </a:endParaRPr>
          </a:p>
        </p:txBody>
      </p:sp>
      <p:sp>
        <p:nvSpPr>
          <p:cNvPr id="6" name="Rectangle 10"/>
          <p:cNvSpPr txBox="1">
            <a:spLocks noChangeArrowheads="1"/>
          </p:cNvSpPr>
          <p:nvPr/>
        </p:nvSpPr>
        <p:spPr>
          <a:xfrm>
            <a:off x="3383241" y="3241968"/>
            <a:ext cx="4509366" cy="1343891"/>
          </a:xfrm>
          <a:prstGeom prst="rect">
            <a:avLst/>
          </a:prstGeom>
          <a:no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buFontTx/>
              <a:buNone/>
            </a:pPr>
            <a:endParaRPr lang="es-ES" sz="2800" dirty="0" smtClean="0">
              <a:solidFill>
                <a:srgbClr val="FFFF00"/>
              </a:solidFill>
              <a:effectLst>
                <a:outerShdw blurRad="50800" dist="38100" dir="10800000" algn="r" rotWithShape="0">
                  <a:prstClr val="black"/>
                </a:outerShdw>
              </a:effectLst>
            </a:endParaRPr>
          </a:p>
        </p:txBody>
      </p:sp>
    </p:spTree>
    <p:extLst>
      <p:ext uri="{BB962C8B-B14F-4D97-AF65-F5344CB8AC3E}">
        <p14:creationId xmlns:p14="http://schemas.microsoft.com/office/powerpoint/2010/main" val="1249690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4586">
                                            <p:txEl>
                                              <p:pRg st="0" end="0"/>
                                            </p:txEl>
                                          </p:spTgt>
                                        </p:tgtEl>
                                        <p:attrNameLst>
                                          <p:attrName>style.visibility</p:attrName>
                                        </p:attrNameLst>
                                      </p:cBhvr>
                                      <p:to>
                                        <p:strVal val="visible"/>
                                      </p:to>
                                    </p:set>
                                    <p:anim calcmode="discrete" valueType="clr">
                                      <p:cBhvr override="childStyle">
                                        <p:cTn id="7" dur="80"/>
                                        <p:tgtEl>
                                          <p:spTgt spid="245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8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458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b6/92/f9/b692f9ed8d0b67b527ede03d353082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46" y="466037"/>
            <a:ext cx="8194766" cy="5899929"/>
          </a:xfrm>
          <a:prstGeom prst="rect">
            <a:avLst/>
          </a:prstGeom>
          <a:noFill/>
          <a:extLst>
            <a:ext uri="{909E8E84-426E-40DD-AFC4-6F175D3DCCD1}">
              <a14:hiddenFill xmlns:a14="http://schemas.microsoft.com/office/drawing/2010/main">
                <a:solidFill>
                  <a:srgbClr val="FFFFFF"/>
                </a:solidFill>
              </a14:hiddenFill>
            </a:ext>
          </a:extLst>
        </p:spPr>
      </p:pic>
      <p:sp>
        <p:nvSpPr>
          <p:cNvPr id="197643" name="Rectangle 11"/>
          <p:cNvSpPr>
            <a:spLocks noChangeArrowheads="1"/>
          </p:cNvSpPr>
          <p:nvPr/>
        </p:nvSpPr>
        <p:spPr bwMode="auto">
          <a:xfrm>
            <a:off x="1870290" y="1798490"/>
            <a:ext cx="5146011" cy="2346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90000"/>
              </a:lnSpc>
              <a:spcBef>
                <a:spcPct val="20000"/>
              </a:spcBef>
              <a:spcAft>
                <a:spcPct val="0"/>
              </a:spcAft>
            </a:pPr>
            <a:r>
              <a:rPr lang="es-ES_tradnl" sz="3600" b="1" dirty="0" smtClean="0">
                <a:ln w="6600">
                  <a:solidFill>
                    <a:schemeClr val="accent2"/>
                  </a:solidFill>
                  <a:prstDash val="solid"/>
                </a:ln>
                <a:solidFill>
                  <a:srgbClr val="FFFFFF"/>
                </a:solidFill>
                <a:effectLst>
                  <a:glow rad="101600">
                    <a:srgbClr val="C00000">
                      <a:alpha val="60000"/>
                    </a:srgbClr>
                  </a:glow>
                  <a:outerShdw dist="38100" dir="2700000" algn="tl" rotWithShape="0">
                    <a:schemeClr val="accent2"/>
                  </a:outerShdw>
                </a:effectLst>
                <a:latin typeface="Arial Narrow" panose="020B0606020202030204" pitchFamily="34" charset="0"/>
              </a:rPr>
              <a:t>  </a:t>
            </a:r>
            <a:r>
              <a:rPr lang="es-PE" sz="3600" b="1" dirty="0" smtClean="0">
                <a:ln w="6600">
                  <a:solidFill>
                    <a:schemeClr val="accent2"/>
                  </a:solidFill>
                  <a:prstDash val="solid"/>
                </a:ln>
                <a:solidFill>
                  <a:srgbClr val="FFFFFF"/>
                </a:solidFill>
                <a:effectLst>
                  <a:glow rad="101600">
                    <a:srgbClr val="C00000">
                      <a:alpha val="60000"/>
                    </a:srgbClr>
                  </a:glow>
                  <a:outerShdw dist="38100" dir="2700000" algn="tl" rotWithShape="0">
                    <a:schemeClr val="accent2"/>
                  </a:outerShdw>
                </a:effectLst>
                <a:latin typeface="Arial Narrow" panose="020B0606020202030204" pitchFamily="34" charset="0"/>
              </a:rPr>
              <a:t>Hacer más concreta nuestra presencia en la sociedad mediante el testimonio de la alegría en el compartir.</a:t>
            </a:r>
            <a:endParaRPr lang="es-ES" sz="3600" b="1" dirty="0">
              <a:ln w="6600">
                <a:solidFill>
                  <a:schemeClr val="accent2"/>
                </a:solidFill>
                <a:prstDash val="solid"/>
              </a:ln>
              <a:solidFill>
                <a:srgbClr val="FFFFFF"/>
              </a:solidFill>
              <a:effectLst>
                <a:glow rad="101600">
                  <a:srgbClr val="C00000">
                    <a:alpha val="60000"/>
                  </a:srgbClr>
                </a:glow>
                <a:outerShdw dist="38100" dir="2700000" algn="tl" rotWithShape="0">
                  <a:schemeClr val="accent2"/>
                </a:outerShdw>
              </a:effectLst>
              <a:latin typeface="Arial Narrow" panose="020B0606020202030204" pitchFamily="34" charset="0"/>
            </a:endParaRPr>
          </a:p>
        </p:txBody>
      </p:sp>
      <p:sp>
        <p:nvSpPr>
          <p:cNvPr id="4" name="3 Rectángulo"/>
          <p:cNvSpPr/>
          <p:nvPr/>
        </p:nvSpPr>
        <p:spPr>
          <a:xfrm>
            <a:off x="2945418" y="577015"/>
            <a:ext cx="3661580" cy="646331"/>
          </a:xfrm>
          <a:prstGeom prst="rect">
            <a:avLst/>
          </a:prstGeom>
        </p:spPr>
        <p:txBody>
          <a:bodyPr wrap="none">
            <a:spAutoFit/>
          </a:bodyPr>
          <a:lstStyle/>
          <a:p>
            <a:pPr marL="342900" indent="-342900" algn="ctr" fontAlgn="base">
              <a:lnSpc>
                <a:spcPct val="90000"/>
              </a:lnSpc>
              <a:spcBef>
                <a:spcPct val="20000"/>
              </a:spcBef>
              <a:spcAft>
                <a:spcPct val="0"/>
              </a:spcAft>
            </a:pPr>
            <a:r>
              <a:rPr lang="es-ES_tradnl" sz="4000" b="1" dirty="0">
                <a:solidFill>
                  <a:srgbClr val="FFFF00"/>
                </a:solidFill>
                <a:effectLst>
                  <a:glow rad="101600">
                    <a:srgbClr val="000000">
                      <a:satMod val="175000"/>
                      <a:alpha val="40000"/>
                    </a:srgbClr>
                  </a:glow>
                  <a:outerShdw blurRad="50800" dist="38100" dir="10800000" algn="r" rotWithShape="0">
                    <a:prstClr val="black"/>
                  </a:outerShdw>
                </a:effectLst>
              </a:rPr>
              <a:t>Compromiso: </a:t>
            </a:r>
          </a:p>
        </p:txBody>
      </p:sp>
    </p:spTree>
    <p:extLst>
      <p:ext uri="{BB962C8B-B14F-4D97-AF65-F5344CB8AC3E}">
        <p14:creationId xmlns:p14="http://schemas.microsoft.com/office/powerpoint/2010/main" val="1097976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8000"/>
                                  </p:iterate>
                                  <p:childTnLst>
                                    <p:set>
                                      <p:cBhvr>
                                        <p:cTn id="6" dur="1" fill="hold">
                                          <p:stCondLst>
                                            <p:cond delay="0"/>
                                          </p:stCondLst>
                                        </p:cTn>
                                        <p:tgtEl>
                                          <p:spTgt spid="197643"/>
                                        </p:tgtEl>
                                        <p:attrNameLst>
                                          <p:attrName>style.visibility</p:attrName>
                                        </p:attrNameLst>
                                      </p:cBhvr>
                                      <p:to>
                                        <p:strVal val="visible"/>
                                      </p:to>
                                    </p:set>
                                    <p:animEffect transition="in" filter="fade">
                                      <p:cBhvr>
                                        <p:cTn id="7" dur="2000"/>
                                        <p:tgtEl>
                                          <p:spTgt spid="197643"/>
                                        </p:tgtEl>
                                      </p:cBhvr>
                                    </p:animEffect>
                                  </p:childTnLst>
                                </p:cTn>
                              </p:par>
                              <p:par>
                                <p:cTn id="8" presetID="9" presetClass="path" presetSubtype="0" fill="hold" grpId="1" nodeType="withEffect">
                                  <p:stCondLst>
                                    <p:cond delay="0"/>
                                  </p:stCondLst>
                                  <p:iterate type="lt">
                                    <p:tmPct val="8000"/>
                                  </p:iterate>
                                  <p:childTnLst>
                                    <p:animMotion origin="layout" path="M -3.33333E-6 -2.22222E-6 C 0.01198 -0.02407 0.03299 -0.05856 0.05799 -0.05856 C 0.09497 -0.05856 0.125 -0.02268 0.125 0.02269 C 0.125 0.03727 0.12205 0.0507 0.11598 0.0625 C 0.11702 0.0625 -3.33333E-6 0.24236 -3.33333E-6 0.24375 C -3.33333E-6 0.24236 -0.11701 0.0625 -0.11597 0.0625 C -0.12205 0.0507 -0.125 0.03727 -0.125 0.02269 C -0.125 -0.02268 -0.09496 -0.05856 -0.05694 -0.05856 C -0.03298 -0.05856 -0.01198 -0.02407 -3.33333E-6 -2.22222E-6 Z " pathEditMode="relative" rAng="0" ptsTypes="AAAAAAAAA">
                                      <p:cBhvr>
                                        <p:cTn id="9" dur="2000" fill="hold"/>
                                        <p:tgtEl>
                                          <p:spTgt spid="197643"/>
                                        </p:tgtEl>
                                        <p:attrNameLst>
                                          <p:attrName>ppt_x</p:attrName>
                                          <p:attrName>ppt_y</p:attrName>
                                        </p:attrNameLst>
                                      </p:cBhvr>
                                      <p:rCtr x="0" y="9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3" grpId="0"/>
      <p:bldP spid="197643"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356" y="399724"/>
            <a:ext cx="8345424" cy="6041136"/>
          </a:xfrm>
          <a:prstGeom prst="rect">
            <a:avLst/>
          </a:prstGeom>
        </p:spPr>
      </p:pic>
      <p:sp>
        <p:nvSpPr>
          <p:cNvPr id="9" name="Rectángulo 8"/>
          <p:cNvSpPr/>
          <p:nvPr/>
        </p:nvSpPr>
        <p:spPr>
          <a:xfrm>
            <a:off x="1050637" y="571063"/>
            <a:ext cx="2303836" cy="523220"/>
          </a:xfrm>
          <a:prstGeom prst="rect">
            <a:avLst/>
          </a:prstGeom>
        </p:spPr>
        <p:txBody>
          <a:bodyPr wrap="none">
            <a:spAutoFit/>
          </a:bodyPr>
          <a:lstStyle/>
          <a:p>
            <a:r>
              <a:rPr lang="es-PE" sz="2800" dirty="0" smtClean="0">
                <a:solidFill>
                  <a:schemeClr val="bg1"/>
                </a:solidFill>
                <a:effectLst>
                  <a:outerShdw blurRad="38100" dist="38100" dir="2700000" algn="tl">
                    <a:srgbClr val="000000">
                      <a:alpha val="43137"/>
                    </a:srgbClr>
                  </a:outerShdw>
                </a:effectLst>
              </a:rPr>
              <a:t>Oración final </a:t>
            </a:r>
            <a:endParaRPr lang="es-PE" sz="2800" dirty="0">
              <a:solidFill>
                <a:schemeClr val="bg1"/>
              </a:solidFill>
              <a:effectLst>
                <a:outerShdw blurRad="38100" dist="38100" dir="2700000" algn="tl">
                  <a:srgbClr val="000000">
                    <a:alpha val="43137"/>
                  </a:srgbClr>
                </a:outerShdw>
              </a:effectLst>
            </a:endParaRPr>
          </a:p>
        </p:txBody>
      </p:sp>
      <p:sp>
        <p:nvSpPr>
          <p:cNvPr id="25607" name="Rectangle 7"/>
          <p:cNvSpPr>
            <a:spLocks noGrp="1" noChangeArrowheads="1"/>
          </p:cNvSpPr>
          <p:nvPr>
            <p:ph type="body" idx="1"/>
          </p:nvPr>
        </p:nvSpPr>
        <p:spPr>
          <a:xfrm>
            <a:off x="2403566" y="352476"/>
            <a:ext cx="6462551" cy="5763699"/>
          </a:xfrm>
          <a:noFill/>
        </p:spPr>
        <p:txBody>
          <a:bodyPr/>
          <a:lstStyle/>
          <a:p>
            <a:pPr marL="0" indent="0" algn="ctr" eaLnBrk="1" hangingPunct="1">
              <a:spcBef>
                <a:spcPts val="0"/>
              </a:spcBef>
              <a:buFontTx/>
              <a:buNone/>
            </a:pPr>
            <a:r>
              <a:rPr lang="es-ES_tradnl" sz="2600" b="1" dirty="0" smtClean="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   </a:t>
            </a:r>
            <a:r>
              <a:rPr lang="es-PE" sz="2600" b="1" dirty="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Señor Jesús, Tú que nos elegiste,</a:t>
            </a:r>
          </a:p>
          <a:p>
            <a:pPr marL="0" indent="0" algn="ctr" eaLnBrk="1" hangingPunct="1">
              <a:spcBef>
                <a:spcPts val="0"/>
              </a:spcBef>
              <a:buFontTx/>
              <a:buNone/>
            </a:pPr>
            <a:r>
              <a:rPr lang="es-PE" sz="2600" b="1" dirty="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Tú que nos miraste con cariño</a:t>
            </a:r>
          </a:p>
          <a:p>
            <a:pPr marL="0" indent="0" algn="ctr" eaLnBrk="1" hangingPunct="1">
              <a:spcBef>
                <a:spcPts val="0"/>
              </a:spcBef>
              <a:buFontTx/>
              <a:buNone/>
            </a:pPr>
            <a:r>
              <a:rPr lang="es-PE" sz="2600" b="1" dirty="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y nos invitaste a asumir tu estilo de vida,</a:t>
            </a:r>
          </a:p>
          <a:p>
            <a:pPr marL="0" indent="0" algn="ctr" eaLnBrk="1" hangingPunct="1">
              <a:spcBef>
                <a:spcPts val="0"/>
              </a:spcBef>
              <a:buFontTx/>
              <a:buNone/>
            </a:pPr>
            <a:r>
              <a:rPr lang="es-PE" sz="2600" b="1" dirty="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y quieres que permanezcamos en tu amor, </a:t>
            </a:r>
          </a:p>
          <a:p>
            <a:pPr marL="0" indent="0" algn="ctr" eaLnBrk="1" hangingPunct="1">
              <a:spcBef>
                <a:spcPts val="0"/>
              </a:spcBef>
              <a:buFontTx/>
              <a:buNone/>
            </a:pPr>
            <a:r>
              <a:rPr lang="es-PE" sz="2600" b="1" dirty="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guardando tu Palabra,</a:t>
            </a:r>
          </a:p>
          <a:p>
            <a:pPr marL="0" indent="0" algn="ctr" eaLnBrk="1" hangingPunct="1">
              <a:spcBef>
                <a:spcPts val="0"/>
              </a:spcBef>
              <a:buFontTx/>
              <a:buNone/>
            </a:pPr>
            <a:r>
              <a:rPr lang="es-PE" sz="2600" b="1" dirty="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te pedimos que nos des una unión tal contigo, </a:t>
            </a:r>
          </a:p>
          <a:p>
            <a:pPr marL="0" indent="0" algn="ctr" eaLnBrk="1" hangingPunct="1">
              <a:spcBef>
                <a:spcPts val="0"/>
              </a:spcBef>
              <a:buFontTx/>
              <a:buNone/>
            </a:pPr>
            <a:r>
              <a:rPr lang="es-PE" sz="2600" b="1" dirty="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que en todo momento, tengamos presente</a:t>
            </a:r>
          </a:p>
          <a:p>
            <a:pPr marL="0" indent="0" algn="ctr" eaLnBrk="1" hangingPunct="1">
              <a:spcBef>
                <a:spcPts val="0"/>
              </a:spcBef>
              <a:buFontTx/>
              <a:buNone/>
            </a:pPr>
            <a:r>
              <a:rPr lang="es-PE" sz="2600" b="1" dirty="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tu manera de ser y de vivir,</a:t>
            </a:r>
          </a:p>
          <a:p>
            <a:pPr marL="0" indent="0" algn="ctr" eaLnBrk="1" hangingPunct="1">
              <a:spcBef>
                <a:spcPts val="0"/>
              </a:spcBef>
              <a:buFontTx/>
              <a:buNone/>
            </a:pPr>
            <a:r>
              <a:rPr lang="es-PE" sz="2600" b="1" dirty="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para que busquemos ser como Tú, </a:t>
            </a:r>
            <a:r>
              <a:rPr lang="es-PE" sz="2600" b="1" dirty="0" smtClean="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                                 vivir </a:t>
            </a:r>
            <a:r>
              <a:rPr lang="es-PE" sz="2600" b="1" dirty="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como Tú</a:t>
            </a:r>
            <a:r>
              <a:rPr lang="es-PE" sz="2600" b="1" dirty="0" smtClean="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 y </a:t>
            </a:r>
            <a:r>
              <a:rPr lang="es-PE" sz="2600" b="1" dirty="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amar como Tú lo has hecho, </a:t>
            </a:r>
            <a:endParaRPr lang="es-PE" sz="2600" b="1" dirty="0" smtClean="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endParaRPr>
          </a:p>
          <a:p>
            <a:pPr marL="0" indent="0" algn="ctr" eaLnBrk="1" hangingPunct="1">
              <a:spcBef>
                <a:spcPts val="0"/>
              </a:spcBef>
              <a:buFontTx/>
              <a:buNone/>
            </a:pPr>
            <a:r>
              <a:rPr lang="es-PE" sz="2600" b="1" dirty="0" smtClean="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hasta </a:t>
            </a:r>
            <a:r>
              <a:rPr lang="es-PE" sz="2600" b="1" dirty="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dar la vida</a:t>
            </a:r>
            <a:r>
              <a:rPr lang="es-PE" sz="2600" b="1" dirty="0" smtClean="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 realizando </a:t>
            </a:r>
            <a:r>
              <a:rPr lang="es-PE" sz="2600" b="1" dirty="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en nosotros </a:t>
            </a:r>
            <a:endParaRPr lang="es-PE" sz="2600" b="1" dirty="0" smtClean="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endParaRPr>
          </a:p>
          <a:p>
            <a:pPr marL="0" indent="0" algn="ctr" eaLnBrk="1" hangingPunct="1">
              <a:spcBef>
                <a:spcPts val="0"/>
              </a:spcBef>
              <a:buFontTx/>
              <a:buNone/>
            </a:pPr>
            <a:r>
              <a:rPr lang="es-PE" sz="2600" b="1" dirty="0" smtClean="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el </a:t>
            </a:r>
            <a:r>
              <a:rPr lang="es-PE" sz="2600" b="1" dirty="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proyecto del Padre.</a:t>
            </a:r>
          </a:p>
          <a:p>
            <a:pPr marL="0" indent="0" algn="ctr" eaLnBrk="1" hangingPunct="1">
              <a:spcBef>
                <a:spcPts val="0"/>
              </a:spcBef>
              <a:buFontTx/>
              <a:buNone/>
            </a:pPr>
            <a:r>
              <a:rPr lang="es-PE" sz="2600" b="1" dirty="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Ayúdanos Señor a amar como Tú lo has hecho</a:t>
            </a:r>
          </a:p>
          <a:p>
            <a:pPr marL="0" indent="0" algn="ctr" eaLnBrk="1" hangingPunct="1">
              <a:spcBef>
                <a:spcPts val="0"/>
              </a:spcBef>
              <a:buFontTx/>
              <a:buNone/>
            </a:pPr>
            <a:r>
              <a:rPr lang="es-PE" sz="2600" b="1" dirty="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hasta el final, hasta dar la vida por ti.</a:t>
            </a:r>
          </a:p>
          <a:p>
            <a:pPr marL="0" indent="0" algn="ctr" eaLnBrk="1" hangingPunct="1">
              <a:spcBef>
                <a:spcPts val="0"/>
              </a:spcBef>
              <a:buFontTx/>
              <a:buNone/>
            </a:pPr>
            <a:r>
              <a:rPr lang="es-PE" sz="2600" b="1" dirty="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rPr>
              <a:t>Que así sea.</a:t>
            </a:r>
          </a:p>
          <a:p>
            <a:pPr marL="0" indent="0" algn="ctr" eaLnBrk="1" hangingPunct="1">
              <a:spcBef>
                <a:spcPts val="0"/>
              </a:spcBef>
              <a:buFontTx/>
              <a:buNone/>
            </a:pPr>
            <a:endParaRPr lang="es-ES" sz="2600" b="1" dirty="0" smtClean="0">
              <a:ln w="6600">
                <a:solidFill>
                  <a:schemeClr val="accent2"/>
                </a:solidFill>
                <a:prstDash val="solid"/>
              </a:ln>
              <a:solidFill>
                <a:srgbClr val="FFFFFF"/>
              </a:solidFill>
              <a:effectLst>
                <a:outerShdw dist="38100" dir="2700000" algn="tl" rotWithShape="0">
                  <a:schemeClr val="accent2"/>
                </a:outerShdw>
              </a:effectLst>
              <a:latin typeface="Agency FB" panose="020B0503020202020204" pitchFamily="34" charset="0"/>
            </a:endParaRPr>
          </a:p>
        </p:txBody>
      </p:sp>
    </p:spTree>
    <p:extLst>
      <p:ext uri="{BB962C8B-B14F-4D97-AF65-F5344CB8AC3E}">
        <p14:creationId xmlns:p14="http://schemas.microsoft.com/office/powerpoint/2010/main" val="24592339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25607"/>
                                        </p:tgtEl>
                                        <p:attrNameLst>
                                          <p:attrName>style.visibility</p:attrName>
                                        </p:attrNameLst>
                                      </p:cBhvr>
                                      <p:to>
                                        <p:strVal val="visible"/>
                                      </p:to>
                                    </p:set>
                                    <p:anim calcmode="lin" valueType="num">
                                      <p:cBhvr>
                                        <p:cTn id="7" dur="1000" fill="hold"/>
                                        <p:tgtEl>
                                          <p:spTgt spid="25607"/>
                                        </p:tgtEl>
                                        <p:attrNameLst>
                                          <p:attrName>ppt_w</p:attrName>
                                        </p:attrNameLst>
                                      </p:cBhvr>
                                      <p:tavLst>
                                        <p:tav tm="0">
                                          <p:val>
                                            <p:fltVal val="0"/>
                                          </p:val>
                                        </p:tav>
                                        <p:tav tm="100000">
                                          <p:val>
                                            <p:strVal val="#ppt_w"/>
                                          </p:val>
                                        </p:tav>
                                      </p:tavLst>
                                    </p:anim>
                                    <p:anim calcmode="lin" valueType="num">
                                      <p:cBhvr>
                                        <p:cTn id="8" dur="1000" fill="hold"/>
                                        <p:tgtEl>
                                          <p:spTgt spid="25607"/>
                                        </p:tgtEl>
                                        <p:attrNameLst>
                                          <p:attrName>ppt_h</p:attrName>
                                        </p:attrNameLst>
                                      </p:cBhvr>
                                      <p:tavLst>
                                        <p:tav tm="0">
                                          <p:val>
                                            <p:fltVal val="0"/>
                                          </p:val>
                                        </p:tav>
                                        <p:tav tm="100000">
                                          <p:val>
                                            <p:strVal val="#ppt_h"/>
                                          </p:val>
                                        </p:tav>
                                      </p:tavLst>
                                    </p:anim>
                                    <p:anim calcmode="lin" valueType="num">
                                      <p:cBhvr>
                                        <p:cTn id="9" dur="1000" fill="hold"/>
                                        <p:tgtEl>
                                          <p:spTgt spid="25607"/>
                                        </p:tgtEl>
                                        <p:attrNameLst>
                                          <p:attrName>style.rotation</p:attrName>
                                        </p:attrNameLst>
                                      </p:cBhvr>
                                      <p:tavLst>
                                        <p:tav tm="0">
                                          <p:val>
                                            <p:fltVal val="360"/>
                                          </p:val>
                                        </p:tav>
                                        <p:tav tm="100000">
                                          <p:val>
                                            <p:fltVal val="0"/>
                                          </p:val>
                                        </p:tav>
                                      </p:tavLst>
                                    </p:anim>
                                    <p:animEffect transition="in" filter="fade">
                                      <p:cBhvr>
                                        <p:cTn id="10" dur="10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177606" y="6427113"/>
            <a:ext cx="5163351" cy="430887"/>
          </a:xfrm>
          <a:prstGeom prst="rect">
            <a:avLst/>
          </a:prstGeom>
          <a:solidFill>
            <a:srgbClr val="BF7C2B"/>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1050" dirty="0">
                <a:solidFill>
                  <a:schemeClr val="bg1"/>
                </a:solidFill>
                <a:effectLst>
                  <a:outerShdw blurRad="38100" dist="38100" dir="2700000" algn="tl">
                    <a:srgbClr val="000000">
                      <a:alpha val="43137"/>
                    </a:srgbClr>
                  </a:outerShdw>
                </a:effectLst>
                <a:latin typeface="Poor Richard" pitchFamily="18" charset="0"/>
              </a:rPr>
              <a:t>Texto de </a:t>
            </a:r>
            <a:r>
              <a:rPr lang="es-PE" sz="1050" dirty="0" err="1">
                <a:solidFill>
                  <a:schemeClr val="bg1"/>
                </a:solidFill>
                <a:effectLst>
                  <a:outerShdw blurRad="38100" dist="38100" dir="2700000" algn="tl">
                    <a:srgbClr val="000000">
                      <a:alpha val="43137"/>
                    </a:srgbClr>
                  </a:outerShdw>
                </a:effectLst>
                <a:latin typeface="Poor Richard" pitchFamily="18" charset="0"/>
              </a:rPr>
              <a:t>Lectio</a:t>
            </a:r>
            <a:r>
              <a:rPr lang="es-PE" sz="1050" dirty="0">
                <a:solidFill>
                  <a:schemeClr val="bg1"/>
                </a:solidFill>
                <a:effectLst>
                  <a:outerShdw blurRad="38100" dist="38100" dir="2700000" algn="tl">
                    <a:srgbClr val="000000">
                      <a:alpha val="43137"/>
                    </a:srgbClr>
                  </a:outerShdw>
                </a:effectLst>
                <a:latin typeface="Poor Richard" pitchFamily="18" charset="0"/>
              </a:rPr>
              <a:t> Divina:    Padre César Chávez  Alva (Chuno) </a:t>
            </a:r>
            <a:r>
              <a:rPr lang="es-PE" sz="1050" dirty="0" err="1">
                <a:solidFill>
                  <a:schemeClr val="bg1"/>
                </a:solidFill>
                <a:effectLst>
                  <a:outerShdw blurRad="38100" dist="38100" dir="2700000" algn="tl">
                    <a:srgbClr val="000000">
                      <a:alpha val="43137"/>
                    </a:srgbClr>
                  </a:outerShdw>
                </a:effectLst>
                <a:latin typeface="Poor Richard" pitchFamily="18" charset="0"/>
              </a:rPr>
              <a:t>C.ongregación</a:t>
            </a:r>
            <a:r>
              <a:rPr lang="es-PE" sz="1050" dirty="0">
                <a:solidFill>
                  <a:schemeClr val="bg1"/>
                </a:solidFill>
                <a:effectLst>
                  <a:outerShdw blurRad="38100" dist="38100" dir="2700000" algn="tl">
                    <a:srgbClr val="000000">
                      <a:alpha val="43137"/>
                    </a:srgbClr>
                  </a:outerShdw>
                </a:effectLst>
                <a:latin typeface="Poor Richard" pitchFamily="18" charset="0"/>
              </a:rPr>
              <a:t> de la Misión.</a:t>
            </a:r>
          </a:p>
          <a:p>
            <a:pPr algn="ctr" fontAlgn="base">
              <a:spcBef>
                <a:spcPct val="0"/>
              </a:spcBef>
              <a:spcAft>
                <a:spcPct val="0"/>
              </a:spcAft>
              <a:defRPr/>
            </a:pPr>
            <a:r>
              <a:rPr lang="es-PE" sz="1050" dirty="0">
                <a:solidFill>
                  <a:schemeClr val="bg1"/>
                </a:solidFill>
                <a:effectLst>
                  <a:outerShdw blurRad="38100" dist="38100" dir="2700000" algn="tl">
                    <a:srgbClr val="000000">
                      <a:alpha val="43137"/>
                    </a:srgbClr>
                  </a:outerShdw>
                </a:effectLst>
                <a:latin typeface="Poor Richard" pitchFamily="18" charset="0"/>
              </a:rPr>
              <a:t> </a:t>
            </a:r>
            <a:r>
              <a:rPr lang="es-PE" sz="1050" dirty="0" err="1">
                <a:solidFill>
                  <a:schemeClr val="bg1"/>
                </a:solidFill>
                <a:effectLst>
                  <a:outerShdw blurRad="38100" dist="38100" dir="2700000" algn="tl">
                    <a:srgbClr val="000000">
                      <a:alpha val="43137"/>
                    </a:srgbClr>
                  </a:outerShdw>
                </a:effectLst>
                <a:latin typeface="Poor Richard" pitchFamily="18" charset="0"/>
              </a:rPr>
              <a:t>Power</a:t>
            </a:r>
            <a:r>
              <a:rPr lang="es-PE" sz="1050" dirty="0">
                <a:solidFill>
                  <a:schemeClr val="bg1"/>
                </a:solidFill>
                <a:effectLst>
                  <a:outerShdw blurRad="38100" dist="38100" dir="2700000" algn="tl">
                    <a:srgbClr val="000000">
                      <a:alpha val="43137"/>
                    </a:srgbClr>
                  </a:outerShdw>
                </a:effectLst>
                <a:latin typeface="Poor Richard" pitchFamily="18" charset="0"/>
              </a:rPr>
              <a:t> Point :  Sor Pilar Caycho Vela  - Hija de la Caridad de San Vicente de </a:t>
            </a:r>
            <a:r>
              <a:rPr lang="es-PE" sz="1050" dirty="0" smtClean="0">
                <a:solidFill>
                  <a:schemeClr val="bg1"/>
                </a:solidFill>
                <a:effectLst>
                  <a:outerShdw blurRad="38100" dist="38100" dir="2700000" algn="tl">
                    <a:srgbClr val="000000">
                      <a:alpha val="43137"/>
                    </a:srgbClr>
                  </a:outerShdw>
                </a:effectLst>
                <a:latin typeface="Poor Richard" pitchFamily="18" charset="0"/>
              </a:rPr>
              <a:t>Paúl</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889" y="463731"/>
            <a:ext cx="8182139" cy="5884818"/>
          </a:xfrm>
          <a:prstGeom prst="rect">
            <a:avLst/>
          </a:prstGeom>
          <a:scene3d>
            <a:camera prst="orthographicFront"/>
            <a:lightRig rig="threePt" dir="t"/>
          </a:scene3d>
          <a:sp3d>
            <a:bevelT w="152400" h="50800" prst="softRound"/>
          </a:sp3d>
        </p:spPr>
      </p:pic>
      <p:pic>
        <p:nvPicPr>
          <p:cNvPr id="9224" name="Picture 8" descr="Feliz Día de las Madres 2018: Las mejores frases para compartir |  AhoraMismo.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004" y="3222171"/>
            <a:ext cx="2747681" cy="2869157"/>
          </a:xfrm>
          <a:prstGeom prst="hear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7482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r="444"/>
          <a:stretch/>
        </p:blipFill>
        <p:spPr>
          <a:xfrm>
            <a:off x="354438" y="372490"/>
            <a:ext cx="8373935" cy="6115396"/>
          </a:xfrm>
          <a:prstGeom prst="rect">
            <a:avLst/>
          </a:prstGeom>
        </p:spPr>
      </p:pic>
      <p:sp>
        <p:nvSpPr>
          <p:cNvPr id="52231" name="Rectangle 7"/>
          <p:cNvSpPr>
            <a:spLocks noChangeArrowheads="1"/>
          </p:cNvSpPr>
          <p:nvPr/>
        </p:nvSpPr>
        <p:spPr bwMode="auto">
          <a:xfrm>
            <a:off x="257577" y="512035"/>
            <a:ext cx="8470797" cy="85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endParaRPr lang="es-ES_tradnl" sz="2400" i="1" dirty="0">
              <a:solidFill>
                <a:srgbClr val="FFFFFF"/>
              </a:solidFill>
              <a:effectLst>
                <a:outerShdw blurRad="38100" dist="38100" dir="2700000" algn="tl">
                  <a:srgbClr val="000000">
                    <a:alpha val="43137"/>
                  </a:srgbClr>
                </a:outerShdw>
              </a:effectLst>
              <a:latin typeface="Georgia" pitchFamily="18" charset="0"/>
            </a:endParaRPr>
          </a:p>
          <a:p>
            <a:pPr marL="342900" indent="-342900" algn="ctr" fontAlgn="base">
              <a:spcBef>
                <a:spcPct val="20000"/>
              </a:spcBef>
              <a:spcAft>
                <a:spcPct val="0"/>
              </a:spcAft>
            </a:pPr>
            <a:r>
              <a:rPr lang="es-ES_tradnl" sz="2400" i="1" dirty="0">
                <a:solidFill>
                  <a:srgbClr val="FFFFFF"/>
                </a:solidFill>
                <a:effectLst>
                  <a:outerShdw blurRad="38100" dist="38100" dir="2700000" algn="tl">
                    <a:srgbClr val="000000">
                      <a:alpha val="43137"/>
                    </a:srgbClr>
                  </a:outerShdw>
                </a:effectLst>
                <a:latin typeface="Georgia" pitchFamily="18" charset="0"/>
              </a:rPr>
              <a:t> </a:t>
            </a:r>
            <a:endParaRPr lang="es-ES" sz="2400" i="1" dirty="0">
              <a:solidFill>
                <a:srgbClr val="FFFFFF"/>
              </a:solidFill>
              <a:effectLst>
                <a:outerShdw blurRad="38100" dist="38100" dir="2700000" algn="tl">
                  <a:srgbClr val="000000">
                    <a:alpha val="43137"/>
                  </a:srgbClr>
                </a:outerShdw>
              </a:effectLst>
              <a:latin typeface="Georgia" pitchFamily="18" charset="0"/>
            </a:endParaRPr>
          </a:p>
        </p:txBody>
      </p:sp>
      <p:sp>
        <p:nvSpPr>
          <p:cNvPr id="52233" name="Rectangle 9"/>
          <p:cNvSpPr>
            <a:spLocks noChangeArrowheads="1"/>
          </p:cNvSpPr>
          <p:nvPr/>
        </p:nvSpPr>
        <p:spPr bwMode="auto">
          <a:xfrm>
            <a:off x="457963" y="1033965"/>
            <a:ext cx="7832598" cy="3407406"/>
          </a:xfrm>
          <a:prstGeom prst="rect">
            <a:avLst/>
          </a:prstGeom>
          <a:noFill/>
          <a:ln>
            <a:noFill/>
          </a:ln>
          <a:effectLst/>
          <a:extLst/>
        </p:spPr>
        <p:txBody>
          <a:bodyPr/>
          <a:lstStyle/>
          <a:p>
            <a:pPr fontAlgn="base">
              <a:spcAft>
                <a:spcPct val="0"/>
              </a:spcAft>
            </a:pPr>
            <a:r>
              <a:rPr lang="es-PE" sz="2400" i="1" dirty="0" smtClean="0">
                <a:solidFill>
                  <a:srgbClr val="FFFFFF"/>
                </a:solidFill>
                <a:effectLst>
                  <a:glow rad="101600">
                    <a:srgbClr val="000000">
                      <a:alpha val="60000"/>
                    </a:srgbClr>
                  </a:glow>
                </a:effectLst>
                <a:latin typeface="Franklin Gothic Medium Cond" panose="020B0606030402020204" pitchFamily="34" charset="0"/>
              </a:rPr>
              <a:t>Nos </a:t>
            </a:r>
            <a:r>
              <a:rPr lang="es-PE" sz="2400" i="1" dirty="0">
                <a:solidFill>
                  <a:srgbClr val="FFFFFF"/>
                </a:solidFill>
                <a:effectLst>
                  <a:glow rad="101600">
                    <a:srgbClr val="000000">
                      <a:alpha val="60000"/>
                    </a:srgbClr>
                  </a:glow>
                </a:effectLst>
                <a:latin typeface="Franklin Gothic Medium Cond" panose="020B0606030402020204" pitchFamily="34" charset="0"/>
              </a:rPr>
              <a:t>acercamos hoy al corazón del mensaje de Jesús y a </a:t>
            </a:r>
            <a:r>
              <a:rPr lang="es-PE" sz="2400" i="1" dirty="0" smtClean="0">
                <a:solidFill>
                  <a:srgbClr val="FFFFFF"/>
                </a:solidFill>
                <a:effectLst>
                  <a:glow rad="101600">
                    <a:srgbClr val="000000">
                      <a:alpha val="60000"/>
                    </a:srgbClr>
                  </a:glow>
                </a:effectLst>
                <a:latin typeface="Franklin Gothic Medium Cond" panose="020B0606030402020204" pitchFamily="34" charset="0"/>
              </a:rPr>
              <a:t>la </a:t>
            </a:r>
            <a:endParaRPr lang="es-PE" sz="2400" i="1" dirty="0">
              <a:solidFill>
                <a:srgbClr val="FFFFFF"/>
              </a:solidFill>
              <a:effectLst>
                <a:glow rad="101600">
                  <a:srgbClr val="000000">
                    <a:alpha val="60000"/>
                  </a:srgbClr>
                </a:glow>
              </a:effectLst>
              <a:latin typeface="Franklin Gothic Medium Cond" panose="020B0606030402020204" pitchFamily="34" charset="0"/>
            </a:endParaRPr>
          </a:p>
          <a:p>
            <a:pPr fontAlgn="base">
              <a:spcAft>
                <a:spcPct val="0"/>
              </a:spcAft>
            </a:pPr>
            <a:r>
              <a:rPr lang="es-PE" sz="2400" i="1" dirty="0">
                <a:solidFill>
                  <a:srgbClr val="FFFFFF"/>
                </a:solidFill>
                <a:effectLst>
                  <a:glow rad="101600">
                    <a:srgbClr val="000000">
                      <a:alpha val="60000"/>
                    </a:srgbClr>
                  </a:glow>
                </a:effectLst>
                <a:latin typeface="Franklin Gothic Medium Cond" panose="020B0606030402020204" pitchFamily="34" charset="0"/>
              </a:rPr>
              <a:t>motivación más profunda de toda su vida.  </a:t>
            </a:r>
            <a:r>
              <a:rPr lang="es-ES_tradnl" sz="2400" i="1" dirty="0">
                <a:solidFill>
                  <a:srgbClr val="FFFFFF"/>
                </a:solidFill>
                <a:effectLst>
                  <a:glow rad="101600">
                    <a:srgbClr val="000000">
                      <a:alpha val="60000"/>
                    </a:srgbClr>
                  </a:glow>
                </a:effectLst>
                <a:latin typeface="Franklin Gothic Medium Cond" panose="020B0606030402020204" pitchFamily="34" charset="0"/>
              </a:rPr>
              <a:t>El origen de </a:t>
            </a:r>
            <a:r>
              <a:rPr lang="es-ES_tradnl" sz="2400" i="1" dirty="0" smtClean="0">
                <a:solidFill>
                  <a:srgbClr val="FFFFFF"/>
                </a:solidFill>
                <a:effectLst>
                  <a:glow rad="101600">
                    <a:srgbClr val="000000">
                      <a:alpha val="60000"/>
                    </a:srgbClr>
                  </a:glow>
                </a:effectLst>
                <a:latin typeface="Franklin Gothic Medium Cond" panose="020B0606030402020204" pitchFamily="34" charset="0"/>
              </a:rPr>
              <a:t> todo </a:t>
            </a:r>
            <a:r>
              <a:rPr lang="es-ES_tradnl" sz="2400" i="1" dirty="0">
                <a:solidFill>
                  <a:srgbClr val="FFFFFF"/>
                </a:solidFill>
                <a:effectLst>
                  <a:glow rad="101600">
                    <a:srgbClr val="000000">
                      <a:alpha val="60000"/>
                    </a:srgbClr>
                  </a:glow>
                </a:effectLst>
                <a:latin typeface="Franklin Gothic Medium Cond" panose="020B0606030402020204" pitchFamily="34" charset="0"/>
              </a:rPr>
              <a:t>amor </a:t>
            </a:r>
            <a:r>
              <a:rPr lang="es-ES_tradnl" sz="2400" i="1" dirty="0" smtClean="0">
                <a:solidFill>
                  <a:srgbClr val="FFFFFF"/>
                </a:solidFill>
                <a:effectLst>
                  <a:glow rad="101600">
                    <a:srgbClr val="000000">
                      <a:alpha val="60000"/>
                    </a:srgbClr>
                  </a:glow>
                </a:effectLst>
                <a:latin typeface="Franklin Gothic Medium Cond" panose="020B0606030402020204" pitchFamily="34" charset="0"/>
              </a:rPr>
              <a:t>se </a:t>
            </a:r>
          </a:p>
          <a:p>
            <a:pPr fontAlgn="base">
              <a:spcAft>
                <a:spcPct val="0"/>
              </a:spcAft>
            </a:pPr>
            <a:r>
              <a:rPr lang="es-ES_tradnl" sz="2400" i="1" dirty="0" smtClean="0">
                <a:solidFill>
                  <a:srgbClr val="FFFFFF"/>
                </a:solidFill>
                <a:effectLst>
                  <a:glow rad="101600">
                    <a:srgbClr val="000000">
                      <a:alpha val="60000"/>
                    </a:srgbClr>
                  </a:glow>
                </a:effectLst>
                <a:latin typeface="Franklin Gothic Medium Cond" panose="020B0606030402020204" pitchFamily="34" charset="0"/>
              </a:rPr>
              <a:t>encuentra </a:t>
            </a:r>
            <a:r>
              <a:rPr lang="es-ES_tradnl" sz="2400" i="1" dirty="0">
                <a:solidFill>
                  <a:srgbClr val="FFFFFF"/>
                </a:solidFill>
                <a:effectLst>
                  <a:glow rad="101600">
                    <a:srgbClr val="000000">
                      <a:alpha val="60000"/>
                    </a:srgbClr>
                  </a:glow>
                </a:effectLst>
                <a:latin typeface="Franklin Gothic Medium Cond" panose="020B0606030402020204" pitchFamily="34" charset="0"/>
              </a:rPr>
              <a:t>en el Padre y a través de </a:t>
            </a:r>
            <a:endParaRPr lang="es-ES_tradnl" sz="2400" i="1" dirty="0" smtClean="0">
              <a:solidFill>
                <a:srgbClr val="FFFFFF"/>
              </a:solidFill>
              <a:effectLst>
                <a:glow rad="101600">
                  <a:srgbClr val="000000">
                    <a:alpha val="60000"/>
                  </a:srgbClr>
                </a:glow>
              </a:effectLst>
              <a:latin typeface="Franklin Gothic Medium Cond" panose="020B0606030402020204" pitchFamily="34" charset="0"/>
            </a:endParaRPr>
          </a:p>
          <a:p>
            <a:pPr fontAlgn="base">
              <a:spcAft>
                <a:spcPct val="0"/>
              </a:spcAft>
            </a:pPr>
            <a:r>
              <a:rPr lang="es-ES_tradnl" sz="2400" i="1" dirty="0" smtClean="0">
                <a:solidFill>
                  <a:srgbClr val="FFFFFF"/>
                </a:solidFill>
                <a:effectLst>
                  <a:glow rad="101600">
                    <a:srgbClr val="000000">
                      <a:alpha val="60000"/>
                    </a:srgbClr>
                  </a:glow>
                </a:effectLst>
                <a:latin typeface="Franklin Gothic Medium Cond" panose="020B0606030402020204" pitchFamily="34" charset="0"/>
              </a:rPr>
              <a:t>Jesús se manifiesta </a:t>
            </a:r>
            <a:r>
              <a:rPr lang="es-ES_tradnl" sz="2400" i="1" dirty="0">
                <a:solidFill>
                  <a:srgbClr val="FFFFFF"/>
                </a:solidFill>
                <a:effectLst>
                  <a:glow rad="101600">
                    <a:srgbClr val="000000">
                      <a:alpha val="60000"/>
                    </a:srgbClr>
                  </a:glow>
                </a:effectLst>
                <a:latin typeface="Franklin Gothic Medium Cond" panose="020B0606030402020204" pitchFamily="34" charset="0"/>
              </a:rPr>
              <a:t>a los </a:t>
            </a:r>
            <a:endParaRPr lang="es-ES_tradnl" sz="2400" i="1" dirty="0" smtClean="0">
              <a:solidFill>
                <a:srgbClr val="FFFFFF"/>
              </a:solidFill>
              <a:effectLst>
                <a:glow rad="101600">
                  <a:srgbClr val="000000">
                    <a:alpha val="60000"/>
                  </a:srgbClr>
                </a:glow>
              </a:effectLst>
              <a:latin typeface="Franklin Gothic Medium Cond" panose="020B0606030402020204" pitchFamily="34" charset="0"/>
            </a:endParaRPr>
          </a:p>
          <a:p>
            <a:pPr fontAlgn="base">
              <a:spcAft>
                <a:spcPct val="0"/>
              </a:spcAft>
            </a:pPr>
            <a:r>
              <a:rPr lang="es-ES_tradnl" sz="2400" i="1" dirty="0" smtClean="0">
                <a:solidFill>
                  <a:srgbClr val="FFFFFF"/>
                </a:solidFill>
                <a:effectLst>
                  <a:glow rad="101600">
                    <a:srgbClr val="000000">
                      <a:alpha val="60000"/>
                    </a:srgbClr>
                  </a:glow>
                </a:effectLst>
                <a:latin typeface="Franklin Gothic Medium Cond" panose="020B0606030402020204" pitchFamily="34" charset="0"/>
              </a:rPr>
              <a:t>creyentes </a:t>
            </a:r>
            <a:r>
              <a:rPr lang="es-ES_tradnl" sz="2400" i="1" dirty="0">
                <a:solidFill>
                  <a:srgbClr val="FFFFFF"/>
                </a:solidFill>
                <a:effectLst>
                  <a:glow rad="101600">
                    <a:srgbClr val="000000">
                      <a:alpha val="60000"/>
                    </a:srgbClr>
                  </a:glow>
                </a:effectLst>
                <a:latin typeface="Franklin Gothic Medium Cond" panose="020B0606030402020204" pitchFamily="34" charset="0"/>
              </a:rPr>
              <a:t>que han de </a:t>
            </a:r>
            <a:r>
              <a:rPr lang="es-ES_tradnl" sz="2400" i="1" dirty="0" smtClean="0">
                <a:solidFill>
                  <a:srgbClr val="FFFFFF"/>
                </a:solidFill>
                <a:effectLst>
                  <a:glow rad="101600">
                    <a:srgbClr val="000000">
                      <a:alpha val="60000"/>
                    </a:srgbClr>
                  </a:glow>
                </a:effectLst>
                <a:latin typeface="Franklin Gothic Medium Cond" panose="020B0606030402020204" pitchFamily="34" charset="0"/>
              </a:rPr>
              <a:t> </a:t>
            </a:r>
          </a:p>
          <a:p>
            <a:pPr fontAlgn="base">
              <a:spcAft>
                <a:spcPct val="0"/>
              </a:spcAft>
            </a:pPr>
            <a:r>
              <a:rPr lang="es-ES_tradnl" sz="2400" i="1" dirty="0" smtClean="0">
                <a:solidFill>
                  <a:srgbClr val="FFFFFF"/>
                </a:solidFill>
                <a:effectLst>
                  <a:glow rad="101600">
                    <a:srgbClr val="000000">
                      <a:alpha val="60000"/>
                    </a:srgbClr>
                  </a:glow>
                </a:effectLst>
                <a:latin typeface="Franklin Gothic Medium Cond" panose="020B0606030402020204" pitchFamily="34" charset="0"/>
              </a:rPr>
              <a:t>responder </a:t>
            </a:r>
            <a:r>
              <a:rPr lang="es-ES_tradnl" sz="2400" i="1" dirty="0">
                <a:solidFill>
                  <a:srgbClr val="FFFFFF"/>
                </a:solidFill>
                <a:effectLst>
                  <a:glow rad="101600">
                    <a:srgbClr val="000000">
                      <a:alpha val="60000"/>
                    </a:srgbClr>
                  </a:glow>
                </a:effectLst>
                <a:latin typeface="Franklin Gothic Medium Cond" panose="020B0606030402020204" pitchFamily="34" charset="0"/>
              </a:rPr>
              <a:t>a este</a:t>
            </a:r>
          </a:p>
          <a:p>
            <a:pPr fontAlgn="base">
              <a:spcAft>
                <a:spcPct val="0"/>
              </a:spcAft>
            </a:pPr>
            <a:r>
              <a:rPr lang="es-ES_tradnl" sz="2400" i="1" dirty="0">
                <a:solidFill>
                  <a:srgbClr val="FFFFFF"/>
                </a:solidFill>
                <a:effectLst>
                  <a:glow rad="101600">
                    <a:srgbClr val="000000">
                      <a:alpha val="60000"/>
                    </a:srgbClr>
                  </a:glow>
                </a:effectLst>
                <a:latin typeface="Franklin Gothic Medium Cond" panose="020B0606030402020204" pitchFamily="34" charset="0"/>
              </a:rPr>
              <a:t>don gratuito </a:t>
            </a:r>
            <a:endParaRPr lang="es-ES_tradnl" sz="2400" i="1" dirty="0" smtClean="0">
              <a:solidFill>
                <a:srgbClr val="FFFFFF"/>
              </a:solidFill>
              <a:effectLst>
                <a:glow rad="101600">
                  <a:srgbClr val="000000">
                    <a:alpha val="60000"/>
                  </a:srgbClr>
                </a:glow>
              </a:effectLst>
              <a:latin typeface="Franklin Gothic Medium Cond" panose="020B0606030402020204" pitchFamily="34" charset="0"/>
            </a:endParaRPr>
          </a:p>
          <a:p>
            <a:pPr fontAlgn="base">
              <a:spcAft>
                <a:spcPct val="0"/>
              </a:spcAft>
            </a:pPr>
            <a:r>
              <a:rPr lang="es-ES_tradnl" sz="2400" i="1" dirty="0" smtClean="0">
                <a:solidFill>
                  <a:srgbClr val="FFFFFF"/>
                </a:solidFill>
                <a:effectLst>
                  <a:glow rad="101600">
                    <a:srgbClr val="000000">
                      <a:alpha val="60000"/>
                    </a:srgbClr>
                  </a:glow>
                </a:effectLst>
                <a:latin typeface="Franklin Gothic Medium Cond" panose="020B0606030402020204" pitchFamily="34" charset="0"/>
              </a:rPr>
              <a:t>amándose </a:t>
            </a:r>
            <a:endParaRPr lang="es-ES_tradnl" sz="2400" i="1" dirty="0">
              <a:solidFill>
                <a:srgbClr val="FFFFFF"/>
              </a:solidFill>
              <a:effectLst>
                <a:glow rad="101600">
                  <a:srgbClr val="000000">
                    <a:alpha val="60000"/>
                  </a:srgbClr>
                </a:glow>
              </a:effectLst>
              <a:latin typeface="Franklin Gothic Medium Cond" panose="020B0606030402020204" pitchFamily="34" charset="0"/>
            </a:endParaRPr>
          </a:p>
          <a:p>
            <a:pPr fontAlgn="base">
              <a:spcAft>
                <a:spcPct val="0"/>
              </a:spcAft>
            </a:pPr>
            <a:r>
              <a:rPr lang="es-ES_tradnl" sz="2400" i="1" dirty="0">
                <a:solidFill>
                  <a:srgbClr val="FFFFFF"/>
                </a:solidFill>
                <a:effectLst>
                  <a:glow rad="101600">
                    <a:srgbClr val="000000">
                      <a:alpha val="60000"/>
                    </a:srgbClr>
                  </a:glow>
                </a:effectLst>
                <a:latin typeface="Franklin Gothic Medium Cond" panose="020B0606030402020204" pitchFamily="34" charset="0"/>
              </a:rPr>
              <a:t>mutuamente.</a:t>
            </a:r>
          </a:p>
          <a:p>
            <a:pPr fontAlgn="base">
              <a:spcAft>
                <a:spcPct val="0"/>
              </a:spcAft>
            </a:pPr>
            <a:endParaRPr lang="es-ES" sz="2800" dirty="0">
              <a:solidFill>
                <a:srgbClr val="FFFFFF"/>
              </a:solidFill>
              <a:effectLst>
                <a:glow rad="101600">
                  <a:srgbClr val="000000">
                    <a:alpha val="60000"/>
                  </a:srgbClr>
                </a:glow>
              </a:effectLst>
              <a:latin typeface="Franklin Gothic Medium Cond" panose="020B0606030402020204" pitchFamily="34" charset="0"/>
            </a:endParaRPr>
          </a:p>
        </p:txBody>
      </p:sp>
      <p:sp>
        <p:nvSpPr>
          <p:cNvPr id="6" name="Rectangle 9"/>
          <p:cNvSpPr>
            <a:spLocks noChangeArrowheads="1"/>
          </p:cNvSpPr>
          <p:nvPr/>
        </p:nvSpPr>
        <p:spPr bwMode="auto">
          <a:xfrm>
            <a:off x="0" y="372491"/>
            <a:ext cx="3681196" cy="627714"/>
          </a:xfrm>
          <a:prstGeom prst="rect">
            <a:avLst/>
          </a:prstGeom>
          <a:noFill/>
          <a:ln>
            <a:noFill/>
          </a:ln>
          <a:effectLst/>
          <a:extLst/>
        </p:spPr>
        <p:txBody>
          <a:bodyPr/>
          <a:lstStyle/>
          <a:p>
            <a:pPr marL="342900" indent="-342900" algn="ctr" fontAlgn="base">
              <a:spcBef>
                <a:spcPct val="20000"/>
              </a:spcBef>
              <a:spcAft>
                <a:spcPct val="0"/>
              </a:spcAft>
            </a:pPr>
            <a:r>
              <a:rPr lang="es-PE" sz="2800" u="sng" dirty="0">
                <a:solidFill>
                  <a:srgbClr val="FFFFFF"/>
                </a:solidFill>
                <a:effectLst>
                  <a:glow rad="101600">
                    <a:srgbClr val="000000">
                      <a:alpha val="60000"/>
                    </a:srgbClr>
                  </a:glow>
                </a:effectLst>
                <a:latin typeface="Franklin Gothic Medium Cond" panose="020B0606030402020204" pitchFamily="34" charset="0"/>
              </a:rPr>
              <a:t>Ambientación</a:t>
            </a:r>
            <a:r>
              <a:rPr lang="es-PE" sz="2800" dirty="0">
                <a:solidFill>
                  <a:srgbClr val="FFFFFF"/>
                </a:solidFill>
                <a:effectLst>
                  <a:glow rad="101600">
                    <a:srgbClr val="000000">
                      <a:alpha val="60000"/>
                    </a:srgbClr>
                  </a:glow>
                </a:effectLst>
                <a:latin typeface="Franklin Gothic Medium Cond" panose="020B0606030402020204" pitchFamily="34" charset="0"/>
              </a:rPr>
              <a:t>: </a:t>
            </a:r>
          </a:p>
        </p:txBody>
      </p:sp>
    </p:spTree>
    <p:extLst>
      <p:ext uri="{BB962C8B-B14F-4D97-AF65-F5344CB8AC3E}">
        <p14:creationId xmlns:p14="http://schemas.microsoft.com/office/powerpoint/2010/main" val="3294606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2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52233"/>
                                        </p:tgtEl>
                                        <p:attrNameLst>
                                          <p:attrName>style.visibility</p:attrName>
                                        </p:attrNameLst>
                                      </p:cBhvr>
                                      <p:to>
                                        <p:strVal val="visible"/>
                                      </p:to>
                                    </p:set>
                                    <p:anim calcmode="lin" valueType="num">
                                      <p:cBhvr>
                                        <p:cTn id="14" dur="1000" fill="hold"/>
                                        <p:tgtEl>
                                          <p:spTgt spid="52233"/>
                                        </p:tgtEl>
                                        <p:attrNameLst>
                                          <p:attrName>ppt_w</p:attrName>
                                        </p:attrNameLst>
                                      </p:cBhvr>
                                      <p:tavLst>
                                        <p:tav tm="0">
                                          <p:val>
                                            <p:fltVal val="0"/>
                                          </p:val>
                                        </p:tav>
                                        <p:tav tm="100000">
                                          <p:val>
                                            <p:strVal val="#ppt_w"/>
                                          </p:val>
                                        </p:tav>
                                      </p:tavLst>
                                    </p:anim>
                                    <p:anim calcmode="lin" valueType="num">
                                      <p:cBhvr>
                                        <p:cTn id="15" dur="1000" fill="hold"/>
                                        <p:tgtEl>
                                          <p:spTgt spid="52233"/>
                                        </p:tgtEl>
                                        <p:attrNameLst>
                                          <p:attrName>ppt_h</p:attrName>
                                        </p:attrNameLst>
                                      </p:cBhvr>
                                      <p:tavLst>
                                        <p:tav tm="0">
                                          <p:val>
                                            <p:fltVal val="0"/>
                                          </p:val>
                                        </p:tav>
                                        <p:tav tm="100000">
                                          <p:val>
                                            <p:strVal val="#ppt_h"/>
                                          </p:val>
                                        </p:tav>
                                      </p:tavLst>
                                    </p:anim>
                                    <p:anim calcmode="lin" valueType="num">
                                      <p:cBhvr>
                                        <p:cTn id="16" dur="1000" fill="hold"/>
                                        <p:tgtEl>
                                          <p:spTgt spid="5223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223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i.pinimg.com/564x/72/7e/74/727e74987c291b7c7095a0a3e61636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49" y="478657"/>
            <a:ext cx="8239934" cy="586118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0726" name="Rectangle 6"/>
          <p:cNvSpPr>
            <a:spLocks noGrp="1" noChangeArrowheads="1"/>
          </p:cNvSpPr>
          <p:nvPr>
            <p:ph type="body" idx="1"/>
          </p:nvPr>
        </p:nvSpPr>
        <p:spPr>
          <a:xfrm>
            <a:off x="424249" y="863358"/>
            <a:ext cx="4095867" cy="2082709"/>
          </a:xfrm>
          <a:noFill/>
        </p:spPr>
        <p:txBody>
          <a:bodyPr/>
          <a:lstStyle/>
          <a:p>
            <a:pPr marL="0" indent="0" algn="ctr">
              <a:spcBef>
                <a:spcPts val="0"/>
              </a:spcBef>
              <a:buNone/>
            </a:pPr>
            <a:r>
              <a:rPr lang="es-ES_tradnl" sz="2200" b="1"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ldhabi" panose="01000000000000000000" pitchFamily="2" charset="-78"/>
              </a:rPr>
              <a:t>Has sido  Tú quien nos ha amado primero,                   </a:t>
            </a:r>
            <a:r>
              <a:rPr lang="es-PE" sz="2200" b="1"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ldhabi" panose="01000000000000000000" pitchFamily="2" charset="-78"/>
              </a:rPr>
              <a:t>oh Cristo</a:t>
            </a:r>
            <a:r>
              <a:rPr lang="es-PE" sz="2200" b="1" dirty="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ldhabi" panose="01000000000000000000" pitchFamily="2" charset="-78"/>
              </a:rPr>
              <a:t>, </a:t>
            </a:r>
            <a:r>
              <a:rPr lang="es-PE" sz="2200" b="1"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ldhabi" panose="01000000000000000000" pitchFamily="2" charset="-78"/>
              </a:rPr>
              <a:t>                                que también </a:t>
            </a:r>
            <a:r>
              <a:rPr lang="es-PE" sz="2200" b="1" dirty="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ldhabi" panose="01000000000000000000" pitchFamily="2" charset="-78"/>
              </a:rPr>
              <a:t>nos llamas </a:t>
            </a:r>
            <a:r>
              <a:rPr lang="es-PE" sz="2200" b="1"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ldhabi" panose="01000000000000000000" pitchFamily="2" charset="-78"/>
              </a:rPr>
              <a:t>amigos…</a:t>
            </a:r>
          </a:p>
          <a:p>
            <a:pPr marL="0" indent="0" algn="ctr">
              <a:spcBef>
                <a:spcPts val="0"/>
              </a:spcBef>
              <a:buNone/>
            </a:pPr>
            <a:r>
              <a:rPr lang="es-ES_tradnl" sz="2200" b="1"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rPr>
              <a:t>Ahora </a:t>
            </a:r>
            <a:r>
              <a:rPr lang="es-ES_tradnl" sz="2200" b="1" dirty="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rPr>
              <a:t>en tu presencia,  como piedras vivas en tus manos te pedimos</a:t>
            </a:r>
            <a:r>
              <a:rPr lang="es-ES_tradnl" sz="2200" b="1"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rPr>
              <a:t>:</a:t>
            </a:r>
          </a:p>
          <a:p>
            <a:pPr marL="0" indent="0">
              <a:spcBef>
                <a:spcPts val="0"/>
              </a:spcBef>
              <a:buNone/>
            </a:pPr>
            <a:endParaRPr lang="es-ES_tradnl" sz="2200" b="1"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endParaRPr>
          </a:p>
          <a:p>
            <a:pPr marL="0" indent="0" eaLnBrk="1" hangingPunct="1">
              <a:spcBef>
                <a:spcPts val="0"/>
              </a:spcBef>
              <a:buFontTx/>
              <a:buNone/>
            </a:pPr>
            <a:endParaRPr lang="es-ES_tradnl" sz="2200" b="1"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ldhabi" panose="01000000000000000000" pitchFamily="2" charset="-78"/>
            </a:endParaRPr>
          </a:p>
        </p:txBody>
      </p:sp>
      <p:sp>
        <p:nvSpPr>
          <p:cNvPr id="30727" name="WordArt 7"/>
          <p:cNvSpPr>
            <a:spLocks noChangeArrowheads="1" noChangeShapeType="1" noTextEdit="1"/>
          </p:cNvSpPr>
          <p:nvPr/>
        </p:nvSpPr>
        <p:spPr bwMode="auto">
          <a:xfrm>
            <a:off x="3456932" y="477035"/>
            <a:ext cx="1803046" cy="315446"/>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kern="10" dirty="0">
                <a:ln w="9525">
                  <a:solidFill>
                    <a:srgbClr val="000000"/>
                  </a:solidFill>
                  <a:round/>
                  <a:headEnd/>
                  <a:tailEnd/>
                </a:ln>
                <a:solidFill>
                  <a:srgbClr val="FFFFFF"/>
                </a:solidFill>
                <a:latin typeface="Arial Black"/>
              </a:rPr>
              <a:t>Oración inicial</a:t>
            </a:r>
          </a:p>
        </p:txBody>
      </p:sp>
      <p:sp>
        <p:nvSpPr>
          <p:cNvPr id="8" name="Rectangle 6"/>
          <p:cNvSpPr txBox="1">
            <a:spLocks noChangeArrowheads="1"/>
          </p:cNvSpPr>
          <p:nvPr/>
        </p:nvSpPr>
        <p:spPr>
          <a:xfrm>
            <a:off x="662328" y="3762103"/>
            <a:ext cx="8066498" cy="2246812"/>
          </a:xfrm>
          <a:prstGeom prst="rect">
            <a:avLst/>
          </a:prstGeom>
          <a:no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pPr>
            <a:r>
              <a:rPr lang="es-ES_tradnl" sz="2200" b="1" kern="0"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rPr>
              <a:t>Úsanos en la construcción del reino de amor,</a:t>
            </a:r>
          </a:p>
          <a:p>
            <a:pPr marL="0" indent="0" algn="ctr">
              <a:spcBef>
                <a:spcPts val="0"/>
              </a:spcBef>
              <a:buFontTx/>
              <a:buNone/>
            </a:pPr>
            <a:r>
              <a:rPr lang="es-ES_tradnl" sz="2200" b="1" kern="0"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rPr>
              <a:t>en la construcción de un templo donde haya lugar para todos,  en donde sólo se pida amar.</a:t>
            </a:r>
          </a:p>
          <a:p>
            <a:pPr marL="0" indent="0" algn="ctr">
              <a:spcBef>
                <a:spcPts val="0"/>
              </a:spcBef>
              <a:buFontTx/>
              <a:buNone/>
            </a:pPr>
            <a:r>
              <a:rPr lang="es-PE" sz="2200" b="1" kern="0"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rPr>
              <a:t>Únenos a Ti... únenos en la caridad:</a:t>
            </a:r>
          </a:p>
          <a:p>
            <a:pPr marL="0" indent="0" algn="ctr">
              <a:spcBef>
                <a:spcPts val="0"/>
              </a:spcBef>
              <a:buFontTx/>
              <a:buNone/>
            </a:pPr>
            <a:r>
              <a:rPr lang="es-PE" sz="2200" b="1" kern="0"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rPr>
              <a:t>del amor que no excluye, sino acepta;</a:t>
            </a:r>
          </a:p>
          <a:p>
            <a:pPr marL="0" indent="0" algn="ctr">
              <a:spcBef>
                <a:spcPts val="0"/>
              </a:spcBef>
              <a:buFontTx/>
              <a:buNone/>
            </a:pPr>
            <a:r>
              <a:rPr lang="es-PE" sz="2200" b="1" kern="0"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rPr>
              <a:t>del amor que no ofende,  sino que perdona;</a:t>
            </a:r>
          </a:p>
          <a:p>
            <a:pPr marL="0" indent="0" algn="ctr">
              <a:spcBef>
                <a:spcPts val="0"/>
              </a:spcBef>
              <a:buFontTx/>
              <a:buNone/>
            </a:pPr>
            <a:r>
              <a:rPr lang="es-PE" sz="2200" b="1" kern="0"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rPr>
              <a:t>del amor que no hiere,  sino que cura las heridas. </a:t>
            </a:r>
          </a:p>
          <a:p>
            <a:pPr marL="0" indent="0" algn="ctr">
              <a:spcBef>
                <a:spcPts val="0"/>
              </a:spcBef>
              <a:buFontTx/>
              <a:buNone/>
            </a:pPr>
            <a:endParaRPr lang="es-PE" sz="2200" b="1" kern="0"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endParaRPr>
          </a:p>
          <a:p>
            <a:pPr marL="0" indent="0" algn="ctr">
              <a:spcBef>
                <a:spcPts val="0"/>
              </a:spcBef>
              <a:buFontTx/>
              <a:buNone/>
            </a:pPr>
            <a:endParaRPr lang="es-ES_tradnl" sz="2200" b="1" kern="0"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endParaRPr>
          </a:p>
          <a:p>
            <a:pPr marL="0" indent="0" algn="ctr">
              <a:spcBef>
                <a:spcPts val="0"/>
              </a:spcBef>
              <a:buFontTx/>
              <a:buNone/>
            </a:pPr>
            <a:endParaRPr lang="es-ES_tradnl" sz="2200" b="1" kern="0"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endParaRPr>
          </a:p>
          <a:p>
            <a:pPr marL="0" indent="0" algn="ctr">
              <a:spcBef>
                <a:spcPts val="0"/>
              </a:spcBef>
              <a:buFontTx/>
              <a:buNone/>
            </a:pPr>
            <a:endParaRPr lang="es-ES_tradnl" sz="2200" b="1" kern="0" dirty="0" smtClean="0">
              <a:ln w="6600">
                <a:solidFill>
                  <a:srgbClr val="421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ldhabi" panose="01000000000000000000" pitchFamily="2" charset="-78"/>
            </a:endParaRPr>
          </a:p>
        </p:txBody>
      </p:sp>
    </p:spTree>
    <p:extLst>
      <p:ext uri="{BB962C8B-B14F-4D97-AF65-F5344CB8AC3E}">
        <p14:creationId xmlns:p14="http://schemas.microsoft.com/office/powerpoint/2010/main" val="2121939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30726"/>
                                        </p:tgtEl>
                                        <p:attrNameLst>
                                          <p:attrName>style.visibility</p:attrName>
                                        </p:attrNameLst>
                                      </p:cBhvr>
                                      <p:to>
                                        <p:strVal val="visible"/>
                                      </p:to>
                                    </p:set>
                                    <p:anim calcmode="lin" valueType="num">
                                      <p:cBhvr>
                                        <p:cTn id="7" dur="1750" fill="hold"/>
                                        <p:tgtEl>
                                          <p:spTgt spid="30726"/>
                                        </p:tgtEl>
                                        <p:attrNameLst>
                                          <p:attrName>ppt_w</p:attrName>
                                        </p:attrNameLst>
                                      </p:cBhvr>
                                      <p:tavLst>
                                        <p:tav tm="0">
                                          <p:val>
                                            <p:strVal val="2/3*#ppt_w"/>
                                          </p:val>
                                        </p:tav>
                                        <p:tav tm="100000">
                                          <p:val>
                                            <p:strVal val="#ppt_w"/>
                                          </p:val>
                                        </p:tav>
                                      </p:tavLst>
                                    </p:anim>
                                    <p:anim calcmode="lin" valueType="num">
                                      <p:cBhvr>
                                        <p:cTn id="8" dur="1750" fill="hold"/>
                                        <p:tgtEl>
                                          <p:spTgt spid="30726"/>
                                        </p:tgtEl>
                                        <p:attrNameLst>
                                          <p:attrName>ppt_h</p:attrName>
                                        </p:attrNameLst>
                                      </p:cBhvr>
                                      <p:tavLst>
                                        <p:tav tm="0">
                                          <p:val>
                                            <p:strVal val="2/3*#ppt_h"/>
                                          </p:val>
                                        </p:tav>
                                        <p:tav tm="100000">
                                          <p:val>
                                            <p:strVal val="#ppt_h"/>
                                          </p:val>
                                        </p:tav>
                                      </p:tavLst>
                                    </p:anim>
                                  </p:childTnLst>
                                </p:cTn>
                              </p:par>
                            </p:childTnLst>
                          </p:cTn>
                        </p:par>
                        <p:par>
                          <p:cTn id="9" fill="hold">
                            <p:stCondLst>
                              <p:cond delay="717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1750" fill="hold"/>
                                        <p:tgtEl>
                                          <p:spTgt spid="8"/>
                                        </p:tgtEl>
                                        <p:attrNameLst>
                                          <p:attrName>ppt_w</p:attrName>
                                        </p:attrNameLst>
                                      </p:cBhvr>
                                      <p:tavLst>
                                        <p:tav tm="0">
                                          <p:val>
                                            <p:strVal val="2/3*#ppt_w"/>
                                          </p:val>
                                        </p:tav>
                                        <p:tav tm="100000">
                                          <p:val>
                                            <p:strVal val="#ppt_w"/>
                                          </p:val>
                                        </p:tav>
                                      </p:tavLst>
                                    </p:anim>
                                    <p:anim calcmode="lin" valueType="num">
                                      <p:cBhvr>
                                        <p:cTn id="13" dur="175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763 отметок «Нравится», 26 комментариев — Powerful Catholic Prayers (@powerfulcatholicprayers) в Instagram: «I love You Jesus! #catholic #catholicchurch #catholicism #catholicfaith #catholics #saint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1" y="484169"/>
            <a:ext cx="8170591" cy="584807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2776" name="Rectangle 8"/>
          <p:cNvSpPr>
            <a:spLocks noChangeArrowheads="1"/>
          </p:cNvSpPr>
          <p:nvPr/>
        </p:nvSpPr>
        <p:spPr bwMode="auto">
          <a:xfrm>
            <a:off x="468313" y="1380549"/>
            <a:ext cx="8255144" cy="101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90000"/>
              </a:lnSpc>
              <a:spcBef>
                <a:spcPct val="20000"/>
              </a:spcBef>
              <a:spcAft>
                <a:spcPct val="0"/>
              </a:spcAft>
            </a:pPr>
            <a:endParaRPr lang="es-ES_tradnl" sz="2800" dirty="0">
              <a:solidFill>
                <a:srgbClr val="FFFF00"/>
              </a:solidFill>
              <a:effectLst>
                <a:outerShdw blurRad="38100" dist="38100" dir="2700000" algn="tl">
                  <a:srgbClr val="000000">
                    <a:alpha val="43137"/>
                  </a:srgbClr>
                </a:outerShdw>
              </a:effectLst>
              <a:cs typeface="Arial" pitchFamily="34" charset="0"/>
            </a:endParaRPr>
          </a:p>
        </p:txBody>
      </p:sp>
      <p:sp>
        <p:nvSpPr>
          <p:cNvPr id="8" name="Rectangle 8"/>
          <p:cNvSpPr>
            <a:spLocks noChangeArrowheads="1"/>
          </p:cNvSpPr>
          <p:nvPr/>
        </p:nvSpPr>
        <p:spPr bwMode="auto">
          <a:xfrm>
            <a:off x="3316406" y="781654"/>
            <a:ext cx="4872251" cy="38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90000"/>
              </a:lnSpc>
              <a:spcBef>
                <a:spcPct val="20000"/>
              </a:spcBef>
              <a:spcAft>
                <a:spcPct val="0"/>
              </a:spcAft>
            </a:pPr>
            <a:endParaRPr lang="es-ES_tradnl" sz="2800" dirty="0">
              <a:solidFill>
                <a:srgbClr val="FFFFFF"/>
              </a:solidFill>
              <a:effectLst>
                <a:outerShdw blurRad="50800" dist="76200" dir="10800000" algn="r" rotWithShape="0">
                  <a:prstClr val="black"/>
                </a:outerShdw>
              </a:effectLst>
              <a:latin typeface="Franklin Gothic Medium Cond" panose="020B0606030402020204" pitchFamily="34" charset="0"/>
              <a:cs typeface="Arial" pitchFamily="34" charset="0"/>
            </a:endParaRPr>
          </a:p>
        </p:txBody>
      </p:sp>
      <p:sp>
        <p:nvSpPr>
          <p:cNvPr id="12" name="Rectangle 6"/>
          <p:cNvSpPr txBox="1">
            <a:spLocks noChangeArrowheads="1"/>
          </p:cNvSpPr>
          <p:nvPr/>
        </p:nvSpPr>
        <p:spPr>
          <a:xfrm>
            <a:off x="651155" y="484169"/>
            <a:ext cx="8072301" cy="2267739"/>
          </a:xfrm>
          <a:prstGeom prst="rect">
            <a:avLst/>
          </a:prstGeom>
          <a:no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FontTx/>
              <a:buNone/>
            </a:pPr>
            <a:r>
              <a:rPr lang="es-ES_tradnl" sz="22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rial" pitchFamily="34" charset="0"/>
              </a:rPr>
              <a:t>Mándanos, en fin, solamente amar; </a:t>
            </a:r>
            <a:r>
              <a:rPr lang="es-ES_tradnl" sz="22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rial" pitchFamily="34" charset="0"/>
              </a:rPr>
              <a:t>                                    al </a:t>
            </a:r>
            <a:r>
              <a:rPr lang="es-ES_tradnl" sz="22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rial" pitchFamily="34" charset="0"/>
              </a:rPr>
              <a:t>hermano más pobre  olvidado; </a:t>
            </a:r>
            <a:r>
              <a:rPr lang="es-ES_tradnl" sz="22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rial" pitchFamily="34" charset="0"/>
              </a:rPr>
              <a:t>                                             a </a:t>
            </a:r>
            <a:r>
              <a:rPr lang="es-ES_tradnl" sz="22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rial" pitchFamily="34" charset="0"/>
              </a:rPr>
              <a:t>quien no es como nosotros; </a:t>
            </a:r>
            <a:r>
              <a:rPr lang="es-ES_tradnl" sz="22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rial" pitchFamily="34" charset="0"/>
              </a:rPr>
              <a:t>                                                                      a </a:t>
            </a:r>
            <a:r>
              <a:rPr lang="es-ES_tradnl" sz="22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rial" pitchFamily="34" charset="0"/>
              </a:rPr>
              <a:t>quien rechaza, quizás, </a:t>
            </a:r>
            <a:r>
              <a:rPr lang="es-ES_tradnl" sz="22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rial" pitchFamily="34" charset="0"/>
              </a:rPr>
              <a:t>                                              nuestro </a:t>
            </a:r>
            <a:r>
              <a:rPr lang="es-ES_tradnl" sz="22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rial" pitchFamily="34" charset="0"/>
              </a:rPr>
              <a:t>amor.</a:t>
            </a:r>
          </a:p>
          <a:p>
            <a:pPr marL="0" indent="0" algn="ctr">
              <a:lnSpc>
                <a:spcPct val="90000"/>
              </a:lnSpc>
              <a:buFontTx/>
              <a:buNone/>
            </a:pPr>
            <a:r>
              <a:rPr lang="es-PE" sz="22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rial" pitchFamily="34" charset="0"/>
              </a:rPr>
              <a:t>Y seremos verdaderamente tus amigos, misioneros de </a:t>
            </a:r>
            <a:r>
              <a:rPr lang="es-PE" sz="22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rial" pitchFamily="34" charset="0"/>
              </a:rPr>
              <a:t>tu </a:t>
            </a:r>
            <a:r>
              <a:rPr lang="es-PE" sz="22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rial" pitchFamily="34" charset="0"/>
              </a:rPr>
              <a:t>presencia amorosa en el mundo. AMEN</a:t>
            </a:r>
            <a:endParaRPr lang="es-ES_tradnl" sz="22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rial" pitchFamily="34" charset="0"/>
            </a:endParaRPr>
          </a:p>
          <a:p>
            <a:pPr algn="ctr">
              <a:spcBef>
                <a:spcPts val="0"/>
              </a:spcBef>
            </a:pPr>
            <a:endParaRPr lang="es-ES_tradnl" sz="2200" b="1" kern="0"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Black" panose="020B0A04020102020204" pitchFamily="34" charset="0"/>
              <a:cs typeface="Aldhabi" panose="01000000000000000000" pitchFamily="2" charset="-78"/>
            </a:endParaRPr>
          </a:p>
        </p:txBody>
      </p:sp>
    </p:spTree>
    <p:extLst>
      <p:ext uri="{BB962C8B-B14F-4D97-AF65-F5344CB8AC3E}">
        <p14:creationId xmlns:p14="http://schemas.microsoft.com/office/powerpoint/2010/main" val="2408420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strVal val="2/3*#ppt_w"/>
                                          </p:val>
                                        </p:tav>
                                        <p:tav tm="100000">
                                          <p:val>
                                            <p:strVal val="#ppt_w"/>
                                          </p:val>
                                        </p:tav>
                                      </p:tavLst>
                                    </p:anim>
                                    <p:anim calcmode="lin" valueType="num">
                                      <p:cBhvr>
                                        <p:cTn id="8" dur="1750" fill="hold"/>
                                        <p:tgtEl>
                                          <p:spTgt spid="1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0a/b4/18/0ab41876df0f44d1b1f42625f68780c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6406" y="451283"/>
            <a:ext cx="8137827" cy="5859183"/>
          </a:xfrm>
          <a:prstGeom prst="rect">
            <a:avLst/>
          </a:prstGeom>
          <a:noFill/>
          <a:extLst>
            <a:ext uri="{909E8E84-426E-40DD-AFC4-6F175D3DCCD1}">
              <a14:hiddenFill xmlns:a14="http://schemas.microsoft.com/office/drawing/2010/main">
                <a:solidFill>
                  <a:srgbClr val="FFFFFF"/>
                </a:solidFill>
              </a14:hiddenFill>
            </a:ext>
          </a:extLst>
        </p:spPr>
      </p:pic>
      <p:sp>
        <p:nvSpPr>
          <p:cNvPr id="137225" name="Rectangle 9"/>
          <p:cNvSpPr>
            <a:spLocks noChangeArrowheads="1"/>
          </p:cNvSpPr>
          <p:nvPr/>
        </p:nvSpPr>
        <p:spPr bwMode="auto">
          <a:xfrm>
            <a:off x="502959" y="2471463"/>
            <a:ext cx="2815421" cy="3406649"/>
          </a:xfrm>
          <a:prstGeom prst="rect">
            <a:avLst/>
          </a:prstGeom>
          <a:noFill/>
          <a:ln>
            <a:noFill/>
          </a:ln>
          <a:effectLst/>
          <a:scene3d>
            <a:camera prst="orthographicFront"/>
            <a:lightRig rig="threePt" dir="t"/>
          </a:scene3d>
          <a:sp3d>
            <a:bevelT w="152400" h="50800" prst="softRound"/>
          </a:sp3d>
          <a:extLst/>
        </p:spPr>
        <p:txBody>
          <a:bodyPr/>
          <a:lstStyle/>
          <a:p>
            <a:pPr fontAlgn="base">
              <a:spcAft>
                <a:spcPct val="0"/>
              </a:spcAft>
            </a:pPr>
            <a:r>
              <a:rPr lang="es-ES" sz="2600" b="1" i="1"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La </a:t>
            </a:r>
            <a:r>
              <a:rPr lang="es-ES" sz="2600" b="1" i="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unión entre Jesús y el discípulo, a imagen de aquella que existe entre él mismo y el Padre, es una comunión fundamentada </a:t>
            </a:r>
          </a:p>
          <a:p>
            <a:pPr fontAlgn="base">
              <a:spcAft>
                <a:spcPct val="0"/>
              </a:spcAft>
            </a:pPr>
            <a:r>
              <a:rPr lang="es-ES" sz="2600" b="1" i="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en el amor y</a:t>
            </a:r>
          </a:p>
        </p:txBody>
      </p:sp>
      <p:sp>
        <p:nvSpPr>
          <p:cNvPr id="13" name="Rectangle 9"/>
          <p:cNvSpPr>
            <a:spLocks noChangeArrowheads="1"/>
          </p:cNvSpPr>
          <p:nvPr/>
        </p:nvSpPr>
        <p:spPr bwMode="auto">
          <a:xfrm>
            <a:off x="6130344" y="1310875"/>
            <a:ext cx="2450068" cy="3406649"/>
          </a:xfrm>
          <a:prstGeom prst="rect">
            <a:avLst/>
          </a:prstGeom>
          <a:noFill/>
          <a:ln>
            <a:noFill/>
          </a:ln>
          <a:effectLst/>
        </p:spPr>
        <p:txBody>
          <a:bodyPr/>
          <a:lstStyle/>
          <a:p>
            <a:pPr algn="ctr" fontAlgn="base">
              <a:spcBef>
                <a:spcPct val="20000"/>
              </a:spcBef>
              <a:spcAft>
                <a:spcPct val="0"/>
              </a:spcAft>
            </a:pPr>
            <a:endParaRPr lang="es-ES" sz="2600" i="1" dirty="0">
              <a:solidFill>
                <a:srgbClr val="FFFFFF"/>
              </a:solidFill>
              <a:effectLst>
                <a:glow rad="101600">
                  <a:srgbClr val="333399">
                    <a:satMod val="175000"/>
                    <a:alpha val="40000"/>
                  </a:srgbClr>
                </a:glow>
                <a:outerShdw blurRad="50800" dist="38100" dir="10800000" algn="r" rotWithShape="0">
                  <a:prstClr val="black"/>
                </a:outerShdw>
              </a:effectLst>
              <a:latin typeface="Arial Narrow" panose="020B0606020202030204" pitchFamily="34" charset="0"/>
            </a:endParaRPr>
          </a:p>
        </p:txBody>
      </p:sp>
      <p:sp>
        <p:nvSpPr>
          <p:cNvPr id="16" name="Rectangle 9"/>
          <p:cNvSpPr>
            <a:spLocks noChangeArrowheads="1"/>
          </p:cNvSpPr>
          <p:nvPr/>
        </p:nvSpPr>
        <p:spPr bwMode="auto">
          <a:xfrm>
            <a:off x="5952564" y="494828"/>
            <a:ext cx="2662960" cy="3611397"/>
          </a:xfrm>
          <a:prstGeom prst="rect">
            <a:avLst/>
          </a:prstGeom>
          <a:noFill/>
          <a:ln>
            <a:noFill/>
          </a:ln>
          <a:effectLst/>
          <a:scene3d>
            <a:camera prst="orthographicFront"/>
            <a:lightRig rig="threePt" dir="t"/>
          </a:scene3d>
          <a:sp3d>
            <a:bevelT w="152400" h="50800" prst="softRound"/>
          </a:sp3d>
          <a:extLst/>
        </p:spPr>
        <p:txBody>
          <a:bodyPr/>
          <a:lstStyle/>
          <a:p>
            <a:pPr algn="r" fontAlgn="base">
              <a:spcBef>
                <a:spcPct val="20000"/>
              </a:spcBef>
              <a:spcAft>
                <a:spcPct val="0"/>
              </a:spcAft>
            </a:pPr>
            <a:r>
              <a:rPr lang="es-ES" sz="2600" b="1" i="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ha de expresarse en el cumplimiento del mandamiento nuevo. </a:t>
            </a:r>
            <a:r>
              <a:rPr lang="es-PE" sz="2600" b="1" i="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Esta relación, calificada por Jesús como “amistad”, es fuente de alegría y de buenos frutos. </a:t>
            </a:r>
          </a:p>
          <a:p>
            <a:pPr algn="r" fontAlgn="base">
              <a:spcBef>
                <a:spcPct val="20000"/>
              </a:spcBef>
              <a:spcAft>
                <a:spcPct val="0"/>
              </a:spcAft>
            </a:pPr>
            <a:endParaRPr lang="es-PE" sz="2600" b="1" i="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a:p>
            <a:pPr algn="r" fontAlgn="base">
              <a:spcBef>
                <a:spcPct val="20000"/>
              </a:spcBef>
              <a:spcAft>
                <a:spcPct val="0"/>
              </a:spcAft>
            </a:pPr>
            <a:endParaRPr lang="es-PE" sz="2600" b="1" i="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a:p>
            <a:pPr algn="r" fontAlgn="base">
              <a:spcBef>
                <a:spcPct val="20000"/>
              </a:spcBef>
              <a:spcAft>
                <a:spcPct val="0"/>
              </a:spcAft>
            </a:pPr>
            <a:endParaRPr lang="es-ES" sz="2600" b="1" i="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a:p>
            <a:pPr algn="r" fontAlgn="base">
              <a:spcBef>
                <a:spcPct val="20000"/>
              </a:spcBef>
              <a:spcAft>
                <a:spcPct val="0"/>
              </a:spcAft>
            </a:pPr>
            <a:endParaRPr lang="es-ES" sz="2600" b="1" i="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p:txBody>
      </p:sp>
      <p:sp>
        <p:nvSpPr>
          <p:cNvPr id="4" name="Rectángulo 3"/>
          <p:cNvSpPr/>
          <p:nvPr/>
        </p:nvSpPr>
        <p:spPr>
          <a:xfrm>
            <a:off x="3409930" y="5601562"/>
            <a:ext cx="2324138" cy="523220"/>
          </a:xfrm>
          <a:prstGeom prst="rect">
            <a:avLst/>
          </a:prstGeom>
        </p:spPr>
        <p:txBody>
          <a:bodyPr wrap="square">
            <a:spAutoFit/>
          </a:bodyPr>
          <a:lstStyle/>
          <a:p>
            <a:pPr algn="r" fontAlgn="base">
              <a:spcBef>
                <a:spcPct val="20000"/>
              </a:spcBef>
              <a:spcAft>
                <a:spcPct val="0"/>
              </a:spcAft>
            </a:pPr>
            <a:r>
              <a:rPr lang="es-PE" sz="2800" b="1" i="1" dirty="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Escuchemos:</a:t>
            </a:r>
          </a:p>
        </p:txBody>
      </p:sp>
      <p:sp>
        <p:nvSpPr>
          <p:cNvPr id="5" name="Rectángulo 4"/>
          <p:cNvSpPr/>
          <p:nvPr/>
        </p:nvSpPr>
        <p:spPr>
          <a:xfrm>
            <a:off x="1238039" y="1463290"/>
            <a:ext cx="1657826" cy="461665"/>
          </a:xfrm>
          <a:prstGeom prst="rect">
            <a:avLst/>
          </a:prstGeom>
        </p:spPr>
        <p:txBody>
          <a:bodyPr wrap="none">
            <a:spAutoFit/>
          </a:bodyPr>
          <a:lstStyle/>
          <a:p>
            <a:pPr fontAlgn="base">
              <a:spcAft>
                <a:spcPct val="0"/>
              </a:spcAft>
            </a:pPr>
            <a:r>
              <a:rPr lang="es-ES" sz="2400" b="1" i="1" u="sng" dirty="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Motivación</a:t>
            </a:r>
            <a:r>
              <a:rPr lang="es-ES" sz="2400" b="1" i="1" dirty="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 </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06" y="451283"/>
            <a:ext cx="3394725" cy="816048"/>
          </a:xfrm>
          <a:prstGeom prst="roundRect">
            <a:avLst/>
          </a:prstGeom>
        </p:spPr>
      </p:pic>
      <p:sp>
        <p:nvSpPr>
          <p:cNvPr id="14" name="Rectángulo redondeado 13"/>
          <p:cNvSpPr>
            <a:spLocks noChangeArrowheads="1"/>
          </p:cNvSpPr>
          <p:nvPr/>
        </p:nvSpPr>
        <p:spPr bwMode="auto">
          <a:xfrm>
            <a:off x="444137" y="460522"/>
            <a:ext cx="3500846" cy="695158"/>
          </a:xfrm>
          <a:prstGeom prst="roundRect">
            <a:avLst>
              <a:gd name="adj" fmla="val 16667"/>
            </a:avLst>
          </a:prstGeom>
          <a:noFill/>
          <a:ln w="6350" cap="flat" cmpd="sng" algn="ctr">
            <a:no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sz="1600" b="1" kern="0" dirty="0">
                <a:solidFill>
                  <a:srgbClr val="C00000"/>
                </a:solidFill>
                <a:latin typeface="Times New Roman" panose="02020603050405020304" pitchFamily="18" charset="0"/>
                <a:ea typeface="Times New Roman" panose="02020603050405020304" pitchFamily="18" charset="0"/>
              </a:rPr>
              <a:t>LECTIO</a:t>
            </a:r>
            <a:endParaRPr lang="es-PE" sz="1600" b="1" kern="0" dirty="0">
              <a:solidFill>
                <a:srgbClr val="880000"/>
              </a:solidFill>
              <a:latin typeface="Times New Roman" panose="02020603050405020304" pitchFamily="18" charset="0"/>
              <a:ea typeface="Times New Roman" panose="02020603050405020304" pitchFamily="18" charset="0"/>
            </a:endParaRPr>
          </a:p>
          <a:p>
            <a:pPr indent="19050" fontAlgn="base">
              <a:spcBef>
                <a:spcPct val="0"/>
              </a:spcBef>
              <a:spcAft>
                <a:spcPct val="0"/>
              </a:spcAft>
            </a:pPr>
            <a:r>
              <a:rPr lang="es-ES_tradnl" b="1" kern="0" dirty="0">
                <a:solidFill>
                  <a:srgbClr val="833C0B"/>
                </a:solidFill>
                <a:latin typeface="Times New Roman" panose="02020603050405020304" pitchFamily="18" charset="0"/>
                <a:ea typeface="Times New Roman" panose="02020603050405020304" pitchFamily="18" charset="0"/>
              </a:rPr>
              <a:t>¿Qué dice el texto? Juan 15, 9-17</a:t>
            </a:r>
            <a:endParaRPr lang="es-PE" b="1" kern="0" dirty="0">
              <a:solidFill>
                <a:srgbClr val="8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1879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137225"/>
                                        </p:tgtEl>
                                        <p:attrNameLst>
                                          <p:attrName>style.visibility</p:attrName>
                                        </p:attrNameLst>
                                      </p:cBhvr>
                                      <p:to>
                                        <p:strVal val="visible"/>
                                      </p:to>
                                    </p:set>
                                    <p:anim calcmode="lin" valueType="num">
                                      <p:cBhvr>
                                        <p:cTn id="7" dur="1750" fill="hold"/>
                                        <p:tgtEl>
                                          <p:spTgt spid="137225"/>
                                        </p:tgtEl>
                                        <p:attrNameLst>
                                          <p:attrName>ppt_w</p:attrName>
                                        </p:attrNameLst>
                                      </p:cBhvr>
                                      <p:tavLst>
                                        <p:tav tm="0">
                                          <p:val>
                                            <p:strVal val="2/3*#ppt_w"/>
                                          </p:val>
                                        </p:tav>
                                        <p:tav tm="100000">
                                          <p:val>
                                            <p:strVal val="#ppt_w"/>
                                          </p:val>
                                        </p:tav>
                                      </p:tavLst>
                                    </p:anim>
                                    <p:anim calcmode="lin" valueType="num">
                                      <p:cBhvr>
                                        <p:cTn id="8" dur="1750" fill="hold"/>
                                        <p:tgtEl>
                                          <p:spTgt spid="137225"/>
                                        </p:tgtEl>
                                        <p:attrNameLst>
                                          <p:attrName>ppt_h</p:attrName>
                                        </p:attrNameLst>
                                      </p:cBhvr>
                                      <p:tavLst>
                                        <p:tav tm="0">
                                          <p:val>
                                            <p:strVal val="2/3*#ppt_h"/>
                                          </p:val>
                                        </p:tav>
                                        <p:tav tm="100000">
                                          <p:val>
                                            <p:strVal val="#ppt_h"/>
                                          </p:val>
                                        </p:tav>
                                      </p:tavLst>
                                    </p:anim>
                                  </p:childTnLst>
                                </p:cTn>
                              </p:par>
                            </p:childTnLst>
                          </p:cTn>
                        </p:par>
                        <p:par>
                          <p:cTn id="9" fill="hold">
                            <p:stCondLst>
                              <p:cond delay="665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1750" fill="hold"/>
                                        <p:tgtEl>
                                          <p:spTgt spid="16"/>
                                        </p:tgtEl>
                                        <p:attrNameLst>
                                          <p:attrName>ppt_w</p:attrName>
                                        </p:attrNameLst>
                                      </p:cBhvr>
                                      <p:tavLst>
                                        <p:tav tm="0">
                                          <p:val>
                                            <p:strVal val="2/3*#ppt_w"/>
                                          </p:val>
                                        </p:tav>
                                        <p:tav tm="100000">
                                          <p:val>
                                            <p:strVal val="#ppt_w"/>
                                          </p:val>
                                        </p:tav>
                                      </p:tavLst>
                                    </p:anim>
                                    <p:anim calcmode="lin" valueType="num">
                                      <p:cBhvr>
                                        <p:cTn id="13" dur="1750" fill="hold"/>
                                        <p:tgtEl>
                                          <p:spTgt spid="16"/>
                                        </p:tgtEl>
                                        <p:attrNameLst>
                                          <p:attrName>ppt_h</p:attrName>
                                        </p:attrNameLst>
                                      </p:cBhvr>
                                      <p:tavLst>
                                        <p:tav tm="0">
                                          <p:val>
                                            <p:strVal val="2/3*#ppt_h"/>
                                          </p:val>
                                        </p:tav>
                                        <p:tav tm="100000">
                                          <p:val>
                                            <p:strVal val="#ppt_h"/>
                                          </p:val>
                                        </p:tav>
                                      </p:tavLst>
                                    </p:anim>
                                  </p:childTnLst>
                                </p:cTn>
                              </p:par>
                            </p:childTnLst>
                          </p:cTn>
                        </p:par>
                        <p:par>
                          <p:cTn id="14" fill="hold">
                            <p:stCondLst>
                              <p:cond delay="13300"/>
                            </p:stCondLst>
                            <p:childTnLst>
                              <p:par>
                                <p:cTn id="15" presetID="23" presetClass="entr" presetSubtype="272" fill="hold" grpId="0" nodeType="afterEffect">
                                  <p:stCondLst>
                                    <p:cond delay="0"/>
                                  </p:stCondLst>
                                  <p:iterate type="wd">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1750" fill="hold"/>
                                        <p:tgtEl>
                                          <p:spTgt spid="4"/>
                                        </p:tgtEl>
                                        <p:attrNameLst>
                                          <p:attrName>ppt_w</p:attrName>
                                        </p:attrNameLst>
                                      </p:cBhvr>
                                      <p:tavLst>
                                        <p:tav tm="0">
                                          <p:val>
                                            <p:strVal val="2/3*#ppt_w"/>
                                          </p:val>
                                        </p:tav>
                                        <p:tav tm="100000">
                                          <p:val>
                                            <p:strVal val="#ppt_w"/>
                                          </p:val>
                                        </p:tav>
                                      </p:tavLst>
                                    </p:anim>
                                    <p:anim calcmode="lin" valueType="num">
                                      <p:cBhvr>
                                        <p:cTn id="18" dur="175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53" y="1182381"/>
            <a:ext cx="8353697" cy="3859882"/>
          </a:xfrm>
          <a:prstGeom prst="rect">
            <a:avLst/>
          </a:prstGeom>
          <a:effectLst>
            <a:softEdge rad="317500"/>
          </a:effectLst>
        </p:spPr>
      </p:pic>
      <p:sp>
        <p:nvSpPr>
          <p:cNvPr id="65539" name="Rectangle 3"/>
          <p:cNvSpPr>
            <a:spLocks noChangeArrowheads="1"/>
          </p:cNvSpPr>
          <p:nvPr/>
        </p:nvSpPr>
        <p:spPr bwMode="auto">
          <a:xfrm>
            <a:off x="461553" y="4952118"/>
            <a:ext cx="8194766" cy="1384995"/>
          </a:xfrm>
          <a:prstGeom prst="rect">
            <a:avLst/>
          </a:prstGeom>
          <a:solidFill>
            <a:srgbClr val="615E1E"/>
          </a:solidFill>
          <a:ln>
            <a:solidFill>
              <a:srgbClr val="E6E6E6"/>
            </a:solidFill>
          </a:ln>
          <a:effectLst/>
          <a:scene3d>
            <a:camera prst="orthographicFront"/>
            <a:lightRig rig="threePt" dir="t"/>
          </a:scene3d>
          <a:sp3d>
            <a:bevelT w="152400" h="50800" prst="softRound"/>
          </a:sp3d>
          <a:extLst/>
        </p:spPr>
        <p:txBody>
          <a:bodyPr wrap="square">
            <a:spAutoFit/>
          </a:bodyPr>
          <a:lstStyle/>
          <a:p>
            <a:pPr algn="ctr" fontAlgn="base">
              <a:spcBef>
                <a:spcPct val="0"/>
              </a:spcBef>
              <a:spcAft>
                <a:spcPct val="0"/>
              </a:spcAft>
              <a:defRPr/>
            </a:pPr>
            <a:r>
              <a:rPr lang="es-ES" sz="2800" b="1" dirty="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En aquel </a:t>
            </a:r>
            <a:r>
              <a:rPr lang="es-ES" sz="2800" b="1" dirty="0" smtClean="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tiempo, </a:t>
            </a:r>
            <a:r>
              <a:rPr lang="es-ES" sz="2800" b="1" dirty="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dijo Jesús a sus discípulos:  </a:t>
            </a:r>
            <a:r>
              <a:rPr lang="es-ES" sz="2800" b="1" dirty="0" smtClean="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“Como </a:t>
            </a:r>
            <a:r>
              <a:rPr lang="es-ES" sz="2800" b="1" dirty="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el Padre me </a:t>
            </a:r>
            <a:r>
              <a:rPr lang="es-ES" sz="2800" b="1" dirty="0" smtClean="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ha amado, </a:t>
            </a:r>
            <a:r>
              <a:rPr lang="es-ES" sz="2800" b="1" dirty="0">
                <a:ln w="6600">
                  <a:solidFill>
                    <a:schemeClr val="accent2"/>
                  </a:solidFill>
                  <a:prstDash val="solid"/>
                </a:ln>
                <a:solidFill>
                  <a:srgbClr val="FFFFFF"/>
                </a:solidFill>
                <a:effectLst>
                  <a:outerShdw dist="38100" dir="2700000" algn="tl" rotWithShape="0">
                    <a:schemeClr val="accent2"/>
                  </a:outerShdw>
                </a:effectLst>
                <a:latin typeface="AR ESSENCE" panose="02000000000000000000" pitchFamily="2" charset="0"/>
              </a:rPr>
              <a:t>así los he amado yo; permanezcan en mi amor. </a:t>
            </a:r>
          </a:p>
        </p:txBody>
      </p:sp>
      <p:sp>
        <p:nvSpPr>
          <p:cNvPr id="14340" name="WordArt 5"/>
          <p:cNvSpPr>
            <a:spLocks noChangeArrowheads="1" noChangeShapeType="1" noTextEdit="1"/>
          </p:cNvSpPr>
          <p:nvPr/>
        </p:nvSpPr>
        <p:spPr bwMode="auto">
          <a:xfrm>
            <a:off x="717630" y="517797"/>
            <a:ext cx="3284339" cy="526637"/>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2400" b="1" kern="10" dirty="0" smtClean="0">
                <a:ln w="6600">
                  <a:solidFill>
                    <a:srgbClr val="333399"/>
                  </a:solidFill>
                  <a:prstDash val="solid"/>
                </a:ln>
                <a:solidFill>
                  <a:srgbClr val="FFFFFF"/>
                </a:solidFill>
                <a:effectLst>
                  <a:outerShdw dist="38100" dir="2700000" algn="tl" rotWithShape="0">
                    <a:srgbClr val="333399"/>
                  </a:outerShdw>
                </a:effectLst>
                <a:latin typeface="Arial Black" panose="020B0A04020102020204" pitchFamily="34" charset="0"/>
              </a:rPr>
              <a:t>Juan </a:t>
            </a:r>
            <a:r>
              <a:rPr lang="es-PE" sz="2400" b="1" kern="10" dirty="0">
                <a:ln w="6600">
                  <a:solidFill>
                    <a:srgbClr val="333399"/>
                  </a:solidFill>
                  <a:prstDash val="solid"/>
                </a:ln>
                <a:solidFill>
                  <a:srgbClr val="FFFFFF"/>
                </a:solidFill>
                <a:effectLst>
                  <a:outerShdw dist="38100" dir="2700000" algn="tl" rotWithShape="0">
                    <a:srgbClr val="333399"/>
                  </a:outerShdw>
                </a:effectLst>
                <a:latin typeface="Arial Black" panose="020B0A04020102020204" pitchFamily="34" charset="0"/>
              </a:rPr>
              <a:t>15, 9-17 </a:t>
            </a:r>
          </a:p>
        </p:txBody>
      </p:sp>
      <p:sp>
        <p:nvSpPr>
          <p:cNvPr id="2" name="AutoShape 2" descr="data:image/jpeg;base64,/9j/4AAQSkZJRgABAQAAAQABAAD/2wCEAAkGBhQSERQTExQVFRUUFxoUGBgUGBYYFhUXGBcVFBQVFBQXHCYeFxkjGRQUHy8gJCcpLCwsFR4xNTAqNSYsLCkBCQoKDgwOGg8PGiwcHyQpKSopLCwsKSksLCwpLCwpLCwsLCksKSkpKSkpLCwsLCkpLCwpKSwsLCwpLCwsKS8sLP/AABEIAP8AxQMBIgACEQEDEQH/xAAbAAACAwEBAQAAAAAAAAAAAAADBAECBQYAB//EAEEQAAEDAgIGBwUHAQgDAQAAAAEAAhEDIQQxBRJBUWFxIjKBkaGxwQYTI9HwQlJicoLC4TMHFBVDc4Oi8ZKy0mP/xAAbAQABBQEBAAAAAAAAAAAAAAACAAEDBAUHBv/EADkRAAIBAgIDDQcEAwEAAAAAAAABAgMRBCESMbEGFCIzNUFRU3GBkZKyBRMyNFJy0SNhgvAVJEJi/9oADAMBAAIRAxEAPwDgn1HS4yYBjPfYJZ2IdPWNuJV656TuZ9UM07Tx+uxFCnFwWS1LmJsTiq0a81py+J876S7cWdUiXTsM94Kp/eXfed3lDa1eRe7h0LwIt91/rl5mFZWeftHvKs+u77x7CUILz6Y2Hv8Aml7uHQvAHfde/GS8WT/eX/ePeVZ1d5vrHlKE7JWe6Sl7uPQvAffdf65eZlmYh/3j3lWOJdvPeUGVLH/wl7uHQvAZ4uv9cvMwv96dvPeVZtdx+0eclAcSSpS0IdC8Ad91+sl5mHOJMDpGRbPMbCo/vLvvHvKCpCWhDoXgNvvEfXLzMZFc26Ry3lXa8kdYjK0mTyQBll2olM5Cw4olSh0LwI3i8R1kvMxp+s0Cdt+K9TJdfYBvA/7V3vDjI25jZO0wqtbe38hFoQ6ENvvEdZLzP8lwb2vwRHN1urI4Tme3JQSNio3WMkZck2hD6ULfeI6yXi/yHfQEWcZi877yENjDtVw+8TO/YmA3VMi4NyITaEPpQW+8R1kvMxzBBjhqlrBx1RPeUevgmBkw2ZnIZcUNlYNA1CJzygjgQc16o51Qw7UBNp2Dmn93DoQ2/MR1kvMxDSIaNUtAAM5DdC8q4+hqhomc79ylefxcUq0l2bDqnsFufs+nKTbefO/qZl06TS5+sRtInfnmlnAXPcPIpp1XpAESATbf80DEHWdPCeztXoIPgR7DlmK+YqfdLaLFu3s7VDW9yM91o2KpGaciuD2KGeCkqISHJeZ4KpUuKglMOVRaNEfaPZtQhxXi9IdpsbOIa3qtHbcotPEzu5WWT7xEZUvsS0he7VjXdhGETlyCTqUIyuN44KaNdw29wP8A0jCWgu1SWnrCwi4uI5IdKzzF7tPUBa7JHqAAxu2jbuQ61Eg8PqytTZOakTK0otPMYpPIPPuV6Rh31kpw9EbwCL328AiMaJlMODpNJfmQZ2CTzhM+6IkaxPeJ71b3Z1gAO1M1MM4daTO/byT3yHsZpxBm2Y8eCdouP2pA4XU1tGnVDgLHxTuHwUAazrETnv2FJK4pMDTpbWgngc44odRhnLbP8FNVsKWnaWjcR2FDDS3ZPNSJEbF9JvJbT1otrR/xXkXTdKBTvPWPEdWQvLzWO4+XdsR17c7ybS7/AFM5+oYee1DZrazYz2fXanmYcF7eJM98BVdRBaNjmuIO6Nl1u01wF2HLsXliKn3S2sTxNSfswdsfJUpsMT2dpn5I2IZa/W8CPmgl3RjjPojICtRhBg2IzQyrucTt2QqEpBJEFqoM1eUKo2BO9MEugmo4Tbs+t6oHQvTCLh8GXCdiYltZC68ESrTg5r1OjKYJE03n6K19F9KzjIOwZdpQsJosbRnuut3Rugi5zbarQb7yBePBQzmrEkabM92Ea1rmm03bPlOxK0nAAgi/qtv2nDW1Wsb9honmb+ULHpUCTtlS072zKle2lkN4cgxbIyZNzwTjMIAQ4DWaSBOQ1iMh4pWkDGqQJ8R4rU0XMsaTLdaRtuLZKQgZV2Fc0XHJNYMl4DSCTzXQ/wCGio0BwmMiJuN3ApSnoXV1SSDAglwO+bxmpNGwVwNDVgsd2cOKVOADnPizAYBnbn3Lbp6O1nNc3Ii+0SMwVato1xGo2IsbZBwvdOkxOzMPHUnFgAgxbLMW2iyC6zmNLSLRzXR6OwREOLSCRJaLbYuExWwDajpiXSDexAabAc0diNo4j2hypiIILwR/4wvLY/tGw4aaEASQ+TvjUhQvL47j5d2xHXtz3JtLv9TOJxsjVIN5Phl9cF7D1hrAnLO/cmcXhx0YMyA48CQlHPA6u4TOw7Vu0lwV2HLsa/15/dLayKp6XACB6Jd4zTAra1+8eqFVdnxUrKy1ipXtfZ29qtWUUqc32DNAS5HmUCRMWQXvvyT9Ku9wI2Dsjt2JD3Rn5JMeObzPVKv0MgnsHQc9hjPdv5diRY2SAtjCH3d9m0KOWotUoq+ZmYnCEETtCfwOi5zzS7cRr1JOQNgVvYexG5BOVsiWnCLdxrR1MNhq6EV6dIEucIAmxvHJZv8Ahjag1g/VAubAjxVcZo4NoVdURIbJiDAeDKhyesld0rmBicXr1XvjrOJvsmwvwACZw9K8kAb48UBzA0W7YyjiBt5LcwGjTAc0HWIDpBsRtty3K+kmsjElGWlmUoaCEzcg3Bylu1FqaOlztUEBkTtPONq6zQ+AApgFvHd4cVTEYcMcLEA5xuFhPC6KMbjvUE0aOiL62V4jvG9O4ilLTG0R6KKVMDLbfmiEKcADSo6gsLfwPWe9FpvG7PuXnBJ4dzgWg5OHiLZcQnEOPpyQdo9cwVeQvNCiLpCOO/tHdPuP9z9i8o/tG/yP9z9i8vLY/wCYl3bEdd3PcnUu/wBTOfbhgKZn7YBB2i2Sw8U0ZsBAFjO/gtw1+i0EEAMibQsHEOkn03LeikoR7EcsxXzFT7pbWDYocoaj4TCmo6JDQLlxyA3xtO4Jm8gErvIWDScgSeAWrgPZtz4NRwpNnI9c8m7O1NUGtybrtptt0TD6h3W2nPgum0XhsRHQp06Y3PcS48znKrylUa4CLapxg+GzHOg260UzTDQIAJIJ4nWFyU5U9nKQpnXbsknLZwWodJw73ddkHcbtPETmjOwY1ZpkapzY+7Dw3tVGpOcZcLItwjFrI+a4rC6rpAjdx4kJqpTJad5C6zFaEDjLW6rogsdtGcsd9pYrcEQ4tNovfcrMa2kgVT0cjlaVjyW9o3GiOkcvq29J6VwMOlu2/ch6PbDgbEi8FWGlJXIoy0JWOrpYl1Rpp02HpwNZ0wLzkmsVo7EspFpeH6zYJg8DEdiR0Q5w1nnMmQLwBwGxbWhtPPq1DSLHmBJJDQyNkfRUKhzk0pXyOHrVr5wci2579/Ndl7B4vWDqLoOp0m7wJyntVPan2ZBc2qwQftceKH7P4ZzcSx0QW0y50bQbN75Pcp6M+EkipWpcByO5a2Ah1sOHQTmMt2zPujtQm4qUUVldaZRDNbCs16WNZe9+lo31jXsNmEM0wb7jKAaw3rwrcUtFocbbChzUAVOKn3gSsxHIf2jf5H+5+xeVf7Q/8j9f7FC8xjuPl3bEdb3PcnUu/wBTOarVHQGk2geUwsnf4J7EGLD7QB8LlZz6srej8EexHLMV8xU+6W1kFaWBZFEu2vdA/TbzJ7lnFpJDRnkOJK3hTBqUqLbhsN7Zie8uKiqcyCw+vS6Df0NgBSYHu65FvwjhxP8AC0WY8i+cZjglcXWtbIGB2LLGNLXyMtoVm1lYhlO7uzpG6RpVWwYIP2X3HYUJmEfScTT+JSN9WZc3gPvDx5rNGDDhrMMTs2KcLXex0Xa7cdqiqUoyVpB06koO8TbbqvaHN6Tc42tO8bQUPHYFr2SbwMxmRmRxyCEapJD2arX5Pa6zXjeDsK0Wd07LG+8LHq0pUZX1o1KdWNVW5zltJ6IhrXiC2RBHPwK57EYH3dQkWzaeEmy7v3opvLTGq4a2qdo2gDgQkdLaOk6zSdV3WB+ULXp6Lgrc5nTclLhcxjaHEP6biWmTe9ty2MBj203w0WORvfjdc03FAktsCCYndNjxWng7kS5xOy9uQGShkm8jQg4rM6nEYzXYVl+z2jqlNpqVtY1KkHpfdb1Aun0FooNaHPbJ2awsOQW6+i2q3VcJ8xyOxSUVoO7KteSmrI5RrkUPhVx2GNN7m5gRfncT4pUvWgnpLIoSVhz3qjXSPvVYVkVnzAKw44qoKEKqljlHpvoDsFDlOuggbiq1CRtR3uCc97eun3H6/wBi8ge2Jn3U/j/YvLyuP+Yl3bEdc3PcnUu/1M5nFO8vSEhF0zijdKhbdP4F2I5bi/mKn3S2juiGTUn7oc7uEDxIWjor+vP3Wl3oPEhLaJb0ap4BveZ/amtFMl1U7mgd7gfRDrmSQyo3N2Pgt4z5lZh3J1mJkBm5sjvOslXC6slNjGjsUWmJW257XgB45EZjkuca26dwukC22aLJqzBTsbbcA4dVzXDjYp2hh3jMQM88ljN0qdy1BXp1mariQCAC2SJ3wRsUU6atbmJYTs7lalIVCwg7Q9p4ZPHkUn7wljxwjiL/AMFaX+HhgHu5IBnVJm2RgngcuCHiWC95OR8Y7YVfCwcODIs1pKfCRwuk8GAZ7DuyTnslgdR7nu+yDE7JjYi6WA1STz7jPotbReHGsdxOvzBMtCsSI6fOdVoOs45kwRN1oYLEdItKR0e+BJVDVh8qMMrpx/x9QjrsEniC4AjwWK4798Le9oKRhldt9XoHhJBB75CxNJnpNdEa4v8AmGaGE3GTiPVjeKkVACq5iXLuK97wRmp4yZVaQw6UIvO9Ae2fteC81sbSpb3Ixj3xG1eNYnalXt2yrC+0pXGuzI9q/wDK/V+1eVfagf0/1ftXl5jHcfLu2I67ue5Opd/qZy+LdcoDUTE9Yocrep/AuxHLcXx9T7pbTY0eIoOP3n/+oHqU9ohnQqne6OwJemzVo0hwL+8k+QCa0UPhnjPlKjhnNk01o0Ui+vEH7pvyOfmVNYXVDnG+yu64B4eVlaXQUGQ1yew2F960x1gs0FHwmJLHyEaAGRh6g+ySjUa5FnAjmFq4TGTsRn49u0AoGiRFMLi3GNW6JpLDGPeCRtcABGy53c1LcVaQI5I1Oq/V1jHAXJIUU43WZNTlos5LG/Eho+1ad29aOiMS6k0a9MnIWcLR+Hb3rXqYAEa0lgOTdWw32zhUpaIeQdZ4G6BIPFRPT5ixD3a1juCxrH2DxP3XdF3cfRaDqGS42t7OVnlw12aux1yT+nYj6LoYui4Bji4DrCoXFh5ZwOSdXtmNNx/5Oi05jiykKYN35/lGfol6mENWjxb0hz2julXxzG1ajahHUBhs2vEzvy8FIxkGxhVfeKUrosKnwLM5v3ygPlDfU6Toykx3lVBMrTiY8nZjRbZDNeBdT/eCAqe/J3IgWyG1pEjyRaFUxEd6hrpRqVk9xLpMT2pypfr/AGry97UkxS/V+1eXmMbx8u7Yjr+57k6l3+pnK1j0jzKA9yLiczzKph6es9rd5A7ytym+AuxHMcVG+In90tp0GM6IA+7TaO5qewNPVYwb/wD5Wfpp3X4mPruWqBHu+ceCjo5yuS4jKnYWrMU0zIPf80aoyyUpmCrnOZnMS4KVL1VEmM0b+hKmt0eCfGAvltXM4PGupuDmm62mafJzb3JmHFmk9mQVnVCHGNhSuGxgeYnNO4mnt7CmCIxdeQOaLgcRs7UhzVa9Usc2E1uYe5o0X9M8UyHJahBOsDns3b1WtWtZCx0UNW8by7wuh6RwFRmHdWAFotmQ02LuESETBs1DLyAcgHMLhfNO4nHMqUqlJojWGq5zBYTw3qhRpKMrsv1ptxsug4NmLgX+vqyMzFDM58ElicM6k8sfYjaMiNhHBC1oN1rJIw3JrWalHFA2hHplZAq7kd1d1tyGUcx1O5pNxAkcUZlS6xjUjLP6KMMS4Ab0zHTBe1J/pfq/avJXTFUu1Z4+i8vNY3j5d2xHYNz3J1Lv9TOfxTblG0FSmuzhLu4E+iHi7Ep32dANc8GO8o9Vsrir/sc0r54qa/8AT2hdJXhbZb/Tj78eSw8cMluVAdTtnwCWH1okxXwssXC4kJSpTuvRrX27eCgVSLO/hXDLIiyhqvyXoSEiBdEpFDFimjRsHbClkxFqdXVIcDcLWZp4uEECVje4nJMYSgAZITqwru5qCqVXEHWhU1kahSSsGO4VkNS2Nrlpa1okuPcBEk96bpuWdpDHNY+dUF2UnYMzCrVXaLLNCOlNI2qFUgX8UZmNA2BY+E0uXNgt5QqVNJASSO8rPTsaNr5Gd7SNDmh21r3M/TmO6Fg6llpaUrkUZ2uqk98rLGJFucLXg3oowK0VpsIRAXgCc1Z7VRrk7lch0cy9R1rKW1roTal16dyjbJEU0mer2+i8qY2pMdvovLzuM46XdsOv7nuTqX8vUzIxx6XYPJaHsv8A1Hncw+JCzsb1j2LV9mGXqnc2O8/wtm9qPcc1qq+Ll90tpGL6y3CPh9voFi1RL+1bxb8M8D6BPh9aX7B4v4DMMgyEZjwRcKNVWFBXrXyMoEaUdUwrBxyNpy57lelhjMnIIOKMjiBrctyGw6DashMaNxIB1XZGyVw2Imx6wAJG+ciF5wQp5hu6Rt1NDEGWGQrMoOGYCjQ+lxZr+wrbhpuE/aJWeozqVE7kzTYmAwKHOhK49gMwufxrGCSXOc8m52STkAn9O47UaAM3eA2nyXODENEkzbbw4BVq127IuUODHSZqUceW0yNaG7o8kl71z3ybAGQN22TxSdOtrmdk2HqeKeZT1c90/Xcip0UleWsirV23wQOn6nwqbeLj3WWSUzpOrL2tnqtHeekfMIdMhWDPldu4Wlid6uXj1ShRmCbbkDGGmtChzgiUmhQKVygDQjihl2+ilE0gwDV7fRQvPYzjpf3mOv7nuTqXf6mY+KILjwWz7NtAZVPEDwJ9Vh4jrFdBoJkYZ53uPkFrzf6S7Ec4kv8Abn90toKm2XjmugY2Wujf6LE0e3pzuutnCvu4cG+IT0naol+wWKV4MTay6apssoDLlHe6AtJsyLC2LqR0Qs6k/WDjvy5TARMdXgE7clXCUvh9iDnHK0GdJ/5W/uVnV4dqnhB5zYq2HHSqfpHgUNzJrgfiHgFQnNxqNmnTpqdJJjDWwtLAY4hZBedYjcAe8keiPTqRdWqVVTKNWjKmzp6WKlEcZWbo+sHLU93IdyPkpZNICPCMcUfeVamsNkN4CLfNZ1TDCGzkQWn6+sltNZFUcWjwskcVSgPG58+P8pkJ3sYuApQY3LRdSkHkhUaUPPG6bqiLcvRPzjcxyNatNR5/EfCw8kVtWSMktUYdZ35j5lWosO4hDcjaHJV6dZCbOSsGQkwBs4gRZVbVQGslTF4QiIxb5j63LyjEiI7fReXncYv1pd2w6/ud5Npfy9TMXEO+J2rp9Gt1cIOJJ8Y9Fy2Id8R3NdVSMYSlxHmT81qT4uK7Dn0l/tTf7y2k6LbZx4FOYV/TP5GpbC9Gi4/hKJg3dPnTB8kqPG3Fic6bQ1VqQZS9TEFyviMks1y01mY7FMeZPIeJWhTbDRyWa4SeZWnUyQrXcd8wDBiXVPzNHgVRh+OD+I+TkbQ4vUP/AOnkEPDMlzTxJ8Cs2q+FI2KKtCJZo+K/8rR5lPiiPdTH2wJ4EGfJJ0mzVq8NUeC03tigOLx5FQ03+pHuJK3FsSNN1J8A7jzBXS4evLD+Uzz2rJ0lT6THDdHh/CcwI+G7kVer1XfQKNCitHTLVuuzl6pbFNl9QbxPhPomqzZDSgYn+oOIHyVqJTZj1sSGCm49UksncTceRTVbYd8fXgkNL4ecPVH3CHdzoPgVn4TTsYf3bp1myGneDeCeCfUwTOqEGo4yQCSfEphvNJc5TlHLhzQEYw3eoLl4OnKyiErjMI2wlVFRUDrKA+8JAnsScjvn0XlFY5dq8vO4zjpd2w6/ud5Npfy9TMas3pu5+oXV1Gxh6I/CPJcri39M8LFdfVb8OiPwt8lpVHaEe48BrxNT7pbSuJtQd+UqMJ/UYN9L0Crpl2rQdxC9RHxKX+n6BKhrT/cat8LG64STxZO1SlHrRuZDzAMHTA4p+qUlTHxAmapse1GtQL1k6KEUid5e7wsvYNlxyPkiYNkYcH8Dj3qcK2/6T4rGm85G5TWS7CML1qp/FHgFp4wfBZ+ef+JWbo8SKh31D8vRaWPPQpjiU1LjUKvxTJ0o8atMbTfsE/NX0djtWQR0SD2WSWnKTyabmZhnr3LOrY+o1pa8Q0DWcYAsCNu5Wa6bmQ4fKGZ1eGeHMzuAJ7RI7xdKY3rt5eqpoMEh9Qz09W24AQLbLDJXx4uO30Vum3o3ZQqpJ5CuMw0++b99jv8A1nzC4RlWwnYNlvrNfSD1mneI8F82xlHUe5v3XEdxIRyRAy5rXsEdjojo3P16JAFNe8lBYZseOIA2LwM+qUAJRQ4zwz8AnBeYU2K8VDM/ruVXm6cjJe7JeVQvLzuM46XdsR2Dc5ybS/l6mY+JHTdzK7ms3o0/yt8lxOKHTcu5c2XMHALQrZQj2Hgl8zU7XtZn+0J+HG+PRFb/AFKf+n6AIHtI7Ifi8gjOPxGf6Z9EVD/ntI6/wsvVfsQHK03VHlXtZl6j2GPTRq/UceCDhRZxRMT/AE3dnmptSI9bHag1cP8A7Y8SooNuOXqiY1nwo/IPJUZ1v0+qxHqN6JTRPVP5yfEp/SBtT5E+SQ0SOh+op3H50x+HzKOiv1SPEP8ATBaZc/4JZPVM99rLMxJNZ7ZILc3D8vVB7ZPYtTHYWtUFIU3BgAIcftAgggt7CVc6MbRphrd8k7Sd5V6UL1LspqrGNOy1j+ijaFXSAuEPRz4RNKOyKnKutFabrDgVxHtPh9XFVOJDh2gesrssM6VzftdSiux2xzI/8SfmE71As5yEdroCC4+KJBQAtXGGVLEclDqiGXKmsSkNYcp1cld7xaBff6JUGBxPgiAlOBqCMdZeUtyXl53GcdLu2I69ud5Npfy9TMrEH4h5rvmDpt7PILhqmDeahMWneMl17NLUg6da3I/JXK1SDhFJ/wByPHf4/Fe+qP3cs2+Z9PYZum3TU7SjYt8VKDuw9ohKY2qHukcfNE0hXDxT1TJbn4IoVYR0c0DU9nYpxf6cvK/waNakAUu9qs7SLCM/AoLsY3f4FX98Ur/EvFGU/ZeN6mflf4CURAPMK+IHRA3uaPFAbjGhsTtnIq5xrCad7B4cbHIJ54mlZ2ktXShQ9l43SV6M/K/wa+OFv1DwQWdc/lCBX0tTMQ77U5H5KrdJ09YnWsQIsd3JZDnG2s2lgMT1cvB/gPogdHvT2PHTA3MHmVlaK0nTYOm6LnYT5BMYzTVJ1QkOtqgZO4zsUtKpBVLtkOI9n4pwsqUvK/wbGBMs5HzV9It6Ky8Fp6i0EF//ABdv5ImL9oqDhZ8/pd8lo74pXXCXijNXsvG9TPyv8BcI6CEXTHVB4rKp6apD7Xg75IukNO0XsAa6TP3XfJJ4il9S8UMvZeN6mflf4D4c3WT7YU5bTduJHff0Rqel6YjpeB+SW07j2VaWqwyZBAgjncjcn3xSt8S8UM/ZeN6mflf4OaDZUvJNtiMKTpmFNUOdmEG+KX1LxQ3+LxvUz8r/AABcJCtTpkIvuzGSs1iXv6X1LxQL9l43qZ+V/gA9yJrbApfRJUCiUt8UvqXigf8AFY7qZ+V/gJTcvKWNheWHimpVW01/UdQ9hUp0sBThUi4tXyaafxM//9k="/>
          <p:cNvSpPr>
            <a:spLocks noChangeAspect="1" noChangeArrowheads="1"/>
          </p:cNvSpPr>
          <p:nvPr/>
        </p:nvSpPr>
        <p:spPr bwMode="auto">
          <a:xfrm>
            <a:off x="63500" y="-1179513"/>
            <a:ext cx="1876425" cy="2428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dirty="0">
              <a:solidFill>
                <a:srgbClr val="000000"/>
              </a:solidFill>
            </a:endParaRPr>
          </a:p>
        </p:txBody>
      </p:sp>
      <p:sp>
        <p:nvSpPr>
          <p:cNvPr id="3" name="AutoShape 4" descr="data:image/jpeg;base64,/9j/4AAQSkZJRgABAQAAAQABAAD/2wCEAAkGBhQSERQTExQVFRUUFxoUGBgUGBYYFhUXGBcVFBQVFBQXHCYeFxkjGRQUHy8gJCcpLCwsFR4xNTAqNSYsLCkBCQoKDgwOGg8PGiwcHyQpKSopLCwsKSksLCwpLCwpLCwsLCksKSkpKSkpLCwsLCkpLCwpKSwsLCwpLCwsKS8sLP/AABEIAP8AxQMBIgACEQEDEQH/xAAbAAACAwEBAQAAAAAAAAAAAAADBAECBQYAB//EAEEQAAEDAgIGBwUHAQgDAQAAAAEAAhEDIQQxBRJBUWFxIjKBkaGxwQYTI9HwQlJicoLC4TMHFBVDc4Oi8ZKy0mP/xAAbAQABBQEBAAAAAAAAAAAAAAACAAEDBAUHBv/EADkRAAIBAgIDDQcEAwEAAAAAAAABAgMRBCESMbEGFCIzNUFRU3GBkZKyBRMyNFJy0SNhgvAVJEJi/9oADAMBAAIRAxEAPwDgn1HS4yYBjPfYJZ2IdPWNuJV656TuZ9UM07Tx+uxFCnFwWS1LmJsTiq0a81py+J876S7cWdUiXTsM94Kp/eXfed3lDa1eRe7h0LwIt91/rl5mFZWeftHvKs+u77x7CUILz6Y2Hv8Aml7uHQvAHfde/GS8WT/eX/ePeVZ1d5vrHlKE7JWe6Sl7uPQvAffdf65eZlmYh/3j3lWOJdvPeUGVLH/wl7uHQvAZ4uv9cvMwv96dvPeVZtdx+0eclAcSSpS0IdC8Ad91+sl5mHOJMDpGRbPMbCo/vLvvHvKCpCWhDoXgNvvEfXLzMZFc26Ry3lXa8kdYjK0mTyQBll2olM5Cw4olSh0LwI3i8R1kvMxp+s0Cdt+K9TJdfYBvA/7V3vDjI25jZO0wqtbe38hFoQ6ENvvEdZLzP8lwb2vwRHN1urI4Tme3JQSNio3WMkZck2hD6ULfeI6yXi/yHfQEWcZi877yENjDtVw+8TO/YmA3VMi4NyITaEPpQW+8R1kvMxzBBjhqlrBx1RPeUevgmBkw2ZnIZcUNlYNA1CJzygjgQc16o51Qw7UBNp2Dmn93DoQ2/MR1kvMxDSIaNUtAAM5DdC8q4+hqhomc79ylefxcUq0l2bDqnsFufs+nKTbefO/qZl06TS5+sRtInfnmlnAXPcPIpp1XpAESATbf80DEHWdPCeztXoIPgR7DlmK+YqfdLaLFu3s7VDW9yM91o2KpGaciuD2KGeCkqISHJeZ4KpUuKglMOVRaNEfaPZtQhxXi9IdpsbOIa3qtHbcotPEzu5WWT7xEZUvsS0he7VjXdhGETlyCTqUIyuN44KaNdw29wP8A0jCWgu1SWnrCwi4uI5IdKzzF7tPUBa7JHqAAxu2jbuQ61Eg8PqytTZOakTK0otPMYpPIPPuV6Rh31kpw9EbwCL328AiMaJlMODpNJfmQZ2CTzhM+6IkaxPeJ71b3Z1gAO1M1MM4daTO/byT3yHsZpxBm2Y8eCdouP2pA4XU1tGnVDgLHxTuHwUAazrETnv2FJK4pMDTpbWgngc44odRhnLbP8FNVsKWnaWjcR2FDDS3ZPNSJEbF9JvJbT1otrR/xXkXTdKBTvPWPEdWQvLzWO4+XdsR17c7ybS7/AFM5+oYee1DZrazYz2fXanmYcF7eJM98BVdRBaNjmuIO6Nl1u01wF2HLsXliKn3S2sTxNSfswdsfJUpsMT2dpn5I2IZa/W8CPmgl3RjjPojICtRhBg2IzQyrucTt2QqEpBJEFqoM1eUKo2BO9MEugmo4Tbs+t6oHQvTCLh8GXCdiYltZC68ESrTg5r1OjKYJE03n6K19F9KzjIOwZdpQsJosbRnuut3Rugi5zbarQb7yBePBQzmrEkabM92Ea1rmm03bPlOxK0nAAgi/qtv2nDW1Wsb9honmb+ULHpUCTtlS072zKle2lkN4cgxbIyZNzwTjMIAQ4DWaSBOQ1iMh4pWkDGqQJ8R4rU0XMsaTLdaRtuLZKQgZV2Fc0XHJNYMl4DSCTzXQ/wCGio0BwmMiJuN3ApSnoXV1SSDAglwO+bxmpNGwVwNDVgsd2cOKVOADnPizAYBnbn3Lbp6O1nNc3Ii+0SMwVato1xGo2IsbZBwvdOkxOzMPHUnFgAgxbLMW2iyC6zmNLSLRzXR6OwREOLSCRJaLbYuExWwDajpiXSDexAabAc0diNo4j2hypiIILwR/4wvLY/tGw4aaEASQ+TvjUhQvL47j5d2xHXtz3JtLv9TOJxsjVIN5Phl9cF7D1hrAnLO/cmcXhx0YMyA48CQlHPA6u4TOw7Vu0lwV2HLsa/15/dLayKp6XACB6Jd4zTAra1+8eqFVdnxUrKy1ipXtfZ29qtWUUqc32DNAS5HmUCRMWQXvvyT9Ku9wI2Dsjt2JD3Rn5JMeObzPVKv0MgnsHQc9hjPdv5diRY2SAtjCH3d9m0KOWotUoq+ZmYnCEETtCfwOi5zzS7cRr1JOQNgVvYexG5BOVsiWnCLdxrR1MNhq6EV6dIEucIAmxvHJZv8Ahjag1g/VAubAjxVcZo4NoVdURIbJiDAeDKhyesld0rmBicXr1XvjrOJvsmwvwACZw9K8kAb48UBzA0W7YyjiBt5LcwGjTAc0HWIDpBsRtty3K+kmsjElGWlmUoaCEzcg3Bylu1FqaOlztUEBkTtPONq6zQ+AApgFvHd4cVTEYcMcLEA5xuFhPC6KMbjvUE0aOiL62V4jvG9O4ilLTG0R6KKVMDLbfmiEKcADSo6gsLfwPWe9FpvG7PuXnBJ4dzgWg5OHiLZcQnEOPpyQdo9cwVeQvNCiLpCOO/tHdPuP9z9i8o/tG/yP9z9i8vLY/wCYl3bEdd3PcnUu/wBTOfbhgKZn7YBB2i2Sw8U0ZsBAFjO/gtw1+i0EEAMibQsHEOkn03LeikoR7EcsxXzFT7pbWDYocoaj4TCmo6JDQLlxyA3xtO4Jm8gErvIWDScgSeAWrgPZtz4NRwpNnI9c8m7O1NUGtybrtptt0TD6h3W2nPgum0XhsRHQp06Y3PcS48znKrylUa4CLapxg+GzHOg260UzTDQIAJIJ4nWFyU5U9nKQpnXbsknLZwWodJw73ddkHcbtPETmjOwY1ZpkapzY+7Dw3tVGpOcZcLItwjFrI+a4rC6rpAjdx4kJqpTJad5C6zFaEDjLW6rogsdtGcsd9pYrcEQ4tNovfcrMa2kgVT0cjlaVjyW9o3GiOkcvq29J6VwMOlu2/ch6PbDgbEi8FWGlJXIoy0JWOrpYl1Rpp02HpwNZ0wLzkmsVo7EspFpeH6zYJg8DEdiR0Q5w1nnMmQLwBwGxbWhtPPq1DSLHmBJJDQyNkfRUKhzk0pXyOHrVr5wci2579/Ndl7B4vWDqLoOp0m7wJyntVPan2ZBc2qwQftceKH7P4ZzcSx0QW0y50bQbN75Pcp6M+EkipWpcByO5a2Ah1sOHQTmMt2zPujtQm4qUUVldaZRDNbCs16WNZe9+lo31jXsNmEM0wb7jKAaw3rwrcUtFocbbChzUAVOKn3gSsxHIf2jf5H+5+xeVf7Q/8j9f7FC8xjuPl3bEdb3PcnUu/wBTOarVHQGk2geUwsnf4J7EGLD7QB8LlZz6srej8EexHLMV8xU+6W1kFaWBZFEu2vdA/TbzJ7lnFpJDRnkOJK3hTBqUqLbhsN7Zie8uKiqcyCw+vS6Df0NgBSYHu65FvwjhxP8AC0WY8i+cZjglcXWtbIGB2LLGNLXyMtoVm1lYhlO7uzpG6RpVWwYIP2X3HYUJmEfScTT+JSN9WZc3gPvDx5rNGDDhrMMTs2KcLXex0Xa7cdqiqUoyVpB06koO8TbbqvaHN6Tc42tO8bQUPHYFr2SbwMxmRmRxyCEapJD2arX5Pa6zXjeDsK0Wd07LG+8LHq0pUZX1o1KdWNVW5zltJ6IhrXiC2RBHPwK57EYH3dQkWzaeEmy7v3opvLTGq4a2qdo2gDgQkdLaOk6zSdV3WB+ULXp6Lgrc5nTclLhcxjaHEP6biWmTe9ty2MBj203w0WORvfjdc03FAktsCCYndNjxWng7kS5xOy9uQGShkm8jQg4rM6nEYzXYVl+z2jqlNpqVtY1KkHpfdb1Aun0FooNaHPbJ2awsOQW6+i2q3VcJ8xyOxSUVoO7KteSmrI5RrkUPhVx2GNN7m5gRfncT4pUvWgnpLIoSVhz3qjXSPvVYVkVnzAKw44qoKEKqljlHpvoDsFDlOuggbiq1CRtR3uCc97eun3H6/wBi8ge2Jn3U/j/YvLyuP+Yl3bEdc3PcnUu/1M5nFO8vSEhF0zijdKhbdP4F2I5bi/mKn3S2juiGTUn7oc7uEDxIWjor+vP3Wl3oPEhLaJb0ap4BveZ/amtFMl1U7mgd7gfRDrmSQyo3N2Pgt4z5lZh3J1mJkBm5sjvOslXC6slNjGjsUWmJW257XgB45EZjkuca26dwukC22aLJqzBTsbbcA4dVzXDjYp2hh3jMQM88ljN0qdy1BXp1mariQCAC2SJ3wRsUU6atbmJYTs7lalIVCwg7Q9p4ZPHkUn7wljxwjiL/AMFaX+HhgHu5IBnVJm2RgngcuCHiWC95OR8Y7YVfCwcODIs1pKfCRwuk8GAZ7DuyTnslgdR7nu+yDE7JjYi6WA1STz7jPotbReHGsdxOvzBMtCsSI6fOdVoOs45kwRN1oYLEdItKR0e+BJVDVh8qMMrpx/x9QjrsEniC4AjwWK4798Le9oKRhldt9XoHhJBB75CxNJnpNdEa4v8AmGaGE3GTiPVjeKkVACq5iXLuK97wRmp4yZVaQw6UIvO9Ae2fteC81sbSpb3Ixj3xG1eNYnalXt2yrC+0pXGuzI9q/wDK/V+1eVfagf0/1ftXl5jHcfLu2I67ue5Opd/qZy+LdcoDUTE9Yocrep/AuxHLcXx9T7pbTY0eIoOP3n/+oHqU9ohnQqne6OwJemzVo0hwL+8k+QCa0UPhnjPlKjhnNk01o0Ui+vEH7pvyOfmVNYXVDnG+yu64B4eVlaXQUGQ1yew2F960x1gs0FHwmJLHyEaAGRh6g+ySjUa5FnAjmFq4TGTsRn49u0AoGiRFMLi3GNW6JpLDGPeCRtcABGy53c1LcVaQI5I1Oq/V1jHAXJIUU43WZNTlos5LG/Eho+1ad29aOiMS6k0a9MnIWcLR+Hb3rXqYAEa0lgOTdWw32zhUpaIeQdZ4G6BIPFRPT5ixD3a1juCxrH2DxP3XdF3cfRaDqGS42t7OVnlw12aux1yT+nYj6LoYui4Bji4DrCoXFh5ZwOSdXtmNNx/5Oi05jiykKYN35/lGfol6mENWjxb0hz2julXxzG1ajahHUBhs2vEzvy8FIxkGxhVfeKUrosKnwLM5v3ygPlDfU6Toykx3lVBMrTiY8nZjRbZDNeBdT/eCAqe/J3IgWyG1pEjyRaFUxEd6hrpRqVk9xLpMT2pypfr/AGry97UkxS/V+1eXmMbx8u7Yjr+57k6l3+pnK1j0jzKA9yLiczzKph6es9rd5A7ytym+AuxHMcVG+In90tp0GM6IA+7TaO5qewNPVYwb/wD5Wfpp3X4mPruWqBHu+ceCjo5yuS4jKnYWrMU0zIPf80aoyyUpmCrnOZnMS4KVL1VEmM0b+hKmt0eCfGAvltXM4PGupuDmm62mafJzb3JmHFmk9mQVnVCHGNhSuGxgeYnNO4mnt7CmCIxdeQOaLgcRs7UhzVa9Usc2E1uYe5o0X9M8UyHJahBOsDns3b1WtWtZCx0UNW8by7wuh6RwFRmHdWAFotmQ02LuESETBs1DLyAcgHMLhfNO4nHMqUqlJojWGq5zBYTw3qhRpKMrsv1ptxsug4NmLgX+vqyMzFDM58ElicM6k8sfYjaMiNhHBC1oN1rJIw3JrWalHFA2hHplZAq7kd1d1tyGUcx1O5pNxAkcUZlS6xjUjLP6KMMS4Ab0zHTBe1J/pfq/avJXTFUu1Z4+i8vNY3j5d2xHYNz3J1Lv9TOfxTblG0FSmuzhLu4E+iHi7Ep32dANc8GO8o9Vsrir/sc0r54qa/8AT2hdJXhbZb/Tj78eSw8cMluVAdTtnwCWH1okxXwssXC4kJSpTuvRrX27eCgVSLO/hXDLIiyhqvyXoSEiBdEpFDFimjRsHbClkxFqdXVIcDcLWZp4uEECVje4nJMYSgAZITqwru5qCqVXEHWhU1kahSSsGO4VkNS2Nrlpa1okuPcBEk96bpuWdpDHNY+dUF2UnYMzCrVXaLLNCOlNI2qFUgX8UZmNA2BY+E0uXNgt5QqVNJASSO8rPTsaNr5Gd7SNDmh21r3M/TmO6Fg6llpaUrkUZ2uqk98rLGJFucLXg3oowK0VpsIRAXgCc1Z7VRrk7lch0cy9R1rKW1roTal16dyjbJEU0mer2+i8qY2pMdvovLzuM46XdsOv7nuTqX8vUzIxx6XYPJaHsv8A1Hncw+JCzsb1j2LV9mGXqnc2O8/wtm9qPcc1qq+Ll90tpGL6y3CPh9voFi1RL+1bxb8M8D6BPh9aX7B4v4DMMgyEZjwRcKNVWFBXrXyMoEaUdUwrBxyNpy57lelhjMnIIOKMjiBrctyGw6DashMaNxIB1XZGyVw2Imx6wAJG+ciF5wQp5hu6Rt1NDEGWGQrMoOGYCjQ+lxZr+wrbhpuE/aJWeozqVE7kzTYmAwKHOhK49gMwufxrGCSXOc8m52STkAn9O47UaAM3eA2nyXODENEkzbbw4BVq127IuUODHSZqUceW0yNaG7o8kl71z3ybAGQN22TxSdOtrmdk2HqeKeZT1c90/Xcip0UleWsirV23wQOn6nwqbeLj3WWSUzpOrL2tnqtHeekfMIdMhWDPldu4Wlid6uXj1ShRmCbbkDGGmtChzgiUmhQKVygDQjihl2+ilE0gwDV7fRQvPYzjpf3mOv7nuTqXf6mY+KILjwWz7NtAZVPEDwJ9Vh4jrFdBoJkYZ53uPkFrzf6S7Ec4kv8Abn90toKm2XjmugY2Wujf6LE0e3pzuutnCvu4cG+IT0naol+wWKV4MTay6apssoDLlHe6AtJsyLC2LqR0Qs6k/WDjvy5TARMdXgE7clXCUvh9iDnHK0GdJ/5W/uVnV4dqnhB5zYq2HHSqfpHgUNzJrgfiHgFQnNxqNmnTpqdJJjDWwtLAY4hZBedYjcAe8keiPTqRdWqVVTKNWjKmzp6WKlEcZWbo+sHLU93IdyPkpZNICPCMcUfeVamsNkN4CLfNZ1TDCGzkQWn6+sltNZFUcWjwskcVSgPG58+P8pkJ3sYuApQY3LRdSkHkhUaUPPG6bqiLcvRPzjcxyNatNR5/EfCw8kVtWSMktUYdZ35j5lWosO4hDcjaHJV6dZCbOSsGQkwBs4gRZVbVQGslTF4QiIxb5j63LyjEiI7fReXncYv1pd2w6/ud5Npfy9TMXEO+J2rp9Gt1cIOJJ8Y9Fy2Id8R3NdVSMYSlxHmT81qT4uK7Dn0l/tTf7y2k6LbZx4FOYV/TP5GpbC9Gi4/hKJg3dPnTB8kqPG3Fic6bQ1VqQZS9TEFyviMks1y01mY7FMeZPIeJWhTbDRyWa4SeZWnUyQrXcd8wDBiXVPzNHgVRh+OD+I+TkbQ4vUP/AOnkEPDMlzTxJ8Cs2q+FI2KKtCJZo+K/8rR5lPiiPdTH2wJ4EGfJJ0mzVq8NUeC03tigOLx5FQ03+pHuJK3FsSNN1J8A7jzBXS4evLD+Uzz2rJ0lT6THDdHh/CcwI+G7kVer1XfQKNCitHTLVuuzl6pbFNl9QbxPhPomqzZDSgYn+oOIHyVqJTZj1sSGCm49UksncTceRTVbYd8fXgkNL4ecPVH3CHdzoPgVn4TTsYf3bp1myGneDeCeCfUwTOqEGo4yQCSfEphvNJc5TlHLhzQEYw3eoLl4OnKyiErjMI2wlVFRUDrKA+8JAnsScjvn0XlFY5dq8vO4zjpd2w6/ud5Npfy9TMas3pu5+oXV1Gxh6I/CPJcri39M8LFdfVb8OiPwt8lpVHaEe48BrxNT7pbSuJtQd+UqMJ/UYN9L0Crpl2rQdxC9RHxKX+n6BKhrT/cat8LG64STxZO1SlHrRuZDzAMHTA4p+qUlTHxAmapse1GtQL1k6KEUid5e7wsvYNlxyPkiYNkYcH8Dj3qcK2/6T4rGm85G5TWS7CML1qp/FHgFp4wfBZ+ef+JWbo8SKh31D8vRaWPPQpjiU1LjUKvxTJ0o8atMbTfsE/NX0djtWQR0SD2WSWnKTyabmZhnr3LOrY+o1pa8Q0DWcYAsCNu5Wa6bmQ4fKGZ1eGeHMzuAJ7RI7xdKY3rt5eqpoMEh9Qz09W24AQLbLDJXx4uO30Vum3o3ZQqpJ5CuMw0++b99jv8A1nzC4RlWwnYNlvrNfSD1mneI8F82xlHUe5v3XEdxIRyRAy5rXsEdjojo3P16JAFNe8lBYZseOIA2LwM+qUAJRQ4zwz8AnBeYU2K8VDM/ruVXm6cjJe7JeVQvLzuM46XdsR2Dc5ybS/l6mY+JHTdzK7ms3o0/yt8lxOKHTcu5c2XMHALQrZQj2Hgl8zU7XtZn+0J+HG+PRFb/AFKf+n6AIHtI7Ifi8gjOPxGf6Z9EVD/ntI6/wsvVfsQHK03VHlXtZl6j2GPTRq/UceCDhRZxRMT/AE3dnmptSI9bHag1cP8A7Y8SooNuOXqiY1nwo/IPJUZ1v0+qxHqN6JTRPVP5yfEp/SBtT5E+SQ0SOh+op3H50x+HzKOiv1SPEP8ATBaZc/4JZPVM99rLMxJNZ7ZILc3D8vVB7ZPYtTHYWtUFIU3BgAIcftAgggt7CVc6MbRphrd8k7Sd5V6UL1LspqrGNOy1j+ijaFXSAuEPRz4RNKOyKnKutFabrDgVxHtPh9XFVOJDh2gesrssM6VzftdSiux2xzI/8SfmE71As5yEdroCC4+KJBQAtXGGVLEclDqiGXKmsSkNYcp1cld7xaBff6JUGBxPgiAlOBqCMdZeUtyXl53GcdLu2I69ud5Npfy9TMrEH4h5rvmDpt7PILhqmDeahMWneMl17NLUg6da3I/JXK1SDhFJ/wByPHf4/Fe+qP3cs2+Z9PYZum3TU7SjYt8VKDuw9ohKY2qHukcfNE0hXDxT1TJbn4IoVYR0c0DU9nYpxf6cvK/waNakAUu9qs7SLCM/AoLsY3f4FX98Ur/EvFGU/ZeN6mflf4CURAPMK+IHRA3uaPFAbjGhsTtnIq5xrCad7B4cbHIJ54mlZ2ktXShQ9l43SV6M/K/wa+OFv1DwQWdc/lCBX0tTMQ77U5H5KrdJ09YnWsQIsd3JZDnG2s2lgMT1cvB/gPogdHvT2PHTA3MHmVlaK0nTYOm6LnYT5BMYzTVJ1QkOtqgZO4zsUtKpBVLtkOI9n4pwsqUvK/wbGBMs5HzV9It6Ky8Fp6i0EF//ABdv5ImL9oqDhZ8/pd8lo74pXXCXijNXsvG9TPyv8BcI6CEXTHVB4rKp6apD7Xg75IukNO0XsAa6TP3XfJJ4il9S8UMvZeN6mflf4D4c3WT7YU5bTduJHff0Rqel6YjpeB+SW07j2VaWqwyZBAgjncjcn3xSt8S8UM/ZeN6mflf4OaDZUvJNtiMKTpmFNUOdmEG+KX1LxQ3+LxvUz8r/AABcJCtTpkIvuzGSs1iXv6X1LxQL9l43qZ+V/gA9yJrbApfRJUCiUt8UvqXigf8AFY7qZ+V/gJTcvKWNheWHimpVW01/UdQ9hUp0sBThUi4tXyaafxM//9k="/>
          <p:cNvSpPr>
            <a:spLocks noChangeAspect="1" noChangeArrowheads="1"/>
          </p:cNvSpPr>
          <p:nvPr/>
        </p:nvSpPr>
        <p:spPr bwMode="auto">
          <a:xfrm>
            <a:off x="215900" y="-1027113"/>
            <a:ext cx="1876425" cy="2428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dirty="0">
              <a:solidFill>
                <a:srgbClr val="000000"/>
              </a:solidFill>
            </a:endParaRPr>
          </a:p>
        </p:txBody>
      </p:sp>
      <p:sp>
        <p:nvSpPr>
          <p:cNvPr id="4" name="AutoShape 6" descr="data:image/jpeg;base64,/9j/4AAQSkZJRgABAQAAAQABAAD/2wCEAAkGBhQSERQTExQVFRUUFxoUGBgUGBYYFhUXGBcVFBQVFBQXHCYeFxkjGRQUHy8gJCcpLCwsFR4xNTAqNSYsLCkBCQoKDgwOGg8PGiwcHyQpKSopLCwsKSksLCwpLCwpLCwsLCksKSkpKSkpLCwsLCkpLCwpKSwsLCwpLCwsKS8sLP/AABEIAP8AxQMBIgACEQEDEQH/xAAbAAACAwEBAQAAAAAAAAAAAAADBAECBQYAB//EAEEQAAEDAgIGBwUHAQgDAQAAAAEAAhEDIQQxBRJBUWFxIjKBkaGxwQYTI9HwQlJicoLC4TMHFBVDc4Oi8ZKy0mP/xAAbAQABBQEBAAAAAAAAAAAAAAACAAEDBAUHBv/EADkRAAIBAgIDDQcEAwEAAAAAAAABAgMRBCESMbEGFCIzNUFRU3GBkZKyBRMyNFJy0SNhgvAVJEJi/9oADAMBAAIRAxEAPwDgn1HS4yYBjPfYJZ2IdPWNuJV656TuZ9UM07Tx+uxFCnFwWS1LmJsTiq0a81py+J876S7cWdUiXTsM94Kp/eXfed3lDa1eRe7h0LwIt91/rl5mFZWeftHvKs+u77x7CUILz6Y2Hv8Aml7uHQvAHfde/GS8WT/eX/ePeVZ1d5vrHlKE7JWe6Sl7uPQvAffdf65eZlmYh/3j3lWOJdvPeUGVLH/wl7uHQvAZ4uv9cvMwv96dvPeVZtdx+0eclAcSSpS0IdC8Ad91+sl5mHOJMDpGRbPMbCo/vLvvHvKCpCWhDoXgNvvEfXLzMZFc26Ry3lXa8kdYjK0mTyQBll2olM5Cw4olSh0LwI3i8R1kvMxp+s0Cdt+K9TJdfYBvA/7V3vDjI25jZO0wqtbe38hFoQ6ENvvEdZLzP8lwb2vwRHN1urI4Tme3JQSNio3WMkZck2hD6ULfeI6yXi/yHfQEWcZi877yENjDtVw+8TO/YmA3VMi4NyITaEPpQW+8R1kvMxzBBjhqlrBx1RPeUevgmBkw2ZnIZcUNlYNA1CJzygjgQc16o51Qw7UBNp2Dmn93DoQ2/MR1kvMxDSIaNUtAAM5DdC8q4+hqhomc79ylefxcUq0l2bDqnsFufs+nKTbefO/qZl06TS5+sRtInfnmlnAXPcPIpp1XpAESATbf80DEHWdPCeztXoIPgR7DlmK+YqfdLaLFu3s7VDW9yM91o2KpGaciuD2KGeCkqISHJeZ4KpUuKglMOVRaNEfaPZtQhxXi9IdpsbOIa3qtHbcotPEzu5WWT7xEZUvsS0he7VjXdhGETlyCTqUIyuN44KaNdw29wP8A0jCWgu1SWnrCwi4uI5IdKzzF7tPUBa7JHqAAxu2jbuQ61Eg8PqytTZOakTK0otPMYpPIPPuV6Rh31kpw9EbwCL328AiMaJlMODpNJfmQZ2CTzhM+6IkaxPeJ71b3Z1gAO1M1MM4daTO/byT3yHsZpxBm2Y8eCdouP2pA4XU1tGnVDgLHxTuHwUAazrETnv2FJK4pMDTpbWgngc44odRhnLbP8FNVsKWnaWjcR2FDDS3ZPNSJEbF9JvJbT1otrR/xXkXTdKBTvPWPEdWQvLzWO4+XdsR17c7ybS7/AFM5+oYee1DZrazYz2fXanmYcF7eJM98BVdRBaNjmuIO6Nl1u01wF2HLsXliKn3S2sTxNSfswdsfJUpsMT2dpn5I2IZa/W8CPmgl3RjjPojICtRhBg2IzQyrucTt2QqEpBJEFqoM1eUKo2BO9MEugmo4Tbs+t6oHQvTCLh8GXCdiYltZC68ESrTg5r1OjKYJE03n6K19F9KzjIOwZdpQsJosbRnuut3Rugi5zbarQb7yBePBQzmrEkabM92Ea1rmm03bPlOxK0nAAgi/qtv2nDW1Wsb9honmb+ULHpUCTtlS072zKle2lkN4cgxbIyZNzwTjMIAQ4DWaSBOQ1iMh4pWkDGqQJ8R4rU0XMsaTLdaRtuLZKQgZV2Fc0XHJNYMl4DSCTzXQ/wCGio0BwmMiJuN3ApSnoXV1SSDAglwO+bxmpNGwVwNDVgsd2cOKVOADnPizAYBnbn3Lbp6O1nNc3Ii+0SMwVato1xGo2IsbZBwvdOkxOzMPHUnFgAgxbLMW2iyC6zmNLSLRzXR6OwREOLSCRJaLbYuExWwDajpiXSDexAabAc0diNo4j2hypiIILwR/4wvLY/tGw4aaEASQ+TvjUhQvL47j5d2xHXtz3JtLv9TOJxsjVIN5Phl9cF7D1hrAnLO/cmcXhx0YMyA48CQlHPA6u4TOw7Vu0lwV2HLsa/15/dLayKp6XACB6Jd4zTAra1+8eqFVdnxUrKy1ipXtfZ29qtWUUqc32DNAS5HmUCRMWQXvvyT9Ku9wI2Dsjt2JD3Rn5JMeObzPVKv0MgnsHQc9hjPdv5diRY2SAtjCH3d9m0KOWotUoq+ZmYnCEETtCfwOi5zzS7cRr1JOQNgVvYexG5BOVsiWnCLdxrR1MNhq6EV6dIEucIAmxvHJZv8Ahjag1g/VAubAjxVcZo4NoVdURIbJiDAeDKhyesld0rmBicXr1XvjrOJvsmwvwACZw9K8kAb48UBzA0W7YyjiBt5LcwGjTAc0HWIDpBsRtty3K+kmsjElGWlmUoaCEzcg3Bylu1FqaOlztUEBkTtPONq6zQ+AApgFvHd4cVTEYcMcLEA5xuFhPC6KMbjvUE0aOiL62V4jvG9O4ilLTG0R6KKVMDLbfmiEKcADSo6gsLfwPWe9FpvG7PuXnBJ4dzgWg5OHiLZcQnEOPpyQdo9cwVeQvNCiLpCOO/tHdPuP9z9i8o/tG/yP9z9i8vLY/wCYl3bEdd3PcnUu/wBTOfbhgKZn7YBB2i2Sw8U0ZsBAFjO/gtw1+i0EEAMibQsHEOkn03LeikoR7EcsxXzFT7pbWDYocoaj4TCmo6JDQLlxyA3xtO4Jm8gErvIWDScgSeAWrgPZtz4NRwpNnI9c8m7O1NUGtybrtptt0TD6h3W2nPgum0XhsRHQp06Y3PcS48znKrylUa4CLapxg+GzHOg260UzTDQIAJIJ4nWFyU5U9nKQpnXbsknLZwWodJw73ddkHcbtPETmjOwY1ZpkapzY+7Dw3tVGpOcZcLItwjFrI+a4rC6rpAjdx4kJqpTJad5C6zFaEDjLW6rogsdtGcsd9pYrcEQ4tNovfcrMa2kgVT0cjlaVjyW9o3GiOkcvq29J6VwMOlu2/ch6PbDgbEi8FWGlJXIoy0JWOrpYl1Rpp02HpwNZ0wLzkmsVo7EspFpeH6zYJg8DEdiR0Q5w1nnMmQLwBwGxbWhtPPq1DSLHmBJJDQyNkfRUKhzk0pXyOHrVr5wci2579/Ndl7B4vWDqLoOp0m7wJyntVPan2ZBc2qwQftceKH7P4ZzcSx0QW0y50bQbN75Pcp6M+EkipWpcByO5a2Ah1sOHQTmMt2zPujtQm4qUUVldaZRDNbCs16WNZe9+lo31jXsNmEM0wb7jKAaw3rwrcUtFocbbChzUAVOKn3gSsxHIf2jf5H+5+xeVf7Q/8j9f7FC8xjuPl3bEdb3PcnUu/wBTOarVHQGk2geUwsnf4J7EGLD7QB8LlZz6srej8EexHLMV8xU+6W1kFaWBZFEu2vdA/TbzJ7lnFpJDRnkOJK3hTBqUqLbhsN7Zie8uKiqcyCw+vS6Df0NgBSYHu65FvwjhxP8AC0WY8i+cZjglcXWtbIGB2LLGNLXyMtoVm1lYhlO7uzpG6RpVWwYIP2X3HYUJmEfScTT+JSN9WZc3gPvDx5rNGDDhrMMTs2KcLXex0Xa7cdqiqUoyVpB06koO8TbbqvaHN6Tc42tO8bQUPHYFr2SbwMxmRmRxyCEapJD2arX5Pa6zXjeDsK0Wd07LG+8LHq0pUZX1o1KdWNVW5zltJ6IhrXiC2RBHPwK57EYH3dQkWzaeEmy7v3opvLTGq4a2qdo2gDgQkdLaOk6zSdV3WB+ULXp6Lgrc5nTclLhcxjaHEP6biWmTe9ty2MBj203w0WORvfjdc03FAktsCCYndNjxWng7kS5xOy9uQGShkm8jQg4rM6nEYzXYVl+z2jqlNpqVtY1KkHpfdb1Aun0FooNaHPbJ2awsOQW6+i2q3VcJ8xyOxSUVoO7KteSmrI5RrkUPhVx2GNN7m5gRfncT4pUvWgnpLIoSVhz3qjXSPvVYVkVnzAKw44qoKEKqljlHpvoDsFDlOuggbiq1CRtR3uCc97eun3H6/wBi8ge2Jn3U/j/YvLyuP+Yl3bEdc3PcnUu/1M5nFO8vSEhF0zijdKhbdP4F2I5bi/mKn3S2juiGTUn7oc7uEDxIWjor+vP3Wl3oPEhLaJb0ap4BveZ/amtFMl1U7mgd7gfRDrmSQyo3N2Pgt4z5lZh3J1mJkBm5sjvOslXC6slNjGjsUWmJW257XgB45EZjkuca26dwukC22aLJqzBTsbbcA4dVzXDjYp2hh3jMQM88ljN0qdy1BXp1mariQCAC2SJ3wRsUU6atbmJYTs7lalIVCwg7Q9p4ZPHkUn7wljxwjiL/AMFaX+HhgHu5IBnVJm2RgngcuCHiWC95OR8Y7YVfCwcODIs1pKfCRwuk8GAZ7DuyTnslgdR7nu+yDE7JjYi6WA1STz7jPotbReHGsdxOvzBMtCsSI6fOdVoOs45kwRN1oYLEdItKR0e+BJVDVh8qMMrpx/x9QjrsEniC4AjwWK4798Le9oKRhldt9XoHhJBB75CxNJnpNdEa4v8AmGaGE3GTiPVjeKkVACq5iXLuK97wRmp4yZVaQw6UIvO9Ae2fteC81sbSpb3Ixj3xG1eNYnalXt2yrC+0pXGuzI9q/wDK/V+1eVfagf0/1ftXl5jHcfLu2I67ue5Opd/qZy+LdcoDUTE9Yocrep/AuxHLcXx9T7pbTY0eIoOP3n/+oHqU9ohnQqne6OwJemzVo0hwL+8k+QCa0UPhnjPlKjhnNk01o0Ui+vEH7pvyOfmVNYXVDnG+yu64B4eVlaXQUGQ1yew2F960x1gs0FHwmJLHyEaAGRh6g+ySjUa5FnAjmFq4TGTsRn49u0AoGiRFMLi3GNW6JpLDGPeCRtcABGy53c1LcVaQI5I1Oq/V1jHAXJIUU43WZNTlos5LG/Eho+1ad29aOiMS6k0a9MnIWcLR+Hb3rXqYAEa0lgOTdWw32zhUpaIeQdZ4G6BIPFRPT5ixD3a1juCxrH2DxP3XdF3cfRaDqGS42t7OVnlw12aux1yT+nYj6LoYui4Bji4DrCoXFh5ZwOSdXtmNNx/5Oi05jiykKYN35/lGfol6mENWjxb0hz2julXxzG1ajahHUBhs2vEzvy8FIxkGxhVfeKUrosKnwLM5v3ygPlDfU6Toykx3lVBMrTiY8nZjRbZDNeBdT/eCAqe/J3IgWyG1pEjyRaFUxEd6hrpRqVk9xLpMT2pypfr/AGry97UkxS/V+1eXmMbx8u7Yjr+57k6l3+pnK1j0jzKA9yLiczzKph6es9rd5A7ytym+AuxHMcVG+In90tp0GM6IA+7TaO5qewNPVYwb/wD5Wfpp3X4mPruWqBHu+ceCjo5yuS4jKnYWrMU0zIPf80aoyyUpmCrnOZnMS4KVL1VEmM0b+hKmt0eCfGAvltXM4PGupuDmm62mafJzb3JmHFmk9mQVnVCHGNhSuGxgeYnNO4mnt7CmCIxdeQOaLgcRs7UhzVa9Usc2E1uYe5o0X9M8UyHJahBOsDns3b1WtWtZCx0UNW8by7wuh6RwFRmHdWAFotmQ02LuESETBs1DLyAcgHMLhfNO4nHMqUqlJojWGq5zBYTw3qhRpKMrsv1ptxsug4NmLgX+vqyMzFDM58ElicM6k8sfYjaMiNhHBC1oN1rJIw3JrWalHFA2hHplZAq7kd1d1tyGUcx1O5pNxAkcUZlS6xjUjLP6KMMS4Ab0zHTBe1J/pfq/avJXTFUu1Z4+i8vNY3j5d2xHYNz3J1Lv9TOfxTblG0FSmuzhLu4E+iHi7Ep32dANc8GO8o9Vsrir/sc0r54qa/8AT2hdJXhbZb/Tj78eSw8cMluVAdTtnwCWH1okxXwssXC4kJSpTuvRrX27eCgVSLO/hXDLIiyhqvyXoSEiBdEpFDFimjRsHbClkxFqdXVIcDcLWZp4uEECVje4nJMYSgAZITqwru5qCqVXEHWhU1kahSSsGO4VkNS2Nrlpa1okuPcBEk96bpuWdpDHNY+dUF2UnYMzCrVXaLLNCOlNI2qFUgX8UZmNA2BY+E0uXNgt5QqVNJASSO8rPTsaNr5Gd7SNDmh21r3M/TmO6Fg6llpaUrkUZ2uqk98rLGJFucLXg3oowK0VpsIRAXgCc1Z7VRrk7lch0cy9R1rKW1roTal16dyjbJEU0mer2+i8qY2pMdvovLzuM46XdsOv7nuTqX8vUzIxx6XYPJaHsv8A1Hncw+JCzsb1j2LV9mGXqnc2O8/wtm9qPcc1qq+Ll90tpGL6y3CPh9voFi1RL+1bxb8M8D6BPh9aX7B4v4DMMgyEZjwRcKNVWFBXrXyMoEaUdUwrBxyNpy57lelhjMnIIOKMjiBrctyGw6DashMaNxIB1XZGyVw2Imx6wAJG+ciF5wQp5hu6Rt1NDEGWGQrMoOGYCjQ+lxZr+wrbhpuE/aJWeozqVE7kzTYmAwKHOhK49gMwufxrGCSXOc8m52STkAn9O47UaAM3eA2nyXODENEkzbbw4BVq127IuUODHSZqUceW0yNaG7o8kl71z3ybAGQN22TxSdOtrmdk2HqeKeZT1c90/Xcip0UleWsirV23wQOn6nwqbeLj3WWSUzpOrL2tnqtHeekfMIdMhWDPldu4Wlid6uXj1ShRmCbbkDGGmtChzgiUmhQKVygDQjihl2+ilE0gwDV7fRQvPYzjpf3mOv7nuTqXf6mY+KILjwWz7NtAZVPEDwJ9Vh4jrFdBoJkYZ53uPkFrzf6S7Ec4kv8Abn90toKm2XjmugY2Wujf6LE0e3pzuutnCvu4cG+IT0naol+wWKV4MTay6apssoDLlHe6AtJsyLC2LqR0Qs6k/WDjvy5TARMdXgE7clXCUvh9iDnHK0GdJ/5W/uVnV4dqnhB5zYq2HHSqfpHgUNzJrgfiHgFQnNxqNmnTpqdJJjDWwtLAY4hZBedYjcAe8keiPTqRdWqVVTKNWjKmzp6WKlEcZWbo+sHLU93IdyPkpZNICPCMcUfeVamsNkN4CLfNZ1TDCGzkQWn6+sltNZFUcWjwskcVSgPG58+P8pkJ3sYuApQY3LRdSkHkhUaUPPG6bqiLcvRPzjcxyNatNR5/EfCw8kVtWSMktUYdZ35j5lWosO4hDcjaHJV6dZCbOSsGQkwBs4gRZVbVQGslTF4QiIxb5j63LyjEiI7fReXncYv1pd2w6/ud5Npfy9TMXEO+J2rp9Gt1cIOJJ8Y9Fy2Id8R3NdVSMYSlxHmT81qT4uK7Dn0l/tTf7y2k6LbZx4FOYV/TP5GpbC9Gi4/hKJg3dPnTB8kqPG3Fic6bQ1VqQZS9TEFyviMks1y01mY7FMeZPIeJWhTbDRyWa4SeZWnUyQrXcd8wDBiXVPzNHgVRh+OD+I+TkbQ4vUP/AOnkEPDMlzTxJ8Cs2q+FI2KKtCJZo+K/8rR5lPiiPdTH2wJ4EGfJJ0mzVq8NUeC03tigOLx5FQ03+pHuJK3FsSNN1J8A7jzBXS4evLD+Uzz2rJ0lT6THDdHh/CcwI+G7kVer1XfQKNCitHTLVuuzl6pbFNl9QbxPhPomqzZDSgYn+oOIHyVqJTZj1sSGCm49UksncTceRTVbYd8fXgkNL4ecPVH3CHdzoPgVn4TTsYf3bp1myGneDeCeCfUwTOqEGo4yQCSfEphvNJc5TlHLhzQEYw3eoLl4OnKyiErjMI2wlVFRUDrKA+8JAnsScjvn0XlFY5dq8vO4zjpd2w6/ud5Npfy9TMas3pu5+oXV1Gxh6I/CPJcri39M8LFdfVb8OiPwt8lpVHaEe48BrxNT7pbSuJtQd+UqMJ/UYN9L0Crpl2rQdxC9RHxKX+n6BKhrT/cat8LG64STxZO1SlHrRuZDzAMHTA4p+qUlTHxAmapse1GtQL1k6KEUid5e7wsvYNlxyPkiYNkYcH8Dj3qcK2/6T4rGm85G5TWS7CML1qp/FHgFp4wfBZ+ef+JWbo8SKh31D8vRaWPPQpjiU1LjUKvxTJ0o8atMbTfsE/NX0djtWQR0SD2WSWnKTyabmZhnr3LOrY+o1pa8Q0DWcYAsCNu5Wa6bmQ4fKGZ1eGeHMzuAJ7RI7xdKY3rt5eqpoMEh9Qz09W24AQLbLDJXx4uO30Vum3o3ZQqpJ5CuMw0++b99jv8A1nzC4RlWwnYNlvrNfSD1mneI8F82xlHUe5v3XEdxIRyRAy5rXsEdjojo3P16JAFNe8lBYZseOIA2LwM+qUAJRQ4zwz8AnBeYU2K8VDM/ruVXm6cjJe7JeVQvLzuM46XdsR2Dc5ybS/l6mY+JHTdzK7ms3o0/yt8lxOKHTcu5c2XMHALQrZQj2Hgl8zU7XtZn+0J+HG+PRFb/AFKf+n6AIHtI7Ifi8gjOPxGf6Z9EVD/ntI6/wsvVfsQHK03VHlXtZl6j2GPTRq/UceCDhRZxRMT/AE3dnmptSI9bHag1cP8A7Y8SooNuOXqiY1nwo/IPJUZ1v0+qxHqN6JTRPVP5yfEp/SBtT5E+SQ0SOh+op3H50x+HzKOiv1SPEP8ATBaZc/4JZPVM99rLMxJNZ7ZILc3D8vVB7ZPYtTHYWtUFIU3BgAIcftAgggt7CVc6MbRphrd8k7Sd5V6UL1LspqrGNOy1j+ijaFXSAuEPRz4RNKOyKnKutFabrDgVxHtPh9XFVOJDh2gesrssM6VzftdSiux2xzI/8SfmE71As5yEdroCC4+KJBQAtXGGVLEclDqiGXKmsSkNYcp1cld7xaBff6JUGBxPgiAlOBqCMdZeUtyXl53GcdLu2I69ud5Npfy9TMrEH4h5rvmDpt7PILhqmDeahMWneMl17NLUg6da3I/JXK1SDhFJ/wByPHf4/Fe+qP3cs2+Z9PYZum3TU7SjYt8VKDuw9ohKY2qHukcfNE0hXDxT1TJbn4IoVYR0c0DU9nYpxf6cvK/waNakAUu9qs7SLCM/AoLsY3f4FX98Ur/EvFGU/ZeN6mflf4CURAPMK+IHRA3uaPFAbjGhsTtnIq5xrCad7B4cbHIJ54mlZ2ktXShQ9l43SV6M/K/wa+OFv1DwQWdc/lCBX0tTMQ77U5H5KrdJ09YnWsQIsd3JZDnG2s2lgMT1cvB/gPogdHvT2PHTA3MHmVlaK0nTYOm6LnYT5BMYzTVJ1QkOtqgZO4zsUtKpBVLtkOI9n4pwsqUvK/wbGBMs5HzV9It6Ky8Fp6i0EF//ABdv5ImL9oqDhZ8/pd8lo74pXXCXijNXsvG9TPyv8BcI6CEXTHVB4rKp6apD7Xg75IukNO0XsAa6TP3XfJJ4il9S8UMvZeN6mflf4D4c3WT7YU5bTduJHff0Rqel6YjpeB+SW07j2VaWqwyZBAgjncjcn3xSt8S8UM/ZeN6mflf4OaDZUvJNtiMKTpmFNUOdmEG+KX1LxQ3+LxvUz8r/AABcJCtTpkIvuzGSs1iXv6X1LxQL9l43qZ+V/gA9yJrbApfRJUCiUt8UvqXigf8AFY7qZ+V/gJTcvKWNheWHimpVW01/UdQ9hUp0sBThUi4tXyaafxM//9k="/>
          <p:cNvSpPr>
            <a:spLocks noChangeAspect="1" noChangeArrowheads="1"/>
          </p:cNvSpPr>
          <p:nvPr/>
        </p:nvSpPr>
        <p:spPr bwMode="auto">
          <a:xfrm>
            <a:off x="368300" y="-874713"/>
            <a:ext cx="1876425" cy="2428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dirty="0">
              <a:solidFill>
                <a:srgbClr val="000000"/>
              </a:solidFill>
            </a:endParaRPr>
          </a:p>
        </p:txBody>
      </p:sp>
    </p:spTree>
    <p:extLst>
      <p:ext uri="{BB962C8B-B14F-4D97-AF65-F5344CB8AC3E}">
        <p14:creationId xmlns:p14="http://schemas.microsoft.com/office/powerpoint/2010/main" val="21475599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5539"/>
                                        </p:tgtEl>
                                        <p:attrNameLst>
                                          <p:attrName>style.visibility</p:attrName>
                                        </p:attrNameLst>
                                      </p:cBhvr>
                                      <p:to>
                                        <p:strVal val="visible"/>
                                      </p:to>
                                    </p:set>
                                    <p:anim calcmode="lin" valueType="num">
                                      <p:cBhvr>
                                        <p:cTn id="7" dur="1750" fill="hold"/>
                                        <p:tgtEl>
                                          <p:spTgt spid="65539"/>
                                        </p:tgtEl>
                                        <p:attrNameLst>
                                          <p:attrName>ppt_w</p:attrName>
                                        </p:attrNameLst>
                                      </p:cBhvr>
                                      <p:tavLst>
                                        <p:tav tm="0">
                                          <p:val>
                                            <p:fltVal val="0"/>
                                          </p:val>
                                        </p:tav>
                                        <p:tav tm="100000">
                                          <p:val>
                                            <p:strVal val="#ppt_w"/>
                                          </p:val>
                                        </p:tav>
                                      </p:tavLst>
                                    </p:anim>
                                    <p:anim calcmode="lin" valueType="num">
                                      <p:cBhvr>
                                        <p:cTn id="8" dur="1750" fill="hold"/>
                                        <p:tgtEl>
                                          <p:spTgt spid="65539"/>
                                        </p:tgtEl>
                                        <p:attrNameLst>
                                          <p:attrName>ppt_h</p:attrName>
                                        </p:attrNameLst>
                                      </p:cBhvr>
                                      <p:tavLst>
                                        <p:tav tm="0">
                                          <p:val>
                                            <p:fltVal val="0"/>
                                          </p:val>
                                        </p:tav>
                                        <p:tav tm="100000">
                                          <p:val>
                                            <p:strVal val="#ppt_h"/>
                                          </p:val>
                                        </p:tav>
                                      </p:tavLst>
                                    </p:anim>
                                    <p:anim calcmode="lin" valueType="num">
                                      <p:cBhvr>
                                        <p:cTn id="9" dur="1750" fill="hold"/>
                                        <p:tgtEl>
                                          <p:spTgt spid="65539"/>
                                        </p:tgtEl>
                                        <p:attrNameLst>
                                          <p:attrName>ppt_x</p:attrName>
                                        </p:attrNameLst>
                                      </p:cBhvr>
                                      <p:tavLst>
                                        <p:tav tm="0">
                                          <p:val>
                                            <p:fltVal val="0.5"/>
                                          </p:val>
                                        </p:tav>
                                        <p:tav tm="100000">
                                          <p:val>
                                            <p:strVal val="#ppt_x"/>
                                          </p:val>
                                        </p:tav>
                                      </p:tavLst>
                                    </p:anim>
                                    <p:anim calcmode="lin" valueType="num">
                                      <p:cBhvr>
                                        <p:cTn id="10" dur="1750" fill="hold"/>
                                        <p:tgtEl>
                                          <p:spTgt spid="655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96" y="984349"/>
            <a:ext cx="8005665" cy="3997235"/>
          </a:xfrm>
          <a:prstGeom prst="rect">
            <a:avLst/>
          </a:prstGeom>
          <a:effectLst>
            <a:softEdge rad="317500"/>
          </a:effectLst>
        </p:spPr>
      </p:pic>
      <p:sp>
        <p:nvSpPr>
          <p:cNvPr id="2" name="Rectangle 7"/>
          <p:cNvSpPr>
            <a:spLocks noChangeArrowheads="1"/>
          </p:cNvSpPr>
          <p:nvPr/>
        </p:nvSpPr>
        <p:spPr bwMode="auto">
          <a:xfrm>
            <a:off x="530759" y="485431"/>
            <a:ext cx="8125561" cy="523220"/>
          </a:xfrm>
          <a:prstGeom prst="rect">
            <a:avLst/>
          </a:prstGeom>
          <a:solidFill>
            <a:srgbClr val="615E1E"/>
          </a:solidFill>
          <a:ln w="28575">
            <a:solidFill>
              <a:srgbClr val="FFFF00"/>
            </a:solidFill>
          </a:ln>
          <a:effectLst/>
          <a:scene3d>
            <a:camera prst="orthographicFront"/>
            <a:lightRig rig="threePt" dir="t"/>
          </a:scene3d>
          <a:sp3d>
            <a:bevelT w="152400" h="50800" prst="softRound"/>
          </a:sp3d>
          <a:extLst/>
        </p:spPr>
        <p:txBody>
          <a:bodyPr wrap="square">
            <a:spAutoFit/>
          </a:bodyPr>
          <a:lstStyle/>
          <a:p>
            <a:pPr algn="ctr" fontAlgn="base">
              <a:spcBef>
                <a:spcPct val="50000"/>
              </a:spcBef>
              <a:spcAft>
                <a:spcPct val="0"/>
              </a:spcAft>
              <a:defRPr/>
            </a:pPr>
            <a:r>
              <a:rPr lang="es-ES" sz="2800" b="1" dirty="0" smtClean="0">
                <a:ln w="6600">
                  <a:solidFill>
                    <a:srgbClr val="421000"/>
                  </a:solidFill>
                  <a:prstDash val="solid"/>
                </a:ln>
                <a:solidFill>
                  <a:srgbClr val="FFFFFF"/>
                </a:solidFill>
                <a:effectLst>
                  <a:outerShdw dist="38100" dir="2700000" algn="tl" rotWithShape="0">
                    <a:schemeClr val="accent2"/>
                  </a:outerShdw>
                </a:effectLst>
                <a:latin typeface="AR ESSENCE" panose="02000000000000000000" pitchFamily="2" charset="0"/>
              </a:rPr>
              <a:t>Si </a:t>
            </a:r>
            <a:r>
              <a:rPr lang="es-ES" sz="2800" b="1" dirty="0">
                <a:ln w="6600">
                  <a:solidFill>
                    <a:srgbClr val="421000"/>
                  </a:solidFill>
                  <a:prstDash val="solid"/>
                </a:ln>
                <a:solidFill>
                  <a:srgbClr val="FFFFFF"/>
                </a:solidFill>
                <a:effectLst>
                  <a:outerShdw dist="38100" dir="2700000" algn="tl" rotWithShape="0">
                    <a:schemeClr val="accent2"/>
                  </a:outerShdw>
                </a:effectLst>
                <a:latin typeface="AR ESSENCE" panose="02000000000000000000" pitchFamily="2" charset="0"/>
              </a:rPr>
              <a:t>guardan mis mandamientos, </a:t>
            </a:r>
          </a:p>
        </p:txBody>
      </p:sp>
      <p:sp>
        <p:nvSpPr>
          <p:cNvPr id="5" name="Rectangle 7"/>
          <p:cNvSpPr>
            <a:spLocks noChangeArrowheads="1"/>
          </p:cNvSpPr>
          <p:nvPr/>
        </p:nvSpPr>
        <p:spPr bwMode="auto">
          <a:xfrm>
            <a:off x="469796" y="4957281"/>
            <a:ext cx="8186524" cy="1384995"/>
          </a:xfrm>
          <a:prstGeom prst="rect">
            <a:avLst/>
          </a:prstGeom>
          <a:solidFill>
            <a:srgbClr val="615E1E"/>
          </a:solidFill>
          <a:ln w="28575">
            <a:solidFill>
              <a:srgbClr val="FFFF00"/>
            </a:solidFill>
          </a:ln>
          <a:effectLst/>
          <a:scene3d>
            <a:camera prst="orthographicFront"/>
            <a:lightRig rig="threePt" dir="t"/>
          </a:scene3d>
          <a:sp3d>
            <a:bevelT w="152400" h="50800" prst="softRound"/>
          </a:sp3d>
          <a:extLst/>
        </p:spPr>
        <p:txBody>
          <a:bodyPr wrap="square">
            <a:spAutoFit/>
          </a:bodyPr>
          <a:lstStyle/>
          <a:p>
            <a:pPr algn="ctr" fontAlgn="base">
              <a:spcBef>
                <a:spcPct val="50000"/>
              </a:spcBef>
              <a:spcAft>
                <a:spcPct val="0"/>
              </a:spcAft>
              <a:defRPr/>
            </a:pPr>
            <a:r>
              <a:rPr lang="es-ES" sz="2800" b="1" dirty="0" smtClean="0">
                <a:ln w="6600">
                  <a:solidFill>
                    <a:srgbClr val="421000"/>
                  </a:solidFill>
                  <a:prstDash val="solid"/>
                </a:ln>
                <a:solidFill>
                  <a:srgbClr val="FFFFFF"/>
                </a:solidFill>
                <a:effectLst>
                  <a:outerShdw dist="38100" dir="2700000" algn="tl" rotWithShape="0">
                    <a:schemeClr val="accent2"/>
                  </a:outerShdw>
                </a:effectLst>
                <a:latin typeface="AR ESSENCE" panose="02000000000000000000" pitchFamily="2" charset="0"/>
              </a:rPr>
              <a:t>permanecerán </a:t>
            </a:r>
            <a:r>
              <a:rPr lang="es-ES" sz="2800" b="1" dirty="0">
                <a:ln w="6600">
                  <a:solidFill>
                    <a:srgbClr val="421000"/>
                  </a:solidFill>
                  <a:prstDash val="solid"/>
                </a:ln>
                <a:solidFill>
                  <a:srgbClr val="FFFFFF"/>
                </a:solidFill>
                <a:effectLst>
                  <a:outerShdw dist="38100" dir="2700000" algn="tl" rotWithShape="0">
                    <a:schemeClr val="accent2"/>
                  </a:outerShdw>
                </a:effectLst>
                <a:latin typeface="AR ESSENCE" panose="02000000000000000000" pitchFamily="2" charset="0"/>
              </a:rPr>
              <a:t>en mi amor; lo mismo que yo he guardado los mandamientos de mi Padre y permanezco en su amor. </a:t>
            </a:r>
          </a:p>
        </p:txBody>
      </p:sp>
    </p:spTree>
    <p:extLst>
      <p:ext uri="{BB962C8B-B14F-4D97-AF65-F5344CB8AC3E}">
        <p14:creationId xmlns:p14="http://schemas.microsoft.com/office/powerpoint/2010/main" val="42080671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 calcmode="lin" valueType="num">
                                      <p:cBhvr>
                                        <p:cTn id="9" dur="1750" fill="hold"/>
                                        <p:tgtEl>
                                          <p:spTgt spid="2"/>
                                        </p:tgtEl>
                                        <p:attrNameLst>
                                          <p:attrName>ppt_x</p:attrName>
                                        </p:attrNameLst>
                                      </p:cBhvr>
                                      <p:tavLst>
                                        <p:tav tm="0">
                                          <p:val>
                                            <p:fltVal val="0.5"/>
                                          </p:val>
                                        </p:tav>
                                        <p:tav tm="100000">
                                          <p:val>
                                            <p:strVal val="#ppt_x"/>
                                          </p:val>
                                        </p:tav>
                                      </p:tavLst>
                                    </p:anim>
                                    <p:anim calcmode="lin" valueType="num">
                                      <p:cBhvr>
                                        <p:cTn id="10" dur="175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24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750" fill="hold"/>
                                        <p:tgtEl>
                                          <p:spTgt spid="5"/>
                                        </p:tgtEl>
                                        <p:attrNameLst>
                                          <p:attrName>ppt_w</p:attrName>
                                        </p:attrNameLst>
                                      </p:cBhvr>
                                      <p:tavLst>
                                        <p:tav tm="0">
                                          <p:val>
                                            <p:fltVal val="0"/>
                                          </p:val>
                                        </p:tav>
                                        <p:tav tm="100000">
                                          <p:val>
                                            <p:strVal val="#ppt_w"/>
                                          </p:val>
                                        </p:tav>
                                      </p:tavLst>
                                    </p:anim>
                                    <p:anim calcmode="lin" valueType="num">
                                      <p:cBhvr>
                                        <p:cTn id="15" dur="1750" fill="hold"/>
                                        <p:tgtEl>
                                          <p:spTgt spid="5"/>
                                        </p:tgtEl>
                                        <p:attrNameLst>
                                          <p:attrName>ppt_h</p:attrName>
                                        </p:attrNameLst>
                                      </p:cBhvr>
                                      <p:tavLst>
                                        <p:tav tm="0">
                                          <p:val>
                                            <p:fltVal val="0"/>
                                          </p:val>
                                        </p:tav>
                                        <p:tav tm="100000">
                                          <p:val>
                                            <p:strVal val="#ppt_h"/>
                                          </p:val>
                                        </p:tav>
                                      </p:tavLst>
                                    </p:anim>
                                    <p:anim calcmode="lin" valueType="num">
                                      <p:cBhvr>
                                        <p:cTn id="16" dur="1750" fill="hold"/>
                                        <p:tgtEl>
                                          <p:spTgt spid="5"/>
                                        </p:tgtEl>
                                        <p:attrNameLst>
                                          <p:attrName>ppt_x</p:attrName>
                                        </p:attrNameLst>
                                      </p:cBhvr>
                                      <p:tavLst>
                                        <p:tav tm="0">
                                          <p:val>
                                            <p:fltVal val="0.5"/>
                                          </p:val>
                                        </p:tav>
                                        <p:tav tm="100000">
                                          <p:val>
                                            <p:strVal val="#ppt_x"/>
                                          </p:val>
                                        </p:tav>
                                      </p:tavLst>
                                    </p:anim>
                                    <p:anim calcmode="lin" valueType="num">
                                      <p:cBhvr>
                                        <p:cTn id="17"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LIFE">
  <a:themeElements>
    <a:clrScheme name="LIF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IF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F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F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F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F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F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F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F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F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F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F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F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944</TotalTime>
  <Words>1479</Words>
  <Application>Microsoft Office PowerPoint</Application>
  <PresentationFormat>Presentación en pantalla (4:3)</PresentationFormat>
  <Paragraphs>134</Paragraphs>
  <Slides>36</Slides>
  <Notes>3</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36</vt:i4>
      </vt:variant>
    </vt:vector>
  </HeadingPairs>
  <TitlesOfParts>
    <vt:vector size="56" baseType="lpstr">
      <vt:lpstr>Agency FB</vt:lpstr>
      <vt:lpstr>Aldhabi</vt:lpstr>
      <vt:lpstr>AR ESSENCE</vt:lpstr>
      <vt:lpstr>Arial</vt:lpstr>
      <vt:lpstr>Arial Black</vt:lpstr>
      <vt:lpstr>Arial Narrow</vt:lpstr>
      <vt:lpstr>Arial Rounded MT Bold</vt:lpstr>
      <vt:lpstr>Calibri</vt:lpstr>
      <vt:lpstr>Castellar</vt:lpstr>
      <vt:lpstr>Comic Sans MS</vt:lpstr>
      <vt:lpstr>Courier New</vt:lpstr>
      <vt:lpstr>Franklin Gothic Medium Cond</vt:lpstr>
      <vt:lpstr>Georgia</vt:lpstr>
      <vt:lpstr>Poor Richard</vt:lpstr>
      <vt:lpstr>Tahoma</vt:lpstr>
      <vt:lpstr>Tekton Pro</vt:lpstr>
      <vt:lpstr>Times New Roman</vt:lpstr>
      <vt:lpstr>Verdana</vt:lpstr>
      <vt:lpstr>Wingdings</vt:lpstr>
      <vt:lpstr>LIFE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Usuario de Windows</cp:lastModifiedBy>
  <cp:revision>127</cp:revision>
  <dcterms:created xsi:type="dcterms:W3CDTF">2018-04-30T12:09:51Z</dcterms:created>
  <dcterms:modified xsi:type="dcterms:W3CDTF">2021-05-03T17:57:11Z</dcterms:modified>
</cp:coreProperties>
</file>