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1"/>
  </p:notesMasterIdLst>
  <p:sldIdLst>
    <p:sldId id="298" r:id="rId2"/>
    <p:sldId id="258" r:id="rId3"/>
    <p:sldId id="259" r:id="rId4"/>
    <p:sldId id="260" r:id="rId5"/>
    <p:sldId id="297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332" autoAdjust="0"/>
  </p:normalViewPr>
  <p:slideViewPr>
    <p:cSldViewPr snapToGrid="0">
      <p:cViewPr varScale="1">
        <p:scale>
          <a:sx n="83" d="100"/>
          <a:sy n="83" d="100"/>
        </p:scale>
        <p:origin x="147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A309F7-1ED9-4672-A970-C8658A309F67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B0FDB-9936-429F-8256-FF9FC35080C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125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137164-A161-4440-B9D9-02CDBD6D35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57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1588" cy="1587"/>
          </a:xfrm>
          <a:ln/>
        </p:spPr>
      </p:sp>
      <p:sp>
        <p:nvSpPr>
          <p:cNvPr id="757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</p:spPr>
        <p:txBody>
          <a:bodyPr wrap="none" lIns="0" tIns="0" rIns="0" bIns="0" anchor="ctr"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587775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7D57C0-0E08-4469-9030-56F696ADD26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7542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F4616F-7F38-4AE6-9245-DB98A82400BA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2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A519E1-3D1E-4B13-B5A4-061EDFD39D5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29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58CC5-0FF4-4C7F-AE4F-E77F8036E03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4632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57160A-4F6F-4416-A7B6-D28AE0B5D6DA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7299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9FD3F6-93F1-4897-9088-ABDA26603E01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8347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CE52AF-7C9D-4CC9-AA1A-5DB95671182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8481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C0E8C8-9D81-441C-9F26-E5125E2DEFE2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5753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C94870-CCCD-4D73-9661-C19C625490E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2093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CEAE74-33B3-4968-A261-F4324BBF113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9176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51260A-A6B9-4D9E-BFFC-1AADF24B4B3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9101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  <a:effectLst/>
                <a:latin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  <a:effectLst/>
                <a:latin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effectLst/>
                <a:latin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23A9EF-3AB8-40CD-BD39-55DDE8E74F5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554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jpeg"/><Relationship Id="rId7" Type="http://schemas.openxmlformats.org/officeDocument/2006/relationships/hyperlink" Target="http://cetese.org/cetese/cuaresma.gif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http://tbn0.google.com/images?q=tbn:aUKow2g3klI65M:http://cetese.org/cetese/cuaresma.gif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07 Nostalgia de Deu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419531"/>
            <a:ext cx="8321964" cy="60551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937" y="6123708"/>
            <a:ext cx="1768589" cy="28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041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20" y="447316"/>
            <a:ext cx="8410820" cy="5964487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95128" y="5026809"/>
            <a:ext cx="8383112" cy="1384995"/>
          </a:xfrm>
          <a:prstGeom prst="rect">
            <a:avLst/>
          </a:prstGeom>
          <a:solidFill>
            <a:srgbClr val="A84677">
              <a:alpha val="0"/>
            </a:srgb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i="0" u="none" strike="noStrike" kern="1200" normalizeH="0" baseline="0" noProof="0" dirty="0" smtClean="0">
                <a:solidFill>
                  <a:srgbClr val="FFFFFF"/>
                </a:solidFill>
                <a:effectLst>
                  <a:glow rad="1397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Tanto </a:t>
            </a:r>
            <a:r>
              <a:rPr kumimoji="0" lang="es-ES" sz="2800" i="0" u="none" strike="noStrike" kern="1200" normalizeH="0" baseline="0" noProof="0" dirty="0">
                <a:solidFill>
                  <a:srgbClr val="FFFFFF"/>
                </a:solidFill>
                <a:effectLst>
                  <a:glow rad="1397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amó Dios al mundo que entregó a su Hijo único para que no  perezca ninguno de los que creen en él, sino que tengan vida eterna. </a:t>
            </a:r>
          </a:p>
        </p:txBody>
      </p:sp>
    </p:spTree>
    <p:extLst>
      <p:ext uri="{BB962C8B-B14F-4D97-AF65-F5344CB8AC3E}">
        <p14:creationId xmlns:p14="http://schemas.microsoft.com/office/powerpoint/2010/main" val="256439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92" y="408432"/>
            <a:ext cx="8357616" cy="6041136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73285" y="5039867"/>
            <a:ext cx="829174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Porque 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Dios no mandó su Hijo al mundo para juzgar al mundo, sino para que el mundo se salve  por medio de él. </a:t>
            </a:r>
          </a:p>
        </p:txBody>
      </p:sp>
    </p:spTree>
    <p:extLst>
      <p:ext uri="{BB962C8B-B14F-4D97-AF65-F5344CB8AC3E}">
        <p14:creationId xmlns:p14="http://schemas.microsoft.com/office/powerpoint/2010/main" val="58365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17" y="450549"/>
            <a:ext cx="8395592" cy="6007342"/>
          </a:xfrm>
          <a:prstGeom prst="rect">
            <a:avLst/>
          </a:prstGeom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42955" y="5082105"/>
            <a:ext cx="7991770" cy="129266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El </a:t>
            </a:r>
            <a:r>
              <a:rPr kumimoji="0" lang="es-ES" sz="26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que cree en él no será condenado; por el contrario,  el que no cree  ya está condenado, porque no ha creído en el nombre del Hijo </a:t>
            </a:r>
            <a:r>
              <a:rPr kumimoji="0" lang="es-E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único </a:t>
            </a:r>
            <a:r>
              <a:rPr kumimoji="0" lang="es-ES" sz="26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de Dios. </a:t>
            </a:r>
          </a:p>
        </p:txBody>
      </p:sp>
    </p:spTree>
    <p:extLst>
      <p:ext uri="{BB962C8B-B14F-4D97-AF65-F5344CB8AC3E}">
        <p14:creationId xmlns:p14="http://schemas.microsoft.com/office/powerpoint/2010/main" val="169577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55" y="432925"/>
            <a:ext cx="8333971" cy="6021109"/>
          </a:xfrm>
          <a:prstGeom prst="rect">
            <a:avLst/>
          </a:prstGeom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623498" y="5069040"/>
            <a:ext cx="8198281" cy="138499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El 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juicio consiste en esto: que la luz vino al mundo, y los 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hombres prefirieron 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las tinieblas a la luz, 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porque 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sus obras eran malas.</a:t>
            </a:r>
          </a:p>
        </p:txBody>
      </p:sp>
      <p:pic>
        <p:nvPicPr>
          <p:cNvPr id="6148" name="Picture 4" descr="Noche de guillotina- Iván Montenegro - YouTube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0652" y="3177515"/>
            <a:ext cx="1645919" cy="213309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Noche de guillotina- Iván Montenegro - YouTube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14168" y="3419080"/>
            <a:ext cx="1407021" cy="182348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03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86" y="415728"/>
            <a:ext cx="8404952" cy="5994307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73286" y="5010700"/>
            <a:ext cx="8404952" cy="138499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88900" algn="l" rotWithShape="0">
                    <a:prstClr val="black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Pues 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88900" algn="l" rotWithShape="0">
                    <a:prstClr val="black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todo el que obra perversamente detesta la luz y no se acerca a la luz, para no verse acusado por sus obras.</a:t>
            </a:r>
          </a:p>
        </p:txBody>
      </p:sp>
    </p:spTree>
    <p:extLst>
      <p:ext uri="{BB962C8B-B14F-4D97-AF65-F5344CB8AC3E}">
        <p14:creationId xmlns:p14="http://schemas.microsoft.com/office/powerpoint/2010/main" val="301104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89" y="441219"/>
            <a:ext cx="8370166" cy="5968816"/>
          </a:xfrm>
          <a:prstGeom prst="rect">
            <a:avLst/>
          </a:prstGeom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00489" y="5066032"/>
            <a:ext cx="8370166" cy="138499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En 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cambio, el que realiza la verdad se acerca a la luz, para que se vea que sus obras  están hechas según Dios”.   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uLnTx/>
              <a:uFillTx/>
              <a:latin typeface="Forte" panose="03060902040502070203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055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91" y="449030"/>
            <a:ext cx="8377381" cy="5942533"/>
          </a:xfrm>
          <a:prstGeom prst="rect">
            <a:avLst/>
          </a:prstGeom>
        </p:spPr>
      </p:pic>
      <p:sp>
        <p:nvSpPr>
          <p:cNvPr id="84999" name="Rectangle 5"/>
          <p:cNvSpPr>
            <a:spLocks noChangeArrowheads="1"/>
          </p:cNvSpPr>
          <p:nvPr/>
        </p:nvSpPr>
        <p:spPr bwMode="auto">
          <a:xfrm>
            <a:off x="1206318" y="5278638"/>
            <a:ext cx="657792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prstTxWarp prst="textChevronInverted">
              <a:avLst/>
            </a:prstTxWarp>
            <a:spAutoFit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1C1C1C">
                    <a:lumMod val="10000"/>
                    <a:lumOff val="90000"/>
                  </a:srgbClr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t>¿Qué fuerza mueve a Dios a entregar a su Hijo en la cruz?</a:t>
            </a:r>
            <a:endParaRPr kumimoji="0" lang="es-ES_tradnl" sz="2800" b="1" i="0" u="none" strike="noStrike" kern="1200" cap="none" spc="0" normalizeH="0" baseline="0" noProof="0" dirty="0">
              <a:ln>
                <a:noFill/>
              </a:ln>
              <a:solidFill>
                <a:srgbClr val="1C1C1C">
                  <a:lumMod val="10000"/>
                  <a:lumOff val="90000"/>
                </a:srgbClr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84998" name="Rectangle 5"/>
          <p:cNvSpPr>
            <a:spLocks noChangeArrowheads="1"/>
          </p:cNvSpPr>
          <p:nvPr/>
        </p:nvSpPr>
        <p:spPr bwMode="auto">
          <a:xfrm>
            <a:off x="578080" y="521326"/>
            <a:ext cx="7834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 CENA" panose="02000000000000000000" pitchFamily="2" charset="0"/>
                <a:ea typeface="+mn-ea"/>
                <a:cs typeface="+mn-cs"/>
              </a:rPr>
              <a:t>Preguntas </a:t>
            </a:r>
            <a:r>
              <a:rPr kumimoji="0" lang="es-ES_tradnl" sz="4000" b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 CENA" panose="02000000000000000000" pitchFamily="2" charset="0"/>
                <a:ea typeface="+mn-ea"/>
                <a:cs typeface="+mn-cs"/>
              </a:rPr>
              <a:t>para</a:t>
            </a:r>
            <a:r>
              <a:rPr kumimoji="0" lang="es-ES_tradnl" sz="4000" b="1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 CENA" panose="02000000000000000000" pitchFamily="2" charset="0"/>
                <a:ea typeface="+mn-ea"/>
                <a:cs typeface="+mn-cs"/>
              </a:rPr>
              <a:t> </a:t>
            </a:r>
            <a:r>
              <a:rPr kumimoji="0" lang="es-ES_tradnl" sz="4000" b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 CENA" panose="02000000000000000000" pitchFamily="2" charset="0"/>
                <a:ea typeface="+mn-ea"/>
                <a:cs typeface="+mn-cs"/>
              </a:rPr>
              <a:t>la </a:t>
            </a:r>
            <a:r>
              <a:rPr kumimoji="0" lang="es-ES_tradnl" sz="4000" b="1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 CENA" panose="02000000000000000000" pitchFamily="2" charset="0"/>
                <a:ea typeface="+mn-ea"/>
                <a:cs typeface="+mn-cs"/>
              </a:rPr>
              <a:t>lectura:</a:t>
            </a:r>
            <a:endParaRPr kumimoji="0" lang="es-ES_tradnl" sz="4000" b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10000"/>
                  <a:lumOff val="90000"/>
                </a:schemeClr>
              </a:solidFill>
              <a:effectLst>
                <a:outerShdw blurRad="50800" dist="38100" dir="10800000" algn="r" rotWithShape="0">
                  <a:prstClr val="black"/>
                </a:outerShdw>
              </a:effectLst>
              <a:uLnTx/>
              <a:uFillTx/>
              <a:latin typeface="AR CENA" panose="020000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107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i.pinimg.com/564x/36/f3/ee/36f3eeac4ee918d1b25de0b2bc1e7267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2957" y="436300"/>
            <a:ext cx="8291740" cy="600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77" y="436300"/>
            <a:ext cx="8342811" cy="480653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159749" name="Rectangle 5"/>
          <p:cNvSpPr>
            <a:spLocks noGrp="1" noChangeArrowheads="1"/>
          </p:cNvSpPr>
          <p:nvPr>
            <p:ph idx="1"/>
          </p:nvPr>
        </p:nvSpPr>
        <p:spPr>
          <a:xfrm>
            <a:off x="730340" y="5242837"/>
            <a:ext cx="7881258" cy="1105712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Ø"/>
              <a:defRPr/>
            </a:pPr>
            <a:r>
              <a:rPr lang="es-PE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</a:rPr>
              <a:t>	</a:t>
            </a:r>
            <a:r>
              <a:rPr lang="es-PE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</a:rPr>
              <a:t>¿</a:t>
            </a:r>
            <a:r>
              <a:rPr lang="es-PE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</a:rPr>
              <a:t>Cuál es la condición que </a:t>
            </a:r>
            <a:r>
              <a:rPr lang="es-PE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</a:rPr>
              <a:t>pone </a:t>
            </a:r>
            <a:r>
              <a:rPr lang="es-PE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</a:rPr>
              <a:t>Jesús </a:t>
            </a:r>
            <a:r>
              <a:rPr lang="es-PE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</a:rPr>
              <a:t>para tener vida eterna?. </a:t>
            </a:r>
          </a:p>
        </p:txBody>
      </p:sp>
    </p:spTree>
    <p:extLst>
      <p:ext uri="{BB962C8B-B14F-4D97-AF65-F5344CB8AC3E}">
        <p14:creationId xmlns:p14="http://schemas.microsoft.com/office/powerpoint/2010/main" val="377620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92" y="437511"/>
            <a:ext cx="8408045" cy="59909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674913" y="5218546"/>
            <a:ext cx="7733212" cy="104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ChevronInverted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1" i="0" u="none" strike="noStrike" kern="1200" cap="none" spc="0" normalizeH="0" baseline="0" noProof="0" dirty="0" smtClean="0">
                <a:ln w="10160">
                  <a:solidFill>
                    <a:srgbClr val="AAB8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¿es sólo para el futuro o tiene repercusiones en el presente?</a:t>
            </a:r>
            <a:endParaRPr kumimoji="0" lang="es-CO" sz="3200" b="0" i="0" u="none" strike="noStrike" kern="1200" cap="none" spc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972310" y="1650485"/>
            <a:ext cx="7492422" cy="787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Stop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1" i="0" u="none" strike="noStrike" kern="1200" cap="none" spc="0" normalizeH="0" baseline="0" noProof="0" dirty="0">
                <a:ln w="10160">
                  <a:solidFill>
                    <a:srgbClr val="AAB8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¿quién es el responsable del juicio? </a:t>
            </a:r>
          </a:p>
        </p:txBody>
      </p:sp>
      <p:sp>
        <p:nvSpPr>
          <p:cNvPr id="161797" name="Rectangle 5"/>
          <p:cNvSpPr>
            <a:spLocks noGrp="1" noChangeArrowheads="1"/>
          </p:cNvSpPr>
          <p:nvPr>
            <p:ph idx="1"/>
          </p:nvPr>
        </p:nvSpPr>
        <p:spPr>
          <a:xfrm>
            <a:off x="304800" y="446747"/>
            <a:ext cx="8473438" cy="694076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Ø"/>
              <a:defRPr/>
            </a:pPr>
            <a:r>
              <a:rPr lang="es-PE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</a:rPr>
              <a:t>La </a:t>
            </a:r>
            <a:r>
              <a:rPr lang="es-PE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</a:rPr>
              <a:t>condenación eterna</a:t>
            </a:r>
            <a:r>
              <a:rPr lang="es-PE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</a:rPr>
              <a:t>, ¿</a:t>
            </a:r>
            <a:r>
              <a:rPr lang="es-PE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</a:rPr>
              <a:t>de quién depende? </a:t>
            </a:r>
            <a:endParaRPr lang="es-CO" sz="3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50800" dist="38100" dir="10800000" algn="r" rotWithShape="0">
                  <a:prstClr val="black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137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25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250"/>
                            </p:stCondLst>
                            <p:childTnLst>
                              <p:par>
                                <p:cTn id="1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16179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89" y="405198"/>
            <a:ext cx="8304784" cy="6004837"/>
          </a:xfrm>
          <a:prstGeom prst="rect">
            <a:avLst/>
          </a:prstGeom>
        </p:spPr>
      </p:pic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1941035" y="5524008"/>
            <a:ext cx="5325291" cy="679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Stop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</a:pPr>
            <a:r>
              <a:rPr lang="es-PE" sz="3600" b="1" kern="0" dirty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l</a:t>
            </a:r>
            <a:r>
              <a:rPr lang="es-PE" sz="3600" b="1" kern="0" dirty="0" smtClean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 oscuridad a la Luz?</a:t>
            </a:r>
            <a:endParaRPr lang="es-ES" sz="3600" b="1" kern="0" dirty="0" smtClean="0">
              <a:solidFill>
                <a:srgbClr val="FFFF00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146437" name="Rectangle 5"/>
          <p:cNvSpPr>
            <a:spLocks noGrp="1" noChangeArrowheads="1"/>
          </p:cNvSpPr>
          <p:nvPr>
            <p:ph idx="1"/>
          </p:nvPr>
        </p:nvSpPr>
        <p:spPr>
          <a:xfrm>
            <a:off x="610128" y="496353"/>
            <a:ext cx="7855132" cy="578233"/>
          </a:xfrm>
          <a:noFill/>
        </p:spPr>
        <p:txBody>
          <a:bodyPr>
            <a:prstTxWarp prst="textTriangle">
              <a:avLst/>
            </a:prstTxWarp>
            <a:noAutofit/>
          </a:bodyPr>
          <a:lstStyle/>
          <a:p>
            <a:pPr algn="ctr" eaLnBrk="1" hangingPunct="1">
              <a:buFont typeface="Wingdings" panose="05000000000000000000" pitchFamily="2" charset="2"/>
              <a:buChar char="Ø"/>
            </a:pPr>
            <a:r>
              <a:rPr lang="es-PE" sz="3600" b="1" dirty="0" smtClean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¿</a:t>
            </a:r>
            <a:r>
              <a:rPr lang="es-PE" sz="3600" b="1" dirty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Quiénes prefieren </a:t>
            </a:r>
            <a:endParaRPr lang="es-ES" sz="3600" b="1" dirty="0" smtClean="0">
              <a:solidFill>
                <a:srgbClr val="FFFF00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247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64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i.pinimg.com/564x/34/7b/96/347b960e0b20c72443f9d7fd03cbdaf7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A75F7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64" y="357965"/>
            <a:ext cx="8634547" cy="624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ondo Morado, Púrpura, Fragmento, Vaso Imagen de fondo para descarga  gratui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1" y="0"/>
            <a:ext cx="9144000" cy="6858000"/>
          </a:xfrm>
          <a:prstGeom prst="frame">
            <a:avLst>
              <a:gd name="adj1" fmla="val 5516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1" y="-8709"/>
            <a:ext cx="9144000" cy="6858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8" y="361405"/>
            <a:ext cx="8486502" cy="611777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51" y="6172608"/>
            <a:ext cx="2365453" cy="207282"/>
          </a:xfrm>
          <a:prstGeom prst="rect">
            <a:avLst/>
          </a:prstGeom>
        </p:spPr>
      </p:pic>
      <p:pic>
        <p:nvPicPr>
          <p:cNvPr id="10" name="Picture 2" descr="Cristo crucificado en la cruz | Foto Grati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39" y="452222"/>
            <a:ext cx="8336440" cy="595355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14"/>
          <p:cNvGrpSpPr>
            <a:grpSpLocks/>
          </p:cNvGrpSpPr>
          <p:nvPr/>
        </p:nvGrpSpPr>
        <p:grpSpPr bwMode="auto">
          <a:xfrm>
            <a:off x="507544" y="542186"/>
            <a:ext cx="4313888" cy="797087"/>
            <a:chOff x="878" y="594"/>
            <a:chExt cx="7002" cy="1142"/>
          </a:xfrm>
        </p:grpSpPr>
        <p:sp>
          <p:nvSpPr>
            <p:cNvPr id="12" name="Rectangle 32"/>
            <p:cNvSpPr>
              <a:spLocks noChangeArrowheads="1"/>
            </p:cNvSpPr>
            <p:nvPr/>
          </p:nvSpPr>
          <p:spPr bwMode="auto">
            <a:xfrm>
              <a:off x="878" y="973"/>
              <a:ext cx="7002" cy="763"/>
            </a:xfrm>
            <a:prstGeom prst="rect">
              <a:avLst/>
            </a:prstGeo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9525">
              <a:solidFill>
                <a:srgbClr val="969696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Text Box 29"/>
            <p:cNvSpPr txBox="1">
              <a:spLocks noChangeArrowheads="1"/>
            </p:cNvSpPr>
            <p:nvPr/>
          </p:nvSpPr>
          <p:spPr bwMode="auto">
            <a:xfrm>
              <a:off x="2189" y="634"/>
              <a:ext cx="5428" cy="81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190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441467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Times New Roman" panose="02020603050405020304" pitchFamily="18" charset="0"/>
                  <a:cs typeface="+mn-cs"/>
                </a:rPr>
                <a:t>LECTIO DIVINA – 4º DOMINGO CUARESMA - B</a:t>
              </a:r>
              <a:endPara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srgbClr val="441467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  <a:p>
              <a:pPr marL="0" marR="0" lvl="0" indent="1905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880000"/>
                  </a:solidFill>
                  <a:effectLst/>
                  <a:uLnTx/>
                  <a:uFillTx/>
                  <a:latin typeface="Square721 Cn BT" panose="020B0406020202050204" pitchFamily="34" charset="0"/>
                  <a:ea typeface="Times New Roman" panose="02020603050405020304" pitchFamily="18" charset="0"/>
                  <a:cs typeface="+mn-cs"/>
                </a:rPr>
                <a:t>Tanto amó Dios al mundo </a:t>
              </a:r>
            </a:p>
            <a:p>
              <a:pPr marL="0" marR="0" lvl="0" indent="1905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1" i="0" u="none" strike="noStrike" kern="1200" cap="none" spc="0" normalizeH="0" baseline="0" noProof="0" dirty="0">
                <a:ln>
                  <a:noFill/>
                </a:ln>
                <a:solidFill>
                  <a:srgbClr val="880000"/>
                </a:solidFill>
                <a:effectLst/>
                <a:uLnTx/>
                <a:uFillTx/>
                <a:latin typeface="Square721 Cn BT" panose="020B0406020202050204" pitchFamily="34" charset="0"/>
                <a:ea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14" name="Picture 113" descr="Ver imagen en tamaño completo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r:link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8" y="594"/>
              <a:ext cx="938" cy="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7 Rectángulo"/>
          <p:cNvSpPr/>
          <p:nvPr/>
        </p:nvSpPr>
        <p:spPr>
          <a:xfrm>
            <a:off x="6857634" y="542186"/>
            <a:ext cx="18004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1C1C1C">
                    <a:lumMod val="10000"/>
                    <a:lumOff val="90000"/>
                  </a:srgbClr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lgerian" panose="04020705040A02060702" pitchFamily="82" charset="0"/>
                <a:ea typeface="Adobe Gothic Std B" pitchFamily="34" charset="-128"/>
                <a:cs typeface="+mn-cs"/>
              </a:rPr>
              <a:t>Juan 3,14-21</a:t>
            </a:r>
            <a:endParaRPr kumimoji="0" lang="es-PE" sz="2000" b="1" i="0" u="none" strike="noStrike" kern="1200" cap="none" spc="0" normalizeH="0" baseline="0" noProof="0" dirty="0">
              <a:ln>
                <a:noFill/>
              </a:ln>
              <a:solidFill>
                <a:srgbClr val="1C1C1C">
                  <a:lumMod val="10000"/>
                  <a:lumOff val="90000"/>
                </a:srgbClr>
              </a:solidFill>
              <a:effectLst>
                <a:outerShdw blurRad="50800" dist="38100" dir="10800000" algn="r" rotWithShape="0">
                  <a:prstClr val="black"/>
                </a:outerShdw>
              </a:effectLst>
              <a:uLnTx/>
              <a:uFillTx/>
              <a:latin typeface="Algerian" panose="04020705040A02060702" pitchFamily="82" charset="0"/>
              <a:ea typeface="Adobe Gothic Std B" pitchFamily="34" charset="-128"/>
              <a:cs typeface="+mn-cs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916066" y="2043682"/>
            <a:ext cx="4435618" cy="277063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prstTxWarp prst="textCurve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5400" b="0" i="0" u="none" strike="noStrike" kern="1200" cap="none" spc="0" normalizeH="0" baseline="0" noProof="0" dirty="0">
                <a:ln>
                  <a:noFill/>
                </a:ln>
                <a:solidFill>
                  <a:srgbClr val="FFFF4B"/>
                </a:solidFill>
                <a:effectLst>
                  <a:outerShdw blurRad="50800" dist="38100" dir="10800000" algn="r" rotWithShape="0">
                    <a:srgbClr val="C00000"/>
                  </a:outerShdw>
                </a:effectLst>
                <a:uLnTx/>
                <a:uFillTx/>
                <a:latin typeface="Adobe Gothic Std B" panose="020B0800000000000000" pitchFamily="34" charset="-128"/>
                <a:ea typeface="Adobe Gothic Std B" panose="020B0800000000000000" pitchFamily="34" charset="-128"/>
                <a:cs typeface="Aharoni" pitchFamily="2" charset="-79"/>
              </a:rPr>
              <a:t>Tanto amó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5400" b="0" i="0" u="none" strike="noStrike" kern="1200" cap="none" spc="0" normalizeH="0" baseline="0" noProof="0" dirty="0">
                <a:ln>
                  <a:noFill/>
                </a:ln>
                <a:solidFill>
                  <a:srgbClr val="FFFF4B"/>
                </a:solidFill>
                <a:effectLst>
                  <a:outerShdw blurRad="50800" dist="38100" dir="10800000" algn="r" rotWithShape="0">
                    <a:srgbClr val="C00000"/>
                  </a:outerShdw>
                </a:effectLst>
                <a:uLnTx/>
                <a:uFillTx/>
                <a:latin typeface="Adobe Gothic Std B" panose="020B0800000000000000" pitchFamily="34" charset="-128"/>
                <a:ea typeface="Adobe Gothic Std B" panose="020B0800000000000000" pitchFamily="34" charset="-128"/>
                <a:cs typeface="Aharoni" pitchFamily="2" charset="-79"/>
              </a:rPr>
              <a:t>Dios al mundo</a:t>
            </a:r>
            <a:endParaRPr kumimoji="0" lang="es-MX" sz="5400" b="1" i="0" u="none" strike="noStrike" kern="1200" cap="none" spc="0" normalizeH="0" baseline="0" noProof="0" dirty="0">
              <a:ln>
                <a:noFill/>
              </a:ln>
              <a:solidFill>
                <a:srgbClr val="FFFF4B"/>
              </a:solidFill>
              <a:effectLst/>
              <a:uLnTx/>
              <a:uFillTx/>
              <a:latin typeface="Adobe Gothic Std B" panose="020B0800000000000000" pitchFamily="34" charset="-128"/>
              <a:ea typeface="Adobe Gothic Std B" panose="020B0800000000000000" pitchFamily="34" charset="-128"/>
              <a:cs typeface="+mn-cs"/>
            </a:endParaRPr>
          </a:p>
        </p:txBody>
      </p:sp>
      <p:sp>
        <p:nvSpPr>
          <p:cNvPr id="17" name="9 CuadroTexto"/>
          <p:cNvSpPr txBox="1"/>
          <p:nvPr/>
        </p:nvSpPr>
        <p:spPr>
          <a:xfrm>
            <a:off x="5688792" y="5943047"/>
            <a:ext cx="2969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1C1C">
                    <a:lumMod val="10000"/>
                    <a:lumOff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14 </a:t>
            </a:r>
            <a:r>
              <a:rPr kumimoji="0" lang="es-PE" sz="1800" b="1" i="0" u="none" strike="noStrike" kern="1200" cap="none" spc="0" normalizeH="0" baseline="0" noProof="0" dirty="0">
                <a:ln>
                  <a:noFill/>
                </a:ln>
                <a:solidFill>
                  <a:srgbClr val="1C1C1C">
                    <a:lumMod val="10000"/>
                    <a:lumOff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de Marzo </a:t>
            </a:r>
            <a:r>
              <a:rPr kumimoji="0" lang="es-P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1C1C">
                    <a:lumMod val="10000"/>
                    <a:lumOff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2021</a:t>
            </a:r>
            <a:endParaRPr kumimoji="0" lang="es-PE" sz="1800" b="1" i="0" u="none" strike="noStrike" kern="1200" cap="none" spc="0" normalizeH="0" baseline="0" noProof="0" dirty="0">
              <a:ln>
                <a:noFill/>
              </a:ln>
              <a:solidFill>
                <a:srgbClr val="1C1C1C">
                  <a:lumMod val="10000"/>
                  <a:lumOff val="9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715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8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58" y="414091"/>
            <a:ext cx="8364148" cy="602365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5" name="Rectangle 5"/>
          <p:cNvSpPr>
            <a:spLocks noGrp="1" noChangeArrowheads="1"/>
          </p:cNvSpPr>
          <p:nvPr>
            <p:ph idx="1"/>
          </p:nvPr>
        </p:nvSpPr>
        <p:spPr>
          <a:xfrm>
            <a:off x="1277519" y="480703"/>
            <a:ext cx="6919094" cy="1729193"/>
          </a:xfr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prstTxWarp prst="textChevron">
              <a:avLst/>
            </a:prstTxWarp>
            <a:normAutofit/>
          </a:bodyPr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es-PE" sz="4400" b="1" dirty="0" smtClean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</a:rPr>
              <a:t>¿</a:t>
            </a:r>
            <a:r>
              <a:rPr lang="es-PE" sz="4400" b="1" dirty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</a:rPr>
              <a:t>Por qué algunos </a:t>
            </a:r>
            <a:r>
              <a:rPr lang="es-PE" sz="4400" b="1" dirty="0" smtClean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</a:rPr>
              <a:t>odian</a:t>
            </a:r>
            <a:endParaRPr lang="es-ES" sz="4400" b="1" dirty="0" smtClean="0">
              <a:solidFill>
                <a:srgbClr val="FFFF00"/>
              </a:solidFill>
              <a:effectLst>
                <a:outerShdw blurRad="50800" dist="38100" dir="10800000" algn="r" rotWithShape="0">
                  <a:prstClr val="black"/>
                </a:outerShdw>
              </a:effectLst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1500250" y="4327648"/>
            <a:ext cx="6696363" cy="172919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ChevronInverted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s-PE" sz="4400" b="1" kern="0" dirty="0" smtClean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</a:rPr>
              <a:t>la Luz y </a:t>
            </a:r>
          </a:p>
          <a:p>
            <a:pPr marL="0" indent="0" algn="ctr">
              <a:buNone/>
            </a:pPr>
            <a:r>
              <a:rPr lang="es-PE" sz="4400" b="1" kern="0" dirty="0" smtClean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</a:rPr>
              <a:t>se alejan de ella?</a:t>
            </a:r>
            <a:endParaRPr lang="es-ES" sz="4400" b="1" kern="0" dirty="0" smtClean="0">
              <a:solidFill>
                <a:srgbClr val="FFFF00"/>
              </a:solidFill>
              <a:effectLst>
                <a:outerShdw blurRad="50800" dist="38100" dir="10800000" algn="r" rotWithShape="0">
                  <a:prstClr val="black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914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4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90" y="1209323"/>
            <a:ext cx="8347950" cy="51822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98184" y="2201144"/>
            <a:ext cx="6299780" cy="265249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CCCCFF">
                      <a:lumMod val="10000"/>
                      <a:alpha val="60000"/>
                    </a:srgbClr>
                  </a:glow>
                  <a:outerShdw blurRad="50800" dist="63500" dir="42000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El </a:t>
            </a:r>
            <a:r>
              <a:rPr kumimoji="0" lang="es-PE" sz="2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CCCCFF">
                      <a:lumMod val="10000"/>
                      <a:alpha val="60000"/>
                    </a:srgbClr>
                  </a:glow>
                  <a:outerShdw blurRad="50800" dist="63500" dir="42000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Evangelio de hoy nos ayuda a plantearnos el tema de la vida con mayor profundidad, pues se trata de vivir desde la fe en Jesús, vivir conforme a la verdad, vivir en plenitud. La luz del Señor ilumina la meditación y la actualización que nos sugiere este texto.</a:t>
            </a:r>
            <a:endParaRPr kumimoji="0" lang="es-ES_tradnl" sz="2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01600">
                  <a:srgbClr val="CCCCFF">
                    <a:lumMod val="10000"/>
                    <a:alpha val="60000"/>
                  </a:srgbClr>
                </a:glow>
                <a:outerShdw blurRad="50800" dist="63500" dir="4200000" algn="l" rotWithShape="0">
                  <a:prstClr val="black"/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CCCCFF">
                      <a:lumMod val="10000"/>
                      <a:alpha val="60000"/>
                    </a:srgbClr>
                  </a:glow>
                  <a:outerShdw blurRad="50800" dist="63500" dir="42000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endParaRPr kumimoji="0" lang="es-ES_tradnl" sz="2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01600">
                  <a:srgbClr val="CCCCFF">
                    <a:lumMod val="10000"/>
                    <a:alpha val="60000"/>
                  </a:srgbClr>
                </a:glow>
                <a:outerShdw blurRad="50800" dist="63500" dir="4200000" algn="l" rotWithShape="0">
                  <a:prstClr val="black"/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038924" y="5356373"/>
            <a:ext cx="69966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800" b="1" i="1" u="none" strike="noStrike" kern="1200" cap="none" spc="0" normalizeH="0" baseline="0" noProof="0" dirty="0">
              <a:ln>
                <a:noFill/>
              </a:ln>
              <a:solidFill>
                <a:srgbClr val="1C1C1C">
                  <a:lumMod val="10000"/>
                  <a:lumOff val="90000"/>
                </a:srgbClr>
              </a:solidFill>
              <a:effectLst>
                <a:outerShdw blurRad="50800" dist="38100" dir="10800000" algn="r" rotWithShape="0">
                  <a:prstClr val="black"/>
                </a:outerShdw>
              </a:effectLst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90" y="371842"/>
            <a:ext cx="8347950" cy="83748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498184" y="535479"/>
            <a:ext cx="8000774" cy="570413"/>
          </a:xfrm>
          <a:prstGeom prst="roundRect">
            <a:avLst>
              <a:gd name="adj" fmla="val 20321"/>
            </a:avLst>
          </a:prstGeom>
          <a:noFill/>
          <a:ln w="38100">
            <a:noFill/>
            <a:round/>
            <a:headEnd/>
            <a:tailEnd/>
          </a:ln>
          <a:effectLst>
            <a:outerShdw dist="28398" dir="3806097" algn="ctr" rotWithShape="0">
              <a:srgbClr val="375623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MEDITATIO </a:t>
            </a: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¿</a:t>
            </a: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Qué </a:t>
            </a: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ME dice el texto? </a:t>
            </a:r>
            <a:endParaRPr kumimoji="0" lang="es-PE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19860" y="1319842"/>
            <a:ext cx="25482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Motivación</a:t>
            </a:r>
            <a: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93769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"/>
                            </p:stCondLst>
                            <p:childTnLst>
                              <p:par>
                                <p:cTn id="1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12" y="414320"/>
            <a:ext cx="8388096" cy="5994202"/>
          </a:xfrm>
          <a:prstGeom prst="rect">
            <a:avLst/>
          </a:prstGeom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486524" y="837261"/>
            <a:ext cx="7798538" cy="58477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PE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 </a:t>
            </a:r>
            <a:r>
              <a:rPr kumimoji="0" lang="es-P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° </a:t>
            </a:r>
            <a:r>
              <a:rPr kumimoji="0" lang="es-PE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El </a:t>
            </a:r>
            <a:r>
              <a:rPr kumimoji="0" lang="es-PE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que cree en él tiene vida </a:t>
            </a:r>
            <a:r>
              <a:rPr kumimoji="0" lang="es-PE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eterna</a:t>
            </a:r>
            <a:r>
              <a:rPr kumimoji="0" lang="es-P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.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699830" y="2702676"/>
            <a:ext cx="3979304" cy="206210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¿</a:t>
            </a:r>
            <a:r>
              <a:rPr kumimoji="0" lang="es-PE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Qué podemos hacer para crecer en nuestra vida de fe?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20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9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48" y="447185"/>
            <a:ext cx="8360665" cy="6005866"/>
          </a:xfrm>
          <a:prstGeom prst="rect">
            <a:avLst/>
          </a:prstGeom>
        </p:spPr>
      </p:pic>
      <p:sp>
        <p:nvSpPr>
          <p:cNvPr id="5" name="Rectangle 5"/>
          <p:cNvSpPr>
            <a:spLocks noGrp="1" noChangeArrowheads="1"/>
          </p:cNvSpPr>
          <p:nvPr>
            <p:ph idx="1"/>
          </p:nvPr>
        </p:nvSpPr>
        <p:spPr>
          <a:xfrm>
            <a:off x="646325" y="1387138"/>
            <a:ext cx="7850909" cy="937822"/>
          </a:xfr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prstTxWarp prst="textChevron">
              <a:avLst/>
            </a:prstTxWarp>
            <a:noAutofit/>
          </a:bodyPr>
          <a:lstStyle/>
          <a:p>
            <a:pPr algn="ctr">
              <a:buFont typeface="Courier New" panose="02070309020205020404" pitchFamily="49" charset="0"/>
              <a:buChar char="o"/>
            </a:pPr>
            <a:r>
              <a:rPr lang="es-PE" sz="2800" b="1" dirty="0" smtClean="0">
                <a:solidFill>
                  <a:srgbClr val="FFFFFF"/>
                </a:solidFill>
                <a:effectLst>
                  <a:glow rad="139700">
                    <a:srgbClr val="C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</a:rPr>
              <a:t>Transmitir </a:t>
            </a:r>
            <a:r>
              <a:rPr lang="es-PE" sz="2800" b="1" dirty="0">
                <a:solidFill>
                  <a:srgbClr val="FFFFFF"/>
                </a:solidFill>
                <a:effectLst>
                  <a:glow rad="139700">
                    <a:srgbClr val="C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</a:rPr>
              <a:t>la fe a los demás es darles vida. </a:t>
            </a:r>
          </a:p>
        </p:txBody>
      </p:sp>
      <p:sp>
        <p:nvSpPr>
          <p:cNvPr id="2" name="AutoShape 2" descr="data:image/jpeg;base64,/9j/4AAQSkZJRgABAQAAAQABAAD/2wCEAAkGBhMSERUUEhQWFRUWGRgaGBcWGBkaGhgaGBwXGRgYGhgYHCchGBojGhodHy8gIycpLCwsGB4xNTAqNSYrLCkBCQoKDgwOGg8PGiwkHyQsLCwsLCkpLCwsKSkpKSksLCwsKSwsLCwpLCwpLCkpKSksKSksLCwsKSwsKSwsLCkpLP/AABEIAMIBBAMBIgACEQEDEQH/xAAcAAABBQEBAQAAAAAAAAAAAAAEAAIDBQYBBwj/xAA/EAABAgQDBgQEBQMDAwUBAAABAhEAAyExBBJBBQZRYXGBEyKRoTKxwfAHQtHh8RQjUjNiciRDkhUWY4KyCP/EABoBAAIDAQEAAAAAAAAAAAAAAAECAAMEBQb/xAApEQACAgICAgEDBAMBAAAAAAAAAQIRAyESMQRBIhNRYRQVMnFCgbEF/9oADAMBAAIRAxEAPwCqQrp0oa9WjstRJ1++tI6DWrw4o1jh2XUdYl+HIAfKOKfQkfL5wsv2YeVcTT1gEpCQtXHvDwtTO79zHFTQK8fSIzMdrt9/O0S0CiRC1NW2n3rEqcWeQ+71gd3JNammv0hyJKiHZ2g2SiROJVqBSlGP19oRnltOrMY4HSbNzLfXSOS5qvT0gWAkQstQV+npERWeZ5PWEZx/b6cxCTXSkSwiSXGovp98IapjxiSWk6AjuKxwlojZNDZTgfr+0dVK6esOWToIdKBLgBoFgIsvMQwJ7wQZVfnDhheJPp7uIFEoGTJN7e0JimwbvE/gHjfmwjiwRcjsXg7JQwFWvyjpRy9PukOSsjX+IkUARU1gEIQktT0LGEJnED0/SJUq0off+P2jqVJ6dYNDWRFjdu4r2iMyQav2EFkg0d+D0jgw1aEHpBJQCqRwPyhGWriD6RYS5J0Zhxb944qSklj8qRKJwAEpJu0NKQOLDvBi8OnR2Bqb9LikRmW1nrx58aVPSJxBwB1IS2sRsOcGUGiR0f3hqpYIezcOMHiDiCBuBhROJYhRKJQxEwEW++2kPVMGgPv9/ZgZMwNYGla6ekdTNv8Av8oUbkmPUV1b3946ZyvzV+kQiZfRveHInq1bp9mAAemY/bhEwLa9YYZriw9P0hpRQ1r/AB2iUS0TpnFJ4Dhx9Y4qc5uxgbIA5f75w2Wwsc3r7/tE2CwjKXFaxIEmwII6xAmbQu3RvkY6lQL1pTSz6RKIEolv8Tafz6RMkgBg/d25d4r50/LxL2bjDBjORiciWWKJhAoW6AfbQ0zCafftAomvav30hpxYJbMnM4o4e/DUc4lOXRAkTHq/vCqdfeGqAOvCGA2qlx96wiQCXxNCXaF4lqtCQonRuZDiKPE72yxN8MMWcFTEAkUYcucWwxznqJC/B/X7+9I4OtPX5wJsvayJyMyDyIOhpSukE53u/LT+YRpp0wk6JrWcdOcIqBYmvB4hSofdBrrCSXLh/eCQlYVFhxcXszXhqzztZ6+kIoOh9YbkOv1g0EeXNX4acYSZZ4/f0hqCW+GkLOa0BD2DmnaIkQeHSaivI6RIcQ4c/V/WByrk3QGnf6x1hldyDahhiWPGYmgBD1qw94dLmqanmLnUenSBlJUWL05i5twvHQE69HFh1pDBsmKi9U1HCz9o544ADhjTgKcucNTb4VNxA+bfd4bkBPxfx00g2EmKpWgI7COwOpSXufvvCiWGytSjTu0PUtgWZ+g01hJxGdqhzwd/4aCUSk/moeIFeTv84RqimmBFBNSPcP8AOHpFG9mEEzQDYnqzlrX6w1M5ST5SltSdeTAfbwtIlDUSSxuAOREdGGWTcilzpr2pBCMepKhUNZmfVrXhmImFVCEP/wAUvTmYOiUQrkzEt5FKDGqajuR91iGZiLfCxb68Ikxm1PBllaiQlLZUgkAquGH6RgcRt6YpRUS7kkvry6cI0Y8P1Nkeui+3qxM5ATlJSFZgQk/Fa/Z4g3dmzSpAUpgbJZ6MdNH43gjDT/6mSEqCgZb1JqxbKwZ6NUvXtXTbv7JwyEJm4qYtJWFpQ1kny5Zhaqg5boSdI2LG4w4hjRGrMGFQOtPv9YiMtTH+YLx7y1qRMADFmLF+BDaEWPPnEWcH4R7ewjlEZBjcLMTg50/NlSlk5XLnOQkkNZn+kYL+vWCSwIAy8KO4tzj0/frYvg7PShS8s0krUgcAHYjS4HWPLJeKDMQ/eOhgjUS3gj0XZ6FTcMmdloGSo0+JnFL8aiFmDVH0iu3GnTVyZ6Q+UIdQ5pIynrFoytHDfTlwjJmjxkJkVMO2PsNWIQs+ImTLSKzFXcVZKXBJ7gfXyHFS1IUpKrgkdwakR6HtPEF0gq5X419zFXiMGhbBSQY6ODEoR12VN/csfwm2CMSJyTNyK8vhgjyqNcwKhUEUsDeLrH4RUmYZcwFKklmNuvMEajSM/gj4bFByZbNRukavamPOJkSlzD/cQ8sr1Un4knm3m9RFfk4VXNdhTZXTJnAN619Iq8RvPKQtSCSSm7Es7Wc1eLWVgyaBVPbmY8wxAKpiyTqTUXrGXBiU23IZWemYXFicPEQp3uLHoXp7xOAT+Z9aAn5RV/hVvBJlzfBnoC5cwgVAZBNAc1xwpGi332MvB+OUVlpTnQpRDZVHKkE6qelKlusNLA1tDtKzGp3wGZQI8oJZ1FyBqBx5dYv8MtK05klJTYGvqw9Y82lrlhJU5dvgfX9I9K3J3cxM3Aqn+a5UQwqgap/y1LHRosyYdfFBS1sklIIDnKGDu5pw8scViFMX9tPa3eMVvLtSemcsKIISWAqwHFuOtYduhttfiGUtXlUKPx5dR8oT6DUeSEenRsgf9ygNTb9iI7NQwoXFTYg06Av84EmrIt9esPl4xYLCvYfWM9hOyieKg96GvyjqwG+pPzrHRPJsSOdvb9ISn6/WIQiUP9yfvpCggYxqP7QoJKB1y2AOYprYM3J9YZMKTYi3f0MIYkmt+VflEwWDVj214u0K3Yr2MQoizv2EMXjEJOVS06GlGfibRJOXlCls+VyzaX+kecL2jOzKWMwzElxz0Bi3Bh+oBOj0XEY6WkKmFYOUOeVqcb6c4w2K3oWZ2dIZKTROjf7mu8TbO3iKh4c9HjJNCS7gHRx68oocQgBagLAlnu2jxsxYIxZG/saHaONOLlf2yp0l1IVU2NUq1F6MD1in2PgVTZgCUlR4dATFrur5FlVDStNHFH0/aNZKlIlLzhklZCCRRwVV9njRFR4tIZR9sqMBsqYZqUSkmYpnypDlgPMBxpF5hMETLV4harBCquGvyHpGQVvPMlzgoDKqWrS4UksWMb/bO0UbTwH9RKlrK0KH9SiQcpdTDOtA+NBauqS5s8LkhfxT0Ldq/ZBgtsSMyZOKmJYAolTwMypf/wAcxviQPUe0XeyNhKTipSSE+dYKFIDoWlPndKhRsqXvo0YU4BeIlhCFIGHSXUpCCCgJLfDc1JD25l63ez99k7NngAkylpYpq6CDSYkaE6teM+XFFSUb2NCXLbA/xZ31TPxU6VKAKEgSyuruhRzda07R5smpYOSeEFy8SCVEm5JJOrm8XW7uCBzrkzJQmZSAlUzwleahUhamQaUKSQa0eNajGKK+Umzc/hfLwssKlzSoLnyFupa0JQjKwUFB/LVQYq4dYtMFukZjKXNRLls6lqLAOCQBQBT8Xs54A+OYfxEzhLzkOSglKgqinSoOCQXHONRtvHKTh8iZmUobw0lTkB6hAJPtGTNGDyJP2Wc7Xy7KrHbQWhR8Yk6JLXr8XFmsecdl7YS3x+sZ7EYpcxWZaio8SXhspnDhxw4xvVLopf5NRh9oeKoISSQSHIDsHDntHpOwd3p07BFRXKKsxPhpqsBBUkqUSeDlhS1Y8ZnY8UyoCWsUuCO4rGl3YkYicCtc1aUUY5iSrQ0BtQX4C8VeRxUdsbG97PSZOARKwqp6Z0mcpSPIhKw4CqZi5Fajy6PYmkeabw7FTLQhQuaK/wBxqc3v8oARjF4WYRMSmYSFBLqLBwRmGUj0I5RWISpawMxCX1chIuSB+kVwxrXF6/6NzN9+HGwEj/qZ4HgpVRJKc01SbJAJYIe6lMNOJF5vNt0bXn+ElQEmWWSM4/uLIFEks5JJS9qCta4TaW9wm4OXhBLCQhT50kjyh3DF2emsV2P2gqV4XhqIGWihQtYDMKgjlxi5JuD9Bc0pJFrivw/xKFqQJXmCqgrlpLXAyqU4j0fZGIxGCQCpSUUAAMxBCQNAlKiWalBrGG3Q3ZXtCv8AUIlpScpVMJOZRGbKAkZiA4dRNHA6XuO3dn4XGYeTPkSZSVZkpnopLmcHVSoayq14RFGVdh+pFOqMfvKuX/UT1JGVKlFSUquEmrU6xUYCdLlMsqOdNUgAM8a38Q8DI/qQcOQU5EPlBbMB5me9Q/eMHi0FJZwYrpdCuXL/AEelYHHJnSkKQ7EV5EUPKHBLNmBvr+ojFbG2/wCCjI9HJcpcglnAqzUi1TvajMxLhxXKByJoS7ceEYp4J266G5GmKQpmFuFIHMshxUNrpX7EOlkl3I7fO8cKR939zGNyCMTLJsT8/rCiZMw8fYQoHJA2FIwpJYM+oSBSOpkZSx9hz5fdYjlS1CrsxYc7E0f7eFjdoGSlSlMwBP8AyA7a0hiWiLa+HKMJPnE5UpDOo0UtXwy0jVTHM2gDx5UiZURpNsbxf1KEJKCFpSEjz+R3JUoIb41E1JMaLdr8JJs8EzJ0qUSPKFAkE0azesdfFh4RpCXbKnd3ZUpS5QmKKUFQUtQIcAB6PqbDrGf25gkoxMxKKoznL0JLRo9oYyZszEzcKcispCJikMrMlnypezgudXpEcnHYRRJSJniMQDNShSa2BSki3EekRWuy2TUqoLw+7U1CEmTKmTEqALy0KUxACVJOUFiFD3fWGbS2RjTNQBJmtlFFpyAm7pK2rYRFu5tLGJPhScQqXm8xSgmjsMxqAl+rxWbyTZ8nE/3VicaKClOcwNwXPJiHhlGSTYHki6Ro9p7ewgWpGJ2RLE9P+oVTJqFFVypQQQHVfm8EbM3+niYUYdEqUFBKUpVmJSiWlgjOVZihtC9YM3f/ABDlz50sYqRJMtSPDmzfBBUkBKmAKnYJLWf4jyah2rszCy1k4KdNmTCQQVy0ykITV0qBqTYgimjaxW3oDtO0y52JIVIxJxIUVLUpRUAGR5/iTkFxoQ9YH2hsNE+b4hfglCCyUCvlSC5A76wHsuVikqJnLSZbEsACfa0XCptRlLaEtz4D7vHMnlmn/K/6K2Uo3Vw4Nj3JiykYCWhLBKUjoPWsS5HGluIhxQ+p+6UOsUvJOXbIU83d1ImFcpeRRuyQoeh1pp9YjTsqbJWJ8lWfEB6rZgCCksDQFjRrRfIDUA9C8ORKJLBJf7qw0iyOeaapkPP5uwsSo1QPUC/zgjDbnTjcoTwck/8A5EbsYVdjc6RxUjKPOC+lTX1FO0aP1eRgSMQdzZqS4UhTaEHXk0HbM2NPTLXKdKAsupYJJLMwDM3fjGpmKJGuVuT8SCYjTM4a6elIrl5M2qYTI7V2LOAEuWCtKa3BL8h+UPwvAB2HiJaTMKgggH8zGoYsRakblydK6tbs0dVgQsZVpccCA3B66wY+XNUgmW3E3bXiVTZjoRLkpKlzZvwJP5Q/+R6FgCeUUeJmrUpcsZSFLzD4TZw6VUoRwZ6R6XPOIMlUrxVKRlIAKQwcXYNwvyjE4jcxb0VUVLg9jb9Y3x8qEtNkaS6PQ/w02ngsPg5KVzUJxBXMVMRMBylKlZQgrIyBWVIUHIueMS7074SUrmYdMpWIw4WSjMsFCCEgK8JSXzMV0BJAtwjyvZ6CkZVCZmegYkdgB9vG2302knwkZEISZEtKCtIylaqOfDLKypUycxFWNbCNDlar0CCV2UkyWJkxzNo5CXZwBXKW1bThaFg9yETcTlViEJBCzlcFZIYgJ0OZ3B4PeMinFKcl3cuRxPHrziw2Xi1AupyAQeYrxFR1EVNNLRZFq+ju0tgLQ6gzJdw9Q1O8VEajbWMUkS1ywAljmFTmL3ObUvpwjPTV+IokAJENBtrZMnG9G8wQJlIPFKS+ooIK8UkAu55iKjdnG5peQs6GrxH8/SL6XNIBcHmXGscfJFxm4skXYKFGFDjPP3SORVQLQXJVdq3q1fXjWKrejEL/AKReZq5eFioP2g5joKaGhMVm98r/AKZSr+ZNSas7W0EXYXc1/YhhZU0pUCNI32yt8zNCUpTlmAVN3bUD5xiNm7NmT5glyk5lEKPABKQVKUSbAJBJPKNnuxuBisRmTKCpaAPOtmvxqCRwA9Kx2nJrSGivZjtoYgzJq1qOYqUpRJ1JJJMP2aFeICgOQXD2DVftePWZ/wD/ADwsy0+DikmZdQmIZI5ZkqNexio3f3AxeDxZGIwyllKSqWEATETC4FxRuILG1Kwk7SGgrlRPsPeJIkIkzJaBllgeJlS4KHJBKWJobkljpGU3ywypqpcxKF1CgQxZIB8ul7k8y2kenYzFYzZ0kTMSMMJNGwjjOxIchKEsCnjmMUZ22jEBUyUnLWtRdwGDgOwYOXeKXneOD0Nlgm+SfR5thdqpQMpSrsW48QWL8P5N/wDW0Ols51UHsQPcfvFJj5JRNWk3Cj84K2Ns4zVj/F2NWvzi1uKXJiRt6R6Bs6eFSgplOR61Id6wSEgjUddesR4dJSEpBygBg1BalOEIpZnIrcXPpHDk7boUkQpI1HyP28dl4odfQDrDfCezG9216xGq9b8oSgE86Yk1DE01sOPOL3dXepODUtXheIpYAfPlypGg8puW9BGamLA4+3D5w0UD27xZCTi+SAb/AB/4yyZZS+G86gbrTSzVyuQdbWim3s3lGLlImKmSgUf9tBUDW5c3I4R5VvVMzT9fKlIr3P1ivRjFZW0jrxj9TH8vYyPQfGJAKa6uKfzpDPEJNnL/AL94A2QrNKRlegq44U7iLBSCB8JD9fnHInGm0KdTMWngKGz9O0SysedWAOoqadYgCm4vy48KQ6ayk/EDyYX1hKIW0nFIIqcx5j51gadOQRQEMdS/sIr0opXsYmCKWB427xLY1ku0tjYlWH8SU8kLoF5wgEfmSFFYNSGMYFfipGVSkFZAl5cw+EMACaJag10i43k2qkSfDQUn+46kgnyqDuSmwJe7cYzE3aGYuzkhi8dfxo1DYb+xLi9hzpVZsmZKf4cyFJSeijftF1uVuPisaSZKVZf8h8L6vo3zi5/C/exUtYwqky1omTE5TMzHw3BzZEvwHL0j6E2JgJEmXlkgAOSWGUOak5QwHYRrivugMxOxvwakHDqRjXmKWx8hy+GzfCU6+3KPG/xJ3DVszEBL5pa3MpWpAuDRnD17R9TnFh2cU1Jp2jDfjPspOJ2VNUGJktOSf+NFB+aSfQQVH7Au+z533ZnNiEA1Bcex+ojd4hCQ2VwddRYWaMFu2SMSggOz36EPG7wc90lQZSRRwQahqXu1bRzvKi3K0PFasgQs6H2/WFEc5VfjI5ZTCjFTBRMozFBlVIa36CKneWUTJyi5Iv3LcjaNKhCQMzsNWd26mraxkN5N5JcwgS0gsXK3I5MBbS5i3BBymmKzW/hPs+WiUorl55mIUqW5oESpYCiHDsFqoeSRHo2N2imUcsxYS6itWUOJqmFVcAAzCtADHnG7uIXLkSsrpU2buqsWON2oqZ8XoCWfixJbtHo4wS2VuTei821vjNKgJS1S0i2Us/pS0bvdvaiMRJSakihKjmILVc948bCX1AAuTb3g7dzeCbJmkYeYOYPwqHHl1it/J1Q98VbPQJ2GnS8ctJly/BmoSZk1YKvEYZPDANNHKTSpNXjI70buYeQhXgzUiZRSUrUkC9UMkPaxLDR4scfvYtc1MucChaUg1ayqhmglE9FFCXLK/wDJQFOb37CPF/8AoeVOHkuP+KOlhwRnHkzyiRuDjcSsrEkqzn4iAlPqTaL7Cbhz8MgGZLQCSUhJWL19XAJHKN6vevwqJQqarqB9GHpEn/uhC0ET0itChvKx0fjzhP3PJL+a1+B349JpHniZwF6kFuXLQRJOQ9w3apD/AJiI0W3d2JeQzcKT5Q5lqJJAsSk6gCpB0EZZE1QYgE9+8aceaOVXE504ODqR0SwT9vpqWv8AWHzMrFgxH7ekOm4o3CmbRqtqYFk7SI8VSUZjLDhSj5QVXORnU3XRmjTji5ukRK3RJNw5DKSQpKrKFUm7h2oRVw0E4LZ8yaR4ctSjbypzV7CNhuLu/Lnpk4jGDMSlZkpWEsU+UlZDUBLkD/Fn5+kykpSlkJAToEgAdgI3x8L2wT4p6PnHb+4WJmTB4clSV2UFAjgE6HmIbhfwZ2kRmEpJHDOAT0CgI+jMTJRMT5khTcb9jEWGwKOCuhJA/wDEFjHRjCMYUivdniOJ2DNw2VCpapWicwYFrsbHrA81K1cQ/Gzix9I+gJ+GQpOVaUqTwIBHoYyu0twJbheGASpJJ8OY6pa7Uu6bAPUNQho52TxG3aHVN7PJpmHcPY9eA5fdYiTxLNxH30i/xe7swKWJLOkl8OQlKpQPmygCi0gnykaM0ZtaSlREx0kXBHz4d4wzjxdBnBxZKpgHDhi19XMDbP3pKVlMyVLmSleUCpUhVR4grezpcAsOsSzDZySS3wuSXZgwDxJit3wtBUVSpJJHmVUtrRP5tGPHSLMKp7XZW88MX82Z7beDLErkJlEkgqQFAKIoxDkBQL2a8ZKZLIJEbra2xFSJalScQV0yzUWcElL5T8STRqU0JZ4K3f3TlpAVPQFqLFiSG/20PvHYwQ56iyv9TDIriWv4abrypEj+snFfjKzCWkD/AEUUHikGpKtCKAHiaX2L2wQXMxRA1Kj7PaPRNg4DDTMMlKJSQlICbNoxZ62o+rCPHd4MIuVipslVpaiE8GulVdSkiLYuS0MuXsuMPtkswAZRGZTOopB+Gtg9SNfaLXeLb4m7LxaRQJlLT6pPtSMfhJz6NBO0JoTgMYXBJl5UpcO6jlzAG7O1K1izlrYTx+XNItQ/bxrNylIyzDMUEhOQpfK2Y5xc1+F7Rl8RgloLKDE/ekWmyNmqmJKVBhmBdqm7gcOsYcri47LYuns15mcFU6j3reOxXpkgO+Y83Hs2kKOW6G+BbqUfDIL1BDW0PaMendlaZ6ARml50uf8Aa4dxpSNfiFoP+7TiLXpfrEeEl18xIYcyCQ7Duad3izx5yjNRj7KmWSpjkniTESzAoxLawl4zlHpL9MpQ+diEpSoKZlOC9m1Pb9IA2tvVLw0zNgPIVpDzCtMxQIGXyskBAbSt3oaxSbe26lWdABJqnQAMWPM+0ZtS4qnJLofb7NpsjbCyRNmKUtRdyokk14xopu9Aylrxi9m/6KOn1MEx5fycEMuRyl9zrYm4xSRdyN6ZyTRVOEDY3ai5h8yldCon2MV4iXA4UzpyJdsygAecKsMI/JItTbNXu5tGYqTMSlavEkjxEalh8SfrD9oykTEePLZIWploBDoWXpT8iqsdLaVzmw9qqkTkzAkgpPwqIDjgTaohmzd8lSJkwmWnwpp80u6coJZIe4D3gR8Kam5VSKck8eSNXs0Wx93Z2IWBLFE/Eohkjqrjyh+yMCiZNxMszEkJUsFdgUy3chLubGj1eKjbX4uzRL8LCy0yUAMGFug/WMRs/bsyVMCwXZ3B/Nm+IHrHT8fx+LtmV8YaXZ66NvzAU+b/AEwQizAFvK1soYMLCDsDvBNJKpmKmJDuwKiSelgPtox2x8V/V1QFJAuVDX/EF/MekWCVR2oOzHI9V2JvGmam5Lam56xcJx4MeR7L2qZJprGh2dvYMzKpFjgmKpGxx+9MuQU50qY0zAOAefCKnH78hJVLUnIot4a0kEMoOFH9og3hlSVyCSQFBlBTKIPIlIoCLE6x5zOQtaiQaJoBp05RU4R7C5Uazf2QlUlO0JKvGVISlM4JJBKSXCgU6pKqjgeUY6X+J6CBmloWRTz5VU0qRGY2v+IE1UpWHlZky1KBW7OopIYUsHA10EY/xPMeZjFkwxlKzVDK4xo9A3k35nTSDLaUnggAAt2Y/wAxl8XtSZMLqV6MB6CNFutjZeIwysFOJAJeWoAqKVO4Ler8iYq9o7rTJWJ8AlwQSleVQCmD2NYH0ePRgnjUpuVBG50lS52ZXmRLBcF2Oayej1/+seo7qSZXihU7KQLAqSK8Sg1UIxW72EEmVk/MSSo8To3QfWLdC2L3jbhjxjQyjR7NgcNLQXleVJABSPhpYjgY8t/FaSZePRMBAE2UO5QSkv2aLHB75rQkJagpxpGX/Frb6VLwhNjLWenmDW7wGuLstu1RBhzqRWItor8rBuJ6D9/lFVhN5pZAdaOpU3zEWMjEJmMoO3MVNbh9DfSM/mZFHFr2CK2AKw4LKUlKiOOnNh91hIm+aiR6C/6Rdy0Jr5R1u+jumnvAxwiCoOGazWv7cekcO2XAfgkaDsC3sDCg5WACq5gfX6GFDWGmMRKGYusBibC50B0e1YqNszJtFy2JRcHUNYwTONKsHsOPaHkU1FmcfVqQITcJKS7A9qjPHekE+eS3Fi/sREq945beQrJ4ZfqYuDs0G6UkPZQvzYQpeCl/DlSQwskAA0J4F/2jqfuUmtorWJGEmpXMUVBBqSaAkOaxKnYU8/8AbX6R6FLRLTRFS1co/Sn3rA20tqokJJUljUAFT5mt90vFH6qUn8UWKJRYeQqWhKVBiBEoMCYfaCpvmUznQWDWEThcZpxfJ2b8b+KJXgrY8kzJ8tKQoqzOyfiOV1FubJgHMI7hcdMlTBNlqyLHwkXD0o/IwqRZZp9obz4SUjNLEov+QSkBRu9wXFL/ACIIGA2vt1c9TkJQkWSgAAdTcmK/EzypRJLkkkniSakxDmjsLo5VUGYPATJxZA7m3rGg/wDa0tEhZXMT4jOkgjKCNHerxm5G0JiEqSlRAVcPA5VCSjJvukE2m6e31MJWYJIt5QfmQBGnlKvV6mob6R5VhJ2VaSQ4BqHZxqH0j0vCTeAbsw7Aco1wZU1TLFMIGsMSqEFVi7kLRptnbRUZJBObw0nyuysl3Qpnp/jWml4wOK3ulpAAUCSTQZnFT8b2MXaiSwDx5VtDE/8AUTFgA/3FFmpRRakLkbirClyOYgpAOZJzqOZ3ZkmopqS715QVu3gBNmkKBIAcgDmB2veA9p4rxJmejqAJbQtWC93MYJc0uoJBSzkltOF45+TlwbXZcTYjDKweIZTlqpILONKsa6Gmhi1wG3p2IxUoLWpSRmAS5KUgguQ5NecWGOw8nEySVTByV5fKptQ7sTThGLweKXJmhSfiSr10I6H6w2DLyW+xZRPTFllQQgwBLxmcnyLSRfMA2li7v2giWqN048WVRlaCiYzG/GBnTlScqSoJQsU08zn5iNGpUB4jH50ilASwo9W140HpGPyM3CP5LUZ3Y26xDLmpCqOE5gwIqM2h6PF+JV1Mx1DADrSmtucPTh05MyXCv8R9YkTNJ+JBc0c8K35v9Y4+Scpu2OkS4DHhJOao00rpT6Q2bMKWUA6CTxPbiIHSkuaOeV+w4Nxh6FJNy1NSwBq9ByenKKxh0zHFJZNR/wAQr3hQHNMsm7tR3EKICyaUoChFqtyIe3C8cEwOwSz0dRcVsKaxxMxIHxdWtX6cohKgoqpVzWwAYcdQYiQSwlE/mVlozAvUtrcDnWBp4FiS4sCe70Lc25QHNxhA8qrAuHrV7P8AzAycQS71NrmkPVhRapmgVCvMXAbQi/PtyEYrenHGZOIeiBlHzMahOLUU5XSGHBuwfhW8U+19gGZ/cQQ71fXnS1IvwyjGdsEn6M/gsZkcGx9osZeOBtXp+kVczArSWUlQ7GIggu2sbJY4z2GORx0XZxqRctA+K2iGoX4frAsnZUxRICSWvy6mLTCborV8Skpo7Eh2HSK+OOG2xnmk9FFJkKWWSCo8AHi0w2609dcrB7vGl2XsVEuqCQphUmva320XXgZQM5B1p194rn5e/iVqNnm+19meBMyO9BU0rr7wbs3YsufJdKgmalRBSTRSWoRzeLnerDZ5ZVlLguLmhNdLRj5cwpLpJB5Rfjm8kL9i9MmxuzFyviDc42mwNspmoAstIAIf3HIxjMVtJcwAKLgQPJnKSQpJII1EaMcpJfIVqz1VEyJAqMNgt81JDTJYVzScp9GIibF78khpUoJP+SjmboGb1jTzjQnFmk2xttOHl5jVR+BPE8eg1MeZqL1iefPmTVZlErUe/wDAjQbF3bSPNiGb/CvZyPlGbNmSWx4xoy5EdCSY3uP2aFAHw0sQLAU5hrUijx+7Kk+aUQRwcfO1OcZo+RGWuhqM8RFnuxhvExKATlAcvwYEvyrAuKRMFFv3gjYs1SJmZBYgN6xpi/Ykumel4ielKA8zylQHmIuXaBkEgxi94NqzJiAhWVgXoGdga+8V0jEzyyULmHgApXyBjT9aPspx46Wje7X2mZMvMkBSyQlKXqSeAvaGYeYpmygP8T6GwAOh9zFRsHdtaD4s1JCxVILEjmQdf5jTYbDJKS41oHrxPty9I5Xl5Y5ZLj6NMINEBKgoBqcNQOvyjgPl8jvq/U25d9YkxUsq6danRgdO8RGQXYOliwLXat7X+cYWhhsstQO+penTnWOzEmocl7EjiflD5hpRixNX16tytEM3EBwC7BwauHvYcHtC0A6rBWzS3LXdNu8cieXjAkN5eVP15x2DZKRWJBX8Lqq7cOVYKGEUHKq81UIHMcvpAWGnNQfE1G59masFrxPl8zk6+a1dW1/SGekMpaIlYfMymFy9q8evaGrlZX1OlD1rVnhicRzoPT7rHVKSpq17v0Dnt6RIhjsbNk/mS2jjX76RIBlFfKdH4aluEclyg2YmlXAp/DwXPk5ki5I/xpT9ekEIHLUpw4p0cHXW9IsMNgUEZlJSahNANef3pFeryF6u7Vox1eJv6gAeWrNproak1/WIgqiX+gL5cjjQuOOvOmsNw+HCV+RLcnoLN0qb84evFrWLhJPJmo/Cp/aJFKCSDmJLGhrWjgqF6NXlCuwNMcJRf4STenmoNeADV7GIFzMp06s/Sv0giTONkCgBcJIrw7cgdYYuWQ+aU72yip41N7PAJ6OvnBCWYgO7ueOlh+kZPF7nTBWWQsHsR1BjSysSoVSbGyrjhpe9IIlKIo1b8bHg3D5RbjyuHQKs82nYNaPiSR1iLIY9PXlmFlAEAgkXDfSsRYjZuHYf2ksOANbOHfn93jUvKXtAcDzUSjwgrBbKXNICRfU2HON7K2ZJzEZEilRUsRXW1OkG/wBGw/tpCE8RRwQXtS/ygPyfsheJWbP2GmRLoQVEjM9CeQranvBcjDIACyigNgxc6825QSFUoAKcCXPF+H3xiKZPLhwzOS2rWt9RGOUrdsdJIn/9NK0kpv8AI/pV+0I4RPwqJd6sSOmvWsR4faShUh0i4FxRvRzEuIxomAEngxpwOg04RLQU12BDDoUCVILB/iTQtQ31eHSMBhA5CZdPKoBz5rju0ECZ5vM1b69e8UMrYqgpXhTVoSaKDh71etQ78bRpwTjGVy6KcsXKNRLOZu/KNcqSjV7pFCVD5QTg8BKQSkIy65RcjSusDS0KBZ6gBNwXZqVuf0pEXjqJJdiRcUccOg/SK8k+Um/Q0FxjT7DE4hSDcEPZ+Br9IKWsMFBgaMUAksWeulrfvFZiUuPMx1JANzCwuPSgvWobi/OK7Huuw+fjE5AEqYdH73BvrEE+eGS9FFnr6EJ4kax2cJc5D58ik0Hl0JB0qesV7hspObLrUahupP1hg7DZhTlJqVUP+VnDdYrFirh73NH6js0OnT60BLXFuNYERMLn2Bq3Tjf3gUg0n2WWHSpQfNqdf3hQCqaNKvzL9+cKJROIpzP8AH/EHifmf5iBchR00D1PL3i0mzSoVqQTQflc6mj0iSfky+Rx1rwqdG6CC9AcUVkqUtJrbgdae0GS8MRVtaPQPoK3eIUzmJt6fIQ7wypieVjwsz9oUC10NRiGdJDHWp0sOFRR2iYKOVnNa0dwRw9YiJALE2o4/aHyphJcrPlqK36coAaOl1BgSSLv99X6xF4AIJt34cuMGyVeYkHQvxBPS1YlUg11TWgAID6vr8oAASaoMHNNKacqRKcOkgZRfQ5g2g5mJpEsOEhzxVZhw5RJisibuw7kHi7N25GAFjMQprEAs7VBB5M1SeF4bhMQFAhR85ewLP8A+NPX5Q5WDUoNwNc1WdzUig9WrDTh0ZmSGNGYsG0Lv7wWK7HTqMyXrR62YHt7Q6cvNUDzmtGYG3bWnWOZiS6jY2oSBo548aCkSS0ZXHw3dqvdvW/pCkIh5VF+lPVuUKZM8xZ6aAg89L39ohViiWe2jO5rZ9S5+9WklRDuCDcUu7ffOIFO9E3h5alPAOPr6QSrxAn4gBQ01bqOEMxJFACTckOanWnP9YJklNCoM1WBtUAv+0RMWtgOLU4IaxqR7CloHlzCynoGHcNwNuDxPMxLK8pYML1JL2fhD5SMwJLEMfio1np8rxOwsiUwy+ZuloanCsnNmBD1fQCoYezc4I8NCVgm5axpxuBQftxjs8AHzBgxqKjkDDUFRsGRJQkk5lkiwNKaj9ucTSsW1AyTck6nSjcY5LnuKAEnUt1eh+3MBCigRUu5qTe3blyg0RpoKmTVKLqvrpapd204Q2dhlF1BT0NBfLQOA/Eexhsp1ZmZTflBIJ6cf0iZCSmYCvMlQq9CCNQw4cecMh4/kFVPfmkMC5LH3trEapDHTSxalNOFYkVhVKcg61pR6Mel6RxMk5mV5FBwxoCNWLQKBxtkUr4rODUVa3uTHZiCmjOki7d+7GHzUlJymhHcsNQ33SO/1ilBiHa7u9aW6UMMGl0QKlgqrRtSAza09f3gmds41LgVYOSKcx01hqpqMwCnBy6AADQEg10giYpKmYgDjd7xEGKoAXiWOkcjQScDSqS+rlN+TuWhQRuLKJX+keRLcrxIB5VHkI7ChGUeyBI/uJ6j5CHzLn71jkKI+gvoZiD5B93MFYVAdNP8fkYUKIFBOFHm7GC5KBkSWq7Pq3B47CiDwC5SR4dtTFGsOlzUuip5hzChQfZJF3IUQEtSv6RBtAedP/JP1EKFAZAbHhpo6p+sLMfEWHoxp3jkKFfYk+w3EIHiCg+B+7CsBSkDNYWVChQWKhEedXUfIxHNUfCFdD81QoUIgggTboYkNQh6uFu+rAM/GOwoK7FH4geVHb5w3HXWdWEKFDDAuGuf+X6Q+akA0pUW6QoUOWro7MLZW4q+RhuOWQTU2T9IUKFXZSOlLPhmph2DWbOWJNIUKG9lsex+F/01HXOQ+rOaQPrMOrfVMdhQRl2FTkDw3YOxr2THdnJHhHv8hChQfYsv5EKJh4n15CFChRBz/9k="/>
          <p:cNvSpPr>
            <a:spLocks noChangeAspect="1" noChangeArrowheads="1"/>
          </p:cNvSpPr>
          <p:nvPr/>
        </p:nvSpPr>
        <p:spPr bwMode="auto">
          <a:xfrm>
            <a:off x="63500" y="-896938"/>
            <a:ext cx="2476500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AutoShape 4" descr="data:image/jpeg;base64,/9j/4AAQSkZJRgABAQAAAQABAAD/2wCEAAkGBhMSERUUEhQWFRUWGRgaGBcWGBkaGhgaGBwXGRgYGhgYHCchGBojGhodHy8gIycpLCwsGB4xNTAqNSYrLCkBCQoKDgwOGg8PGiwkHyQsLCwsLCkpLCwsKSkpKSksLCwsKSwsLCwpLCwpLCkpKSksKSksLCwsKSwsKSwsLCkpLP/AABEIAMIBBAMBIgACEQEDEQH/xAAcAAABBQEBAQAAAAAAAAAAAAAEAAIDBQYBBwj/xAA/EAABAgQDBgQEBQMDAwUBAAABAhEAAyExBBJBBQZRYXGBEyKRoTKxwfAHQtHh8RQjUjNiciRDkhUWY4KyCP/EABoBAAIDAQEAAAAAAAAAAAAAAAECAAMEBQb/xAApEQACAgICAgEDBAMBAAAAAAAAAQIRAyESMQRBIhNRYRQVMnFCgbEF/9oADAMBAAIRAxEAPwCqQrp0oa9WjstRJ1++tI6DWrw4o1jh2XUdYl+HIAfKOKfQkfL5wsv2YeVcTT1gEpCQtXHvDwtTO79zHFTQK8fSIzMdrt9/O0S0CiRC1NW2n3rEqcWeQ+71gd3JNammv0hyJKiHZ2g2SiROJVqBSlGP19oRnltOrMY4HSbNzLfXSOS5qvT0gWAkQstQV+npERWeZ5PWEZx/b6cxCTXSkSwiSXGovp98IapjxiSWk6AjuKxwlojZNDZTgfr+0dVK6esOWToIdKBLgBoFgIsvMQwJ7wQZVfnDhheJPp7uIFEoGTJN7e0JimwbvE/gHjfmwjiwRcjsXg7JQwFWvyjpRy9PukOSsjX+IkUARU1gEIQktT0LGEJnED0/SJUq0off+P2jqVJ6dYNDWRFjdu4r2iMyQav2EFkg0d+D0jgw1aEHpBJQCqRwPyhGWriD6RYS5J0Zhxb944qSklj8qRKJwAEpJu0NKQOLDvBi8OnR2Bqb9LikRmW1nrx58aVPSJxBwB1IS2sRsOcGUGiR0f3hqpYIezcOMHiDiCBuBhROJYhRKJQxEwEW++2kPVMGgPv9/ZgZMwNYGla6ekdTNv8Av8oUbkmPUV1b3946ZyvzV+kQiZfRveHInq1bp9mAAemY/bhEwLa9YYZriw9P0hpRQ1r/AB2iUS0TpnFJ4Dhx9Y4qc5uxgbIA5f75w2Wwsc3r7/tE2CwjKXFaxIEmwII6xAmbQu3RvkY6lQL1pTSz6RKIEolv8Tafz6RMkgBg/d25d4r50/LxL2bjDBjORiciWWKJhAoW6AfbQ0zCafftAomvav30hpxYJbMnM4o4e/DUc4lOXRAkTHq/vCqdfeGqAOvCGA2qlx96wiQCXxNCXaF4lqtCQonRuZDiKPE72yxN8MMWcFTEAkUYcucWwxznqJC/B/X7+9I4OtPX5wJsvayJyMyDyIOhpSukE53u/LT+YRpp0wk6JrWcdOcIqBYmvB4hSofdBrrCSXLh/eCQlYVFhxcXszXhqzztZ6+kIoOh9YbkOv1g0EeXNX4acYSZZ4/f0hqCW+GkLOa0BD2DmnaIkQeHSaivI6RIcQ4c/V/WByrk3QGnf6x1hldyDahhiWPGYmgBD1qw94dLmqanmLnUenSBlJUWL05i5twvHQE69HFh1pDBsmKi9U1HCz9o544ADhjTgKcucNTb4VNxA+bfd4bkBPxfx00g2EmKpWgI7COwOpSXufvvCiWGytSjTu0PUtgWZ+g01hJxGdqhzwd/4aCUSk/moeIFeTv84RqimmBFBNSPcP8AOHpFG9mEEzQDYnqzlrX6w1M5ST5SltSdeTAfbwtIlDUSSxuAOREdGGWTcilzpr2pBCMepKhUNZmfVrXhmImFVCEP/wAUvTmYOiUQrkzEt5FKDGqajuR91iGZiLfCxb68Ikxm1PBllaiQlLZUgkAquGH6RgcRt6YpRUS7kkvry6cI0Y8P1Nkeui+3qxM5ATlJSFZgQk/Fa/Z4g3dmzSpAUpgbJZ6MdNH43gjDT/6mSEqCgZb1JqxbKwZ6NUvXtXTbv7JwyEJm4qYtJWFpQ1kny5Zhaqg5boSdI2LG4w4hjRGrMGFQOtPv9YiMtTH+YLx7y1qRMADFmLF+BDaEWPPnEWcH4R7ewjlEZBjcLMTg50/NlSlk5XLnOQkkNZn+kYL+vWCSwIAy8KO4tzj0/frYvg7PShS8s0krUgcAHYjS4HWPLJeKDMQ/eOhgjUS3gj0XZ6FTcMmdloGSo0+JnFL8aiFmDVH0iu3GnTVyZ6Q+UIdQ5pIynrFoytHDfTlwjJmjxkJkVMO2PsNWIQs+ImTLSKzFXcVZKXBJ7gfXyHFS1IUpKrgkdwakR6HtPEF0gq5X419zFXiMGhbBSQY6ODEoR12VN/csfwm2CMSJyTNyK8vhgjyqNcwKhUEUsDeLrH4RUmYZcwFKklmNuvMEajSM/gj4bFByZbNRukavamPOJkSlzD/cQ8sr1Un4knm3m9RFfk4VXNdhTZXTJnAN619Iq8RvPKQtSCSSm7Es7Wc1eLWVgyaBVPbmY8wxAKpiyTqTUXrGXBiU23IZWemYXFicPEQp3uLHoXp7xOAT+Z9aAn5RV/hVvBJlzfBnoC5cwgVAZBNAc1xwpGi332MvB+OUVlpTnQpRDZVHKkE6qelKlusNLA1tDtKzGp3wGZQI8oJZ1FyBqBx5dYv8MtK05klJTYGvqw9Y82lrlhJU5dvgfX9I9K3J3cxM3Aqn+a5UQwqgap/y1LHRosyYdfFBS1sklIIDnKGDu5pw8scViFMX9tPa3eMVvLtSemcsKIISWAqwHFuOtYduhttfiGUtXlUKPx5dR8oT6DUeSEenRsgf9ygNTb9iI7NQwoXFTYg06Av84EmrIt9esPl4xYLCvYfWM9hOyieKg96GvyjqwG+pPzrHRPJsSOdvb9ISn6/WIQiUP9yfvpCggYxqP7QoJKB1y2AOYprYM3J9YZMKTYi3f0MIYkmt+VflEwWDVj214u0K3Yr2MQoizv2EMXjEJOVS06GlGfibRJOXlCls+VyzaX+kecL2jOzKWMwzElxz0Bi3Bh+oBOj0XEY6WkKmFYOUOeVqcb6c4w2K3oWZ2dIZKTROjf7mu8TbO3iKh4c9HjJNCS7gHRx68oocQgBagLAlnu2jxsxYIxZG/saHaONOLlf2yp0l1IVU2NUq1F6MD1in2PgVTZgCUlR4dATFrur5FlVDStNHFH0/aNZKlIlLzhklZCCRRwVV9njRFR4tIZR9sqMBsqYZqUSkmYpnypDlgPMBxpF5hMETLV4harBCquGvyHpGQVvPMlzgoDKqWrS4UksWMb/bO0UbTwH9RKlrK0KH9SiQcpdTDOtA+NBauqS5s8LkhfxT0Ldq/ZBgtsSMyZOKmJYAolTwMypf/wAcxviQPUe0XeyNhKTipSSE+dYKFIDoWlPndKhRsqXvo0YU4BeIlhCFIGHSXUpCCCgJLfDc1JD25l63ez99k7NngAkylpYpq6CDSYkaE6teM+XFFSUb2NCXLbA/xZ31TPxU6VKAKEgSyuruhRzda07R5smpYOSeEFy8SCVEm5JJOrm8XW7uCBzrkzJQmZSAlUzwleahUhamQaUKSQa0eNajGKK+Umzc/hfLwssKlzSoLnyFupa0JQjKwUFB/LVQYq4dYtMFukZjKXNRLls6lqLAOCQBQBT8Xs54A+OYfxEzhLzkOSglKgqinSoOCQXHONRtvHKTh8iZmUobw0lTkB6hAJPtGTNGDyJP2Wc7Xy7KrHbQWhR8Yk6JLXr8XFmsecdl7YS3x+sZ7EYpcxWZaio8SXhspnDhxw4xvVLopf5NRh9oeKoISSQSHIDsHDntHpOwd3p07BFRXKKsxPhpqsBBUkqUSeDlhS1Y8ZnY8UyoCWsUuCO4rGl3YkYicCtc1aUUY5iSrQ0BtQX4C8VeRxUdsbG97PSZOARKwqp6Z0mcpSPIhKw4CqZi5Fajy6PYmkeabw7FTLQhQuaK/wBxqc3v8oARjF4WYRMSmYSFBLqLBwRmGUj0I5RWISpawMxCX1chIuSB+kVwxrXF6/6NzN9+HGwEj/qZ4HgpVRJKc01SbJAJYIe6lMNOJF5vNt0bXn+ElQEmWWSM4/uLIFEks5JJS9qCta4TaW9wm4OXhBLCQhT50kjyh3DF2emsV2P2gqV4XhqIGWihQtYDMKgjlxi5JuD9Bc0pJFrivw/xKFqQJXmCqgrlpLXAyqU4j0fZGIxGCQCpSUUAAMxBCQNAlKiWalBrGG3Q3ZXtCv8AUIlpScpVMJOZRGbKAkZiA4dRNHA6XuO3dn4XGYeTPkSZSVZkpnopLmcHVSoayq14RFGVdh+pFOqMfvKuX/UT1JGVKlFSUquEmrU6xUYCdLlMsqOdNUgAM8a38Q8DI/qQcOQU5EPlBbMB5me9Q/eMHi0FJZwYrpdCuXL/AEelYHHJnSkKQ7EV5EUPKHBLNmBvr+ojFbG2/wCCjI9HJcpcglnAqzUi1TvajMxLhxXKByJoS7ceEYp4J266G5GmKQpmFuFIHMshxUNrpX7EOlkl3I7fO8cKR939zGNyCMTLJsT8/rCiZMw8fYQoHJA2FIwpJYM+oSBSOpkZSx9hz5fdYjlS1CrsxYc7E0f7eFjdoGSlSlMwBP8AyA7a0hiWiLa+HKMJPnE5UpDOo0UtXwy0jVTHM2gDx5UiZURpNsbxf1KEJKCFpSEjz+R3JUoIb41E1JMaLdr8JJs8EzJ0qUSPKFAkE0azesdfFh4RpCXbKnd3ZUpS5QmKKUFQUtQIcAB6PqbDrGf25gkoxMxKKoznL0JLRo9oYyZszEzcKcispCJikMrMlnypezgudXpEcnHYRRJSJniMQDNShSa2BSki3EekRWuy2TUqoLw+7U1CEmTKmTEqALy0KUxACVJOUFiFD3fWGbS2RjTNQBJmtlFFpyAm7pK2rYRFu5tLGJPhScQqXm8xSgmjsMxqAl+rxWbyTZ8nE/3VicaKClOcwNwXPJiHhlGSTYHki6Ro9p7ewgWpGJ2RLE9P+oVTJqFFVypQQQHVfm8EbM3+niYUYdEqUFBKUpVmJSiWlgjOVZihtC9YM3f/ABDlz50sYqRJMtSPDmzfBBUkBKmAKnYJLWf4jyah2rszCy1k4KdNmTCQQVy0ykITV0qBqTYgimjaxW3oDtO0y52JIVIxJxIUVLUpRUAGR5/iTkFxoQ9YH2hsNE+b4hfglCCyUCvlSC5A76wHsuVikqJnLSZbEsACfa0XCptRlLaEtz4D7vHMnlmn/K/6K2Uo3Vw4Nj3JiykYCWhLBKUjoPWsS5HGluIhxQ+p+6UOsUvJOXbIU83d1ImFcpeRRuyQoeh1pp9YjTsqbJWJ8lWfEB6rZgCCksDQFjRrRfIDUA9C8ORKJLBJf7qw0iyOeaapkPP5uwsSo1QPUC/zgjDbnTjcoTwck/8A5EbsYVdjc6RxUjKPOC+lTX1FO0aP1eRgSMQdzZqS4UhTaEHXk0HbM2NPTLXKdKAsupYJJLMwDM3fjGpmKJGuVuT8SCYjTM4a6elIrl5M2qYTI7V2LOAEuWCtKa3BL8h+UPwvAB2HiJaTMKgggH8zGoYsRakblydK6tbs0dVgQsZVpccCA3B66wY+XNUgmW3E3bXiVTZjoRLkpKlzZvwJP5Q/+R6FgCeUUeJmrUpcsZSFLzD4TZw6VUoRwZ6R6XPOIMlUrxVKRlIAKQwcXYNwvyjE4jcxb0VUVLg9jb9Y3x8qEtNkaS6PQ/w02ngsPg5KVzUJxBXMVMRMBylKlZQgrIyBWVIUHIueMS7074SUrmYdMpWIw4WSjMsFCCEgK8JSXzMV0BJAtwjyvZ6CkZVCZmegYkdgB9vG2302knwkZEISZEtKCtIylaqOfDLKypUycxFWNbCNDlar0CCV2UkyWJkxzNo5CXZwBXKW1bThaFg9yETcTlViEJBCzlcFZIYgJ0OZ3B4PeMinFKcl3cuRxPHrziw2Xi1AupyAQeYrxFR1EVNNLRZFq+ju0tgLQ6gzJdw9Q1O8VEajbWMUkS1ywAljmFTmL3ObUvpwjPTV+IokAJENBtrZMnG9G8wQJlIPFKS+ooIK8UkAu55iKjdnG5peQs6GrxH8/SL6XNIBcHmXGscfJFxm4skXYKFGFDjPP3SORVQLQXJVdq3q1fXjWKrejEL/AKReZq5eFioP2g5joKaGhMVm98r/AKZSr+ZNSas7W0EXYXc1/YhhZU0pUCNI32yt8zNCUpTlmAVN3bUD5xiNm7NmT5glyk5lEKPABKQVKUSbAJBJPKNnuxuBisRmTKCpaAPOtmvxqCRwA9Kx2nJrSGivZjtoYgzJq1qOYqUpRJ1JJJMP2aFeICgOQXD2DVftePWZ/wD/ADwsy0+DikmZdQmIZI5ZkqNexio3f3AxeDxZGIwyllKSqWEATETC4FxRuILG1Kwk7SGgrlRPsPeJIkIkzJaBllgeJlS4KHJBKWJobkljpGU3ywypqpcxKF1CgQxZIB8ul7k8y2kenYzFYzZ0kTMSMMJNGwjjOxIchKEsCnjmMUZ22jEBUyUnLWtRdwGDgOwYOXeKXneOD0Nlgm+SfR5thdqpQMpSrsW48QWL8P5N/wDW0Ols51UHsQPcfvFJj5JRNWk3Cj84K2Ns4zVj/F2NWvzi1uKXJiRt6R6Bs6eFSgplOR61Id6wSEgjUddesR4dJSEpBygBg1BalOEIpZnIrcXPpHDk7boUkQpI1HyP28dl4odfQDrDfCezG9216xGq9b8oSgE86Yk1DE01sOPOL3dXepODUtXheIpYAfPlypGg8puW9BGamLA4+3D5w0UD27xZCTi+SAb/AB/4yyZZS+G86gbrTSzVyuQdbWim3s3lGLlImKmSgUf9tBUDW5c3I4R5VvVMzT9fKlIr3P1ivRjFZW0jrxj9TH8vYyPQfGJAKa6uKfzpDPEJNnL/AL94A2QrNKRlegq44U7iLBSCB8JD9fnHInGm0KdTMWngKGz9O0SysedWAOoqadYgCm4vy48KQ6ayk/EDyYX1hKIW0nFIIqcx5j51gadOQRQEMdS/sIr0opXsYmCKWB427xLY1ku0tjYlWH8SU8kLoF5wgEfmSFFYNSGMYFfipGVSkFZAl5cw+EMACaJag10i43k2qkSfDQUn+46kgnyqDuSmwJe7cYzE3aGYuzkhi8dfxo1DYb+xLi9hzpVZsmZKf4cyFJSeijftF1uVuPisaSZKVZf8h8L6vo3zi5/C/exUtYwqky1omTE5TMzHw3BzZEvwHL0j6E2JgJEmXlkgAOSWGUOak5QwHYRrivugMxOxvwakHDqRjXmKWx8hy+GzfCU6+3KPG/xJ3DVszEBL5pa3MpWpAuDRnD17R9TnFh2cU1Jp2jDfjPspOJ2VNUGJktOSf+NFB+aSfQQVH7Au+z533ZnNiEA1Bcex+ojd4hCQ2VwddRYWaMFu2SMSggOz36EPG7wc90lQZSRRwQahqXu1bRzvKi3K0PFasgQs6H2/WFEc5VfjI5ZTCjFTBRMozFBlVIa36CKneWUTJyi5Iv3LcjaNKhCQMzsNWd26mraxkN5N5JcwgS0gsXK3I5MBbS5i3BBymmKzW/hPs+WiUorl55mIUqW5oESpYCiHDsFqoeSRHo2N2imUcsxYS6itWUOJqmFVcAAzCtADHnG7uIXLkSsrpU2buqsWON2oqZ8XoCWfixJbtHo4wS2VuTei821vjNKgJS1S0i2Us/pS0bvdvaiMRJSakihKjmILVc948bCX1AAuTb3g7dzeCbJmkYeYOYPwqHHl1it/J1Q98VbPQJ2GnS8ctJly/BmoSZk1YKvEYZPDANNHKTSpNXjI70buYeQhXgzUiZRSUrUkC9UMkPaxLDR4scfvYtc1MucChaUg1ayqhmglE9FFCXLK/wDJQFOb37CPF/8AoeVOHkuP+KOlhwRnHkzyiRuDjcSsrEkqzn4iAlPqTaL7Cbhz8MgGZLQCSUhJWL19XAJHKN6vevwqJQqarqB9GHpEn/uhC0ET0itChvKx0fjzhP3PJL+a1+B349JpHniZwF6kFuXLQRJOQ9w3apD/AJiI0W3d2JeQzcKT5Q5lqJJAsSk6gCpB0EZZE1QYgE9+8aceaOVXE504ODqR0SwT9vpqWv8AWHzMrFgxH7ekOm4o3CmbRqtqYFk7SI8VSUZjLDhSj5QVXORnU3XRmjTji5ukRK3RJNw5DKSQpKrKFUm7h2oRVw0E4LZ8yaR4ctSjbypzV7CNhuLu/Lnpk4jGDMSlZkpWEsU+UlZDUBLkD/Fn5+kykpSlkJAToEgAdgI3x8L2wT4p6PnHb+4WJmTB4clSV2UFAjgE6HmIbhfwZ2kRmEpJHDOAT0CgI+jMTJRMT5khTcb9jEWGwKOCuhJA/wDEFjHRjCMYUivdniOJ2DNw2VCpapWicwYFrsbHrA81K1cQ/Gzix9I+gJ+GQpOVaUqTwIBHoYyu0twJbheGASpJJ8OY6pa7Uu6bAPUNQho52TxG3aHVN7PJpmHcPY9eA5fdYiTxLNxH30i/xe7swKWJLOkl8OQlKpQPmygCi0gnykaM0ZtaSlREx0kXBHz4d4wzjxdBnBxZKpgHDhi19XMDbP3pKVlMyVLmSleUCpUhVR4grezpcAsOsSzDZySS3wuSXZgwDxJit3wtBUVSpJJHmVUtrRP5tGPHSLMKp7XZW88MX82Z7beDLErkJlEkgqQFAKIoxDkBQL2a8ZKZLIJEbra2xFSJalScQV0yzUWcElL5T8STRqU0JZ4K3f3TlpAVPQFqLFiSG/20PvHYwQ56iyv9TDIriWv4abrypEj+snFfjKzCWkD/AEUUHikGpKtCKAHiaX2L2wQXMxRA1Kj7PaPRNg4DDTMMlKJSQlICbNoxZ62o+rCPHd4MIuVipslVpaiE8GulVdSkiLYuS0MuXsuMPtkswAZRGZTOopB+Gtg9SNfaLXeLb4m7LxaRQJlLT6pPtSMfhJz6NBO0JoTgMYXBJl5UpcO6jlzAG7O1K1izlrYTx+XNItQ/bxrNylIyzDMUEhOQpfK2Y5xc1+F7Rl8RgloLKDE/ekWmyNmqmJKVBhmBdqm7gcOsYcri47LYuns15mcFU6j3reOxXpkgO+Y83Hs2kKOW6G+BbqUfDIL1BDW0PaMendlaZ6ARml50uf8Aa4dxpSNfiFoP+7TiLXpfrEeEl18xIYcyCQ7Duad3izx5yjNRj7KmWSpjkniTESzAoxLawl4zlHpL9MpQ+diEpSoKZlOC9m1Pb9IA2tvVLw0zNgPIVpDzCtMxQIGXyskBAbSt3oaxSbe26lWdABJqnQAMWPM+0ZtS4qnJLofb7NpsjbCyRNmKUtRdyokk14xopu9Aylrxi9m/6KOn1MEx5fycEMuRyl9zrYm4xSRdyN6ZyTRVOEDY3ai5h8yldCon2MV4iXA4UzpyJdsygAecKsMI/JItTbNXu5tGYqTMSlavEkjxEalh8SfrD9oykTEePLZIWploBDoWXpT8iqsdLaVzmw9qqkTkzAkgpPwqIDjgTaohmzd8lSJkwmWnwpp80u6coJZIe4D3gR8Kam5VSKck8eSNXs0Wx93Z2IWBLFE/Eohkjqrjyh+yMCiZNxMszEkJUsFdgUy3chLubGj1eKjbX4uzRL8LCy0yUAMGFug/WMRs/bsyVMCwXZ3B/Nm+IHrHT8fx+LtmV8YaXZ66NvzAU+b/AEwQizAFvK1soYMLCDsDvBNJKpmKmJDuwKiSelgPtox2x8V/V1QFJAuVDX/EF/MekWCVR2oOzHI9V2JvGmam5Lam56xcJx4MeR7L2qZJprGh2dvYMzKpFjgmKpGxx+9MuQU50qY0zAOAefCKnH78hJVLUnIot4a0kEMoOFH9og3hlSVyCSQFBlBTKIPIlIoCLE6x5zOQtaiQaJoBp05RU4R7C5Uazf2QlUlO0JKvGVISlM4JJBKSXCgU6pKqjgeUY6X+J6CBmloWRTz5VU0qRGY2v+IE1UpWHlZky1KBW7OopIYUsHA10EY/xPMeZjFkwxlKzVDK4xo9A3k35nTSDLaUnggAAt2Y/wAxl8XtSZMLqV6MB6CNFutjZeIwysFOJAJeWoAqKVO4Ler8iYq9o7rTJWJ8AlwQSleVQCmD2NYH0ePRgnjUpuVBG50lS52ZXmRLBcF2Oayej1/+seo7qSZXihU7KQLAqSK8Sg1UIxW72EEmVk/MSSo8To3QfWLdC2L3jbhjxjQyjR7NgcNLQXleVJABSPhpYjgY8t/FaSZePRMBAE2UO5QSkv2aLHB75rQkJagpxpGX/Frb6VLwhNjLWenmDW7wGuLstu1RBhzqRWItor8rBuJ6D9/lFVhN5pZAdaOpU3zEWMjEJmMoO3MVNbh9DfSM/mZFHFr2CK2AKw4LKUlKiOOnNh91hIm+aiR6C/6Rdy0Jr5R1u+jumnvAxwiCoOGazWv7cekcO2XAfgkaDsC3sDCg5WACq5gfX6GFDWGmMRKGYusBibC50B0e1YqNszJtFy2JRcHUNYwTONKsHsOPaHkU1FmcfVqQITcJKS7A9qjPHekE+eS3Fi/sREq945beQrJ4ZfqYuDs0G6UkPZQvzYQpeCl/DlSQwskAA0J4F/2jqfuUmtorWJGEmpXMUVBBqSaAkOaxKnYU8/8AbX6R6FLRLTRFS1co/Sn3rA20tqokJJUljUAFT5mt90vFH6qUn8UWKJRYeQqWhKVBiBEoMCYfaCpvmUznQWDWEThcZpxfJ2b8b+KJXgrY8kzJ8tKQoqzOyfiOV1FubJgHMI7hcdMlTBNlqyLHwkXD0o/IwqRZZp9obz4SUjNLEov+QSkBRu9wXFL/ACIIGA2vt1c9TkJQkWSgAAdTcmK/EzypRJLkkkniSakxDmjsLo5VUGYPATJxZA7m3rGg/wDa0tEhZXMT4jOkgjKCNHerxm5G0JiEqSlRAVcPA5VCSjJvukE2m6e31MJWYJIt5QfmQBGnlKvV6mob6R5VhJ2VaSQ4BqHZxqH0j0vCTeAbsw7Aco1wZU1TLFMIGsMSqEFVi7kLRptnbRUZJBObw0nyuysl3Qpnp/jWml4wOK3ulpAAUCSTQZnFT8b2MXaiSwDx5VtDE/8AUTFgA/3FFmpRRakLkbirClyOYgpAOZJzqOZ3ZkmopqS715QVu3gBNmkKBIAcgDmB2veA9p4rxJmejqAJbQtWC93MYJc0uoJBSzkltOF45+TlwbXZcTYjDKweIZTlqpILONKsa6Gmhi1wG3p2IxUoLWpSRmAS5KUgguQ5NecWGOw8nEySVTByV5fKptQ7sTThGLweKXJmhSfiSr10I6H6w2DLyW+xZRPTFllQQgwBLxmcnyLSRfMA2li7v2giWqN048WVRlaCiYzG/GBnTlScqSoJQsU08zn5iNGpUB4jH50ilASwo9W140HpGPyM3CP5LUZ3Y26xDLmpCqOE5gwIqM2h6PF+JV1Mx1DADrSmtucPTh05MyXCv8R9YkTNJ+JBc0c8K35v9Y4+Scpu2OkS4DHhJOao00rpT6Q2bMKWUA6CTxPbiIHSkuaOeV+w4Nxh6FJNy1NSwBq9ByenKKxh0zHFJZNR/wAQr3hQHNMsm7tR3EKICyaUoChFqtyIe3C8cEwOwSz0dRcVsKaxxMxIHxdWtX6cohKgoqpVzWwAYcdQYiQSwlE/mVlozAvUtrcDnWBp4FiS4sCe70Lc25QHNxhA8qrAuHrV7P8AzAycQS71NrmkPVhRapmgVCvMXAbQi/PtyEYrenHGZOIeiBlHzMahOLUU5XSGHBuwfhW8U+19gGZ/cQQ71fXnS1IvwyjGdsEn6M/gsZkcGx9osZeOBtXp+kVczArSWUlQ7GIggu2sbJY4z2GORx0XZxqRctA+K2iGoX4frAsnZUxRICSWvy6mLTCborV8Skpo7Eh2HSK+OOG2xnmk9FFJkKWWSCo8AHi0w2609dcrB7vGl2XsVEuqCQphUmva320XXgZQM5B1p194rn5e/iVqNnm+19meBMyO9BU0rr7wbs3YsufJdKgmalRBSTRSWoRzeLnerDZ5ZVlLguLmhNdLRj5cwpLpJB5Rfjm8kL9i9MmxuzFyviDc42mwNspmoAstIAIf3HIxjMVtJcwAKLgQPJnKSQpJII1EaMcpJfIVqz1VEyJAqMNgt81JDTJYVzScp9GIibF78khpUoJP+SjmboGb1jTzjQnFmk2xttOHl5jVR+BPE8eg1MeZqL1iefPmTVZlErUe/wDAjQbF3bSPNiGb/CvZyPlGbNmSWx4xoy5EdCSY3uP2aFAHw0sQLAU5hrUijx+7Kk+aUQRwcfO1OcZo+RGWuhqM8RFnuxhvExKATlAcvwYEvyrAuKRMFFv3gjYs1SJmZBYgN6xpi/Ykumel4ielKA8zylQHmIuXaBkEgxi94NqzJiAhWVgXoGdga+8V0jEzyyULmHgApXyBjT9aPspx46Wje7X2mZMvMkBSyQlKXqSeAvaGYeYpmygP8T6GwAOh9zFRsHdtaD4s1JCxVILEjmQdf5jTYbDJKS41oHrxPty9I5Xl5Y5ZLj6NMINEBKgoBqcNQOvyjgPl8jvq/U25d9YkxUsq6danRgdO8RGQXYOliwLXat7X+cYWhhsstQO+penTnWOzEmocl7EjiflD5hpRixNX16tytEM3EBwC7BwauHvYcHtC0A6rBWzS3LXdNu8cieXjAkN5eVP15x2DZKRWJBX8Lqq7cOVYKGEUHKq81UIHMcvpAWGnNQfE1G59masFrxPl8zk6+a1dW1/SGekMpaIlYfMymFy9q8evaGrlZX1OlD1rVnhicRzoPT7rHVKSpq17v0Dnt6RIhjsbNk/mS2jjX76RIBlFfKdH4aluEclyg2YmlXAp/DwXPk5ki5I/xpT9ekEIHLUpw4p0cHXW9IsMNgUEZlJSahNANef3pFeryF6u7Vox1eJv6gAeWrNproak1/WIgqiX+gL5cjjQuOOvOmsNw+HCV+RLcnoLN0qb84evFrWLhJPJmo/Cp/aJFKCSDmJLGhrWjgqF6NXlCuwNMcJRf4STenmoNeADV7GIFzMp06s/Sv0giTONkCgBcJIrw7cgdYYuWQ+aU72yip41N7PAJ6OvnBCWYgO7ueOlh+kZPF7nTBWWQsHsR1BjSysSoVSbGyrjhpe9IIlKIo1b8bHg3D5RbjyuHQKs82nYNaPiSR1iLIY9PXlmFlAEAgkXDfSsRYjZuHYf2ksOANbOHfn93jUvKXtAcDzUSjwgrBbKXNICRfU2HON7K2ZJzEZEilRUsRXW1OkG/wBGw/tpCE8RRwQXtS/ygPyfsheJWbP2GmRLoQVEjM9CeQranvBcjDIACyigNgxc6825QSFUoAKcCXPF+H3xiKZPLhwzOS2rWt9RGOUrdsdJIn/9NK0kpv8AI/pV+0I4RPwqJd6sSOmvWsR4faShUh0i4FxRvRzEuIxomAEngxpwOg04RLQU12BDDoUCVILB/iTQtQ31eHSMBhA5CZdPKoBz5rju0ECZ5vM1b69e8UMrYqgpXhTVoSaKDh71etQ78bRpwTjGVy6KcsXKNRLOZu/KNcqSjV7pFCVD5QTg8BKQSkIy65RcjSusDS0KBZ6gBNwXZqVuf0pEXjqJJdiRcUccOg/SK8k+Um/Q0FxjT7DE4hSDcEPZ+Br9IKWsMFBgaMUAksWeulrfvFZiUuPMx1JANzCwuPSgvWobi/OK7Huuw+fjE5AEqYdH73BvrEE+eGS9FFnr6EJ4kax2cJc5D58ik0Hl0JB0qesV7hspObLrUahupP1hg7DZhTlJqVUP+VnDdYrFirh73NH6js0OnT60BLXFuNYERMLn2Bq3Tjf3gUg0n2WWHSpQfNqdf3hQCqaNKvzL9+cKJROIpzP8AH/EHifmf5iBchR00D1PL3i0mzSoVqQTQflc6mj0iSfky+Rx1rwqdG6CC9AcUVkqUtJrbgdae0GS8MRVtaPQPoK3eIUzmJt6fIQ7wypieVjwsz9oUC10NRiGdJDHWp0sOFRR2iYKOVnNa0dwRw9YiJALE2o4/aHyphJcrPlqK36coAaOl1BgSSLv99X6xF4AIJt34cuMGyVeYkHQvxBPS1YlUg11TWgAID6vr8oAASaoMHNNKacqRKcOkgZRfQ5g2g5mJpEsOEhzxVZhw5RJisibuw7kHi7N25GAFjMQprEAs7VBB5M1SeF4bhMQFAhR85ewLP8A+NPX5Q5WDUoNwNc1WdzUig9WrDTh0ZmSGNGYsG0Lv7wWK7HTqMyXrR62YHt7Q6cvNUDzmtGYG3bWnWOZiS6jY2oSBo548aCkSS0ZXHw3dqvdvW/pCkIh5VF+lPVuUKZM8xZ6aAg89L39ohViiWe2jO5rZ9S5+9WklRDuCDcUu7ffOIFO9E3h5alPAOPr6QSrxAn4gBQ01bqOEMxJFACTckOanWnP9YJklNCoM1WBtUAv+0RMWtgOLU4IaxqR7CloHlzCynoGHcNwNuDxPMxLK8pYML1JL2fhD5SMwJLEMfio1np8rxOwsiUwy+ZuloanCsnNmBD1fQCoYezc4I8NCVgm5axpxuBQftxjs8AHzBgxqKjkDDUFRsGRJQkk5lkiwNKaj9ucTSsW1AyTck6nSjcY5LnuKAEnUt1eh+3MBCigRUu5qTe3blyg0RpoKmTVKLqvrpapd204Q2dhlF1BT0NBfLQOA/Eexhsp1ZmZTflBIJ6cf0iZCSmYCvMlQq9CCNQw4cecMh4/kFVPfmkMC5LH3trEapDHTSxalNOFYkVhVKcg61pR6Mel6RxMk5mV5FBwxoCNWLQKBxtkUr4rODUVa3uTHZiCmjOki7d+7GHzUlJymhHcsNQ33SO/1ilBiHa7u9aW6UMMGl0QKlgqrRtSAza09f3gmds41LgVYOSKcx01hqpqMwCnBy6AADQEg10giYpKmYgDjd7xEGKoAXiWOkcjQScDSqS+rlN+TuWhQRuLKJX+keRLcrxIB5VHkI7ChGUeyBI/uJ6j5CHzLn71jkKI+gvoZiD5B93MFYVAdNP8fkYUKIFBOFHm7GC5KBkSWq7Pq3B47CiDwC5SR4dtTFGsOlzUuip5hzChQfZJF3IUQEtSv6RBtAedP/JP1EKFAZAbHhpo6p+sLMfEWHoxp3jkKFfYk+w3EIHiCg+B+7CsBSkDNYWVChQWKhEedXUfIxHNUfCFdD81QoUIgggTboYkNQh6uFu+rAM/GOwoK7FH4geVHb5w3HXWdWEKFDDAuGuf+X6Q+akA0pUW6QoUOWro7MLZW4q+RhuOWQTU2T9IUKFXZSOlLPhmph2DWbOWJNIUKG9lsex+F/01HXOQ+rOaQPrMOrfVMdhQRl2FTkDw3YOxr2THdnJHhHv8hChQfYsv5EKJh4n15CFChRBz/9k="/>
          <p:cNvSpPr>
            <a:spLocks noChangeAspect="1" noChangeArrowheads="1"/>
          </p:cNvSpPr>
          <p:nvPr/>
        </p:nvSpPr>
        <p:spPr bwMode="auto">
          <a:xfrm>
            <a:off x="215900" y="-744538"/>
            <a:ext cx="2476500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1431636" y="4146959"/>
            <a:ext cx="5948219" cy="15231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s-PE" b="1" kern="0" dirty="0" smtClean="0">
                <a:solidFill>
                  <a:srgbClr val="FFFFFF"/>
                </a:solidFill>
                <a:effectLst>
                  <a:glow rad="139700">
                    <a:srgbClr val="C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</a:rPr>
              <a:t>¿Cómo estamos comprometidos con la fe de quienes nos rodean?</a:t>
            </a:r>
            <a:endParaRPr lang="es-ES" b="1" kern="0" dirty="0" smtClean="0">
              <a:solidFill>
                <a:srgbClr val="FFFFFF"/>
              </a:solidFill>
              <a:effectLst>
                <a:glow rad="139700">
                  <a:srgbClr val="C00000"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14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445884"/>
            <a:ext cx="8312726" cy="5954915"/>
          </a:xfrm>
          <a:prstGeom prst="rect">
            <a:avLst/>
          </a:prstGeom>
        </p:spPr>
      </p:pic>
      <p:sp>
        <p:nvSpPr>
          <p:cNvPr id="5" name="Rectangle 5"/>
          <p:cNvSpPr>
            <a:spLocks noGrp="1" noChangeArrowheads="1"/>
          </p:cNvSpPr>
          <p:nvPr>
            <p:ph idx="1"/>
          </p:nvPr>
        </p:nvSpPr>
        <p:spPr>
          <a:xfrm>
            <a:off x="526473" y="445885"/>
            <a:ext cx="8201890" cy="636728"/>
          </a:xfrm>
          <a:noFill/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s-PE" sz="2800" b="1" i="1" dirty="0"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Arial Black" panose="020B0A04020102020204" pitchFamily="34" charset="0"/>
              </a:rPr>
              <a:t>Todo el que obra mal detesta la luz. </a:t>
            </a:r>
            <a:endParaRPr lang="es-ES" sz="2800" b="1" i="1" dirty="0" smtClean="0">
              <a:solidFill>
                <a:srgbClr val="FF0000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1754908" y="4286185"/>
            <a:ext cx="5412509" cy="1409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Triangl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 ESSENCE" panose="02000000000000000000" pitchFamily="2" charset="0"/>
                <a:ea typeface="+mn-ea"/>
                <a:cs typeface="+mn-cs"/>
              </a:rPr>
              <a:t>¿Qué haces para vivir conforme a la verdad?</a:t>
            </a:r>
            <a:endParaRPr kumimoji="0" lang="es-ES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uLnTx/>
              <a:uFillTx/>
              <a:latin typeface="AR ESSENCE" panose="020000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838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8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jesus eucaristia | LM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09" y="434109"/>
            <a:ext cx="8395464" cy="59944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Grp="1" noChangeArrowheads="1"/>
          </p:cNvSpPr>
          <p:nvPr>
            <p:ph idx="1"/>
          </p:nvPr>
        </p:nvSpPr>
        <p:spPr>
          <a:xfrm>
            <a:off x="488618" y="3451652"/>
            <a:ext cx="8008837" cy="2284130"/>
          </a:xfrm>
          <a:noFill/>
        </p:spPr>
        <p:txBody>
          <a:bodyPr>
            <a:prstTxWarp prst="textWave1">
              <a:avLst/>
            </a:prstTxWarp>
            <a:normAutofit fontScale="77500" lnSpcReduction="20000"/>
          </a:bodyPr>
          <a:lstStyle/>
          <a:p>
            <a:pPr algn="ctr">
              <a:buFont typeface="Courier New" panose="02070309020205020404" pitchFamily="49" charset="0"/>
              <a:buChar char="o"/>
            </a:pPr>
            <a:r>
              <a:rPr lang="es-PE" sz="4400" b="1" dirty="0" smtClean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 ESSENCE" panose="02000000000000000000" pitchFamily="2" charset="0"/>
              </a:rPr>
              <a:t> ¿</a:t>
            </a:r>
            <a:r>
              <a:rPr lang="es-PE" sz="4400" b="1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 ESSENCE" panose="02000000000000000000" pitchFamily="2" charset="0"/>
              </a:rPr>
              <a:t>Recibo al Señor como </a:t>
            </a:r>
            <a:r>
              <a:rPr lang="es-PE" sz="4400" b="1" dirty="0" smtClean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 ESSENCE" panose="02000000000000000000" pitchFamily="2" charset="0"/>
              </a:rPr>
              <a:t>                 Luz </a:t>
            </a:r>
            <a:r>
              <a:rPr lang="es-PE" sz="4400" b="1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 ESSENCE" panose="02000000000000000000" pitchFamily="2" charset="0"/>
              </a:rPr>
              <a:t>y Verdad</a:t>
            </a:r>
            <a:r>
              <a:rPr lang="es-PE" sz="4400" b="1" dirty="0" smtClean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 ESSENCE" panose="02000000000000000000" pitchFamily="2" charset="0"/>
              </a:rPr>
              <a:t>?</a:t>
            </a:r>
          </a:p>
          <a:p>
            <a:pPr algn="ctr">
              <a:buFont typeface="Courier New" panose="02070309020205020404" pitchFamily="49" charset="0"/>
              <a:buChar char="o"/>
            </a:pPr>
            <a:r>
              <a:rPr lang="es-PE" sz="4400" b="1" dirty="0" smtClean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 ESSENCE" panose="02000000000000000000" pitchFamily="2" charset="0"/>
              </a:rPr>
              <a:t>                                                      ¿</a:t>
            </a:r>
            <a:r>
              <a:rPr lang="es-PE" sz="4400" b="1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 ESSENCE" panose="02000000000000000000" pitchFamily="2" charset="0"/>
              </a:rPr>
              <a:t>Busco acercarme a Cristo </a:t>
            </a:r>
            <a:r>
              <a:rPr lang="es-PE" sz="4400" b="1" dirty="0" smtClean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 ESSENCE" panose="02000000000000000000" pitchFamily="2" charset="0"/>
              </a:rPr>
              <a:t>                  como </a:t>
            </a:r>
            <a:r>
              <a:rPr lang="es-PE" sz="4400" b="1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 ESSENCE" panose="02000000000000000000" pitchFamily="2" charset="0"/>
              </a:rPr>
              <a:t>la Luz de mi vida</a:t>
            </a:r>
            <a:r>
              <a:rPr lang="es-PE" sz="4400" b="1" dirty="0" smtClean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 ESSENCE" panose="02000000000000000000" pitchFamily="2" charset="0"/>
              </a:rPr>
              <a:t>?</a:t>
            </a:r>
            <a:endParaRPr lang="es-ES" sz="4400" b="1" dirty="0" smtClean="0"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R ESSENC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95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stos son los pecados tecnológicos que debes evitar - Noticias Principales  de Colombia Radio Santa Fe 1070 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8" y="434108"/>
            <a:ext cx="8340436" cy="597592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Grp="1" noChangeArrowheads="1"/>
          </p:cNvSpPr>
          <p:nvPr>
            <p:ph idx="1"/>
          </p:nvPr>
        </p:nvSpPr>
        <p:spPr>
          <a:xfrm>
            <a:off x="3888510" y="3061852"/>
            <a:ext cx="4867564" cy="2923311"/>
          </a:xfrm>
          <a:noFill/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PE" b="1" i="1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</a:rPr>
              <a:t>   ¿</a:t>
            </a:r>
            <a:r>
              <a:rPr lang="es-PE" b="1" i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</a:rPr>
              <a:t>Cedo ante la tentación de apartarme de la Luz por temor a </a:t>
            </a:r>
            <a:r>
              <a:rPr lang="es-PE" b="1" i="1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</a:rPr>
              <a:t>que se descubran </a:t>
            </a:r>
            <a:r>
              <a:rPr lang="es-PE" b="1" i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</a:rPr>
              <a:t>mis obras malas?</a:t>
            </a:r>
            <a:endParaRPr lang="es-ES" b="1" i="1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/>
                </a:outerShdw>
              </a:effectLst>
            </a:endParaRPr>
          </a:p>
          <a:p>
            <a:pPr algn="ctr">
              <a:buFont typeface="Wingdings" panose="05000000000000000000" pitchFamily="2" charset="2"/>
              <a:buChar char="ü"/>
            </a:pPr>
            <a:endParaRPr lang="es-ES" b="1" i="1" dirty="0" smtClean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700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.pinimg.com/564x/ce/0e/a4/ce0ea4169a5a3e6d3f83edc77a0666a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65" y="1298849"/>
            <a:ext cx="8372672" cy="513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9" name="WordArt 8"/>
          <p:cNvSpPr>
            <a:spLocks noChangeArrowheads="1" noChangeShapeType="1" noTextEdit="1"/>
          </p:cNvSpPr>
          <p:nvPr/>
        </p:nvSpPr>
        <p:spPr bwMode="auto">
          <a:xfrm>
            <a:off x="911811" y="2730338"/>
            <a:ext cx="1533525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203783" name="Rectangle 7"/>
          <p:cNvSpPr>
            <a:spLocks noChangeArrowheads="1"/>
          </p:cNvSpPr>
          <p:nvPr/>
        </p:nvSpPr>
        <p:spPr bwMode="auto">
          <a:xfrm>
            <a:off x="467007" y="2357063"/>
            <a:ext cx="3430738" cy="345260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slope"/>
          </a:sp3d>
          <a:ex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Motivación</a:t>
            </a:r>
            <a:r>
              <a:rPr kumimoji="0" lang="es-PE" sz="2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El amor que Dios nos tiene se expresa en su forma más intensa en la muerte en cruz de su Hijo. Muere para que la humanidad tenga vida. </a:t>
            </a:r>
            <a:endParaRPr kumimoji="0" lang="es-ES" sz="24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248785" y="3089158"/>
            <a:ext cx="3432130" cy="186153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slope"/>
          </a:sp3d>
          <a:extLst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Nuestra oración es de agradecimiento al  Padre por su amor;  </a:t>
            </a:r>
            <a:r>
              <a:rPr kumimoji="0" lang="es-PE" sz="2400" b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 </a:t>
            </a:r>
            <a:r>
              <a:rPr kumimoji="0" lang="es-PE" sz="2400" b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</a:t>
            </a:r>
            <a:r>
              <a:rPr kumimoji="0" lang="es-PE" sz="2400" b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vida </a:t>
            </a:r>
            <a:r>
              <a:rPr kumimoji="0" lang="es-PE" sz="2400" b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 nos da.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07" y="461368"/>
            <a:ext cx="8213908" cy="83748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0" name="Rectángulo 9"/>
          <p:cNvSpPr/>
          <p:nvPr/>
        </p:nvSpPr>
        <p:spPr>
          <a:xfrm>
            <a:off x="748940" y="557863"/>
            <a:ext cx="80316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8064A2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ORATIO ¿Qué le digo al Señor motivado por su Palabra?</a:t>
            </a:r>
            <a:endParaRPr kumimoji="0" lang="es-PE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rgbClr val="8064A2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847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3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3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37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3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35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3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52" y="438912"/>
            <a:ext cx="8388096" cy="5980176"/>
          </a:xfrm>
          <a:prstGeom prst="rect">
            <a:avLst/>
          </a:prstGeom>
        </p:spPr>
      </p:pic>
      <p:sp>
        <p:nvSpPr>
          <p:cNvPr id="108550" name="Text Box 6"/>
          <p:cNvSpPr txBox="1">
            <a:spLocks noChangeArrowheads="1"/>
          </p:cNvSpPr>
          <p:nvPr/>
        </p:nvSpPr>
        <p:spPr bwMode="auto">
          <a:xfrm>
            <a:off x="377952" y="653110"/>
            <a:ext cx="3491346" cy="452431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PE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Script MT Bold" pitchFamily="66" charset="0"/>
                <a:ea typeface="+mn-ea"/>
                <a:cs typeface="+mn-cs"/>
              </a:rPr>
              <a:t>Cada participante menciona alguna situación de oscuridad, personal o social que deba ser iluminada por la luz de Cristo. </a:t>
            </a:r>
            <a:endParaRPr kumimoji="0" lang="es-ES_tradnl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uLnTx/>
              <a:uFillTx/>
              <a:latin typeface="Script MT Bold" pitchFamily="66" charset="0"/>
              <a:ea typeface="+mn-ea"/>
              <a:cs typeface="+mn-cs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317673" y="2189018"/>
            <a:ext cx="2348377" cy="107721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Script MT Bold" pitchFamily="66" charset="0"/>
                <a:ea typeface="+mn-ea"/>
                <a:cs typeface="+mn-cs"/>
              </a:rPr>
              <a:t>La asamblea responde: 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115774" y="3672304"/>
            <a:ext cx="3640299" cy="212365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Script MT Bold" pitchFamily="66" charset="0"/>
                <a:ea typeface="+mn-ea"/>
                <a:cs typeface="+mn-cs"/>
              </a:rPr>
              <a:t>“</a:t>
            </a:r>
            <a:r>
              <a:rPr kumimoji="0" lang="es-PE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Script MT Bold" pitchFamily="66" charset="0"/>
                <a:ea typeface="+mn-ea"/>
                <a:cs typeface="+mn-cs"/>
              </a:rPr>
              <a:t>Señor, aumenta nuestra fe.”</a:t>
            </a:r>
          </a:p>
        </p:txBody>
      </p:sp>
    </p:spTree>
    <p:extLst>
      <p:ext uri="{BB962C8B-B14F-4D97-AF65-F5344CB8AC3E}">
        <p14:creationId xmlns:p14="http://schemas.microsoft.com/office/powerpoint/2010/main" val="363710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11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900"/>
                            </p:stCondLst>
                            <p:childTnLst>
                              <p:par>
                                <p:cTn id="1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0" grpId="0"/>
      <p:bldP spid="4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5" y="404446"/>
            <a:ext cx="8360229" cy="6049108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563191" y="5428952"/>
            <a:ext cx="78078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Se </a:t>
            </a: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puede, también, recitar el salmo responsorial que corresponde a este domingo. </a:t>
            </a:r>
          </a:p>
        </p:txBody>
      </p:sp>
    </p:spTree>
    <p:extLst>
      <p:ext uri="{BB962C8B-B14F-4D97-AF65-F5344CB8AC3E}">
        <p14:creationId xmlns:p14="http://schemas.microsoft.com/office/powerpoint/2010/main" val="239966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71" y="469575"/>
            <a:ext cx="8413773" cy="5949697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122404" y="5842122"/>
            <a:ext cx="7108477" cy="3693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Cantos sugeridos</a:t>
            </a:r>
            <a:r>
              <a:rPr kumimoji="0" lang="es-ES_tradnl" sz="1800" b="1" i="0" u="sng" strike="noStrike" kern="1200" cap="none" spc="0" normalizeH="0" baseline="0" noProof="0" dirty="0">
                <a:ln>
                  <a:noFill/>
                </a:ln>
                <a:solidFill>
                  <a:srgbClr val="CC99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srgbClr val="CC99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:  </a:t>
            </a:r>
            <a:r>
              <a:rPr kumimoji="0" lang="es-PE" sz="1800" b="1" i="0" u="none" strike="noStrike" kern="1200" cap="none" spc="0" normalizeH="0" baseline="0" noProof="0" dirty="0">
                <a:ln>
                  <a:noFill/>
                </a:ln>
                <a:solidFill>
                  <a:srgbClr val="1C1C1C">
                    <a:lumMod val="10000"/>
                    <a:lumOff val="90000"/>
                  </a:srgbClr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Jesús está entre nosotros; Danos tu luz</a:t>
            </a:r>
            <a:endParaRPr kumimoji="0" lang="es-ES_tradnl" sz="1800" b="1" i="0" u="none" strike="noStrike" kern="1200" cap="none" spc="0" normalizeH="0" baseline="0" noProof="0" dirty="0">
              <a:ln>
                <a:noFill/>
              </a:ln>
              <a:solidFill>
                <a:srgbClr val="1C1C1C">
                  <a:lumMod val="10000"/>
                  <a:lumOff val="90000"/>
                </a:srgbClr>
              </a:solidFill>
              <a:effectLst>
                <a:outerShdw blurRad="50800" dist="38100" dir="10800000" algn="r" rotWithShape="0">
                  <a:prstClr val="black"/>
                </a:outerShdw>
              </a:effectLst>
              <a:uLnTx/>
              <a:uFillTx/>
              <a:latin typeface="Swis721 BT" pitchFamily="34" charset="0"/>
              <a:ea typeface="+mn-ea"/>
              <a:cs typeface="+mn-cs"/>
            </a:endParaRPr>
          </a:p>
        </p:txBody>
      </p:sp>
      <p:sp>
        <p:nvSpPr>
          <p:cNvPr id="2" name="2 Marcador de contenido"/>
          <p:cNvSpPr txBox="1">
            <a:spLocks/>
          </p:cNvSpPr>
          <p:nvPr/>
        </p:nvSpPr>
        <p:spPr>
          <a:xfrm>
            <a:off x="773793" y="812944"/>
            <a:ext cx="7805701" cy="637426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Ambientación</a:t>
            </a:r>
            <a:r>
              <a:rPr kumimoji="0" lang="es-ES_tradnl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kumimoji="0" lang="es-PE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Cruz, una vela grande adornada con flores, una vela por participante (si es posible, con su nombre).</a:t>
            </a:r>
          </a:p>
        </p:txBody>
      </p:sp>
    </p:spTree>
    <p:extLst>
      <p:ext uri="{BB962C8B-B14F-4D97-AF65-F5344CB8AC3E}">
        <p14:creationId xmlns:p14="http://schemas.microsoft.com/office/powerpoint/2010/main" val="2000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95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iste desesperada mujer llorando llorando con las manos juntas y lágrimas  en los ojos durante problemas | Foto Prem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55" y="433098"/>
            <a:ext cx="8360353" cy="59861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619795" y="641918"/>
            <a:ext cx="2395207" cy="64633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i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3600" i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3600" i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3600" i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3600" i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0" i="0" u="none" strike="noStrike" kern="1200" cap="none" spc="0" normalizeH="0" baseline="0" noProof="0" dirty="0">
                <a:ln>
                  <a:noFill/>
                </a:ln>
                <a:solidFill>
                  <a:srgbClr val="FFFF4B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s-ES_tradnl" sz="3600" b="0" i="1" u="none" strike="noStrike" kern="1200" cap="none" spc="0" normalizeH="0" baseline="0" noProof="0" dirty="0">
                <a:ln>
                  <a:noFill/>
                </a:ln>
                <a:solidFill>
                  <a:srgbClr val="FFFF4B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Salmo  </a:t>
            </a:r>
            <a:r>
              <a:rPr kumimoji="0" lang="es-ES_tradnl" sz="2400" b="0" i="1" u="none" strike="noStrike" kern="1200" cap="none" spc="0" normalizeH="0" baseline="0" noProof="0" dirty="0">
                <a:ln>
                  <a:noFill/>
                </a:ln>
                <a:solidFill>
                  <a:srgbClr val="FFFF4B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136</a:t>
            </a:r>
            <a:endParaRPr kumimoji="0" lang="es-ES_tradnl" sz="6600" b="0" i="0" u="none" strike="noStrike" kern="1200" cap="none" spc="0" normalizeH="0" baseline="0" noProof="0" dirty="0">
              <a:ln>
                <a:noFill/>
              </a:ln>
              <a:solidFill>
                <a:srgbClr val="FFFF4B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227782" y="4424218"/>
            <a:ext cx="3462608" cy="15696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FFFF4B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Que no me olvide de ti; Señor.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71055" y="1524747"/>
            <a:ext cx="3177310" cy="440120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1" u="none" strike="noStrike" kern="1200" spc="50" normalizeH="0" baseline="0" noProof="0" dirty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es-ES" sz="2400" b="1" i="1" u="none" strike="noStrike" kern="1200" spc="50" normalizeH="0" baseline="0" noProof="0" dirty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Junto a los canales de Babilonia nos sentamos a llorar con nostalgia de Sión; en los sauces de sus orillas colgábamos nuestras cítaras.</a:t>
            </a:r>
            <a:endParaRPr kumimoji="0" lang="es-ES_tradnl" sz="2400" b="1" i="1" u="none" strike="noStrike" kern="1200" spc="50" normalizeH="0" baseline="0" noProof="0" dirty="0">
              <a:ln w="9525" cmpd="sng">
                <a:solidFill>
                  <a:srgbClr val="C0000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07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1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ijas de Sion Canto Oficial Parte 1/7 HD - YouTube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8012" y="434108"/>
            <a:ext cx="8388062" cy="596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824378" y="5599024"/>
            <a:ext cx="7475330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spc="50" normalizeH="0" baseline="0" noProof="0" dirty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Que no me olvide de ti, Señor.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456234" y="1052736"/>
            <a:ext cx="6284118" cy="369332"/>
          </a:xfrm>
          <a:prstGeom prst="rect">
            <a:avLst/>
          </a:prstGeom>
          <a:noFill/>
          <a:ln>
            <a:noFill/>
          </a:ln>
          <a:effectLst>
            <a:outerShdw dist="40161" dir="1106097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dist="38100" sx="1000" sy="1000" algn="r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  </a:t>
            </a:r>
            <a:endParaRPr kumimoji="0" lang="ca-ES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dist="38100" sx="1000" sy="1000" algn="r" rotWithShape="0">
                  <a:prstClr val="black"/>
                </a:outerShdw>
              </a:effectLst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60726" y="3283309"/>
            <a:ext cx="8095348" cy="224676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prstTxWarp prst="textSto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normalizeH="0" baseline="0" noProof="0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</a:rPr>
              <a:t> A</a:t>
            </a:r>
            <a:r>
              <a:rPr kumimoji="0" lang="es-ES" sz="2800" b="1" i="0" u="none" strike="noStrike" kern="1200" normalizeH="0" baseline="0" noProof="0" dirty="0" err="1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llí</a:t>
            </a:r>
            <a:r>
              <a:rPr kumimoji="0" lang="es-ES" sz="2800" b="1" i="0" u="none" strike="noStrike" kern="1200" normalizeH="0" baseline="0" noProof="0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 los que nos deportaron nos invitaban a cantar; nuestros opresores, a divertirlos: </a:t>
            </a:r>
            <a:r>
              <a:rPr kumimoji="0" lang="es-ES" sz="2800" b="1" i="0" u="none" strike="noStrike" kern="1200" normalizeH="0" baseline="0" noProof="0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                                             «¡</a:t>
            </a:r>
            <a:r>
              <a:rPr kumimoji="0" lang="es-ES" sz="2800" b="1" i="0" u="none" strike="noStrike" kern="1200" normalizeH="0" baseline="0" noProof="0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Cántenos un cantar de </a:t>
            </a:r>
            <a:r>
              <a:rPr kumimoji="0" lang="es-ES" sz="2800" b="1" i="0" u="none" strike="noStrike" kern="1200" normalizeH="0" baseline="0" noProof="0" dirty="0" err="1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Sión</a:t>
            </a:r>
            <a:r>
              <a:rPr kumimoji="0" lang="es-ES" sz="2800" b="1" i="0" u="none" strike="noStrike" kern="1200" normalizeH="0" baseline="0" noProof="0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».</a:t>
            </a:r>
            <a:endParaRPr kumimoji="0" lang="ca-ES" sz="2800" b="1" i="0" u="none" strike="noStrike" kern="1200" normalizeH="0" baseline="0" noProof="0" dirty="0">
              <a:solidFill>
                <a:srgbClr val="FFFF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800" b="1" i="0" u="none" strike="noStrike" kern="1200" normalizeH="0" baseline="0" noProof="0" dirty="0">
              <a:solidFill>
                <a:srgbClr val="FFFF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53901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45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Manos de mujer levantar una biblia para orar | Foto Prem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64" y="429673"/>
            <a:ext cx="8375172" cy="600807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5908675" y="4501232"/>
            <a:ext cx="2691684" cy="15696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srgbClr val="CCCCFF">
                      <a:lumMod val="10000"/>
                    </a:srgbClr>
                  </a:outerShdw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Que no me olvide de ti, Señor.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41325" y="1849438"/>
            <a:ext cx="184150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600" i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3600" i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3600" i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3600" i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3600" i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66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700106" y="436744"/>
            <a:ext cx="7778875" cy="181588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1" u="none" strike="noStrike" kern="1200" normalizeH="0" baseline="0" noProof="0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es-ES" sz="2800" b="1" i="1" u="none" strike="noStrike" kern="1200" normalizeH="0" baseline="0" noProof="0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¡Cómo cantar un </a:t>
            </a:r>
            <a:r>
              <a:rPr kumimoji="0" lang="es-ES" sz="2800" b="1" i="1" u="none" strike="noStrike" kern="1200" normalizeH="0" baseline="0" noProof="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cántico </a:t>
            </a:r>
            <a:r>
              <a:rPr kumimoji="0" lang="es-ES" sz="2800" b="1" i="1" u="none" strike="noStrike" kern="1200" normalizeH="0" baseline="0" noProof="0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del Señor en tierra extranjera! Si me olvido de ti, Jerusalén, que se me paralice la mano derecha.</a:t>
            </a:r>
            <a:endParaRPr kumimoji="0" lang="es-ES_tradnl" sz="2800" b="1" i="1" u="none" strike="noStrike" kern="1200" normalizeH="0" baseline="0" noProof="0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71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5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946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64" y="431338"/>
            <a:ext cx="8349672" cy="59786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210090" y="4421487"/>
            <a:ext cx="3913619" cy="1569660"/>
          </a:xfrm>
          <a:prstGeom prst="rect">
            <a:avLst/>
          </a:prstGeom>
          <a:noFill/>
          <a:ln>
            <a:noFill/>
          </a:ln>
          <a:effectLst>
            <a:outerShdw dist="40161" dir="1106097" algn="ctr" rotWithShape="0">
              <a:srgbClr val="E10A0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CC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prstTxWarp prst="textSto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Que no me olvide de ti; Señor.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815400" y="705995"/>
            <a:ext cx="5775265" cy="2714692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prstTxWarp prst="textIn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Que se me pegue la lengua al paladar, si no me acuerdo de ti, si no pongo a Jerusalén, en la cumbre de mis alegrías</a:t>
            </a: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2584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5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98" y="1041232"/>
            <a:ext cx="8378246" cy="5340096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754910" y="2460290"/>
            <a:ext cx="6561506" cy="345898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</a:rPr>
              <a:t>Estamos</a:t>
            </a:r>
            <a:r>
              <a:rPr kumimoji="0" lang="es-PE" sz="19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</a:rPr>
              <a:t>, pues, llamados a honrar la Santa Cruz, entendida en el sentido de toda clase de sufrimientos</a:t>
            </a:r>
            <a:r>
              <a:rPr kumimoji="0" lang="es-PE" sz="1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</a:rPr>
              <a:t>, tanto </a:t>
            </a:r>
            <a:r>
              <a:rPr kumimoji="0" lang="es-PE" sz="19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</a:rPr>
              <a:t>los relacionados con la misma Cruz en la que Nuestro Señor fue clavado, como las demás penas y dolores que padeció durante su santa vida humana, </a:t>
            </a:r>
            <a:r>
              <a:rPr kumimoji="0" lang="es-PE" sz="1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</a:rPr>
              <a:t> </a:t>
            </a:r>
            <a:r>
              <a:rPr kumimoji="0" lang="es-PE" sz="19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</a:rPr>
              <a:t>como El mismo nos lo enseña en diversos lugares de los santos evangelios. </a:t>
            </a:r>
            <a:r>
              <a:rPr kumimoji="0" lang="es-PE" sz="1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Times New Roman" pitchFamily="18" charset="0"/>
              </a:rPr>
              <a:t>Pero </a:t>
            </a:r>
            <a:r>
              <a:rPr kumimoji="0" lang="es-PE" sz="19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Times New Roman" pitchFamily="18" charset="0"/>
              </a:rPr>
              <a:t>principalmente las almas escogidas por Dios están de manera muy particular destinadas al sufrimiento</a:t>
            </a:r>
            <a:r>
              <a:rPr kumimoji="0" lang="es-PE" sz="1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Times New Roman" pitchFamily="18" charset="0"/>
              </a:rPr>
              <a:t>,</a:t>
            </a:r>
            <a:r>
              <a:rPr kumimoji="0" lang="es-PE" sz="19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Times New Roman" pitchFamily="18" charset="0"/>
              </a:rPr>
              <a:t> que es para ellas tan dulce y agradable que antes preferirían morir que no tener que sufrir, puesto que para ellas amar y sufrir es </a:t>
            </a:r>
            <a:r>
              <a:rPr kumimoji="0" lang="es-PE" sz="1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Times New Roman" pitchFamily="18" charset="0"/>
              </a:rPr>
              <a:t>                      una </a:t>
            </a:r>
            <a:r>
              <a:rPr kumimoji="0" lang="es-PE" sz="19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Times New Roman" pitchFamily="18" charset="0"/>
              </a:rPr>
              <a:t>misma cosa</a:t>
            </a:r>
            <a:r>
              <a:rPr kumimoji="0" lang="es-PE" sz="1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Times New Roman" pitchFamily="18" charset="0"/>
              </a:rPr>
              <a:t>…</a:t>
            </a:r>
            <a:endParaRPr kumimoji="0" lang="es-ES_tradnl" sz="19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/>
              <a:ea typeface="+mn-ea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73679" y="1345837"/>
            <a:ext cx="1531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b="1" i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</a:rPr>
              <a:t>Motivación: </a:t>
            </a:r>
            <a:endParaRPr lang="en-US" dirty="0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662550" y="1707489"/>
            <a:ext cx="6561506" cy="67549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</a:rPr>
              <a:t>Contemplemos </a:t>
            </a:r>
            <a:r>
              <a:rPr kumimoji="0" lang="es-PE" sz="1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</a:rPr>
              <a:t>a Cristo en la cruz, hagamos nuestros los sentimientos de Santa Luisa de </a:t>
            </a:r>
            <a:r>
              <a:rPr kumimoji="0" lang="es-PE" sz="19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</a:rPr>
              <a:t>Marillac: </a:t>
            </a:r>
            <a:endParaRPr kumimoji="0" lang="es-PE" sz="1900" b="1" i="1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/>
              <a:ea typeface="+mn-ea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166294" y="5949280"/>
            <a:ext cx="7150122" cy="86409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400" b="0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uLnTx/>
              <a:uFillTx/>
              <a:latin typeface="Lucida Sans" pitchFamily="34" charset="0"/>
              <a:ea typeface="+mn-ea"/>
              <a:cs typeface="+mn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99" y="431050"/>
            <a:ext cx="8378245" cy="83748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7" name="Rectángulo 6"/>
          <p:cNvSpPr/>
          <p:nvPr/>
        </p:nvSpPr>
        <p:spPr>
          <a:xfrm>
            <a:off x="790661" y="553100"/>
            <a:ext cx="7589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8064A2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CONTEMPLATIO ¿Qué me lleva a hacer el texto?</a:t>
            </a:r>
            <a:endParaRPr kumimoji="0" lang="es-PE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rgbClr val="8064A2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9886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na foto de jesus recibiendo a sus hijos | Imágenes de jesus, Imágenes  religiosas, Imágenes de di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30" y="432520"/>
            <a:ext cx="8351114" cy="596828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933" name="Rectangle 5"/>
          <p:cNvSpPr>
            <a:spLocks noChangeArrowheads="1"/>
          </p:cNvSpPr>
          <p:nvPr/>
        </p:nvSpPr>
        <p:spPr bwMode="auto">
          <a:xfrm>
            <a:off x="503796" y="441756"/>
            <a:ext cx="8130382" cy="2311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 ¿qué hace Dios en el cielo? Da eternamente cumplimiento a la muerte y padecimientos </a:t>
            </a:r>
            <a:r>
              <a:rPr kumimoji="0" lang="es-PE" sz="2400" b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kumimoji="0" lang="es-PE" sz="2400" b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su Hijo, </a:t>
            </a:r>
            <a:r>
              <a:rPr kumimoji="0" lang="es-PE" sz="2400" b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haciendo </a:t>
            </a:r>
            <a:r>
              <a:rPr kumimoji="0" lang="es-PE" sz="2400" b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bienaventuradas a </a:t>
            </a:r>
            <a:r>
              <a:rPr kumimoji="0" lang="es-PE" sz="2400" b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kumimoji="0" lang="es-PE" sz="2400" b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almas redimidas con esos padecimientos. </a:t>
            </a:r>
            <a:endParaRPr kumimoji="0" lang="es-ES" sz="2400" b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935" name="Rectangle 7"/>
          <p:cNvSpPr>
            <a:spLocks noChangeArrowheads="1"/>
          </p:cNvSpPr>
          <p:nvPr/>
        </p:nvSpPr>
        <p:spPr bwMode="auto">
          <a:xfrm>
            <a:off x="711995" y="4929625"/>
            <a:ext cx="7713985" cy="118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  <a:outerShdw blurRad="50800" dist="50800" algn="l" rotWithShape="0">
                  <a:prstClr val="black"/>
                </a:outerShdw>
              </a:effectLst>
              <a:uLnTx/>
              <a:uFillTx/>
              <a:latin typeface="Lucida Sans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03796" y="2542382"/>
            <a:ext cx="3301115" cy="2090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¡</a:t>
            </a:r>
            <a:r>
              <a:rPr kumimoji="0" lang="es-PE" sz="2400" b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Oh Cruz! </a:t>
            </a:r>
            <a:r>
              <a:rPr kumimoji="0" lang="es-PE" sz="2400" b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           ¡</a:t>
            </a:r>
            <a:r>
              <a:rPr kumimoji="0" lang="es-PE" sz="2400" b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oh sufrimientos! </a:t>
            </a:r>
            <a:r>
              <a:rPr kumimoji="0" lang="es-PE" sz="2400" b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         ¡</a:t>
            </a:r>
            <a:r>
              <a:rPr kumimoji="0" lang="es-PE" sz="2400" b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qué amables son puesto que el amor de Dios les ha cedido el puesto, en su Hijo, </a:t>
            </a:r>
            <a:endParaRPr kumimoji="0" lang="es-ES" sz="2400" b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319820" y="3617506"/>
            <a:ext cx="3314358" cy="2031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kumimoji="0" lang="es-PE" sz="2400" b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adquirir por medio suyo el poder de otorgar su paraíso a los que las delicias habían arrojado de él!” (</a:t>
            </a:r>
            <a:r>
              <a:rPr kumimoji="0" lang="es-PE" sz="1400" b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Santa Luisa</a:t>
            </a:r>
            <a:r>
              <a:rPr kumimoji="0" lang="es-PE" sz="1400" b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kumimoji="0" lang="es-PE" sz="1400" b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Marillac</a:t>
            </a:r>
            <a:r>
              <a:rPr kumimoji="0" lang="es-PE" sz="1400" b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s-PE" sz="1400" b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E.57</a:t>
            </a:r>
            <a:r>
              <a:rPr kumimoji="0" lang="es-PE" sz="2400" b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3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26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72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3" grpId="0"/>
      <p:bldP spid="6" grpId="0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50" y="420994"/>
            <a:ext cx="8429567" cy="597057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1235517" y="413889"/>
            <a:ext cx="6421427" cy="15696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marL="685800" marR="0" lvl="0" indent="-6858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PE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srgbClr val="C00000"/>
                  </a:outerShdw>
                </a:effectLst>
                <a:uLnTx/>
                <a:uFillTx/>
                <a:latin typeface="Script MT Bold" pitchFamily="66" charset="0"/>
                <a:ea typeface="+mn-ea"/>
                <a:cs typeface="Times New Roman" pitchFamily="18" charset="0"/>
              </a:rPr>
              <a:t>Compromiso de </a:t>
            </a:r>
            <a:r>
              <a:rPr kumimoji="0" lang="es-PE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srgbClr val="C00000"/>
                  </a:outerShdw>
                </a:effectLst>
                <a:uLnTx/>
                <a:uFillTx/>
                <a:latin typeface="Script MT Bold" pitchFamily="66" charset="0"/>
                <a:ea typeface="+mn-ea"/>
                <a:cs typeface="Times New Roman" pitchFamily="18" charset="0"/>
              </a:rPr>
              <a:t>la semana: </a:t>
            </a:r>
            <a:endParaRPr kumimoji="0" lang="es-PE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srgbClr val="C00000"/>
                </a:outerShdw>
              </a:effectLst>
              <a:uLnTx/>
              <a:uFillTx/>
              <a:latin typeface="Arial"/>
              <a:ea typeface="+mn-ea"/>
            </a:endParaRPr>
          </a:p>
        </p:txBody>
      </p:sp>
      <p:sp>
        <p:nvSpPr>
          <p:cNvPr id="136197" name="Rectangle 5"/>
          <p:cNvSpPr>
            <a:spLocks noChangeArrowheads="1"/>
          </p:cNvSpPr>
          <p:nvPr/>
        </p:nvSpPr>
        <p:spPr bwMode="auto">
          <a:xfrm>
            <a:off x="2613683" y="4150079"/>
            <a:ext cx="5639004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50800" algn="l" rotWithShape="0">
                    <a:srgbClr val="C00000"/>
                  </a:outerShdw>
                </a:effectLst>
                <a:uLnTx/>
                <a:uFillTx/>
                <a:latin typeface="Script MT Bold" pitchFamily="66" charset="0"/>
                <a:ea typeface="+mn-ea"/>
                <a:cs typeface="Times New Roman" pitchFamily="18" charset="0"/>
              </a:rPr>
              <a:t>Contemplar durante la semana algún crucifijo y tomar la decisión de caminar hacia la luz que brilla en Cristo Crucificado.</a:t>
            </a:r>
          </a:p>
        </p:txBody>
      </p:sp>
    </p:spTree>
    <p:extLst>
      <p:ext uri="{BB962C8B-B14F-4D97-AF65-F5344CB8AC3E}">
        <p14:creationId xmlns:p14="http://schemas.microsoft.com/office/powerpoint/2010/main" val="1307799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.pinimg.com/564x/92/3a/01/923a015ec8dce1f6ffc3f7911eb81d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91" y="424874"/>
            <a:ext cx="8340435" cy="601287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25" name="Rectangle 5"/>
          <p:cNvSpPr>
            <a:spLocks noChangeArrowheads="1"/>
          </p:cNvSpPr>
          <p:nvPr/>
        </p:nvSpPr>
        <p:spPr bwMode="auto">
          <a:xfrm>
            <a:off x="993703" y="1615700"/>
            <a:ext cx="3347388" cy="2596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uLnTx/>
                <a:uFillTx/>
                <a:latin typeface="Berlin Sans FB" panose="020E0602020502020306" pitchFamily="34" charset="0"/>
                <a:ea typeface="Times New Roman" panose="02020603050405020304" pitchFamily="18" charset="0"/>
              </a:rPr>
              <a:t>Señor, que tu bondad descienda sobre nosotros, caminantes en la esperanza de tu encuentro.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63500" algn="l" rotWithShape="0">
                  <a:prstClr val="black"/>
                </a:outerShdw>
              </a:effectLst>
              <a:uLnTx/>
              <a:uFillTx/>
              <a:latin typeface="Berlin Sans FB" panose="020E0602020502020306" pitchFamily="34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8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63500" algn="l" rotWithShape="0">
                  <a:prstClr val="black"/>
                </a:outerShdw>
              </a:effectLst>
              <a:uLnTx/>
              <a:uFillTx/>
              <a:latin typeface="Berlin Sans FB" panose="020E0602020502020306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33126" name="WordArt 6"/>
          <p:cNvSpPr>
            <a:spLocks noChangeArrowheads="1" noChangeShapeType="1" noTextEdit="1"/>
          </p:cNvSpPr>
          <p:nvPr/>
        </p:nvSpPr>
        <p:spPr bwMode="auto">
          <a:xfrm>
            <a:off x="709844" y="424873"/>
            <a:ext cx="2495173" cy="46643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DESTINE" panose="02000000000000000000" pitchFamily="2" charset="0"/>
                <a:ea typeface="+mn-ea"/>
                <a:cs typeface="+mn-cs"/>
              </a:rPr>
              <a:t>Oración final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15635" y="4936173"/>
            <a:ext cx="8266545" cy="1316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uLnTx/>
                <a:uFillTx/>
                <a:latin typeface="Berlin Sans FB" panose="020E0602020502020306" pitchFamily="34" charset="0"/>
                <a:ea typeface="Times New Roman" panose="02020603050405020304" pitchFamily="18" charset="0"/>
              </a:rPr>
              <a:t>En </a:t>
            </a:r>
            <a:r>
              <a:rPr kumimoji="0" lang="es-ES_tradnl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uLnTx/>
                <a:uFillTx/>
                <a:latin typeface="Berlin Sans FB" panose="020E0602020502020306" pitchFamily="34" charset="0"/>
                <a:ea typeface="Times New Roman" panose="02020603050405020304" pitchFamily="18" charset="0"/>
              </a:rPr>
              <a:t>ti solo reposa nuestra esperanza, haznos cercanos a todo aquel que espera en medio de la injusticia y de la muerte, el amanecer de tu Reino en el mundo.</a:t>
            </a:r>
            <a:endParaRPr kumimoji="0" lang="es-PE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63500" algn="l" rotWithShape="0">
                  <a:prstClr val="black"/>
                </a:outerShdw>
              </a:effectLst>
              <a:uLnTx/>
              <a:uFillTx/>
              <a:latin typeface="Berlin Sans FB" panose="020E0602020502020306" pitchFamily="34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63500" algn="l" rotWithShape="0">
                  <a:prstClr val="black"/>
                </a:outerShdw>
              </a:effectLst>
              <a:uLnTx/>
              <a:uFillTx/>
              <a:latin typeface="Berlin Sans FB" panose="020E0602020502020306" pitchFamily="34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8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63500" algn="l" rotWithShape="0">
                  <a:prstClr val="black"/>
                </a:outerShdw>
              </a:effectLst>
              <a:uLnTx/>
              <a:uFillTx/>
              <a:latin typeface="Berlin Sans FB" panose="020E0602020502020306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7" name="Imagen 6" descr="4 cuaresma"/>
          <p:cNvPicPr/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564" y="7821323"/>
            <a:ext cx="817418" cy="831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036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55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5" grpId="0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.pinimg.com/564x/9f/9c/c0/9f9cc03240334faafde0875d918aeb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23" y="454771"/>
            <a:ext cx="8323404" cy="597373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25" name="Rectangle 5"/>
          <p:cNvSpPr>
            <a:spLocks noChangeArrowheads="1"/>
          </p:cNvSpPr>
          <p:nvPr/>
        </p:nvSpPr>
        <p:spPr bwMode="auto">
          <a:xfrm>
            <a:off x="395723" y="454771"/>
            <a:ext cx="8323403" cy="3008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glow rad="1524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Berlin Sans FB" panose="020E0602020502020306" pitchFamily="34" charset="0"/>
                <a:ea typeface="Times New Roman" panose="02020603050405020304" pitchFamily="18" charset="0"/>
              </a:rPr>
              <a:t>Que tus elegidos puedan experimentar la salvación que viene de Ti, escudo y protector nuestro.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>
                  <a:glow rad="1524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Berlin Sans FB" panose="020E0602020502020306" pitchFamily="34" charset="0"/>
                <a:ea typeface="Times New Roman" panose="02020603050405020304" pitchFamily="18" charset="0"/>
              </a:rPr>
              <a:t>Contempla </a:t>
            </a:r>
            <a:r>
              <a:rPr kumimoji="0" lang="es-ES_tradnl" sz="28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glow rad="1524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Berlin Sans FB" panose="020E0602020502020306" pitchFamily="34" charset="0"/>
                <a:ea typeface="Times New Roman" panose="02020603050405020304" pitchFamily="18" charset="0"/>
              </a:rPr>
              <a:t>hoy, Padre,</a:t>
            </a:r>
            <a:endParaRPr kumimoji="0" lang="es-PE" sz="2800" b="0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>
                <a:glow rad="1524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Berlin Sans FB" panose="020E0602020502020306" pitchFamily="34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glow rad="1524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Berlin Sans FB" panose="020E0602020502020306" pitchFamily="34" charset="0"/>
                <a:ea typeface="Times New Roman" panose="02020603050405020304" pitchFamily="18" charset="0"/>
              </a:rPr>
              <a:t>el rostro de tu ungido en la Cruz,</a:t>
            </a:r>
            <a:endParaRPr kumimoji="0" lang="es-PE" sz="2800" b="0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>
                <a:glow rad="1524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Berlin Sans FB" panose="020E0602020502020306" pitchFamily="34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glow rad="1524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Berlin Sans FB" panose="020E0602020502020306" pitchFamily="34" charset="0"/>
                <a:ea typeface="Times New Roman" panose="02020603050405020304" pitchFamily="18" charset="0"/>
              </a:rPr>
              <a:t>para que nosotros vivamos y no muramos, </a:t>
            </a:r>
            <a:r>
              <a:rPr kumimoji="0" lang="es-ES_tradnl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>
                  <a:glow rad="1524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Berlin Sans FB" panose="020E0602020502020306" pitchFamily="34" charset="0"/>
                <a:ea typeface="Times New Roman" panose="02020603050405020304" pitchFamily="18" charset="0"/>
              </a:rPr>
              <a:t>                          y </a:t>
            </a:r>
            <a:r>
              <a:rPr kumimoji="0" lang="es-ES_tradnl" sz="28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glow rad="1524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Berlin Sans FB" panose="020E0602020502020306" pitchFamily="34" charset="0"/>
                <a:ea typeface="Times New Roman" panose="02020603050405020304" pitchFamily="18" charset="0"/>
              </a:rPr>
              <a:t>podamos cantar tus obras desde ya movidos por la esperanza en la Pascua que vibra hoy en nuestro corazón.</a:t>
            </a:r>
            <a:endParaRPr kumimoji="0" lang="es-PE" sz="2800" b="0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>
                <a:glow rad="1524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Berlin Sans FB" panose="020E0602020502020306" pitchFamily="34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8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524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Berlin Sans FB" panose="020E0602020502020306" pitchFamily="34" charset="0"/>
              <a:ea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96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.pinimg.com/564x/3f/fe/10/3ffe107d18372d3c8bd918ef5827c3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82" y="434373"/>
            <a:ext cx="8325657" cy="599149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203364" y="6366846"/>
            <a:ext cx="4802743" cy="400110"/>
          </a:xfrm>
          <a:prstGeom prst="rect">
            <a:avLst/>
          </a:prstGeom>
          <a:solidFill>
            <a:srgbClr val="8B4A72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Texto de </a:t>
            </a:r>
            <a:r>
              <a:rPr kumimoji="0" lang="es-PE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Lectio</a:t>
            </a:r>
            <a:r>
              <a:rPr kumimoji="0" lang="es-PE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 Divina:    Padre César Chávez  Alva (Chuno) </a:t>
            </a:r>
            <a:r>
              <a:rPr kumimoji="0" lang="es-PE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C.ongregación</a:t>
            </a:r>
            <a:r>
              <a:rPr kumimoji="0" lang="es-PE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 de la Misión.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 </a:t>
            </a:r>
            <a:r>
              <a:rPr kumimoji="0" lang="es-PE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Power</a:t>
            </a:r>
            <a:r>
              <a:rPr kumimoji="0" lang="es-PE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 Point :  Sor Pilar Caycho Vela  - Hija de la Caridad de San Vicente de </a:t>
            </a:r>
            <a:r>
              <a:rPr kumimoji="0" lang="es-PE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Paúl.</a:t>
            </a:r>
            <a:endParaRPr kumimoji="0" lang="es-PE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Poor Richar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348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bra La Biblia Con El Icono Del Crucifijo Detrás Imagen de archivo - Imagen  de icono, detrás: 510860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50" y="456172"/>
            <a:ext cx="8316073" cy="597152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309613" y="73533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uLnTx/>
              <a:uFillTx/>
              <a:latin typeface="Segoe Script" pitchFamily="34" charset="0"/>
              <a:ea typeface="+mn-ea"/>
              <a:cs typeface="Aharoni" pitchFamily="2" charset="-79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309612" y="1645238"/>
            <a:ext cx="517756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7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uLnTx/>
              <a:uFillTx/>
              <a:latin typeface="Tekton Pro" panose="020F0603020208020904" pitchFamily="34" charset="0"/>
              <a:ea typeface="+mn-ea"/>
              <a:cs typeface="Aharoni" pitchFamily="2" charset="-79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18185" y="5273829"/>
            <a:ext cx="8036417" cy="978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7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uLnTx/>
              <a:uFillTx/>
              <a:latin typeface="Tekton Pro" panose="020F0603020208020904" pitchFamily="34" charset="0"/>
              <a:ea typeface="+mn-ea"/>
              <a:cs typeface="Aharoni" pitchFamily="2" charset="-79"/>
            </a:endParaRPr>
          </a:p>
        </p:txBody>
      </p:sp>
      <p:sp>
        <p:nvSpPr>
          <p:cNvPr id="138245" name="Rectangle 5"/>
          <p:cNvSpPr>
            <a:spLocks noChangeArrowheads="1"/>
          </p:cNvSpPr>
          <p:nvPr/>
        </p:nvSpPr>
        <p:spPr bwMode="auto">
          <a:xfrm>
            <a:off x="415551" y="535198"/>
            <a:ext cx="7620085" cy="4817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Aharoni" pitchFamily="2" charset="-79"/>
              </a:rPr>
              <a:t>AMBIENTACIÓN: </a:t>
            </a:r>
            <a:r>
              <a:rPr kumimoji="0" lang="es-PE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Aharoni" pitchFamily="2" charset="-79"/>
              </a:rPr>
              <a:t>Dios crea  al ser humano por amor. </a:t>
            </a:r>
            <a:r>
              <a:rPr kumimoji="0" lang="es-P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Aharoni" pitchFamily="2" charset="-79"/>
              </a:rPr>
              <a:t>                 Por </a:t>
            </a:r>
            <a:r>
              <a:rPr kumimoji="0" lang="es-PE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Aharoni" pitchFamily="2" charset="-79"/>
              </a:rPr>
              <a:t>amor perdona al pueblo su infidelidad. </a:t>
            </a:r>
            <a:endParaRPr kumimoji="0" lang="es-PE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uLnTx/>
              <a:uFillTx/>
              <a:latin typeface="Arial"/>
              <a:ea typeface="+mn-ea"/>
              <a:cs typeface="Aharoni" pitchFamily="2" charset="-79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Aharoni" pitchFamily="2" charset="-79"/>
              </a:rPr>
              <a:t>Por </a:t>
            </a:r>
            <a:r>
              <a:rPr kumimoji="0" lang="es-PE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Aharoni" pitchFamily="2" charset="-79"/>
              </a:rPr>
              <a:t>amor, cuando estábamos muertos </a:t>
            </a:r>
            <a:endParaRPr kumimoji="0" lang="es-PE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uLnTx/>
              <a:uFillTx/>
              <a:latin typeface="Arial"/>
              <a:ea typeface="+mn-ea"/>
              <a:cs typeface="Aharoni" pitchFamily="2" charset="-79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Aharoni" pitchFamily="2" charset="-79"/>
              </a:rPr>
              <a:t>por </a:t>
            </a:r>
            <a:r>
              <a:rPr kumimoji="0" lang="es-PE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Aharoni" pitchFamily="2" charset="-79"/>
              </a:rPr>
              <a:t>el pecado, él nos devolvió la vida </a:t>
            </a:r>
            <a:endParaRPr kumimoji="0" lang="es-PE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uLnTx/>
              <a:uFillTx/>
              <a:latin typeface="Arial"/>
              <a:ea typeface="+mn-ea"/>
              <a:cs typeface="Aharoni" pitchFamily="2" charset="-79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Aharoni" pitchFamily="2" charset="-79"/>
              </a:rPr>
              <a:t>con </a:t>
            </a:r>
            <a:r>
              <a:rPr kumimoji="0" lang="es-PE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Aharoni" pitchFamily="2" charset="-79"/>
              </a:rPr>
              <a:t>la resurrección de Jesús. Y tanto </a:t>
            </a:r>
            <a:endParaRPr kumimoji="0" lang="es-PE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uLnTx/>
              <a:uFillTx/>
              <a:latin typeface="Arial"/>
              <a:ea typeface="+mn-ea"/>
              <a:cs typeface="Aharoni" pitchFamily="2" charset="-79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Aharoni" pitchFamily="2" charset="-79"/>
              </a:rPr>
              <a:t>amó </a:t>
            </a:r>
            <a:r>
              <a:rPr kumimoji="0" lang="es-PE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Aharoni" pitchFamily="2" charset="-79"/>
              </a:rPr>
              <a:t>Dios al mundo que entregó a la muerte </a:t>
            </a:r>
            <a:endParaRPr kumimoji="0" lang="es-PE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uLnTx/>
              <a:uFillTx/>
              <a:latin typeface="Arial"/>
              <a:ea typeface="+mn-ea"/>
              <a:cs typeface="Aharoni" pitchFamily="2" charset="-79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Aharoni" pitchFamily="2" charset="-79"/>
              </a:rPr>
              <a:t>a </a:t>
            </a:r>
            <a:r>
              <a:rPr kumimoji="0" lang="es-PE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Aharoni" pitchFamily="2" charset="-79"/>
              </a:rPr>
              <a:t>su Hijo para que creyendo en él </a:t>
            </a:r>
            <a:r>
              <a:rPr kumimoji="0" lang="es-P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Aharoni" pitchFamily="2" charset="-79"/>
              </a:rPr>
              <a:t>tengamos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Aharoni" pitchFamily="2" charset="-79"/>
              </a:rPr>
              <a:t>vida </a:t>
            </a:r>
            <a:r>
              <a:rPr kumimoji="0" lang="es-PE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Aharoni" pitchFamily="2" charset="-79"/>
              </a:rPr>
              <a:t>eterna. </a:t>
            </a:r>
            <a:endParaRPr kumimoji="0" lang="es-PE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uLnTx/>
              <a:uFillTx/>
              <a:latin typeface="Arial"/>
              <a:ea typeface="+mn-ea"/>
              <a:cs typeface="Aharoni" pitchFamily="2" charset="-79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Aharoni" pitchFamily="2" charset="-79"/>
              </a:rPr>
              <a:t>En </a:t>
            </a:r>
            <a:r>
              <a:rPr kumimoji="0" lang="es-PE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Aharoni" pitchFamily="2" charset="-79"/>
              </a:rPr>
              <a:t>nuestro camino cuaresmal, </a:t>
            </a:r>
            <a:endParaRPr kumimoji="0" lang="es-PE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uLnTx/>
              <a:uFillTx/>
              <a:latin typeface="Arial"/>
              <a:ea typeface="+mn-ea"/>
              <a:cs typeface="Aharoni" pitchFamily="2" charset="-79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Aharoni" pitchFamily="2" charset="-79"/>
              </a:rPr>
              <a:t>la </a:t>
            </a:r>
            <a:r>
              <a:rPr kumimoji="0" lang="es-PE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Aharoni" pitchFamily="2" charset="-79"/>
              </a:rPr>
              <a:t>Palabra de Dios es </a:t>
            </a:r>
            <a:endParaRPr kumimoji="0" lang="es-PE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uLnTx/>
              <a:uFillTx/>
              <a:latin typeface="Arial"/>
              <a:ea typeface="+mn-ea"/>
              <a:cs typeface="Aharoni" pitchFamily="2" charset="-79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Aharoni" pitchFamily="2" charset="-79"/>
              </a:rPr>
              <a:t>invitación </a:t>
            </a:r>
            <a:r>
              <a:rPr kumimoji="0" lang="es-PE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Aharoni" pitchFamily="2" charset="-79"/>
              </a:rPr>
              <a:t>a creer en </a:t>
            </a:r>
            <a:endParaRPr kumimoji="0" lang="es-PE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uLnTx/>
              <a:uFillTx/>
              <a:latin typeface="Arial"/>
              <a:ea typeface="+mn-ea"/>
              <a:cs typeface="Aharoni" pitchFamily="2" charset="-79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Aharoni" pitchFamily="2" charset="-79"/>
              </a:rPr>
              <a:t>Jesús </a:t>
            </a:r>
            <a:r>
              <a:rPr kumimoji="0" lang="es-PE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Aharoni" pitchFamily="2" charset="-79"/>
              </a:rPr>
              <a:t>y a vivir en el </a:t>
            </a:r>
            <a:endParaRPr kumimoji="0" lang="es-PE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uLnTx/>
              <a:uFillTx/>
              <a:latin typeface="Arial"/>
              <a:ea typeface="+mn-ea"/>
              <a:cs typeface="Aharoni" pitchFamily="2" charset="-79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Aharoni" pitchFamily="2" charset="-79"/>
              </a:rPr>
              <a:t>amor </a:t>
            </a:r>
            <a:r>
              <a:rPr kumimoji="0" lang="es-PE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Aharoni" pitchFamily="2" charset="-79"/>
              </a:rPr>
              <a:t>del Padre.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uLnTx/>
              <a:uFillTx/>
              <a:latin typeface="Arial"/>
              <a:ea typeface="+mn-ea"/>
              <a:cs typeface="Aharoni" pitchFamily="2" charset="-79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uLnTx/>
              <a:uFillTx/>
              <a:latin typeface="Arial"/>
              <a:ea typeface="+mn-ea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2904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assisy 1,5x1m Vinilo Telon de Fondo Jesús Cristiano Santa Cruz de Madera  Vista del Amanecer Montaña Fondos para Fotografia Party Photo Studio Props  Photo Booth: Amazon.es: Electrónic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92" y="441697"/>
            <a:ext cx="8387790" cy="599496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248296" y="574766"/>
            <a:ext cx="5352698" cy="4458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 algn="ctr">
              <a:defRPr/>
            </a:pPr>
            <a:r>
              <a:rPr lang="es-PE" sz="2400" dirty="0" smtClean="0">
                <a:solidFill>
                  <a:srgbClr val="1C1C1C">
                    <a:lumMod val="10000"/>
                    <a:lumOff val="90000"/>
                  </a:srgbClr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Tekton Pro" pitchFamily="34" charset="0"/>
              </a:rPr>
              <a:t>Señor Jesús                                           seguimos preparándonos para recordar y celebrar                                        tu hecho redentor y salvador,</a:t>
            </a:r>
          </a:p>
          <a:p>
            <a:pPr lvl="0" algn="ctr">
              <a:defRPr/>
            </a:pPr>
            <a:r>
              <a:rPr lang="es-PE" sz="2400" dirty="0">
                <a:solidFill>
                  <a:srgbClr val="1C1C1C">
                    <a:lumMod val="10000"/>
                    <a:lumOff val="90000"/>
                  </a:srgbClr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Tekton Pro" pitchFamily="34" charset="0"/>
              </a:rPr>
              <a:t>t</a:t>
            </a:r>
            <a:r>
              <a:rPr lang="es-PE" sz="2400" dirty="0" smtClean="0">
                <a:solidFill>
                  <a:srgbClr val="1C1C1C">
                    <a:lumMod val="10000"/>
                    <a:lumOff val="90000"/>
                  </a:srgbClr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Tekton Pro" pitchFamily="34" charset="0"/>
              </a:rPr>
              <a:t>u pasión, muerte y resurrección. </a:t>
            </a:r>
          </a:p>
          <a:p>
            <a:pPr lvl="0" algn="ctr">
              <a:defRPr/>
            </a:pPr>
            <a:endParaRPr kumimoji="0" lang="es-PE" sz="2400" i="0" u="none" strike="noStrike" kern="1200" cap="none" spc="0" normalizeH="0" baseline="0" noProof="0" dirty="0">
              <a:ln>
                <a:noFill/>
              </a:ln>
              <a:solidFill>
                <a:srgbClr val="1C1C1C">
                  <a:lumMod val="10000"/>
                  <a:lumOff val="90000"/>
                </a:srgbClr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uLnTx/>
              <a:uFillTx/>
              <a:latin typeface="Tekton Pro" pitchFamily="34" charset="0"/>
              <a:cs typeface="Aharoni" pitchFamily="2" charset="-79"/>
            </a:endParaRPr>
          </a:p>
          <a:p>
            <a:pPr lvl="0" algn="ctr">
              <a:defRPr/>
            </a:pPr>
            <a:r>
              <a:rPr lang="es-PE" sz="2400" dirty="0" smtClean="0">
                <a:solidFill>
                  <a:srgbClr val="1C1C1C">
                    <a:lumMod val="10000"/>
                    <a:lumOff val="90000"/>
                  </a:srgbClr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Tekton Pro" pitchFamily="34" charset="0"/>
                <a:cs typeface="Aharoni" pitchFamily="2" charset="-79"/>
              </a:rPr>
              <a:t>Señor, te pedimos que sigas iluminándonos cómo estamos,                     que nos ayudes a conocernos interiormente,</a:t>
            </a:r>
          </a:p>
          <a:p>
            <a:pPr lvl="0" algn="ctr">
              <a:defRPr/>
            </a:pPr>
            <a:r>
              <a:rPr lang="es-PE" sz="2400" dirty="0" smtClean="0">
                <a:solidFill>
                  <a:srgbClr val="1C1C1C">
                    <a:lumMod val="10000"/>
                    <a:lumOff val="90000"/>
                  </a:srgbClr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Tekton Pro" pitchFamily="34" charset="0"/>
                <a:cs typeface="Aharoni" pitchFamily="2" charset="-79"/>
              </a:rPr>
              <a:t>que iluminados por tu palabra,                           nos dejemos cuestionar por ella,             para ver nuestras faltas,</a:t>
            </a:r>
            <a:endParaRPr kumimoji="0" lang="es-PE" sz="24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uLnTx/>
              <a:uFillTx/>
              <a:latin typeface="Arial"/>
              <a:cs typeface="Aharoni" pitchFamily="2" charset="-79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740228" y="574766"/>
            <a:ext cx="2341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Oracion</a:t>
            </a:r>
            <a:r>
              <a:rPr lang="es-P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Inicial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550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oncepto Conceptual Cruz De Color Negro O Religión Símbolo Silueta Del  Hombre En Las Rocas Sobre Un Cielo Puesta Del Sol Con La Luz Del Sol Las  Nubes De Fondo Fotos, Retratos,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22" y="441959"/>
            <a:ext cx="8343991" cy="600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7428" y="393578"/>
            <a:ext cx="7830355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+mn-ea"/>
                <a:cs typeface="+mn-cs"/>
              </a:rPr>
              <a:t>nuestros pecados,  nuestras carencias,                                  nuestras limitaciones  y así ser transformados y renovados por la acción de tu Espíritu Santo.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40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uLnTx/>
              <a:uFillTx/>
              <a:latin typeface="Tekton Pro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+mn-ea"/>
                <a:cs typeface="+mn-cs"/>
              </a:rPr>
              <a:t>Señor danos la gracia de </a:t>
            </a:r>
            <a:r>
              <a:rPr kumimoji="0" lang="es-PE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+mn-ea"/>
                <a:cs typeface="+mn-cs"/>
              </a:rPr>
              <a:t>vivir tu </a:t>
            </a:r>
            <a:r>
              <a:rPr kumimoji="0" lang="es-PE" sz="24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+mn-ea"/>
                <a:cs typeface="+mn-cs"/>
              </a:rPr>
              <a:t>voluntad y tu proyecto.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+mn-ea"/>
                <a:cs typeface="+mn-cs"/>
              </a:rPr>
              <a:t>Haz Señor que seamos renovados </a:t>
            </a:r>
            <a:r>
              <a:rPr kumimoji="0" lang="es-PE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+mn-ea"/>
                <a:cs typeface="+mn-cs"/>
              </a:rPr>
              <a:t>interiormente viviendo cada</a:t>
            </a:r>
            <a:r>
              <a:rPr kumimoji="0" lang="es-PE" sz="240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+mn-ea"/>
                <a:cs typeface="+mn-cs"/>
              </a:rPr>
              <a:t> vez</a:t>
            </a:r>
            <a:endParaRPr kumimoji="0" lang="es-PE" sz="240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uLnTx/>
              <a:uFillTx/>
              <a:latin typeface="Tekton Pro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+mn-ea"/>
                <a:cs typeface="+mn-cs"/>
              </a:rPr>
              <a:t>más </a:t>
            </a:r>
            <a:r>
              <a:rPr kumimoji="0" lang="es-PE" sz="24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+mn-ea"/>
                <a:cs typeface="+mn-cs"/>
              </a:rPr>
              <a:t>unidos a ti</a:t>
            </a:r>
            <a:r>
              <a:rPr kumimoji="0" lang="es-PE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+mn-ea"/>
                <a:cs typeface="+mn-cs"/>
              </a:rPr>
              <a:t>. 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+mn-ea"/>
                <a:cs typeface="+mn-cs"/>
              </a:rPr>
              <a:t>Que así sea.</a:t>
            </a:r>
            <a:endParaRPr kumimoji="0" lang="es-PE" sz="24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uLnTx/>
              <a:uFillTx/>
              <a:latin typeface="Tekton Pro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48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564x/5c/93/e5/5c93e56ed0927e7d2aad9bfeb60aef3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4609" y="1290141"/>
            <a:ext cx="8356213" cy="51106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72" name="Rectangle 12"/>
          <p:cNvSpPr>
            <a:spLocks noGrp="1" noChangeArrowheads="1"/>
          </p:cNvSpPr>
          <p:nvPr>
            <p:ph idx="1"/>
          </p:nvPr>
        </p:nvSpPr>
        <p:spPr>
          <a:xfrm>
            <a:off x="1943936" y="2215066"/>
            <a:ext cx="5666704" cy="1571843"/>
          </a:xfrm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algn="ctr" eaLnBrk="1" hangingPunct="1">
              <a:lnSpc>
                <a:spcPct val="20000"/>
              </a:lnSpc>
              <a:buFontTx/>
              <a:buNone/>
              <a:defRPr/>
            </a:pPr>
            <a:endParaRPr lang="es-ES_tradnl" sz="2400" i="1" dirty="0" smtClean="0">
              <a:solidFill>
                <a:srgbClr val="FFFFCC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Tekton Pro" panose="020F0603020208020904" pitchFamily="34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None/>
              <a:defRPr/>
            </a:pPr>
            <a:r>
              <a:rPr lang="es-ES_tradnl" sz="2400" i="1" dirty="0" smtClean="0">
                <a:solidFill>
                  <a:srgbClr val="FFFFCC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anose="020F0603020208020904" pitchFamily="34" charset="0"/>
                <a:cs typeface="Times New Roman" pitchFamily="18" charset="0"/>
              </a:rPr>
              <a:t>   </a:t>
            </a:r>
            <a:r>
              <a:rPr lang="es-PE" sz="2400" i="1" dirty="0">
                <a:solidFill>
                  <a:srgbClr val="FFFFCC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anose="020F0603020208020904" pitchFamily="34" charset="0"/>
                <a:cs typeface="Times New Roman" pitchFamily="18" charset="0"/>
              </a:rPr>
              <a:t>Dios nos ama a todos y cada uno, </a:t>
            </a:r>
            <a:r>
              <a:rPr lang="es-PE" sz="2400" i="1" dirty="0" smtClean="0">
                <a:solidFill>
                  <a:srgbClr val="FFFFCC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anose="020F0603020208020904" pitchFamily="34" charset="0"/>
                <a:cs typeface="Times New Roman" pitchFamily="18" charset="0"/>
              </a:rPr>
              <a:t>                   de </a:t>
            </a:r>
            <a:r>
              <a:rPr lang="es-PE" sz="2400" i="1" dirty="0">
                <a:solidFill>
                  <a:srgbClr val="FFFFCC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anose="020F0603020208020904" pitchFamily="34" charset="0"/>
                <a:cs typeface="Times New Roman" pitchFamily="18" charset="0"/>
              </a:rPr>
              <a:t>manera personal e incondicional, es decir, sin restricción y </a:t>
            </a:r>
            <a:r>
              <a:rPr lang="es-PE" sz="2400" i="1" dirty="0" smtClean="0">
                <a:solidFill>
                  <a:srgbClr val="FFFFCC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anose="020F0603020208020904" pitchFamily="34" charset="0"/>
                <a:cs typeface="Times New Roman" pitchFamily="18" charset="0"/>
              </a:rPr>
              <a:t>                                para </a:t>
            </a:r>
            <a:r>
              <a:rPr lang="es-PE" sz="2400" i="1" dirty="0">
                <a:solidFill>
                  <a:srgbClr val="FFFFCC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anose="020F0603020208020904" pitchFamily="34" charset="0"/>
                <a:cs typeface="Times New Roman" pitchFamily="18" charset="0"/>
              </a:rPr>
              <a:t>siempre. </a:t>
            </a:r>
            <a:endParaRPr lang="es-ES_tradnl" sz="2400" i="1" dirty="0" smtClean="0">
              <a:solidFill>
                <a:srgbClr val="FFFFCC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Tekton Pro" panose="020F0603020208020904" pitchFamily="34" charset="0"/>
              <a:cs typeface="Times New Roman" pitchFamily="18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04608" y="1358217"/>
            <a:ext cx="1678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FFFF6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Motivación:</a:t>
            </a:r>
            <a:r>
              <a:rPr kumimoji="0" lang="es-ES_tradnl" sz="2000" b="1" i="1" u="none" strike="noStrike" kern="1200" cap="none" spc="0" normalizeH="0" baseline="0" noProof="0" dirty="0">
                <a:ln>
                  <a:noFill/>
                </a:ln>
                <a:solidFill>
                  <a:srgbClr val="FFFF6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9" name="Rectangle 12"/>
          <p:cNvSpPr txBox="1">
            <a:spLocks noChangeArrowheads="1"/>
          </p:cNvSpPr>
          <p:nvPr/>
        </p:nvSpPr>
        <p:spPr bwMode="auto">
          <a:xfrm>
            <a:off x="336096" y="4578808"/>
            <a:ext cx="8493237" cy="137716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1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glow rad="1524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 pitchFamily="18" charset="0"/>
              </a:rPr>
              <a:t>Jamás falla ni puede fallar; nosotros, cansados a veces de su caminar, somos incapaces de ver esto; </a:t>
            </a:r>
            <a:r>
              <a:rPr kumimoji="0" lang="es-PE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>
                  <a:glow rad="1524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 pitchFamily="18" charset="0"/>
              </a:rPr>
              <a:t>                              por </a:t>
            </a:r>
            <a:r>
              <a:rPr kumimoji="0" lang="es-PE" sz="2400" b="0" i="1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glow rad="1524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 pitchFamily="18" charset="0"/>
              </a:rPr>
              <a:t>eso necesitamos volver nuestra mirada a la cruz: </a:t>
            </a:r>
            <a:r>
              <a:rPr kumimoji="0" lang="es-PE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>
                  <a:glow rad="1524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 pitchFamily="18" charset="0"/>
              </a:rPr>
              <a:t>                    allí </a:t>
            </a:r>
            <a:r>
              <a:rPr kumimoji="0" lang="es-PE" sz="2400" b="0" i="1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glow rad="1524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 pitchFamily="18" charset="0"/>
              </a:rPr>
              <a:t>podemos aprender a amar como El nos ama. Escuchemos:</a:t>
            </a:r>
            <a:endParaRPr kumimoji="0" lang="es-ES" sz="2400" b="0" i="1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>
                <a:glow rad="1524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Tekton Pro" panose="020F0603020208020904" pitchFamily="34" charset="0"/>
              <a:ea typeface="+mn-ea"/>
              <a:cs typeface="Times New Roman" pitchFamily="18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10" y="452659"/>
            <a:ext cx="8276305" cy="83748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8" name="Rectángulo 7"/>
          <p:cNvSpPr/>
          <p:nvPr/>
        </p:nvSpPr>
        <p:spPr>
          <a:xfrm>
            <a:off x="680389" y="643828"/>
            <a:ext cx="76493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190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</a:rPr>
              <a:t>LECTIO: ¿Qué </a:t>
            </a:r>
            <a:r>
              <a:rPr kumimoji="0" lang="es-ES_tradnl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</a:rPr>
              <a:t>dice el texto? </a:t>
            </a:r>
            <a:r>
              <a:rPr kumimoji="0" lang="es-ES_tradnl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</a:rPr>
              <a:t>Juan 3, 14 - 21</a:t>
            </a:r>
            <a:endParaRPr kumimoji="0" lang="es-PE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algn="l" rotWithShape="0">
                  <a:prstClr val="black"/>
                </a:outerShdw>
              </a:effectLs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1164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250"/>
                                        <p:tgtEl>
                                          <p:spTgt spid="1433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250"/>
                                        <p:tgtEl>
                                          <p:spTgt spid="1433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250"/>
                                        <p:tgtEl>
                                          <p:spTgt spid="1433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2" grpId="0"/>
      <p:bldP spid="2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11" y="438558"/>
            <a:ext cx="8342746" cy="6017660"/>
          </a:xfrm>
          <a:prstGeom prst="rect">
            <a:avLst/>
          </a:prstGeom>
        </p:spPr>
      </p:pic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817440" y="5556393"/>
            <a:ext cx="74236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En aquel tiempo, dijo Jesús a Nicodemo: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122451" y="438558"/>
            <a:ext cx="25200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Juan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3,14-21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uLnTx/>
              <a:uFillTx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5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83" y="452582"/>
            <a:ext cx="8404954" cy="5994399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73283" y="5154354"/>
            <a:ext cx="840495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-“Lo 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mismo que Moisés  </a:t>
            </a:r>
            <a:r>
              <a:rPr kumimoji="0" lang="es-E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elevó 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la </a:t>
            </a:r>
            <a:r>
              <a:rPr kumimoji="0" lang="es-E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serpiente  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en el desierto, </a:t>
            </a:r>
            <a:r>
              <a:rPr kumimoji="0" lang="es-E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así tiene que ser elevado el 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Hijo del </a:t>
            </a:r>
            <a:r>
              <a:rPr kumimoji="0" lang="es-E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hombre,  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para que todo el que </a:t>
            </a:r>
            <a:r>
              <a:rPr kumimoji="0" lang="es-E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cree 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en él tenga vida eterna. </a:t>
            </a:r>
          </a:p>
        </p:txBody>
      </p:sp>
    </p:spTree>
    <p:extLst>
      <p:ext uri="{BB962C8B-B14F-4D97-AF65-F5344CB8AC3E}">
        <p14:creationId xmlns:p14="http://schemas.microsoft.com/office/powerpoint/2010/main" val="90218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vees">
  <a:themeElements>
    <a:clrScheme name="vees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ve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ees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691</TotalTime>
  <Words>1461</Words>
  <Application>Microsoft Office PowerPoint</Application>
  <PresentationFormat>Presentación en pantalla (4:3)</PresentationFormat>
  <Paragraphs>109</Paragraphs>
  <Slides>39</Slides>
  <Notes>1</Notes>
  <HiddenSlides>0</HiddenSlides>
  <MMClips>1</MMClips>
  <ScaleCrop>false</ScaleCrop>
  <HeadingPairs>
    <vt:vector size="6" baseType="variant">
      <vt:variant>
        <vt:lpstr>Fuentes usadas</vt:lpstr>
      </vt:variant>
      <vt:variant>
        <vt:i4>29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69" baseType="lpstr">
      <vt:lpstr>Adobe Gothic Std B</vt:lpstr>
      <vt:lpstr>Aharoni</vt:lpstr>
      <vt:lpstr>Algerian</vt:lpstr>
      <vt:lpstr>AR CENA</vt:lpstr>
      <vt:lpstr>AR DESTINE</vt:lpstr>
      <vt:lpstr>AR ESSENCE</vt:lpstr>
      <vt:lpstr>Arial</vt:lpstr>
      <vt:lpstr>Arial Black</vt:lpstr>
      <vt:lpstr>Arial Narrow</vt:lpstr>
      <vt:lpstr>Arial Rounded MT Bold</vt:lpstr>
      <vt:lpstr>Arial Unicode MS</vt:lpstr>
      <vt:lpstr>Berlin Sans FB</vt:lpstr>
      <vt:lpstr>Calibri</vt:lpstr>
      <vt:lpstr>Comic Sans MS</vt:lpstr>
      <vt:lpstr>Courier New</vt:lpstr>
      <vt:lpstr>Forte</vt:lpstr>
      <vt:lpstr>Franklin Gothic Book</vt:lpstr>
      <vt:lpstr>Georgia</vt:lpstr>
      <vt:lpstr>Lucida Sans</vt:lpstr>
      <vt:lpstr>Poor Richard</vt:lpstr>
      <vt:lpstr>Script MT Bold</vt:lpstr>
      <vt:lpstr>Segoe Script</vt:lpstr>
      <vt:lpstr>Square721 Cn BT</vt:lpstr>
      <vt:lpstr>Swis721 BT</vt:lpstr>
      <vt:lpstr>Tahoma</vt:lpstr>
      <vt:lpstr>Tekton Pro</vt:lpstr>
      <vt:lpstr>Times New Roman</vt:lpstr>
      <vt:lpstr>Verdana</vt:lpstr>
      <vt:lpstr>Wingdings</vt:lpstr>
      <vt:lpstr>vees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Usuario de Windows</cp:lastModifiedBy>
  <cp:revision>98</cp:revision>
  <dcterms:created xsi:type="dcterms:W3CDTF">2021-03-05T14:33:26Z</dcterms:created>
  <dcterms:modified xsi:type="dcterms:W3CDTF">2021-03-08T15:13:09Z</dcterms:modified>
</cp:coreProperties>
</file>