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2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C986-5D21-48B9-9F9F-0CC24503E4A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939B8-0EB6-4E7B-9202-B86FFC8452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37164-A161-4440-B9D9-02CDBD6D3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7053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4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853A2-8994-46F1-9921-DD9F7BB0F9E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23682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74B19-DA33-44F1-BC33-CA9EEE6090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993497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10686-EF62-4DC1-9579-243E0C30B1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83051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98785-83A7-44D4-8449-E7D3AFBA09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42989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DC660-23F3-47C0-A858-A5C3C2A8BA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86670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0E9FA-6239-4D8D-85EA-E0F97D9185D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7287624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CC683-ACAE-44A4-A41C-FFB906CEEB7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37150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349D4-E5F8-4A78-ADCA-7224EC8B24B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640864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2C417-E498-41EC-B936-E4DD2F287EB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1973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538DD-523D-44FB-B917-7C28D9EE0C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6446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2F121-7BAB-48EB-8A1E-CE75A8AA87D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7513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DBFED-96F6-4BAE-9F80-8ABEA0A12B19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167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EF578-98BE-44B2-ABD8-E8716C8CD04D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807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BF5ED-0327-42B6-A7B3-3731E8979FDD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897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B2D40-4508-474F-BFF5-CE0A0BA125AC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977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0200E-EE25-400E-B9B9-98E5B7CF8B5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511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CED37-2D4B-4D79-B552-315228DCFD57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894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6FF42-1943-4777-A9FF-43935AB30106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634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3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5ECC0-5F9F-4B72-A1FC-FC4995764879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3036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66C08-7BB7-4C75-A47B-F16363F83C0A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5736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FBB85-E237-4C06-AD72-98EAAFF9D43A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0376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FD025-C85F-48E7-A3E5-E8CB74F7BC2E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5598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FC479-0240-4EDD-BA1E-3EA6BC76F2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7014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AA34A-3005-4B49-A95F-F26342DA77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313272"/>
      </p:ext>
    </p:extLst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55173-5E10-443A-8691-4B4C322B897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233822"/>
      </p:ext>
    </p:extLst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428B8-67C7-4D18-9981-36DE1177B0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75653"/>
      </p:ext>
    </p:extLst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136B4-05BB-4AEF-B237-5D57728A5B2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24020"/>
      </p:ext>
    </p:extLst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F4E81-CC86-4EA2-83F2-5C3F9D9E66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900785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3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840D3-69C5-4FA9-9B9E-55084824369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249014"/>
      </p:ext>
    </p:extLst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417FC-EE05-4790-835C-DD10CAD154D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001645"/>
      </p:ext>
    </p:extLst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5D180-D12F-4D84-865A-DCB8A1F924C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811253"/>
      </p:ext>
    </p:extLst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AA8BE-2A9E-4F99-B7D7-55FA70F2DA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493212"/>
      </p:ext>
    </p:extLst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7D1C2-EAF1-4860-88A2-BAC06D3DEC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129376"/>
      </p:ext>
    </p:extLst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F1E6A-1D73-4F64-B315-E5C57D8D22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99976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CC5C-21D7-4CE0-A380-07B277CF502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91105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2DA15-EE24-443D-8734-AF828C48ED4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51023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F1D98-90FB-41A6-88F4-48DF32B4CB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76242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0407-5574-4690-9BB0-E56F0FC8676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3637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3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CF834-4930-45D4-A615-306A90DC0E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541919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66BA-738A-4C31-9940-2ECFB049D4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83275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F537B-3BD6-4A49-A930-77DDF8ADBC8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63107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9B401-201C-4FA6-89AE-CBFFB5AE22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76859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8430F-58EF-440A-9DA2-8B297C18E3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5545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3E2E-5D9D-46E4-96B1-1F8E05E52D1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71547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37DE7-0E27-412F-A37C-220BBEFA8D2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0790"/>
      </p:ext>
    </p:extLst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8BE30-8A96-4868-9D3F-2EFF5B99825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5112"/>
      </p:ext>
    </p:extLst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25081-0A4B-4FCE-AED7-736F5E0C0F0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58514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1A55-F27B-43CF-B6FD-9E528290073D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97981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5A25C-652F-4F21-9FBF-04E9AD26CD48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570406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24AD3-BB19-4B18-BCE4-CDD9A2EB397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69311"/>
      </p:ext>
    </p:extLst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DB6A5-EEA6-4D80-8F84-76EBBB5359D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94259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152A-7D67-4BED-81B7-33DAEBCDE661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6629"/>
      </p:ext>
    </p:extLst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E169A-689D-4B9F-B39D-7337879BBCCF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530812"/>
      </p:ext>
    </p:extLst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C10C3-953F-45BD-80D3-0369DCD3189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8692"/>
      </p:ext>
    </p:extLst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970F3-BDF1-46EB-ABF0-F3AE552437D9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1187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EF74-D03B-43A0-992F-23CEF49CBA6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30D8-B49D-446F-AA37-34EB312ABE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2C753-C77B-446B-8B10-59F0A12F40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2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574DD-4DE5-47F5-9C76-0AD4F5A6A261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11A4B-2541-4F1E-AF52-D0C09D8B06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71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95CE2-204E-4EB1-88CA-DDD8C9C442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D17A4-8797-4052-83A7-080FAB2D06F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9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6. Cantad, cant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3" y="469635"/>
            <a:ext cx="8205790" cy="5917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>
            <a:off x="563016" y="6122126"/>
            <a:ext cx="1230949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Imagen: P. Erick Félix, CM </a:t>
            </a:r>
            <a:endParaRPr kumimoji="0" lang="es-PE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4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442832"/>
            <a:ext cx="8220892" cy="53135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70262" y="5738948"/>
            <a:ext cx="8220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La lepra se le quitó inmediatamente, y quedó limpio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cura al leproso imagen de pelicu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" y="446371"/>
            <a:ext cx="8209008" cy="45523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589464" y="560377"/>
            <a:ext cx="2703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Él lo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despidió,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encargándole severamente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:</a:t>
            </a:r>
            <a:endParaRPr kumimoji="0" lang="es-ES" sz="3200" b="1" i="1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5653" y="4902926"/>
            <a:ext cx="8212183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“No se lo digas a nadie; pero, para que conste, ve a presentarte al sacerdote y ofrece por tu purificación lo que mandó Moisés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”.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64167"/>
            <a:ext cx="8177349" cy="4551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55468" y="4868084"/>
            <a:ext cx="8109561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 Pero él salió y se puso a pregonarlo y a divulgar el hecho, de modo que Jesús ya no podía entrar abiertamente en ningún pueblo;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9d/93/04/9d9304f84235efe57b196e0375429b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69978"/>
            <a:ext cx="8222932" cy="5913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1412" y="582473"/>
            <a:ext cx="346678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se quedaba afuera, en descampado; y aun acudían a él de todas partes.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441960"/>
            <a:ext cx="8235696" cy="5974080"/>
          </a:xfrm>
          <a:prstGeom prst="rect">
            <a:avLst/>
          </a:prstGeom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0698" y="441856"/>
            <a:ext cx="8208962" cy="7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 DESTINE" panose="02000000000000000000" pitchFamily="2" charset="0"/>
                <a:ea typeface="+mn-ea"/>
                <a:cs typeface="+mn-cs"/>
              </a:rPr>
              <a:t>Preguntas para la lectura: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AR DESTIN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8545" y="1076166"/>
            <a:ext cx="3844815" cy="15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¿Cómo se inicia el relato?</a:t>
            </a:r>
            <a:endParaRPr kumimoji="0" lang="es-ES_tradnl" sz="40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 DELANEY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6374" y="4271879"/>
            <a:ext cx="8203474" cy="11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Dow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¿Quién se le acerca a Jesús?</a:t>
            </a:r>
          </a:p>
        </p:txBody>
      </p:sp>
    </p:spTree>
    <p:extLst>
      <p:ext uri="{BB962C8B-B14F-4D97-AF65-F5344CB8AC3E}">
        <p14:creationId xmlns:p14="http://schemas.microsoft.com/office/powerpoint/2010/main" val="7800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3" y="424687"/>
            <a:ext cx="8246389" cy="5984579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92495" y="5017081"/>
            <a:ext cx="7968343" cy="8524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Triangl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¿Con qué gestos y palabras?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3471" y="1335432"/>
            <a:ext cx="3090917" cy="154553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4000" b="1" dirty="0" smtClean="0">
                <a:solidFill>
                  <a:srgbClr val="FFFF00"/>
                </a:solidFill>
                <a:effectLst>
                  <a:outerShdw blurRad="50800" dist="101600" algn="l" rotWithShape="0">
                    <a:srgbClr val="500000"/>
                  </a:outerShdw>
                </a:effectLst>
                <a:latin typeface="AR DELANEY" panose="02000000000000000000" pitchFamily="2" charset="0"/>
              </a:rPr>
              <a:t>¿Cómo reacciona Jesús?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s-ES_tradnl" sz="4000" b="1" dirty="0" smtClean="0">
              <a:solidFill>
                <a:srgbClr val="FFFF00"/>
              </a:solidFill>
              <a:effectLst>
                <a:outerShdw blurRad="50800" dist="101600" algn="l" rotWithShape="0">
                  <a:srgbClr val="500000"/>
                </a:outerShdw>
              </a:effectLst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1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5" y="436834"/>
            <a:ext cx="8163253" cy="59639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1776" y="436834"/>
            <a:ext cx="3878635" cy="255020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50800" dist="101600" algn="l" rotWithShape="0">
                    <a:srgbClr val="48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Según la Ley,           los leprosos             eran impuros y transmitían su impureza.</a:t>
            </a:r>
            <a:r>
              <a:rPr lang="es-ES" b="1" dirty="0">
                <a:solidFill>
                  <a:srgbClr val="FFFF00"/>
                </a:solidFill>
                <a:effectLst>
                  <a:outerShdw blurRad="50800" dist="101600" algn="l" rotWithShape="0">
                    <a:srgbClr val="48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50800" dist="101600" algn="l" rotWithShape="0">
                    <a:srgbClr val="48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923110" y="5143818"/>
            <a:ext cx="7463246" cy="10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101600" algn="l" rotWithShape="0">
                    <a:srgbClr val="4800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¿Qué actitudes destacan en la forma de actuar de Jesús?</a:t>
            </a:r>
            <a:endParaRPr kumimoji="0" lang="es-ES_tradnl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101600" algn="l" rotWithShape="0">
                  <a:srgbClr val="48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101600" algn="l" rotWithShape="0">
                  <a:srgbClr val="4800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dice a leproso que no se lodiga a nad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1" y="443268"/>
            <a:ext cx="8205425" cy="5957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8464" y="777943"/>
            <a:ext cx="3531650" cy="139619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s-CO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Vv. 44-45: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CO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¿Qué dice Jesús?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s-CO" sz="44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739457" y="4094063"/>
            <a:ext cx="3937045" cy="110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¿ Qué hace el  hombre curado ?</a:t>
            </a:r>
          </a:p>
        </p:txBody>
      </p:sp>
    </p:spTree>
    <p:extLst>
      <p:ext uri="{BB962C8B-B14F-4D97-AF65-F5344CB8AC3E}">
        <p14:creationId xmlns:p14="http://schemas.microsoft.com/office/powerpoint/2010/main" val="23092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ch_190810_AMWC-Vol3-LakeMary_1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461555"/>
            <a:ext cx="8187237" cy="59740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8162" y="461555"/>
            <a:ext cx="7306494" cy="1968137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¿Qué hay de semejante entre la vida que se ve obligado a llevar Jesús y la que llevaba anteriormente el leproso?</a:t>
            </a:r>
            <a:endParaRPr lang="es-ES" b="1" dirty="0" smtClean="0">
              <a:solidFill>
                <a:srgbClr val="C0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0e/4e/f4/0e4ef4a3989d546d350c08e07980fc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3" y="1243806"/>
            <a:ext cx="8199251" cy="51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199" y="1337871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Motivación: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6" y="399165"/>
            <a:ext cx="8363007" cy="844641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97816" y="505808"/>
            <a:ext cx="8188518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MEDITATIO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 dice el texto?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218" name="Picture 2" descr="https://i.pinimg.com/564x/d6/6d/a4/d66da4c30150aabec06b03ad93a7789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" y="1715527"/>
            <a:ext cx="5127118" cy="52164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306434" y="1350449"/>
            <a:ext cx="4279900" cy="41995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nuestros días también hay gente marginada por la sociedad, como el leproso del Evangelio. </a:t>
            </a: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Son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personas rechazadas por razones políticas, sociales, religiosas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                  La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historia del encuentro de Jesús con aquel leproso es, sin duda, hoy más que nunca nuestra historia.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9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esus cura al leproso imagen de pelicu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4" y="441484"/>
            <a:ext cx="8202462" cy="5951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457774" y="366554"/>
            <a:ext cx="4068134" cy="582930"/>
            <a:chOff x="1069" y="-791"/>
            <a:chExt cx="6641" cy="918"/>
          </a:xfrm>
        </p:grpSpPr>
        <p:sp>
          <p:nvSpPr>
            <p:cNvPr id="5" name="Rectangle 131"/>
            <p:cNvSpPr>
              <a:spLocks noChangeArrowheads="1"/>
            </p:cNvSpPr>
            <p:nvPr/>
          </p:nvSpPr>
          <p:spPr bwMode="auto">
            <a:xfrm>
              <a:off x="1069" y="-791"/>
              <a:ext cx="6641" cy="918"/>
            </a:xfrm>
            <a:prstGeom prst="rect">
              <a:avLst/>
            </a:prstGeom>
            <a:solidFill>
              <a:srgbClr val="90DB1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EFF27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Text Box 132"/>
            <p:cNvSpPr txBox="1">
              <a:spLocks noChangeArrowheads="1"/>
            </p:cNvSpPr>
            <p:nvPr/>
          </p:nvSpPr>
          <p:spPr bwMode="auto">
            <a:xfrm>
              <a:off x="2133" y="-673"/>
              <a:ext cx="5400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LECTIO DIVINA – DOMINGO </a:t>
              </a:r>
              <a:r>
                <a:rPr kumimoji="0" lang="es-ES_tradnl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6º  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TO –Ciclo B</a:t>
              </a:r>
              <a:endPara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SI QUIERES, PUEDES LIMPIARME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 </a:t>
              </a:r>
              <a:endPara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4525908" y="2473578"/>
            <a:ext cx="39738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Times New Roman"/>
              </a:rPr>
              <a:t>“Si quieres,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Times New Roman"/>
              </a:rPr>
              <a:t>puedes limpiarme”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Rockwell Extra Bold" panose="02060903040505020403" pitchFamily="18" charset="0"/>
              <a:ea typeface="+mn-ea"/>
              <a:cs typeface="Times New Roman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6013710" y="5842240"/>
            <a:ext cx="287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14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de febrero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2021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72922" y="581946"/>
            <a:ext cx="3590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Marcos 1,40-45</a:t>
            </a:r>
          </a:p>
        </p:txBody>
      </p:sp>
      <p:pic>
        <p:nvPicPr>
          <p:cNvPr id="16" name="Picture 137" descr="lect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7" y="425632"/>
            <a:ext cx="459013" cy="4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8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7e/58/95/7e5895f3009853bd4220bf3fb8ba5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464366"/>
            <a:ext cx="8169819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798422" y="541733"/>
            <a:ext cx="3857897" cy="5327844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30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leproso suplica a Jesús, de rodillas: si quieres, puedes limpiarme: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s-ES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s-ES" sz="3000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sz="30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nos </a:t>
            </a:r>
            <a:r>
              <a:rPr lang="es-ES" sz="30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acercamos                              a Jesús</a:t>
            </a:r>
            <a:r>
              <a:rPr lang="es-ES" sz="30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endParaRPr lang="es-ES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s-ES" sz="3000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s-ES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sz="30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esperamos </a:t>
            </a:r>
            <a:endParaRPr lang="es-ES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sz="30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000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él?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s-ES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s-ES_tradnl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s-ES_tradnl" sz="3000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33" y="467649"/>
            <a:ext cx="8215138" cy="5950567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34757" y="7467913"/>
            <a:ext cx="4548962" cy="816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¿De qué nos gustaría ser limpiados?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931817" y="4067443"/>
            <a:ext cx="7776754" cy="17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También nosotros tenemos algunas “manchas” </a:t>
            </a:r>
            <a:endParaRPr kumimoji="0" lang="es-ES_tradnl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nuestras vidas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¿De qué nos gustaría ser limpiados?</a:t>
            </a: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_tradnl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48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" y="469392"/>
            <a:ext cx="8163416" cy="59314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79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20157" y="464388"/>
            <a:ext cx="6984132" cy="102311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¿Qué implican para mí hoy las palabras de Jesús: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s-ES" sz="3600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2907694" y="3043253"/>
            <a:ext cx="3351254" cy="58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¡Sí quiero!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2802501" y="4052048"/>
            <a:ext cx="4249119" cy="52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¡Queda sano!?</a:t>
            </a:r>
          </a:p>
        </p:txBody>
      </p:sp>
    </p:spTree>
    <p:extLst>
      <p:ext uri="{BB962C8B-B14F-4D97-AF65-F5344CB8AC3E}">
        <p14:creationId xmlns:p14="http://schemas.microsoft.com/office/powerpoint/2010/main" val="40124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6" y="453347"/>
            <a:ext cx="8207247" cy="593923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086" y="4151438"/>
            <a:ext cx="8207246" cy="17539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¿Qué podemos hacer para que vuelvan a ser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“limpios” </a:t>
            </a:r>
            <a:endParaRPr kumimoji="0" lang="es-ES" sz="32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 DELANEY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ante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los ojos de los demás?</a:t>
            </a:r>
            <a:endParaRPr kumimoji="0" lang="es-ES" sz="3200" b="1" i="1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 DELANEY" panose="02000000000000000000" pitchFamily="2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71086" y="622231"/>
            <a:ext cx="3137779" cy="23529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114300" algn="l" rotWithShape="0">
                    <a:srgbClr val="C00000"/>
                  </a:outerShdw>
                </a:effectLst>
                <a:uLnTx/>
                <a:uFillTx/>
                <a:latin typeface="AR DELANEY" panose="02000000000000000000" pitchFamily="2" charset="0"/>
                <a:ea typeface="+mn-ea"/>
                <a:cs typeface="+mn-cs"/>
              </a:rPr>
              <a:t>¿Quiénes son marginados hoy por nuestra sociedad?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14300" algn="l" rotWithShape="0">
                  <a:srgbClr val="C00000"/>
                </a:outerShdw>
              </a:effectLst>
              <a:uLnTx/>
              <a:uFillTx/>
              <a:latin typeface="AR DELANEY" panose="02000000000000000000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14300" algn="l" rotWithShape="0">
                  <a:srgbClr val="C00000"/>
                </a:outerShdw>
              </a:effectLst>
              <a:uLnTx/>
              <a:uFillTx/>
              <a:latin typeface="AR DELANEY" panose="02000000000000000000" pitchFamily="2" charset="0"/>
              <a:ea typeface="+mn-ea"/>
              <a:cs typeface="+mn-cs"/>
            </a:endParaRPr>
          </a:p>
        </p:txBody>
      </p:sp>
      <p:pic>
        <p:nvPicPr>
          <p:cNvPr id="13336" name="Picture 24" descr="Resultado de imagen para racismo en el mun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8605" y="1752995"/>
            <a:ext cx="65941" cy="457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6f/da/ce/6fdacedbed5bba8dc4c882a84bc3cd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0" y="1289242"/>
            <a:ext cx="8189707" cy="5111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411357" y="1356402"/>
            <a:ext cx="8218838" cy="8991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Motivación: </a:t>
            </a: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Como </a:t>
            </a: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discípulos, hacemos una lectura creyente de la realidad que nos rodea, una lectura desde el corazón </a:t>
            </a:r>
            <a:r>
              <a:rPr kumimoji="0" lang="es-ES_tradnl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de</a:t>
            </a: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Dios. </a:t>
            </a:r>
            <a:endParaRPr kumimoji="0" lang="es-ES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624" y="4293096"/>
            <a:ext cx="7200800" cy="1512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71600" y="5733256"/>
            <a:ext cx="7462884" cy="11247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6965" y="2589811"/>
            <a:ext cx="8128712" cy="20619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A él nos acercamos como el leproso, desde la fe hecha súplica, buscando que nos limpie, que sane </a:t>
            </a: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las </a:t>
            </a: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enfermedades de nuestro mundo. También le pedimos fuerza para que nos ayude a transformar </a:t>
            </a: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la </a:t>
            </a: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realidad que nos rodea.</a:t>
            </a:r>
            <a:endParaRPr kumimoji="0" lang="es-ES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</a:t>
            </a:r>
            <a:endParaRPr kumimoji="0" lang="es-ES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</a:t>
            </a:r>
            <a:endParaRPr kumimoji="0" lang="es-ES" sz="2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9" y="476613"/>
            <a:ext cx="8189708" cy="84464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3981" y="618238"/>
            <a:ext cx="803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ORATIO 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1" y="459739"/>
            <a:ext cx="8177445" cy="5924128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ángulo 3"/>
          <p:cNvSpPr/>
          <p:nvPr/>
        </p:nvSpPr>
        <p:spPr>
          <a:xfrm>
            <a:off x="3375588" y="860334"/>
            <a:ext cx="531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Times New Roman"/>
              </a:rPr>
              <a:t>•	Luego de un tiempo de oración personal, compartimos en grupos nuestra oración (o todos juntos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anose="02020603050405020304" pitchFamily="18" charset="0"/>
                <a:cs typeface="Times New Roman"/>
              </a:rPr>
              <a:t>),.</a:t>
            </a:r>
            <a:endParaRPr kumimoji="0" lang="es-PE" sz="24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ekton Pro" panose="020F0603020208020904" pitchFamily="34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Jesus nos abraza y perd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479423"/>
            <a:ext cx="8246382" cy="59126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6085552" y="479423"/>
            <a:ext cx="2376264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 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31 </a:t>
            </a:r>
            <a:endParaRPr kumimoji="0" lang="es-ES_tradnl" sz="7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444142" y="634446"/>
            <a:ext cx="4709769" cy="195397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Dichoso el que está absuelto de su culpa, a quien le han sepultado su pecado; dichoso el hombre a quien el Señor no le apunta el delito.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444142" y="4504691"/>
            <a:ext cx="3836120" cy="112975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eres mi refugio,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me </a:t>
            </a: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rodeas de cantos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de liberación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06/7d/cc/067dcc539b209ea4342a73d9c5ca5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7" y="439736"/>
            <a:ext cx="8184092" cy="593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670565" y="791201"/>
            <a:ext cx="4709769" cy="195397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Había pecado, lo reconocí, no te encubrí mi delito; propuse: “Confesaré al Señor mi culpa”, y tú perdonaste mi culpa y mi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pecado.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40000"/>
                  <a:lumOff val="6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444142" y="4504691"/>
            <a:ext cx="3836120" cy="112975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eres mi refugio,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me </a:t>
            </a: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rodeas de cantos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de liberación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f6/24/1b/f6241b97e1ce818c6e6bc749eb59ffb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133" y="431799"/>
            <a:ext cx="8212668" cy="59605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3310581" y="906158"/>
            <a:ext cx="4709769" cy="195397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Alégrense</a:t>
            </a: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justos y gocen con el Señor; aclámenle, los de corazón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sincero</a:t>
            </a: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1140583" y="5288463"/>
            <a:ext cx="6879767" cy="83366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eres mi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refugio, me </a:t>
            </a: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rodeas de </a:t>
            </a: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cantos de liberación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4" y="1202641"/>
            <a:ext cx="8170306" cy="5210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491094" y="1793525"/>
            <a:ext cx="8025889" cy="3445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43228" y="4237113"/>
            <a:ext cx="4192793" cy="1609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016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4" y="462220"/>
            <a:ext cx="8170306" cy="74042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66458" y="570821"/>
            <a:ext cx="758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CONTEMPLATIO ¿Qué me lleva a hacer el texto?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5989" y="1174421"/>
            <a:ext cx="8357417" cy="23632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Motivación</a:t>
            </a: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San Vicente conoció de cerca a los marginados sociales de su época. Padre Román describe así su situación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Pocas situaciones más lamentables que la de los condenados a galeras de los siglos XVI y XVII. Quizá sólo los prisioneros de los campos de concentración del siglo XX pueden compararse con ellos. 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20901" y="3509637"/>
            <a:ext cx="6460067" cy="28069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El horror comenzaba desde el mismo momento de su encierro en la "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Conciergerie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" parisiense a la espera de la "cadena" en que serían conducidos a los puertos.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Allí yacían en calabozos infectos y nauseabundos, encadenados de dos en dos, extenuados por el hambre, devorados por la fiebre y los gusanos. La situación no mejoraba con su traslado a los barcos.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srgbClr val="00000C"/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76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5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7" y="486663"/>
            <a:ext cx="8247983" cy="5880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528839" y="412387"/>
            <a:ext cx="8179732" cy="68489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Ambientación: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Al centro: imágenes o fotografías de situaciones de marginación que vive nuestra sociedad actual.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36256" y="5905267"/>
            <a:ext cx="769664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Cantos sugeridos: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Con nosotros está y no le conocemos.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itchFamily="34" charset="0"/>
              <a:ea typeface="+mn-ea"/>
              <a:cs typeface="Times New Roman"/>
            </a:endParaRPr>
          </a:p>
        </p:txBody>
      </p:sp>
      <p:sp>
        <p:nvSpPr>
          <p:cNvPr id="4" name="AutoShape 2" descr="data:image/jpeg;base64,/9j/4AAQSkZJRgABAQAAAQABAAD/2wCEAAkGBhMSERQUExQUFRUWGB0YFxgYGB0aFRcbGh4eHRwcHhobGyYeGx4kHBoXIDAgIygpLCwsHiAyNTAqNSYsLCkBCQoKDgwOGg8PGiklHBwpLSksKSwpKSksKSwpLCwpLCkpKSksKSwpKSkpKSwsLSkpKSkpKSksLCwpLCksLCwpLP/AABEIAJMAoAMBIgACEQEDEQH/xAAcAAACAgMBAQAAAAAAAAAAAAAFBgMEAAIHAQj/xABDEAABAwIEAwYCCAQEBAcAAAABAgMRACEEEjFBBVFhBhMicYGRMqEHFCMzUrHB0UKC4fAVcpLSQ2Ky8RckRFNzg6P/xAAZAQADAQEBAAAAAAAAAAAAAAABAgMABAX/xAAmEQACAgICAgIABwAAAAAAAAAAAQIRAzESIUFREyIEFEJSYXGh/9oADAMBAAIRAxEAPwBjb+jIJEfWv/zH++pU/R0kf+pPX7Mf7qZBietSB/rXT8uf93+Evix+gAx9H7YI+3Wf5AP1NLHa/jjWFKmWVFaxZajGRJ3SAE/EOex60wdv+2JwjIQ0T3z0hGW6kjdQAuTeB6nauS4fgL76vtFoan+EqCnlHkEA2P8AmINTyZcj6cimPDjX2oou8RzKzuSpAIzDTP8A8g8/yrsPDeNgsIWhtSc6ZCVoKVtxaFA7GLEDyrmmO4JiMIjvx3TfcwpI+8d1F5jKmdyke9dHxnERiWG8ShQUSkB1MglB2JA8QmI62pMUYvY2WbYtdoO1bheyhIbQ4BOU+AkWBO5ChrN7KFMnZPjTa0BsBQ8JHiObKUWKCd/CZSrdKTN03Ue0GDC9AYWmU9FDUdNj71nY3FOLlCF5O8jNA8co1IVPhOU6gGr5saUevBLHK+mPPFeLMtgZ3EpUkSUzK+vhEqoOjtexOVDTrhifhKRvHxetH2ENspCUISkrMTGZxwncrIJUepqu1w/MSVWWTJB1HIRvAjQ864bbL0IfH8MrEOoeKAAlOUJIm0zBI1vPzosnsLw/FJzLbeZUQAS074AeiVg7+lHMfwvIFTAT8UqMWOtuhn3FD8Nx1CVd234zudhv+la2u2HZe4S4WMMpjEJ7/CNLLQM/aIywRtr4hadLi1VOD9msOMQoL+1ZdClMFBjMZBy3IOYCQU671D2X7Xoa4i+06Qpl9KCq0hKxbTfwxO49KceI9iwCru1Du1mS2oSg8iFDxJVpCxfSrxm2umRlGiJvsjgIKu4VmGgKyFH2WRUR7M4QAD6qo/8A2mP+utVYZ5hUPOOKa0DgjMn/AOSU+LlnGu4os1w233rpBuDKbj0TUn+aWpCcYvwheX2ebDiVJwqQgAhSO9Ks86XmREbUvdsOz/eJCsO0ps+EKaz/AGSkgyYk2Uba2tXQzwwfjc9x/tr08NT+Jz/UP2rJZ/1NFG7SXXRzJfA/tCpnvcKnKlJAIzLiSTZZyxYC53qX/BEEePE4qeihHtP610ZfCEHUr/1D9qrOdmmjuv3H+2jWVvtpE6ZaU0oXJSPOpG0KiTAHM2Ec77VAXWkSS6kEaqJkiNZJsBSh2w7cslP1fDOfWFughUfcoQdSowMx5Cq/IUXehS7W9pzicWooKg2gd2jKIU5GqtvDJkAmCdQYqrwrFIAgJywTZUZpnc5bnrXuHwlyoypR1J18vIVMyzBPv+lceTJyOqEEiXFvqcSpGZUKEAZjE+WnpRn6MccMRhHcI4EqWgEomJHQTvmAiOdAcSLVV7O8R+pcQbcg5FqAkWkLEKg6akKg2tT/AIeW0Lmj0mM5VmAVqCTrYpUNQQbgg/rS1KsNilLTECHQNoJ8Q98wpu4yAjFPo0CilaZ18QHveelDW+CHEuNzIShXiVEjKo6TzzD516jacbZw6Y/cK4kXUiE+HVKlCDHW3zq2cNmscpHICfmao9mGczakqBJQopF7EbGPKmnDYSLqHpFedpnU2LuP7O983k7xSR5ZhHyvYb1RPYVkpIWS4bxBKbHWQlUEkzcyad04VJ2itvqyBawN4G55+dagWcZ492HLRzNJCclxB0PtcayetPPYDtH3jPcuESn4ZM+HlJ1jSjWNZbAJOUXuXFRHqTYUmYjCpwmJS8haFIU4kLSlaVZCqQdLwoQYO6etLbG2OfGnS0ytxDa8QBMtpKc+XeMxgkct6V+z3HVLSVJaLbOaO7dXlcSeYSlByg+dEu0PbnDYFhSntDASlOrhOyb+RnYelC+xX0i4TFDu3srbq/hzGUOCdEq0JHvVfkYnFDG8+UwchKSJkKBg8ottearJ4skkgIcURrEGPODWHheIaxJKVd5hVpsDctqGg5lJE+Iabit8YEJVBRBidU/tRlKo2xXSNP8AFR/7TvsP3rVfFwP+E57f1rZ1beyVWFa/WE7JH9fOpfPH2C0cNx3FXHl5bqJv3aT4ByKtian7PYVSXDm1JyztKbj5yKZ+FdmUMpypmf4lH4lHmf2q69wUBByjSVDnMzUr9HSkkUgEgaAA6xvA1vtfQVCWhNh/f99aKo4bvAve5JN+iYHzqb6kAP2AH5X+dCrGsW8S1/2oZicDmT4kyEmeRjePSabMQyBoKGuIueo/Ksvq7DdqhswgU+y3iEJbecYTBSsHMtvUi8hKgQCFaHQxRjEY9ktpczBCFpy+IhN1RAA2OaLD0rnuAxSUN5VKdhElIBOUA9ExPrWvA2Xy8ThW4JtmdSCACZsmbkHeupzTRzqDOmM8TZwaAt5QanYnxKJvlA3PQURc4wspSUoJziUAJKyZEiVDwJBtqTHWl7AdlSk99iVKeeAkKXFv8qRZIo92b4eGswlXiukScqUzdKRoADe3McqnYzVHjWLxD6RlStpaCCoHLkJFi3nIlSd8wGwrRDLq3g1iVgEjO0WhlgCyhnMrzaXBEgm1qNPsuFSChYSkZs4ygkyLQdoN+tU+M4FZZCkHM60c6CbZiNUmNlCU+tMLZYRwRkGS2FHmrxn3VJqp2g7OIfwzraEISsoIbVlHhULp20zAUSwGNS62hxHwrAI5idj1GlWKKFPjjjePfdc+3WpSkSmFH4YsQBoLiK3wi1JEAJUm0pUQATzE6HqKc/pn7MfV+IlxI+zxP2qeWbRwe8K/mpGeRItWYyfk6F2W+kbEYF4JU6t9gEZmrKISoaJVuUyCIsRau4MYnDYxpDiSFpWJQtJgx0OoIOqTvXzNwJCSj7QAJAJzkw4hIOiBuTpvrTR9HvGsRhMccOClxl0lS280gHmkj4XNjFj86H8A2djxvZ9ME2IF7KIV8qqNYBI2JI5qJ/M1bdYUVIKjAACggG0kGJ6CbDzreBH9a1LyjCslqp04et203q2hsUsUPJgnDNQCndJKfQafKvVs2qyhMOqT+IBXqLH9K3cbJ6VqBYExbBj+zQfEsxTK+zrrQnHYWxrOIyYEaUEOgqjLMKnlXXuFYRtlAS2kExdUa9a5FiMJN+f611L6POKB7ChtRlbPgPMp/hPtb0pV6C35DaGJua1fSQJTcpOYDnzHqJq+lqN6Uu1f0k4DAghbgcdH/CbhS/XZPqabiJyG1t4EAgiDWisR0J9N6+eeJfTBjnlqDBThmyokJEKWLXlahfnAA1oLicdjHElb+IfcQPFlW4opVGgKZj5UzdGUb0df4x9IbPDHHmEjvllWdCEmyM8lQJ87wJNzW2B+l4FSUuMQcoUrKq8HdKSLj1rgqcdLmaiJxKvs1JMwSI1ibiYjedaZIQc/pe7etYxhppOHUFBedLhULCCCABz0PKuU4d64GxN6dcHhHcThsYUo+6SF2ABCiYIE38ScwgbDpQDgvZ9Lqcy1ESbAWtGs8+laqDsvdkVIViAhaZQWlj1mTG03q0lksDC4tsEKGKU3I0XEKj0uP5ulWuCcNQ0oBTirSpo2CBmACiq2YmEpAAjnTu1gDiuHcK8KfDiXPhEAgBwBRHMwJpG67KJX0Pq8YlwJCx3bgQmQdFZgDAO5mtUAadYj86MmEqbOUG2XNAkb66xrSlxrjyWnloQkqUFmeQJ+e+1BqxPJjYvUwNta1ab1rFIi1FBZAv75sneU+4q24jyoTxcGJTqkgjzGleM4svNhaJOyk7pUNR+3SinszR7jsWhI3V5UDxuJcUISEo25n9qtY7FpSfGoJP4dVHyQLmqpxSlwUNKgjVUJA9ASaVsdIHBq15JFjN6u8A7QHBvFaYVIyqTz9txUKsGZBWoQBoLC/XU6VGptIMD5D9hUNO0UtPZL23+kjGOMKDRDCSSmU/eER+L+G9rVxhhyVXMkn3PnXV+L8N71pSUgk6gRrXKcbh1NOqSRBSrQ+4+VWg29kZpKqGbswyk4lKVg+MFCQN1EeEHYAmJo12wLSAlpp0ODLKoBBB0III/KqnZlGHKlB/8AibPdqMwhVrkgiCJsao8e4OlgKcLocVPhCSZvaSSSLa2pqUl2PJShLrRSa4YHFQgwoJmNc0axy2NXcNwiUKzTCbnYDqTQfCYiSNo3HxeppjZcKgEZlQv4hNiP7ikk2imPEpxchi7Fr7hjEPBQ+GUZwVZlInISJFpvSxhGFpCjEhUqHK5Og/Sjn1Yts5SRlg3nbnbQedVMIhKikOLEQAkoVcSTEjQkikUmPwiweccE5SQZUoBPlufyFdP7Ncbbw3CMK64CUIxS0mIkSV8/OuR8VQPrikoUVpQqEk6wIOkxOoNP3CEJxHB0YbOA4vGw2FaTcnS4GWartHPpnVBx1t9nMworPhVEZTB3uIIibg1TxrI7wuZClSgJtcmIN+WlwaTMB9GIQBnxWJnXK2sto6QNaacNhkISEDMoD8SypUHqsk+po30I1TJmRKetauCsbV0ItrXjpvRQGVsQ3Nr0pca4eQ8hKFrR3gUXAlRTmCYAmOpNOmaaXOJJBxkEjwtpFyP4iVH9KWWh4bI8FwdCBYCfn6nf1qfBMpym1wozrRFIEaiqmHSAtQkXAV+n7UONDWVsQ0INqhLdEHkyDFusVH3VTaMmVUtVyHt8xlxzmsEJInyi3tXZlItXKvpGSo4q4H2aQgxuJKkn2UBTY1TFnoG8CfJRl31HUcqKI4Wl5JBXB2BH58qVWFlCgoai9OTKA6BHxESCDEUZpp9HbgrLCm+0BX+zzrBukqTzA08/3o2xw9aMqok8h7269KonizyFhoqzAmDPnTLxR7KzsLjxbJJIg2vQk2SikrSIRx1s5J8KgIVJhO8afD5H3ofi+0GHVjGg4MrTZ8RT+XhiRNX8Jgg6rM5CpuCDmTEkb3Gh1ANJfHcIEYhxKdAbR1E1oxtizm4qxi7T8WYexCe4QkQmVLTZKjGkbxYZvQzXnZJIOOZ1j6wmI96X+FJhc+X7Xph7Kqy45oxpiUW/mAqjVEVK3Z3d6ZmY15ftVfEtKKYQQFbE7dSN6uv4cjyGtalo38vXW5jeBtQQrEZr6S2xZ3DuJ0uhSVfmAasf+IeFWRlDo2JUgADlMEn2pFxJSrT+lVUDKZpObK8Edc4dxBLqJC2yTpkWCSPLUetIPG3SrHPL2zBI3jKkD96CBwE/rRHD4lAuT7illNtUNGCi7DCcSQnblpU3C3//ADKU/iSpPyn8xQocQQdxatcPxNKX2lgiziZ/mMH5GlTdjNKh87mo+7q8Z3qLJrVmjnKam6Ru2XCQ44tXNI2tYaeoFdE7ugHaBmJUYyjX0nbyVRgqZno4xicHkMeo8qM8E+6gGCFGq3aB8ZwkW1V5A6CoeGYuFRzt60Zq0bG6kX8Lgs+KaTOsn1k/0q/2sKkZWZt8Suuw/WveGYN04pkttqWBOYgSEg7k7VJ2uaUcUs6wE+lr/nSxVtFpqoujOxzwOZki8hST+lDe2PDFNYt1KxB8Kv8AUke9T8BfLWIbXtmg+Rpl+ldnNjG4AJ7hE9bqv7RRXUibd4/6EfgzYLgBEi4gGLxMz50R4SS3i0lFz3jS0za5UDr8vSqGDYKHkzI1k+hvTajgQcVwxzL4HT3CyN1pJUkTMhU5h6CmZNHYVv5TBzekqA2IBgWmoFYxN4Jkcxea2dKiIkpjrNvXnVPS2aZFBvsyXRyTIIuvKdyU5kj1SarOYQz98yq34ovtqaJpfQQUmPKL+4EzpWqVoHhzeI6COvlA1HI1qQeTBK2FzZTc+f7Vu3w99SVKSUEJjNZVp02voaOYXhqMwCLlRA+IakxE6dZopw91pl1xl4gBxEBYJUmRcJkCbyodKygrNzYpLwToTqknyP70JexbgkFBkfI6inBLrYKhKTB1kgfM7+U1othC4JuLHrHXmNqPBG5yOgYDHh1ltwGy0pVfmQJHvNbF3LrYTrt68q5jhMKpvOWn1tKiwAJSpRgmQfCPSbDSoMfh3UghzEvKM/iIuNyJtWoFnRsd2hSxlLyMrTiTkXN5H8JSYhR5Us9pO0weadIyNpy+BJUCtSgDcwfKw96T3X1OAB1x1xIMgOKzZSQbiTA366UQwXCm8hcR8O5iNNQT670A3YpuYQjzOsmSetY3hgIObeetMq8K3JIhXJW3UdYoc+0jLYbXjnzv+VMKEWce+jDhTTikEKEwfCoRaRvHOqWCxLxzlxOdapOc9bHSx2saZMLw4933YykLAANhHK5MDaKFJACdvOdJ/vas1w9FZTcjXDYdQyHLJN+lv0o7j+MqcbS06htWUeFShC0/5Va+kx0oVh8oJIIMdI5Vop0lUnS1tdqXfYttKivjMMCAQIIuOZj5zVzgXaVxlbTKxnYU80oT8TSg4DKSOV7Gda0bxSZPWQBb8zob+1FcF2UDy28wKAFJKoUMyRYyRrJ2PTesIP8AjW1JlIBgE2Fv4jPiPXaq5X195J5eVFkxFyCD1vO9523tVb6qJPI29PXypWmOmc9xACQlIcJVAzEBIQD0GqjHsedC8VhXTqBbYa2gSRtM6VfxLaIIGQ7TlkenWqamVnRSgDzsDzJPtTWCiqGnADlCgNLAxYdDyrdYeCIKVm5jXXePceVekKQblQi4I1061NikERldN0gqCjcKIE87G1qNgov8K4CFFPfpdS0FZVd2UqcCzGXMCJSCLzCtKbcB2Vw0Q02taSTkUt3PMnUBtKRfrpSRgELBSCClSoUCQok8lACeRg1LiOKKbc7zCqDV5WkOKUHbyc+YZQr/AJgARzNPCST7RPJCUl9XQ0do+wjobUtkmTH2RKRYfgO56HXnXP14haSZzJUJBCgQobKBB/sV07hHb3DYhSvrALLiRm8asySmNlAa9BcxUPEP8NxRW93jalZZWu4PRSmyQSQOk0JyV2ZfVULXBuwL+JCXFKSls2UR94NxAiFe9utEsd9H+GQkn6w4jwmAQFSoaWFwNjahDmPShRQlcpSYSULcKI6JJBANeP8AH1lGXPICk5dijL+EGYBnUkk0pXoD/V5SZUJ2E6+mtVITzI5D+tEcUq5CMoBIJOt9TcjXysaqOtpzTKrEwAP7FYBn1pw+CEOAaSSBYC5Gh0F+lV1OKPXSxEXMbDqauNMZjlSbKtzKuYmNZ2oxhuDlAGZPiMbGeh+WwNNLJKW2aMUu0LiXDtbyohguGuvWSk2kmL/LaIo6nhQSkkAXMCdRBncTz5USwTjgEpkQZMQFW0lSQFEEWIJip2NQCT2edSk5BJGpiQYgi2g5i16K8GwjrSsxSG4gXyhKxY+EkzOYZb/9iynhZIgKTtOttJgW3rxKBABBB3BvoflqfeaaxaLn1wBUgrIUM0KAEGYtb4dtdqhcxzl4zJvtBIInnIiItFVlY0iUwbb3JAGs6zHlXi3znBTASRE6wNTECdBWMKS1HItW4J+VNPZfDJcbXnSD+e24rKymZmAO6AKDvBqfHNAJJA2NZWUqAeYzDJShWUR8J97nzvtVdnBI8Ph1AnXlWVlZhRb+qIC/hHrfmN+gqHHsJS2oAWAUR5+f6VlZQD4KncJCMwF5jU8qNucMauMiYCEkSJuRfWsrKxhYSgBZHJQA8iqPyqPDpkLJuQYFZWUGYM8LbAwa1gDP36UZo8QSUEkA6iSBcXrbh7hJTJJ8RGtovaKyspR/QQzFJtzFE0fD/p/I17WVjMlwbYlP986g4o4e8KZMAgR6/wBTesrKZCsw4dObQajz1q+42ElUACyj6gW/OsrKLAf/2Q=="/>
          <p:cNvSpPr>
            <a:spLocks noChangeAspect="1" noChangeArrowheads="1"/>
          </p:cNvSpPr>
          <p:nvPr/>
        </p:nvSpPr>
        <p:spPr bwMode="auto">
          <a:xfrm>
            <a:off x="63500" y="-669925"/>
            <a:ext cx="1524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AutoShape 4" descr="data:image/jpeg;base64,/9j/4AAQSkZJRgABAQAAAQABAAD/2wCEAAkGBhMSERQUExQUFRUWGB0YFxgYGB0aFRcbGh4eHRwcHhobGyYeGx4kHBoXIDAgIygpLCwsHiAyNTAqNSYsLCkBCQoKDgwOGg8PGiklHBwpLSksKSwpKSksKSwpLCwpLCkpKSksKSwpKSkpKSwsLSkpKSkpKSksLCwpLCksLCwpLP/AABEIAJMAoAMBIgACEQEDEQH/xAAcAAACAgMBAQAAAAAAAAAAAAAFBgMEAAIHAQj/xABDEAABAwIEAwYCCAQEBAcAAAABAgMRACEEEjFBBVFhBhMicYGRMqEHFCMzUrHB0UKC4fAVcpLSQ2Ky8RckRFNzg6P/xAAZAQADAQEBAAAAAAAAAAAAAAABAgMABAX/xAAmEQACAgICAgIABwAAAAAAAAAAAQIRAzESIUFREyIEFEJSYXGh/9oADAMBAAIRAxEAPwBjb+jIJEfWv/zH++pU/R0kf+pPX7Mf7qZBietSB/rXT8uf93+Evix+gAx9H7YI+3Wf5AP1NLHa/jjWFKmWVFaxZajGRJ3SAE/EOex60wdv+2JwjIQ0T3z0hGW6kjdQAuTeB6nauS4fgL76vtFoan+EqCnlHkEA2P8AmINTyZcj6cimPDjX2oou8RzKzuSpAIzDTP8A8g8/yrsPDeNgsIWhtSc6ZCVoKVtxaFA7GLEDyrmmO4JiMIjvx3TfcwpI+8d1F5jKmdyke9dHxnERiWG8ShQUSkB1MglB2JA8QmI62pMUYvY2WbYtdoO1bheyhIbQ4BOU+AkWBO5ChrN7KFMnZPjTa0BsBQ8JHiObKUWKCd/CZSrdKTN03Ue0GDC9AYWmU9FDUdNj71nY3FOLlCF5O8jNA8co1IVPhOU6gGr5saUevBLHK+mPPFeLMtgZ3EpUkSUzK+vhEqoOjtexOVDTrhifhKRvHxetH2ENspCUISkrMTGZxwncrIJUepqu1w/MSVWWTJB1HIRvAjQ864bbL0IfH8MrEOoeKAAlOUJIm0zBI1vPzosnsLw/FJzLbeZUQAS074AeiVg7+lHMfwvIFTAT8UqMWOtuhn3FD8Nx1CVd234zudhv+la2u2HZe4S4WMMpjEJ7/CNLLQM/aIywRtr4hadLi1VOD9msOMQoL+1ZdClMFBjMZBy3IOYCQU671D2X7Xoa4i+06Qpl9KCq0hKxbTfwxO49KceI9iwCru1Du1mS2oSg8iFDxJVpCxfSrxm2umRlGiJvsjgIKu4VmGgKyFH2WRUR7M4QAD6qo/8A2mP+utVYZ5hUPOOKa0DgjMn/AOSU+LlnGu4os1w233rpBuDKbj0TUn+aWpCcYvwheX2ebDiVJwqQgAhSO9Ks86XmREbUvdsOz/eJCsO0ps+EKaz/AGSkgyYk2Uba2tXQzwwfjc9x/tr08NT+Jz/UP2rJZ/1NFG7SXXRzJfA/tCpnvcKnKlJAIzLiSTZZyxYC53qX/BEEePE4qeihHtP610ZfCEHUr/1D9qrOdmmjuv3H+2jWVvtpE6ZaU0oXJSPOpG0KiTAHM2Ec77VAXWkSS6kEaqJkiNZJsBSh2w7cslP1fDOfWFughUfcoQdSowMx5Cq/IUXehS7W9pzicWooKg2gd2jKIU5GqtvDJkAmCdQYqrwrFIAgJywTZUZpnc5bnrXuHwlyoypR1J18vIVMyzBPv+lceTJyOqEEiXFvqcSpGZUKEAZjE+WnpRn6MccMRhHcI4EqWgEomJHQTvmAiOdAcSLVV7O8R+pcQbcg5FqAkWkLEKg6akKg2tT/AIeW0Lmj0mM5VmAVqCTrYpUNQQbgg/rS1KsNilLTECHQNoJ8Q98wpu4yAjFPo0CilaZ18QHveelDW+CHEuNzIShXiVEjKo6TzzD516jacbZw6Y/cK4kXUiE+HVKlCDHW3zq2cNmscpHICfmao9mGczakqBJQopF7EbGPKmnDYSLqHpFedpnU2LuP7O983k7xSR5ZhHyvYb1RPYVkpIWS4bxBKbHWQlUEkzcyad04VJ2itvqyBawN4G55+dagWcZ492HLRzNJCclxB0PtcayetPPYDtH3jPcuESn4ZM+HlJ1jSjWNZbAJOUXuXFRHqTYUmYjCpwmJS8haFIU4kLSlaVZCqQdLwoQYO6etLbG2OfGnS0ytxDa8QBMtpKc+XeMxgkct6V+z3HVLSVJaLbOaO7dXlcSeYSlByg+dEu0PbnDYFhSntDASlOrhOyb+RnYelC+xX0i4TFDu3srbq/hzGUOCdEq0JHvVfkYnFDG8+UwchKSJkKBg8ottearJ4skkgIcURrEGPODWHheIaxJKVd5hVpsDctqGg5lJE+Iabit8YEJVBRBidU/tRlKo2xXSNP8AFR/7TvsP3rVfFwP+E57f1rZ1beyVWFa/WE7JH9fOpfPH2C0cNx3FXHl5bqJv3aT4ByKtian7PYVSXDm1JyztKbj5yKZ+FdmUMpypmf4lH4lHmf2q69wUBByjSVDnMzUr9HSkkUgEgaAA6xvA1vtfQVCWhNh/f99aKo4bvAve5JN+iYHzqb6kAP2AH5X+dCrGsW8S1/2oZicDmT4kyEmeRjePSabMQyBoKGuIueo/Ksvq7DdqhswgU+y3iEJbecYTBSsHMtvUi8hKgQCFaHQxRjEY9ktpczBCFpy+IhN1RAA2OaLD0rnuAxSUN5VKdhElIBOUA9ExPrWvA2Xy8ThW4JtmdSCACZsmbkHeupzTRzqDOmM8TZwaAt5QanYnxKJvlA3PQURc4wspSUoJziUAJKyZEiVDwJBtqTHWl7AdlSk99iVKeeAkKXFv8qRZIo92b4eGswlXiukScqUzdKRoADe3McqnYzVHjWLxD6RlStpaCCoHLkJFi3nIlSd8wGwrRDLq3g1iVgEjO0WhlgCyhnMrzaXBEgm1qNPsuFSChYSkZs4ygkyLQdoN+tU+M4FZZCkHM60c6CbZiNUmNlCU+tMLZYRwRkGS2FHmrxn3VJqp2g7OIfwzraEISsoIbVlHhULp20zAUSwGNS62hxHwrAI5idj1GlWKKFPjjjePfdc+3WpSkSmFH4YsQBoLiK3wi1JEAJUm0pUQATzE6HqKc/pn7MfV+IlxI+zxP2qeWbRwe8K/mpGeRItWYyfk6F2W+kbEYF4JU6t9gEZmrKISoaJVuUyCIsRau4MYnDYxpDiSFpWJQtJgx0OoIOqTvXzNwJCSj7QAJAJzkw4hIOiBuTpvrTR9HvGsRhMccOClxl0lS280gHmkj4XNjFj86H8A2djxvZ9ME2IF7KIV8qqNYBI2JI5qJ/M1bdYUVIKjAACggG0kGJ6CbDzreBH9a1LyjCslqp04et203q2hsUsUPJgnDNQCndJKfQafKvVs2qyhMOqT+IBXqLH9K3cbJ6VqBYExbBj+zQfEsxTK+zrrQnHYWxrOIyYEaUEOgqjLMKnlXXuFYRtlAS2kExdUa9a5FiMJN+f611L6POKB7ChtRlbPgPMp/hPtb0pV6C35DaGJua1fSQJTcpOYDnzHqJq+lqN6Uu1f0k4DAghbgcdH/CbhS/XZPqabiJyG1t4EAgiDWisR0J9N6+eeJfTBjnlqDBThmyokJEKWLXlahfnAA1oLicdjHElb+IfcQPFlW4opVGgKZj5UzdGUb0df4x9IbPDHHmEjvllWdCEmyM8lQJ87wJNzW2B+l4FSUuMQcoUrKq8HdKSLj1rgqcdLmaiJxKvs1JMwSI1ibiYjedaZIQc/pe7etYxhppOHUFBedLhULCCCABz0PKuU4d64GxN6dcHhHcThsYUo+6SF2ABCiYIE38ScwgbDpQDgvZ9Lqcy1ESbAWtGs8+laqDsvdkVIViAhaZQWlj1mTG03q0lksDC4tsEKGKU3I0XEKj0uP5ulWuCcNQ0oBTirSpo2CBmACiq2YmEpAAjnTu1gDiuHcK8KfDiXPhEAgBwBRHMwJpG67KJX0Pq8YlwJCx3bgQmQdFZgDAO5mtUAadYj86MmEqbOUG2XNAkb66xrSlxrjyWnloQkqUFmeQJ+e+1BqxPJjYvUwNta1ab1rFIi1FBZAv75sneU+4q24jyoTxcGJTqkgjzGleM4svNhaJOyk7pUNR+3SinszR7jsWhI3V5UDxuJcUISEo25n9qtY7FpSfGoJP4dVHyQLmqpxSlwUNKgjVUJA9ASaVsdIHBq15JFjN6u8A7QHBvFaYVIyqTz9txUKsGZBWoQBoLC/XU6VGptIMD5D9hUNO0UtPZL23+kjGOMKDRDCSSmU/eER+L+G9rVxhhyVXMkn3PnXV+L8N71pSUgk6gRrXKcbh1NOqSRBSrQ+4+VWg29kZpKqGbswyk4lKVg+MFCQN1EeEHYAmJo12wLSAlpp0ODLKoBBB0III/KqnZlGHKlB/8AibPdqMwhVrkgiCJsao8e4OlgKcLocVPhCSZvaSSSLa2pqUl2PJShLrRSa4YHFQgwoJmNc0axy2NXcNwiUKzTCbnYDqTQfCYiSNo3HxeppjZcKgEZlQv4hNiP7ikk2imPEpxchi7Fr7hjEPBQ+GUZwVZlInISJFpvSxhGFpCjEhUqHK5Og/Sjn1Yts5SRlg3nbnbQedVMIhKikOLEQAkoVcSTEjQkikUmPwiweccE5SQZUoBPlufyFdP7Ncbbw3CMK64CUIxS0mIkSV8/OuR8VQPrikoUVpQqEk6wIOkxOoNP3CEJxHB0YbOA4vGw2FaTcnS4GWartHPpnVBx1t9nMworPhVEZTB3uIIibg1TxrI7wuZClSgJtcmIN+WlwaTMB9GIQBnxWJnXK2sto6QNaacNhkISEDMoD8SypUHqsk+po30I1TJmRKetauCsbV0ItrXjpvRQGVsQ3Nr0pca4eQ8hKFrR3gUXAlRTmCYAmOpNOmaaXOJJBxkEjwtpFyP4iVH9KWWh4bI8FwdCBYCfn6nf1qfBMpym1wozrRFIEaiqmHSAtQkXAV+n7UONDWVsQ0INqhLdEHkyDFusVH3VTaMmVUtVyHt8xlxzmsEJInyi3tXZlItXKvpGSo4q4H2aQgxuJKkn2UBTY1TFnoG8CfJRl31HUcqKI4Wl5JBXB2BH58qVWFlCgoai9OTKA6BHxESCDEUZpp9HbgrLCm+0BX+zzrBukqTzA08/3o2xw9aMqok8h7269KonizyFhoqzAmDPnTLxR7KzsLjxbJJIg2vQk2SikrSIRx1s5J8KgIVJhO8afD5H3ofi+0GHVjGg4MrTZ8RT+XhiRNX8Jgg6rM5CpuCDmTEkb3Gh1ANJfHcIEYhxKdAbR1E1oxtizm4qxi7T8WYexCe4QkQmVLTZKjGkbxYZvQzXnZJIOOZ1j6wmI96X+FJhc+X7Xph7Kqy45oxpiUW/mAqjVEVK3Z3d6ZmY15ftVfEtKKYQQFbE7dSN6uv4cjyGtalo38vXW5jeBtQQrEZr6S2xZ3DuJ0uhSVfmAasf+IeFWRlDo2JUgADlMEn2pFxJSrT+lVUDKZpObK8Edc4dxBLqJC2yTpkWCSPLUetIPG3SrHPL2zBI3jKkD96CBwE/rRHD4lAuT7illNtUNGCi7DCcSQnblpU3C3//ADKU/iSpPyn8xQocQQdxatcPxNKX2lgiziZ/mMH5GlTdjNKh87mo+7q8Z3qLJrVmjnKam6Ru2XCQ44tXNI2tYaeoFdE7ugHaBmJUYyjX0nbyVRgqZno4xicHkMeo8qM8E+6gGCFGq3aB8ZwkW1V5A6CoeGYuFRzt60Zq0bG6kX8Lgs+KaTOsn1k/0q/2sKkZWZt8Suuw/WveGYN04pkttqWBOYgSEg7k7VJ2uaUcUs6wE+lr/nSxVtFpqoujOxzwOZki8hST+lDe2PDFNYt1KxB8Kv8AUke9T8BfLWIbXtmg+Rpl+ldnNjG4AJ7hE9bqv7RRXUibd4/6EfgzYLgBEi4gGLxMz50R4SS3i0lFz3jS0za5UDr8vSqGDYKHkzI1k+hvTajgQcVwxzL4HT3CyN1pJUkTMhU5h6CmZNHYVv5TBzekqA2IBgWmoFYxN4Jkcxea2dKiIkpjrNvXnVPS2aZFBvsyXRyTIIuvKdyU5kj1SarOYQz98yq34ovtqaJpfQQUmPKL+4EzpWqVoHhzeI6COvlA1HI1qQeTBK2FzZTc+f7Vu3w99SVKSUEJjNZVp02voaOYXhqMwCLlRA+IakxE6dZopw91pl1xl4gBxEBYJUmRcJkCbyodKygrNzYpLwToTqknyP70JexbgkFBkfI6inBLrYKhKTB1kgfM7+U1othC4JuLHrHXmNqPBG5yOgYDHh1ltwGy0pVfmQJHvNbF3LrYTrt68q5jhMKpvOWn1tKiwAJSpRgmQfCPSbDSoMfh3UghzEvKM/iIuNyJtWoFnRsd2hSxlLyMrTiTkXN5H8JSYhR5Us9pO0weadIyNpy+BJUCtSgDcwfKw96T3X1OAB1x1xIMgOKzZSQbiTA366UQwXCm8hcR8O5iNNQT670A3YpuYQjzOsmSetY3hgIObeetMq8K3JIhXJW3UdYoc+0jLYbXjnzv+VMKEWce+jDhTTikEKEwfCoRaRvHOqWCxLxzlxOdapOc9bHSx2saZMLw4933YykLAANhHK5MDaKFJACdvOdJ/vas1w9FZTcjXDYdQyHLJN+lv0o7j+MqcbS06htWUeFShC0/5Va+kx0oVh8oJIIMdI5Vop0lUnS1tdqXfYttKivjMMCAQIIuOZj5zVzgXaVxlbTKxnYU80oT8TSg4DKSOV7Gda0bxSZPWQBb8zob+1FcF2UDy28wKAFJKoUMyRYyRrJ2PTesIP8AjW1JlIBgE2Fv4jPiPXaq5X195J5eVFkxFyCD1vO9523tVb6qJPI29PXypWmOmc9xACQlIcJVAzEBIQD0GqjHsedC8VhXTqBbYa2gSRtM6VfxLaIIGQ7TlkenWqamVnRSgDzsDzJPtTWCiqGnADlCgNLAxYdDyrdYeCIKVm5jXXePceVekKQblQi4I1061NikERldN0gqCjcKIE87G1qNgov8K4CFFPfpdS0FZVd2UqcCzGXMCJSCLzCtKbcB2Vw0Q02taSTkUt3PMnUBtKRfrpSRgELBSCClSoUCQok8lACeRg1LiOKKbc7zCqDV5WkOKUHbyc+YZQr/AJgARzNPCST7RPJCUl9XQ0do+wjobUtkmTH2RKRYfgO56HXnXP14haSZzJUJBCgQobKBB/sV07hHb3DYhSvrALLiRm8asySmNlAa9BcxUPEP8NxRW93jalZZWu4PRSmyQSQOk0JyV2ZfVULXBuwL+JCXFKSls2UR94NxAiFe9utEsd9H+GQkn6w4jwmAQFSoaWFwNjahDmPShRQlcpSYSULcKI6JJBANeP8AH1lGXPICk5dijL+EGYBnUkk0pXoD/V5SZUJ2E6+mtVITzI5D+tEcUq5CMoBIJOt9TcjXysaqOtpzTKrEwAP7FYBn1pw+CEOAaSSBYC5Gh0F+lV1OKPXSxEXMbDqauNMZjlSbKtzKuYmNZ2oxhuDlAGZPiMbGeh+WwNNLJKW2aMUu0LiXDtbyohguGuvWSk2kmL/LaIo6nhQSkkAXMCdRBncTz5USwTjgEpkQZMQFW0lSQFEEWIJip2NQCT2edSk5BJGpiQYgi2g5i16K8GwjrSsxSG4gXyhKxY+EkzOYZb/9iynhZIgKTtOttJgW3rxKBABBB3BvoflqfeaaxaLn1wBUgrIUM0KAEGYtb4dtdqhcxzl4zJvtBIInnIiItFVlY0iUwbb3JAGs6zHlXi3znBTASRE6wNTECdBWMKS1HItW4J+VNPZfDJcbXnSD+e24rKymZmAO6AKDvBqfHNAJJA2NZWUqAeYzDJShWUR8J97nzvtVdnBI8Ph1AnXlWVlZhRb+qIC/hHrfmN+gqHHsJS2oAWAUR5+f6VlZQD4KncJCMwF5jU8qNucMauMiYCEkSJuRfWsrKxhYSgBZHJQA8iqPyqPDpkLJuQYFZWUGYM8LbAwa1gDP36UZo8QSUEkA6iSBcXrbh7hJTJJ8RGtovaKyspR/QQzFJtzFE0fD/p/I17WVjMlwbYlP986g4o4e8KZMAgR6/wBTesrKZCsw4dObQajz1q+42ElUACyj6gW/OsrKLAf/2Q=="/>
          <p:cNvSpPr>
            <a:spLocks noChangeAspect="1" noChangeArrowheads="1"/>
          </p:cNvSpPr>
          <p:nvPr/>
        </p:nvSpPr>
        <p:spPr bwMode="auto">
          <a:xfrm>
            <a:off x="215900" y="-517525"/>
            <a:ext cx="1524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57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553" y="435429"/>
            <a:ext cx="8212187" cy="5982787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5989" y="1174421"/>
            <a:ext cx="8431316" cy="789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2029" y="470324"/>
            <a:ext cx="7493365" cy="54514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En 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ellos les esperaban las inacabables jornadas de                  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pesado remar, abrasados por el ardiente sol mediterráneo o azotados por la lluvia y las tormentas y fustigados a menudo por el látigo de cómitres despiadados y crueles.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(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S.Vicente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de Paúl, Biografía, p.144)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San Vicente mismo les visitó y luego envió a misioneros </a:t>
            </a:r>
            <a:r>
              <a:rPr kumimoji="0" lang="es-ES" sz="2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    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e hijas de la Caridad. 40 años después, recuerda: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Hermanas mías, ¡qué dicha servir a esos pobres presos, abandonados en manos de personas que no tenían                   piedad de ellos! Yo he visto a esas pobres gentes tratados como bestias; esto fue lo que hizo que Dios se llenara de compasión. Le dieron lástima y luego su bondad hizo dos cosas en su favor: primero, hizo que compraran una casa para ellos; segundo, quiso disponer las cosas de tal modo </a:t>
            </a:r>
            <a:r>
              <a:rPr kumimoji="0" lang="es-ES" sz="2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que 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fueran servidos por sus propias hijas, puesto que </a:t>
            </a:r>
            <a:r>
              <a:rPr kumimoji="0" lang="es-ES" sz="2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        </a:t>
            </a:r>
            <a:r>
              <a:rPr kumimoji="0" lang="es-ES" sz="2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decir 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una hija de la Caridad es decir una hija de Dios</a:t>
            </a:r>
            <a:r>
              <a:rPr kumimoji="0" lang="es-E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00000C"/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(IX, 749)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srgbClr val="00000C"/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c3/f2/7e/c3f27ecde061845337388f0a5b3f47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" y="474133"/>
            <a:ext cx="8217961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i.pinimg.com/564x/04/32/ab/0432ab9ee031c8f6f3368745e410cc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990527"/>
            <a:ext cx="7137399" cy="51478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583266" y="1096980"/>
            <a:ext cx="6434666" cy="1620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Times New Roman"/>
              </a:rPr>
              <a:t>Dialogar en nuestras comunidades, grupos, familia: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Times New Roman"/>
              </a:rPr>
              <a:t>                                        Ante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Times New Roman"/>
              </a:rPr>
              <a:t>las lepras actuales,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29631" y="3477956"/>
            <a:ext cx="4802986" cy="23742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¿qué signos concretos de la compasión de Jesús podemos dar?</a:t>
            </a:r>
          </a:p>
        </p:txBody>
      </p:sp>
    </p:spTree>
    <p:extLst>
      <p:ext uri="{BB962C8B-B14F-4D97-AF65-F5344CB8AC3E}">
        <p14:creationId xmlns:p14="http://schemas.microsoft.com/office/powerpoint/2010/main" val="3853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9" y="390482"/>
            <a:ext cx="8340344" cy="6086517"/>
          </a:xfrm>
          <a:prstGeom prst="rect">
            <a:avLst/>
          </a:prstGeom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329048" y="826870"/>
            <a:ext cx="6343203" cy="34450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Gracias, Padre,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porque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Jesús,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curando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los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leprosos nos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mostró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que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el amor no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margina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nadie, 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sino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que regenera a la persona, restableciéndola en su dignidad. 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Cada sanación de Cristo nos habla de su corazón compasivo y nos confirma en la venida de tu amor y de tu reino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Siguiendo su ejemplo, danos, Señor,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un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corazón sensible al bien de los hermanos, para saber dialogar contigo en la fe. 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683816" y="454383"/>
            <a:ext cx="2279517" cy="27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Oración final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43228" y="4237113"/>
            <a:ext cx="4192793" cy="1609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1016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816" y="5577042"/>
            <a:ext cx="7951993" cy="7053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Danos disponibilidad para escuchar tu palabra, 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sin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encerrarnos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 una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estéril seguridad.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Amén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3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Papa Francisco  29 Jornada mundial del enferm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555" y="470261"/>
            <a:ext cx="8212182" cy="59479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30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93" y="571936"/>
            <a:ext cx="5517123" cy="5715288"/>
          </a:xfr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97610" y="6287224"/>
            <a:ext cx="4710942" cy="40011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Padre César Chávez  Alva (Chuno)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8/d6/d0/b8d6d0a8bd0e08965054ea41d6500e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9" y="475252"/>
            <a:ext cx="8174579" cy="60213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90449" y="1199118"/>
            <a:ext cx="2897185" cy="457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sufrimiento por la enfermedad de la lepra iba acompañado por la marginación más absoluta.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Jesús, en el evangelio de hoy, sana al leproso y lo integra de nuevo en la vida de su pueblo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endParaRPr kumimoji="0" lang="es-ES_tradnl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56981" y="407582"/>
            <a:ext cx="2744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AMBIENTACIÓN: </a:t>
            </a:r>
            <a:endParaRPr kumimoji="0" lang="es-ES_tradnl" sz="24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30537" y="2207620"/>
            <a:ext cx="2838993" cy="46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</a:t>
            </a:r>
            <a:r>
              <a:rPr kumimoji="0" lang="es-PE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Palabra de Dios nos lleva necesariamente a leer nuestra historia personal comprometidos con la salvación de los hermanos</a:t>
            </a: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</a:t>
            </a:r>
            <a:endParaRPr kumimoji="0" lang="es-ES" sz="2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7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" y="516153"/>
            <a:ext cx="3962400" cy="61264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232366" y="413650"/>
            <a:ext cx="444699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Señor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Jesús un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leproso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se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acerca y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 dice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...                              si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quieres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puedes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sanarme...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 ante esa súplica.                        Tú no permaneciste indiferente,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tuviste compasión de él,                            lo tocaste y lo sanaste.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507" name="WordArt 6" descr="Bolsa de papel"/>
          <p:cNvSpPr>
            <a:spLocks noChangeArrowheads="1" noChangeShapeType="1" noTextEdit="1"/>
          </p:cNvSpPr>
          <p:nvPr/>
        </p:nvSpPr>
        <p:spPr bwMode="auto">
          <a:xfrm>
            <a:off x="972128" y="474611"/>
            <a:ext cx="2672058" cy="215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0" cap="none" spc="150" normalizeH="0" baseline="0" noProof="0" dirty="0">
                <a:ln w="11430"/>
                <a:solidFill>
                  <a:srgbClr val="F8F8F8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Oración inicial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42022" y="3563141"/>
            <a:ext cx="52133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devolviste la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salud y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también la dignidad                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reintegrándole 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76200" dir="30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comunidad.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32366" y="4865973"/>
            <a:ext cx="4432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Señor, nosotros también te decimos: si quieres..., abre nuestro corazón a tu palabra, 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76200" dir="30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c7/84/63/c78463b148b9b3d506960b6eff3b5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" y="473847"/>
            <a:ext cx="8160435" cy="59269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19443" y="600889"/>
            <a:ext cx="400644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quieres..., danos tu Espíritu Santo,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quieres..., haz que tu Palabra nos cuestione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quieres..., transfórmanos,                       si quieres.., haz que sintamos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vivamos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como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Tú,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Señor, Tú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nunca permaneces indiferente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nuestra vida,         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por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 sabemos que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SÍ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 quieres.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38006" y="1950425"/>
            <a:ext cx="31138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SÍ, nos darás las gracias de que tu Palabra nos ayude a conocerte más,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amarte más,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seguirte siempre.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Danos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Señor,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tu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Espíritu Santo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               Que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así sea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1066866"/>
            <a:ext cx="8126276" cy="53339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67610" y="1056683"/>
            <a:ext cx="2933236" cy="2827339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20000"/>
              </a:lnSpc>
              <a:buNone/>
              <a:defRPr/>
            </a:pPr>
            <a:endParaRPr lang="es-ES_tradnl" sz="2400" b="1" i="1" u="sng" dirty="0" smtClean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_tradnl" sz="2400" b="1" i="1" u="sng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Motivación</a:t>
            </a:r>
            <a:r>
              <a:rPr lang="es-ES_tradnl" sz="2400" b="1" i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                       </a:t>
            </a:r>
            <a:r>
              <a:rPr lang="es-ES_tradnl" sz="2600" b="1" i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Jesús actúa siempre en la historia de las personas, en esta ocasión limpiando a un leproso.                  Incluso </a:t>
            </a:r>
            <a:r>
              <a:rPr lang="es-ES_tradnl" sz="2600" b="1" i="1" dirty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 un paso más</a:t>
            </a:r>
            <a:r>
              <a:rPr lang="es-ES_tradnl" sz="2600" b="1" i="1" dirty="0" smtClean="0"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559489" y="4267534"/>
            <a:ext cx="8126276" cy="211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ya no importa sólo la acción de limpiar de la enfermedad a este hombre, sino también la devolución de la dignidad de la </a:t>
            </a:r>
            <a:r>
              <a:rPr kumimoji="0" lang="es-ES_tradnl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pers</a:t>
            </a:r>
            <a:r>
              <a:rPr kumimoji="0" lang="es-ES_tradnl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ona y la superación total de la marginación a la que estaba sometido. </a:t>
            </a:r>
            <a:r>
              <a:rPr kumimoji="0" lang="es-PE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El encuentro con Jesús regenera radicalmente la vida del ser humano</a:t>
            </a:r>
            <a:r>
              <a:rPr kumimoji="0" lang="es-PE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. Escuchemos</a:t>
            </a:r>
            <a:r>
              <a:rPr kumimoji="0" lang="es-PE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8" y="460933"/>
            <a:ext cx="8189968" cy="595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7942" y="523282"/>
            <a:ext cx="76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LECTIO: ¿Qué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dice el texto? 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Marcos 1, 40 - 45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0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88" y="430306"/>
            <a:ext cx="8122024" cy="4812248"/>
          </a:xfrm>
          <a:prstGeom prst="rect">
            <a:avLst/>
          </a:prstGeom>
          <a:ln>
            <a:solidFill>
              <a:srgbClr val="F9DA88"/>
            </a:solidFill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34019" y="5164177"/>
            <a:ext cx="8275962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 aquel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tiempo,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s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 acercó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a Jesús un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leproso, suplicándole de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rodillas: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“Si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quieres, puedes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limpiarme”.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88900" dir="8100000" algn="tr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630" name="WordArt 5"/>
          <p:cNvSpPr>
            <a:spLocks noChangeArrowheads="1" noChangeShapeType="1" noTextEdit="1"/>
          </p:cNvSpPr>
          <p:nvPr/>
        </p:nvSpPr>
        <p:spPr bwMode="auto">
          <a:xfrm>
            <a:off x="650293" y="573264"/>
            <a:ext cx="3042142" cy="5762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Marcos </a:t>
            </a:r>
            <a:r>
              <a:rPr kumimoji="0" lang="es-PE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1, 40-45</a:t>
            </a:r>
          </a:p>
        </p:txBody>
      </p:sp>
    </p:spTree>
    <p:extLst>
      <p:ext uri="{BB962C8B-B14F-4D97-AF65-F5344CB8AC3E}">
        <p14:creationId xmlns:p14="http://schemas.microsoft.com/office/powerpoint/2010/main" val="8096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5" y="420188"/>
            <a:ext cx="8173264" cy="49442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79148" y="5277395"/>
            <a:ext cx="7694291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Jesús sintió compasión,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extendió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mano y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lo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tocó, diciendo: </a:t>
            </a:r>
            <a:r>
              <a:rPr kumimoji="0" lang="es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Quiero: queda limpio</a:t>
            </a:r>
            <a:r>
              <a:rPr kumimoji="0" lang="es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”.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ere Ste-Thérèse(2)">
  <a:themeElements>
    <a:clrScheme name="priere Ste-Thérèse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ere Ste-Thérèse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iere Ste-Thérèse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ere Ste-Thérèse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ere Ste-Thérèse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ere Ste-Thérèse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ere Ste-Thérèse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ere Ste-Thérèse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ere Ste-Thérèse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3333CC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33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1374</Words>
  <Application>Microsoft Office PowerPoint</Application>
  <PresentationFormat>Presentación en pantalla (4:3)</PresentationFormat>
  <Paragraphs>108</Paragraphs>
  <Slides>35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35</vt:i4>
      </vt:variant>
    </vt:vector>
  </HeadingPairs>
  <TitlesOfParts>
    <vt:vector size="60" baseType="lpstr">
      <vt:lpstr>AR DELANEY</vt:lpstr>
      <vt:lpstr>AR DESTINE</vt:lpstr>
      <vt:lpstr>Arial</vt:lpstr>
      <vt:lpstr>Arial Black</vt:lpstr>
      <vt:lpstr>Arial Narrow</vt:lpstr>
      <vt:lpstr>Arial Rounded MT Bold</vt:lpstr>
      <vt:lpstr>Calibri</vt:lpstr>
      <vt:lpstr>Calibri Light</vt:lpstr>
      <vt:lpstr>Cambria</vt:lpstr>
      <vt:lpstr>Comic Sans MS</vt:lpstr>
      <vt:lpstr>Impact</vt:lpstr>
      <vt:lpstr>Poor Richard</vt:lpstr>
      <vt:lpstr>Rockwell Extra Bold</vt:lpstr>
      <vt:lpstr>Square721 BT</vt:lpstr>
      <vt:lpstr>Swis721 BT</vt:lpstr>
      <vt:lpstr>Tekton Pro</vt:lpstr>
      <vt:lpstr>Times</vt:lpstr>
      <vt:lpstr>Times New Roman</vt:lpstr>
      <vt:lpstr>Wingdings</vt:lpstr>
      <vt:lpstr>Tema de Office</vt:lpstr>
      <vt:lpstr>Diseño predeterminado</vt:lpstr>
      <vt:lpstr>priere Ste-Thérèse(2)</vt:lpstr>
      <vt:lpstr>1_Default Design</vt:lpstr>
      <vt:lpstr>Default Design</vt:lpstr>
      <vt:lpstr>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2021-02-08T14:50:52Z</dcterms:created>
  <dcterms:modified xsi:type="dcterms:W3CDTF">2021-02-08T14:57:32Z</dcterms:modified>
</cp:coreProperties>
</file>