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AB50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sorterViewPr>
    <p:cViewPr>
      <p:scale>
        <a:sx n="130" d="100"/>
        <a:sy n="130" d="100"/>
      </p:scale>
      <p:origin x="0" y="-65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26905-95D6-47A3-B9CD-9AEEEE34BA8F}" type="datetimeFigureOut">
              <a:rPr lang="en-US" smtClean="0"/>
              <a:t>1/18/2021</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2ADA5-BAB9-47E4-9B65-39B1AE53B254}" type="slidenum">
              <a:rPr lang="en-US" smtClean="0"/>
              <a:t>‹Nº›</a:t>
            </a:fld>
            <a:endParaRPr lang="en-US"/>
          </a:p>
        </p:txBody>
      </p:sp>
    </p:spTree>
    <p:extLst>
      <p:ext uri="{BB962C8B-B14F-4D97-AF65-F5344CB8AC3E}">
        <p14:creationId xmlns:p14="http://schemas.microsoft.com/office/powerpoint/2010/main" val="418938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2BE86-ED72-4EE8-A830-8392521F7FE4}"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83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6B7E6-08FE-431C-803B-671F653ABB99}"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428739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6B7E6-08FE-431C-803B-671F653ABB99}"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65813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6B7E6-08FE-431C-803B-671F653ABB99}"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410285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FC841-D6BF-4CB4-AEB9-7C8700A2B3BE}"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s-PE" smtClean="0"/>
          </a:p>
        </p:txBody>
      </p:sp>
    </p:spTree>
    <p:extLst>
      <p:ext uri="{BB962C8B-B14F-4D97-AF65-F5344CB8AC3E}">
        <p14:creationId xmlns:p14="http://schemas.microsoft.com/office/powerpoint/2010/main" val="1752362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2D4024-95DC-4E13-977E-0A7313D776F0}"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723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583E97-2395-4553-9590-13AECDD84C9D}"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4861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D176DF-6553-46EA-8797-23C69D4FEC89}"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10503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5C1EA7-65EA-4508-B5F6-599A389DC815}"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0884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F3D41D-2F9D-4990-B267-52F39FC13186}"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21807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9CE9E0-268A-43A9-9BA5-C77484CA05BE}"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11811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BFB9AD-3F25-4035-A994-ED7F68EE1661}"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81236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1CFE08-0197-4622-B0FE-EEF358CB7A49}"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7398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B7D006-6D2F-4E76-8CF0-E82BC1532660}"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3345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0189B5-FC37-4F0B-9596-C224E6454EC6}"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3501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6AF011-6C49-4817-AAB9-4D20674F5F40}"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43598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79AA6E-2ED2-4E5C-942E-5B51319717B6}"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24775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4137" y="413988"/>
            <a:ext cx="8290560" cy="6073897"/>
          </a:xfrm>
          <a:prstGeom prst="rect">
            <a:avLst/>
          </a:prstGeom>
        </p:spPr>
      </p:pic>
      <p:pic>
        <p:nvPicPr>
          <p:cNvPr id="12" name="Picture 16" descr="Cuerpo mente y espiritu"/>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25" y="6597650"/>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457197" y="5725170"/>
            <a:ext cx="1267098" cy="35573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PE"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Imagen de Portada</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PE"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 Érick Félix, CM</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375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Ernesto Cortazar_Waltzflove.Wav.wav"/>
          </p:stSnd>
        </p:sndAc>
      </p:transition>
    </mc:Choice>
    <mc:Fallback xmlns="">
      <p:transition spd="slow">
        <p:fade/>
        <p:sndAc>
          <p:stSnd loop="1">
            <p:snd r:embed="rId5" name="Ernesto Cortazar_Waltzflove.Wav.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5861" y="419316"/>
            <a:ext cx="8324962" cy="6077278"/>
          </a:xfrm>
          <a:prstGeom prst="rect">
            <a:avLst/>
          </a:prstGeom>
        </p:spPr>
      </p:pic>
      <p:sp>
        <p:nvSpPr>
          <p:cNvPr id="5122" name="Rectangle 2"/>
          <p:cNvSpPr>
            <a:spLocks noChangeArrowheads="1"/>
          </p:cNvSpPr>
          <p:nvPr/>
        </p:nvSpPr>
        <p:spPr bwMode="auto">
          <a:xfrm>
            <a:off x="4441371" y="421662"/>
            <a:ext cx="4105713" cy="304698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200" b="0" i="0" u="none" strike="noStrike" kern="1200" cap="none" spc="0" normalizeH="0" baseline="0" noProof="0" dirty="0" smtClean="0">
                <a:ln>
                  <a:noFill/>
                </a:ln>
                <a:solidFill>
                  <a:srgbClr val="FFFFFF"/>
                </a:solidFill>
                <a:effectLst>
                  <a:outerShdw blurRad="50800" dist="50800" algn="l" rotWithShape="0">
                    <a:prstClr val="black"/>
                  </a:outerShdw>
                </a:effectLst>
                <a:uLnTx/>
                <a:uFillTx/>
                <a:latin typeface="Franklin Gothic Medium Cond" panose="020B0606030402020204" pitchFamily="34" charset="0"/>
                <a:ea typeface="+mn-ea"/>
                <a:cs typeface="Times New Roman" charset="0"/>
              </a:rPr>
              <a:t> </a:t>
            </a:r>
            <a:r>
              <a:rPr kumimoji="0" lang="es-ES" sz="3200" b="0" i="0" u="none" strike="noStrike" kern="1200" cap="none" spc="0" normalizeH="0" baseline="0" noProof="0" dirty="0">
                <a:ln>
                  <a:noFill/>
                </a:ln>
                <a:solidFill>
                  <a:srgbClr val="FFFFFF"/>
                </a:solidFill>
                <a:effectLst>
                  <a:outerShdw blurRad="50800" dist="50800" algn="l" rotWithShape="0">
                    <a:prstClr val="black"/>
                  </a:outerShdw>
                </a:effectLst>
                <a:uLnTx/>
                <a:uFillTx/>
                <a:latin typeface="Franklin Gothic Medium Cond" panose="020B0606030402020204" pitchFamily="34" charset="0"/>
                <a:ea typeface="+mn-ea"/>
                <a:cs typeface="Times New Roman" charset="0"/>
              </a:rPr>
              <a:t>Pasando </a:t>
            </a:r>
            <a:r>
              <a:rPr kumimoji="0" lang="es-ES" sz="3200" b="0" i="0" u="none" strike="noStrike" kern="1200" cap="none" spc="0" normalizeH="0" baseline="0" noProof="0" dirty="0" smtClean="0">
                <a:ln>
                  <a:noFill/>
                </a:ln>
                <a:solidFill>
                  <a:srgbClr val="FFFFFF"/>
                </a:solidFill>
                <a:effectLst>
                  <a:outerShdw blurRad="50800" dist="50800" algn="l" rotWithShape="0">
                    <a:prstClr val="black"/>
                  </a:outerShdw>
                </a:effectLst>
                <a:uLnTx/>
                <a:uFillTx/>
                <a:latin typeface="Franklin Gothic Medium Cond" panose="020B0606030402020204" pitchFamily="34" charset="0"/>
                <a:ea typeface="+mn-ea"/>
                <a:cs typeface="Times New Roman" charset="0"/>
              </a:rPr>
              <a:t>por el mar de Galilea, </a:t>
            </a:r>
            <a:r>
              <a:rPr kumimoji="0" lang="es-ES" sz="3200" b="0" i="0" u="none" strike="noStrike" kern="1200" cap="none" spc="0" normalizeH="0" baseline="0" noProof="0" dirty="0" smtClean="0">
                <a:ln>
                  <a:noFill/>
                </a:ln>
                <a:solidFill>
                  <a:srgbClr val="FFFFFF"/>
                </a:solidFill>
                <a:effectLst>
                  <a:outerShdw blurRad="50800" dist="76200" algn="l" rotWithShape="0">
                    <a:prstClr val="black"/>
                  </a:outerShdw>
                </a:effectLst>
                <a:uLnTx/>
                <a:uFillTx/>
                <a:latin typeface="Franklin Gothic Medium" panose="020B0603020102020204" pitchFamily="34" charset="0"/>
                <a:ea typeface="+mn-ea"/>
                <a:cs typeface="Times New Roman" charset="0"/>
              </a:rPr>
              <a:t>vio </a:t>
            </a:r>
            <a:r>
              <a:rPr kumimoji="0" lang="es-ES" sz="3200" b="0" i="0" u="none" strike="noStrike" kern="1200" cap="none" spc="0" normalizeH="0" baseline="0" noProof="0" dirty="0">
                <a:ln>
                  <a:noFill/>
                </a:ln>
                <a:solidFill>
                  <a:srgbClr val="FFFFFF"/>
                </a:solidFill>
                <a:effectLst>
                  <a:outerShdw blurRad="50800" dist="76200" algn="l" rotWithShape="0">
                    <a:prstClr val="black"/>
                  </a:outerShdw>
                </a:effectLst>
                <a:uLnTx/>
                <a:uFillTx/>
                <a:latin typeface="Franklin Gothic Medium" panose="020B0603020102020204" pitchFamily="34" charset="0"/>
                <a:ea typeface="+mn-ea"/>
                <a:cs typeface="Times New Roman" charset="0"/>
              </a:rPr>
              <a:t>a Simón y a su hermano Andrés, que eran pescadores y estaban echando las redes en el mar</a:t>
            </a:r>
            <a:r>
              <a:rPr kumimoji="0" lang="es-ES" sz="3200" b="0" i="0" u="none" strike="noStrike" kern="1200" cap="none" spc="0" normalizeH="0" baseline="0" noProof="0" dirty="0" smtClean="0">
                <a:ln>
                  <a:noFill/>
                </a:ln>
                <a:solidFill>
                  <a:srgbClr val="FFFFFF"/>
                </a:solidFill>
                <a:effectLst>
                  <a:outerShdw blurRad="50800" dist="76200" algn="l" rotWithShape="0">
                    <a:prstClr val="black"/>
                  </a:outerShdw>
                </a:effectLst>
                <a:uLnTx/>
                <a:uFillTx/>
                <a:latin typeface="Franklin Gothic Medium" panose="020B0603020102020204" pitchFamily="34" charset="0"/>
                <a:ea typeface="+mn-ea"/>
                <a:cs typeface="Times New Roman" charset="0"/>
              </a:rPr>
              <a:t>.</a:t>
            </a:r>
            <a:endParaRPr kumimoji="0" lang="es-ES" sz="3200" b="0" i="0" u="none" strike="noStrike" kern="1200" cap="none" spc="0" normalizeH="0" baseline="0" noProof="0" dirty="0">
              <a:ln>
                <a:noFill/>
              </a:ln>
              <a:solidFill>
                <a:srgbClr val="FFFFFF"/>
              </a:solidFill>
              <a:effectLst>
                <a:outerShdw blurRad="50800" dist="50800" algn="l" rotWithShape="0">
                  <a:prstClr val="black"/>
                </a:outerShdw>
              </a:effectLst>
              <a:uLnTx/>
              <a:uFillTx/>
              <a:latin typeface="Franklin Gothic Medium Cond" panose="020B0606030402020204" pitchFamily="34" charset="0"/>
              <a:ea typeface="+mn-ea"/>
              <a:cs typeface="Times New Roman" charset="0"/>
            </a:endParaRPr>
          </a:p>
        </p:txBody>
      </p:sp>
    </p:spTree>
    <p:extLst>
      <p:ext uri="{BB962C8B-B14F-4D97-AF65-F5344CB8AC3E}">
        <p14:creationId xmlns:p14="http://schemas.microsoft.com/office/powerpoint/2010/main" val="25412217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1"/>
                                          </p:val>
                                        </p:tav>
                                        <p:tav tm="100000">
                                          <p:val>
                                            <p:strVal val="#ppt_x"/>
                                          </p:val>
                                        </p:tav>
                                      </p:tavLst>
                                    </p:anim>
                                    <p:anim calcmode="lin" valueType="num">
                                      <p:cBhvr>
                                        <p:cTn id="9" dur="10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525" y="414114"/>
            <a:ext cx="8319298" cy="6073772"/>
          </a:xfrm>
          <a:prstGeom prst="rect">
            <a:avLst/>
          </a:prstGeom>
        </p:spPr>
      </p:pic>
      <p:sp>
        <p:nvSpPr>
          <p:cNvPr id="5" name="Rectangle 2"/>
          <p:cNvSpPr>
            <a:spLocks noChangeArrowheads="1"/>
          </p:cNvSpPr>
          <p:nvPr/>
        </p:nvSpPr>
        <p:spPr bwMode="auto">
          <a:xfrm>
            <a:off x="241771" y="3084023"/>
            <a:ext cx="3437145" cy="2554545"/>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0" i="0" u="none" strike="noStrike" kern="1200" cap="none" spc="0" normalizeH="0" baseline="0" noProof="0" dirty="0" smtClean="0">
                <a:ln>
                  <a:noFill/>
                </a:ln>
                <a:solidFill>
                  <a:srgbClr val="FFFF00"/>
                </a:solidFill>
                <a:effectLst>
                  <a:glow rad="63500">
                    <a:schemeClr val="accent4">
                      <a:satMod val="175000"/>
                      <a:alpha val="40000"/>
                    </a:schemeClr>
                  </a:glow>
                  <a:outerShdw blurRad="50800" dist="76200" algn="l" rotWithShape="0">
                    <a:prstClr val="black"/>
                  </a:outerShdw>
                </a:effectLst>
                <a:uLnTx/>
                <a:uFillTx/>
                <a:latin typeface="Franklin Gothic Medium" panose="020B0603020102020204" pitchFamily="34" charset="0"/>
                <a:ea typeface="+mn-ea"/>
                <a:cs typeface="Times New Roman" charset="0"/>
              </a:rPr>
              <a:t>Jesús </a:t>
            </a:r>
            <a:r>
              <a:rPr kumimoji="0" lang="es-ES" sz="3200" b="0" i="0" u="none" strike="noStrike" kern="1200" cap="none" spc="0" normalizeH="0" baseline="0" noProof="0" dirty="0">
                <a:ln>
                  <a:noFill/>
                </a:ln>
                <a:solidFill>
                  <a:srgbClr val="FFFF00"/>
                </a:solidFill>
                <a:effectLst>
                  <a:glow rad="63500">
                    <a:schemeClr val="accent4">
                      <a:satMod val="175000"/>
                      <a:alpha val="40000"/>
                    </a:schemeClr>
                  </a:glow>
                  <a:outerShdw blurRad="50800" dist="76200" algn="l" rotWithShape="0">
                    <a:prstClr val="black"/>
                  </a:outerShdw>
                </a:effectLst>
                <a:uLnTx/>
                <a:uFillTx/>
                <a:latin typeface="Franklin Gothic Medium" panose="020B0603020102020204" pitchFamily="34" charset="0"/>
                <a:ea typeface="+mn-ea"/>
                <a:cs typeface="Times New Roman" charset="0"/>
              </a:rPr>
              <a:t>les dijo:</a:t>
            </a:r>
            <a:br>
              <a:rPr kumimoji="0" lang="es-ES" sz="3200" b="0" i="0" u="none" strike="noStrike" kern="1200" cap="none" spc="0" normalizeH="0" baseline="0" noProof="0" dirty="0">
                <a:ln>
                  <a:noFill/>
                </a:ln>
                <a:solidFill>
                  <a:srgbClr val="FFFF00"/>
                </a:solidFill>
                <a:effectLst>
                  <a:glow rad="63500">
                    <a:schemeClr val="accent4">
                      <a:satMod val="175000"/>
                      <a:alpha val="40000"/>
                    </a:schemeClr>
                  </a:glow>
                  <a:outerShdw blurRad="50800" dist="76200" algn="l" rotWithShape="0">
                    <a:prstClr val="black"/>
                  </a:outerShdw>
                </a:effectLst>
                <a:uLnTx/>
                <a:uFillTx/>
                <a:latin typeface="Franklin Gothic Medium" panose="020B0603020102020204" pitchFamily="34" charset="0"/>
                <a:ea typeface="+mn-ea"/>
                <a:cs typeface="Times New Roman" charset="0"/>
              </a:rPr>
            </a:br>
            <a:r>
              <a:rPr kumimoji="0" lang="es-ES" sz="3200" b="0" i="0" u="none" strike="noStrike" kern="1200" cap="none" spc="0" normalizeH="0" baseline="0" noProof="0" dirty="0">
                <a:ln>
                  <a:noFill/>
                </a:ln>
                <a:solidFill>
                  <a:srgbClr val="FFFF00"/>
                </a:solidFill>
                <a:effectLst>
                  <a:glow rad="63500">
                    <a:schemeClr val="accent4">
                      <a:satMod val="175000"/>
                      <a:alpha val="40000"/>
                    </a:schemeClr>
                  </a:glow>
                  <a:outerShdw blurRad="50800" dist="76200" algn="l" rotWithShape="0">
                    <a:prstClr val="black"/>
                  </a:outerShdw>
                </a:effectLst>
                <a:uLnTx/>
                <a:uFillTx/>
                <a:latin typeface="Franklin Gothic Medium" panose="020B0603020102020204" pitchFamily="34" charset="0"/>
                <a:ea typeface="+mn-ea"/>
                <a:cs typeface="Times New Roman" charset="0"/>
              </a:rPr>
              <a:t>–“Vengan conmigo y los haré pescadores de hombres”.</a:t>
            </a:r>
          </a:p>
        </p:txBody>
      </p:sp>
    </p:spTree>
    <p:extLst>
      <p:ext uri="{BB962C8B-B14F-4D97-AF65-F5344CB8AC3E}">
        <p14:creationId xmlns:p14="http://schemas.microsoft.com/office/powerpoint/2010/main" val="29926439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3221" y="382308"/>
            <a:ext cx="8295350" cy="6079452"/>
          </a:xfrm>
          <a:prstGeom prst="rect">
            <a:avLst/>
          </a:prstGeom>
        </p:spPr>
      </p:pic>
      <p:sp>
        <p:nvSpPr>
          <p:cNvPr id="5122" name="Rectangle 2"/>
          <p:cNvSpPr>
            <a:spLocks noChangeArrowheads="1"/>
          </p:cNvSpPr>
          <p:nvPr/>
        </p:nvSpPr>
        <p:spPr bwMode="auto">
          <a:xfrm>
            <a:off x="1199792" y="871673"/>
            <a:ext cx="4536504" cy="156966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0" i="0" u="none" strike="noStrike" kern="1200" cap="none" spc="0" normalizeH="0" baseline="0" noProof="0" dirty="0" smtClean="0">
                <a:ln>
                  <a:noFill/>
                </a:ln>
                <a:solidFill>
                  <a:srgbClr val="FFFF00"/>
                </a:solidFill>
                <a:effectLst>
                  <a:outerShdw blurRad="50800" dist="76200" algn="l" rotWithShape="0">
                    <a:prstClr val="black"/>
                  </a:outerShdw>
                </a:effectLst>
                <a:uLnTx/>
                <a:uFillTx/>
                <a:latin typeface="Franklin Gothic Medium" panose="020B0603020102020204" pitchFamily="34" charset="0"/>
                <a:ea typeface="+mn-ea"/>
                <a:cs typeface="Times New Roman" charset="0"/>
              </a:rPr>
              <a:t> </a:t>
            </a:r>
            <a:r>
              <a:rPr kumimoji="0" lang="es-ES" sz="3200" b="0" i="0" u="none" strike="noStrike" kern="1200" cap="none" spc="0" normalizeH="0" baseline="0" noProof="0" dirty="0">
                <a:ln>
                  <a:noFill/>
                </a:ln>
                <a:solidFill>
                  <a:srgbClr val="FFFF00"/>
                </a:solidFill>
                <a:effectLst>
                  <a:outerShdw blurRad="50800" dist="76200" algn="l" rotWithShape="0">
                    <a:prstClr val="black"/>
                  </a:outerShdw>
                </a:effectLst>
                <a:uLnTx/>
                <a:uFillTx/>
                <a:latin typeface="Franklin Gothic Medium" panose="020B0603020102020204" pitchFamily="34" charset="0"/>
                <a:ea typeface="+mn-ea"/>
                <a:cs typeface="Times New Roman" charset="0"/>
              </a:rPr>
              <a:t>Inmediatamente dejaron las redes y lo siguieron. </a:t>
            </a:r>
          </a:p>
        </p:txBody>
      </p:sp>
    </p:spTree>
    <p:extLst>
      <p:ext uri="{BB962C8B-B14F-4D97-AF65-F5344CB8AC3E}">
        <p14:creationId xmlns:p14="http://schemas.microsoft.com/office/powerpoint/2010/main" val="86988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1"/>
                                          </p:val>
                                        </p:tav>
                                        <p:tav tm="100000">
                                          <p:val>
                                            <p:strVal val="#ppt_x"/>
                                          </p:val>
                                        </p:tav>
                                      </p:tavLst>
                                    </p:anim>
                                    <p:anim calcmode="lin" valueType="num">
                                      <p:cBhvr>
                                        <p:cTn id="9" dur="10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1069" y="423660"/>
            <a:ext cx="8277501" cy="6064226"/>
          </a:xfrm>
          <a:prstGeom prst="rect">
            <a:avLst/>
          </a:prstGeom>
        </p:spPr>
      </p:pic>
      <p:sp>
        <p:nvSpPr>
          <p:cNvPr id="6146" name="Rectangle 2"/>
          <p:cNvSpPr>
            <a:spLocks noChangeArrowheads="1"/>
          </p:cNvSpPr>
          <p:nvPr/>
        </p:nvSpPr>
        <p:spPr bwMode="auto">
          <a:xfrm>
            <a:off x="729804" y="423660"/>
            <a:ext cx="584516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srgbClr val="EFF274">
                    <a:lumMod val="20000"/>
                    <a:lumOff val="80000"/>
                  </a:srgbClr>
                </a:solidFill>
                <a:effectLst>
                  <a:outerShdw blurRad="50800" dist="88900" algn="l" rotWithShape="0">
                    <a:prstClr val="black"/>
                  </a:outerShdw>
                </a:effectLst>
                <a:uLnTx/>
                <a:uFillTx/>
                <a:latin typeface="Franklin Gothic Medium" panose="020B0603020102020204" pitchFamily="34" charset="0"/>
                <a:ea typeface="+mn-ea"/>
                <a:cs typeface="Times New Roman" charset="0"/>
              </a:rPr>
              <a:t>Un </a:t>
            </a:r>
            <a:r>
              <a:rPr kumimoji="0" lang="es-ES" sz="2800" b="0" i="0" u="none" strike="noStrike" kern="1200" cap="none" spc="0" normalizeH="0" baseline="0" noProof="0" dirty="0">
                <a:ln>
                  <a:noFill/>
                </a:ln>
                <a:solidFill>
                  <a:srgbClr val="EFF274">
                    <a:lumMod val="20000"/>
                    <a:lumOff val="80000"/>
                  </a:srgbClr>
                </a:solidFill>
                <a:effectLst>
                  <a:outerShdw blurRad="50800" dist="88900" algn="l" rotWithShape="0">
                    <a:prstClr val="black"/>
                  </a:outerShdw>
                </a:effectLst>
                <a:uLnTx/>
                <a:uFillTx/>
                <a:latin typeface="Franklin Gothic Medium" panose="020B0603020102020204" pitchFamily="34" charset="0"/>
                <a:ea typeface="+mn-ea"/>
                <a:cs typeface="Times New Roman" charset="0"/>
              </a:rPr>
              <a:t>poco más adelante vio a Santiago, hijo  de Zebedeo, y a su hermano Juan,  que estaban en la barca reparando las redes. </a:t>
            </a:r>
          </a:p>
        </p:txBody>
      </p:sp>
    </p:spTree>
    <p:extLst>
      <p:ext uri="{BB962C8B-B14F-4D97-AF65-F5344CB8AC3E}">
        <p14:creationId xmlns:p14="http://schemas.microsoft.com/office/powerpoint/2010/main" val="3511561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1"/>
                                          </p:val>
                                        </p:tav>
                                        <p:tav tm="100000">
                                          <p:val>
                                            <p:strVal val="#ppt_x"/>
                                          </p:val>
                                        </p:tav>
                                      </p:tavLst>
                                    </p:anim>
                                    <p:anim calcmode="lin" valueType="num">
                                      <p:cBhvr>
                                        <p:cTn id="9" dur="10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708" y="372291"/>
            <a:ext cx="8327571" cy="6098177"/>
          </a:xfrm>
          <a:prstGeom prst="rect">
            <a:avLst/>
          </a:prstGeom>
        </p:spPr>
      </p:pic>
      <p:sp>
        <p:nvSpPr>
          <p:cNvPr id="5" name="Rectangle 2"/>
          <p:cNvSpPr>
            <a:spLocks noChangeArrowheads="1"/>
          </p:cNvSpPr>
          <p:nvPr/>
        </p:nvSpPr>
        <p:spPr bwMode="auto">
          <a:xfrm>
            <a:off x="737069" y="620296"/>
            <a:ext cx="381642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0" i="0" u="none" strike="noStrike" kern="1200" cap="none" spc="0" normalizeH="0" baseline="0" noProof="0" dirty="0" smtClean="0">
                <a:ln>
                  <a:noFill/>
                </a:ln>
                <a:solidFill>
                  <a:srgbClr val="EFF274">
                    <a:lumMod val="20000"/>
                    <a:lumOff val="80000"/>
                  </a:srgbClr>
                </a:solidFill>
                <a:effectLst>
                  <a:glow rad="101600">
                    <a:schemeClr val="accent4">
                      <a:satMod val="175000"/>
                      <a:alpha val="40000"/>
                    </a:schemeClr>
                  </a:glow>
                  <a:outerShdw blurRad="38100" dist="38100" dir="2700000" algn="tl">
                    <a:srgbClr val="C0C0C0"/>
                  </a:outerShdw>
                </a:effectLst>
                <a:uLnTx/>
                <a:uFillTx/>
                <a:latin typeface="Franklin Gothic Medium" panose="020B0603020102020204" pitchFamily="34" charset="0"/>
                <a:ea typeface="+mn-ea"/>
                <a:cs typeface="Times New Roman" charset="0"/>
              </a:rPr>
              <a:t>Los </a:t>
            </a:r>
            <a:r>
              <a:rPr kumimoji="0" lang="es-ES" sz="3200" b="0" i="0" u="none" strike="noStrike" kern="1200" cap="none" spc="0" normalizeH="0" baseline="0" noProof="0" dirty="0">
                <a:ln>
                  <a:noFill/>
                </a:ln>
                <a:solidFill>
                  <a:srgbClr val="EFF274">
                    <a:lumMod val="20000"/>
                    <a:lumOff val="80000"/>
                  </a:srgbClr>
                </a:solidFill>
                <a:effectLst>
                  <a:glow rad="101600">
                    <a:schemeClr val="accent4">
                      <a:satMod val="175000"/>
                      <a:alpha val="40000"/>
                    </a:schemeClr>
                  </a:glow>
                  <a:outerShdw blurRad="38100" dist="38100" dir="2700000" algn="tl">
                    <a:srgbClr val="C0C0C0"/>
                  </a:outerShdw>
                </a:effectLst>
                <a:uLnTx/>
                <a:uFillTx/>
                <a:latin typeface="Franklin Gothic Medium" panose="020B0603020102020204" pitchFamily="34" charset="0"/>
                <a:ea typeface="+mn-ea"/>
                <a:cs typeface="Times New Roman" charset="0"/>
              </a:rPr>
              <a:t>llamó, dejaron a su padre Zebedeo en la barca con los trabajadores y  se fueron con él.</a:t>
            </a:r>
          </a:p>
        </p:txBody>
      </p:sp>
    </p:spTree>
    <p:extLst>
      <p:ext uri="{BB962C8B-B14F-4D97-AF65-F5344CB8AC3E}">
        <p14:creationId xmlns:p14="http://schemas.microsoft.com/office/powerpoint/2010/main" val="39173927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Jesús y la Escuela de su Tiem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38" y="398415"/>
            <a:ext cx="8346085" cy="6072054"/>
          </a:xfrm>
          <a:prstGeom prst="rect">
            <a:avLst/>
          </a:prstGeom>
          <a:noFill/>
          <a:extLst>
            <a:ext uri="{909E8E84-426E-40DD-AFC4-6F175D3DCCD1}">
              <a14:hiddenFill xmlns:a14="http://schemas.microsoft.com/office/drawing/2010/main">
                <a:solidFill>
                  <a:srgbClr val="FFFFFF"/>
                </a:solidFill>
              </a14:hiddenFill>
            </a:ext>
          </a:extLst>
        </p:spPr>
      </p:pic>
      <p:sp>
        <p:nvSpPr>
          <p:cNvPr id="321540" name="Rectangle 4"/>
          <p:cNvSpPr>
            <a:spLocks noChangeArrowheads="1"/>
          </p:cNvSpPr>
          <p:nvPr/>
        </p:nvSpPr>
        <p:spPr bwMode="auto">
          <a:xfrm>
            <a:off x="1486961" y="3267912"/>
            <a:ext cx="6201638" cy="1384452"/>
          </a:xfrm>
          <a:prstGeom prst="rect">
            <a:avLst/>
          </a:prstGeom>
          <a:noFill/>
          <a:ln w="9525">
            <a:noFill/>
            <a:miter lim="800000"/>
            <a:headEnd/>
            <a:tailEnd/>
          </a:ln>
        </p:spPr>
        <p:txBody>
          <a:bodyPr/>
          <a:lstStyle/>
          <a:p>
            <a:pPr marL="571500" marR="0" lvl="0" indent="-571500" algn="ctr"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es-ES_tradnl" sz="3600" b="1" i="0" u="none" strike="noStrike" kern="1200" cap="none" spc="50" normalizeH="0" baseline="0" noProof="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uLnTx/>
                <a:uFillTx/>
                <a:latin typeface="Rockwell" panose="02060603020205020403" pitchFamily="18" charset="0"/>
                <a:ea typeface="+mn-ea"/>
                <a:cs typeface="+mn-cs"/>
              </a:rPr>
              <a:t>   </a:t>
            </a:r>
            <a:r>
              <a:rPr kumimoji="0" lang="es-PE" sz="3600" b="1" i="0" u="none" strike="noStrike" kern="1200" cap="none" spc="50" normalizeH="0" baseline="0" noProof="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uLnTx/>
                <a:uFillTx/>
                <a:latin typeface="Rockwell" panose="02060603020205020403" pitchFamily="18" charset="0"/>
                <a:ea typeface="+mn-ea"/>
                <a:cs typeface="+mn-cs"/>
              </a:rPr>
              <a:t>En Galilea, Jesús da comienzo a su vida pública. </a:t>
            </a:r>
            <a:endParaRPr kumimoji="0" lang="es-PE" sz="3600" b="1" i="0" u="none" strike="noStrike" kern="1200" cap="none" spc="50" normalizeH="0" baseline="0" noProof="0" dirty="0" smtClean="0">
              <a:ln w="9525" cmpd="sng">
                <a:solidFill>
                  <a:sysClr val="windowText" lastClr="000000"/>
                </a:solidFill>
                <a:prstDash val="solid"/>
              </a:ln>
              <a:solidFill>
                <a:srgbClr val="70AD47">
                  <a:tint val="1000"/>
                </a:srgbClr>
              </a:solidFill>
              <a:effectLst>
                <a:glow rad="101600">
                  <a:schemeClr val="accent4">
                    <a:satMod val="175000"/>
                    <a:alpha val="40000"/>
                  </a:schemeClr>
                </a:glow>
              </a:effectLst>
              <a:uLnTx/>
              <a:uFillTx/>
              <a:latin typeface="Rockwell" panose="02060603020205020403" pitchFamily="18" charset="0"/>
              <a:ea typeface="+mn-ea"/>
              <a:cs typeface="+mn-cs"/>
            </a:endParaRPr>
          </a:p>
        </p:txBody>
      </p:sp>
      <p:sp>
        <p:nvSpPr>
          <p:cNvPr id="7" name="6 Rectángulo"/>
          <p:cNvSpPr/>
          <p:nvPr/>
        </p:nvSpPr>
        <p:spPr>
          <a:xfrm>
            <a:off x="617983" y="300517"/>
            <a:ext cx="7243964"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4000" b="1" i="0" u="none" strike="noStrike" kern="1200" cap="none" spc="0" normalizeH="0" baseline="0" noProof="0" dirty="0">
                <a:ln>
                  <a:noFill/>
                </a:ln>
                <a:solidFill>
                  <a:srgbClr val="FFFFCC">
                    <a:lumMod val="75000"/>
                  </a:srgbClr>
                </a:solidFill>
                <a:effectLst>
                  <a:outerShdw blurRad="50800" dist="63500" algn="l" rotWithShape="0">
                    <a:srgbClr val="C00000"/>
                  </a:outerShdw>
                </a:effectLst>
                <a:uLnTx/>
                <a:uFillTx/>
                <a:latin typeface="Script MT Bold" pitchFamily="66" charset="0"/>
                <a:ea typeface="+mn-ea"/>
                <a:cs typeface="+mn-cs"/>
              </a:rPr>
              <a:t>Preguntas para la lectura:</a:t>
            </a:r>
            <a:endParaRPr kumimoji="0" lang="es-PE" sz="4000" b="0" i="0" u="none" strike="noStrike" kern="1200" cap="none" spc="0" normalizeH="0" baseline="0" noProof="0" dirty="0">
              <a:ln>
                <a:noFill/>
              </a:ln>
              <a:solidFill>
                <a:srgbClr val="FFFFCC">
                  <a:lumMod val="75000"/>
                </a:srgbClr>
              </a:solidFill>
              <a:effectLst>
                <a:outerShdw blurRad="50800" dist="63500" algn="l" rotWithShape="0">
                  <a:srgbClr val="C00000"/>
                </a:outerShdw>
              </a:effectLst>
              <a:uLnTx/>
              <a:uFillTx/>
              <a:latin typeface="Script MT Bold" pitchFamily="66" charset="0"/>
              <a:ea typeface="+mn-ea"/>
              <a:cs typeface="+mn-cs"/>
            </a:endParaRPr>
          </a:p>
        </p:txBody>
      </p:sp>
      <p:sp>
        <p:nvSpPr>
          <p:cNvPr id="5" name="Rectangle 4"/>
          <p:cNvSpPr>
            <a:spLocks noChangeArrowheads="1"/>
          </p:cNvSpPr>
          <p:nvPr/>
        </p:nvSpPr>
        <p:spPr bwMode="auto">
          <a:xfrm>
            <a:off x="2189053" y="4750262"/>
            <a:ext cx="5412988" cy="615375"/>
          </a:xfrm>
          <a:prstGeom prst="rect">
            <a:avLst/>
          </a:prstGeom>
          <a:noFill/>
          <a:ln w="9525">
            <a:noFill/>
            <a:miter lim="800000"/>
            <a:headEnd/>
            <a:tailEnd/>
          </a:ln>
        </p:spPr>
        <p:txBody>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PE" sz="3600" b="1" i="0" u="none" strike="noStrike" kern="1200" cap="none" spc="50" normalizeH="0" baseline="0" noProof="0" dirty="0" smtClean="0">
                <a:ln w="9525" cmpd="sng">
                  <a:solidFill>
                    <a:sysClr val="windowText" lastClr="000000"/>
                  </a:solidFill>
                  <a:prstDash val="solid"/>
                </a:ln>
                <a:solidFill>
                  <a:srgbClr val="70AD47">
                    <a:tint val="1000"/>
                  </a:srgbClr>
                </a:solidFill>
                <a:effectLst>
                  <a:glow rad="139700">
                    <a:schemeClr val="accent4">
                      <a:satMod val="175000"/>
                      <a:alpha val="40000"/>
                    </a:schemeClr>
                  </a:glow>
                </a:effectLst>
                <a:uLnTx/>
                <a:uFillTx/>
                <a:latin typeface="Rockwell" panose="02060603020205020403" pitchFamily="18" charset="0"/>
                <a:ea typeface="+mn-ea"/>
                <a:cs typeface="+mn-cs"/>
              </a:rPr>
              <a:t>¿</a:t>
            </a:r>
            <a:r>
              <a:rPr kumimoji="0" lang="es-PE" sz="3600" b="1" i="0" u="none" strike="noStrike" kern="1200" cap="none" spc="50" normalizeH="0" baseline="0" noProof="0" dirty="0">
                <a:ln w="9525" cmpd="sng">
                  <a:solidFill>
                    <a:sysClr val="windowText" lastClr="000000"/>
                  </a:solidFill>
                  <a:prstDash val="solid"/>
                </a:ln>
                <a:solidFill>
                  <a:srgbClr val="70AD47">
                    <a:tint val="1000"/>
                  </a:srgbClr>
                </a:solidFill>
                <a:effectLst>
                  <a:glow rad="139700">
                    <a:schemeClr val="accent4">
                      <a:satMod val="175000"/>
                      <a:alpha val="40000"/>
                    </a:schemeClr>
                  </a:glow>
                </a:effectLst>
                <a:uLnTx/>
                <a:uFillTx/>
                <a:latin typeface="Rockwell" panose="02060603020205020403" pitchFamily="18" charset="0"/>
                <a:ea typeface="+mn-ea"/>
                <a:cs typeface="+mn-cs"/>
              </a:rPr>
              <a:t>Qué anuncia Jesús? </a:t>
            </a:r>
            <a:endParaRPr kumimoji="0" lang="es-ES" sz="3600" b="1" i="0" u="none" strike="noStrike" kern="1200" cap="none" spc="50" normalizeH="0" baseline="0" noProof="0" dirty="0">
              <a:ln w="9525" cmpd="sng">
                <a:solidFill>
                  <a:sysClr val="windowText" lastClr="000000"/>
                </a:solidFill>
                <a:prstDash val="solid"/>
              </a:ln>
              <a:solidFill>
                <a:srgbClr val="70AD47">
                  <a:tint val="1000"/>
                </a:srgbClr>
              </a:solidFill>
              <a:effectLst>
                <a:glow rad="139700">
                  <a:schemeClr val="accent4">
                    <a:satMod val="175000"/>
                    <a:alpha val="40000"/>
                  </a:schemeClr>
                </a:glow>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334562236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21540"/>
                                        </p:tgtEl>
                                        <p:attrNameLst>
                                          <p:attrName>style.visibility</p:attrName>
                                        </p:attrNameLst>
                                      </p:cBhvr>
                                      <p:to>
                                        <p:strVal val="visible"/>
                                      </p:to>
                                    </p:set>
                                    <p:animEffect transition="in" filter="fade">
                                      <p:cBhvr>
                                        <p:cTn id="7" dur="1000"/>
                                        <p:tgtEl>
                                          <p:spTgt spid="321540"/>
                                        </p:tgtEl>
                                      </p:cBhvr>
                                    </p:animEffect>
                                    <p:anim calcmode="lin" valueType="num">
                                      <p:cBhvr>
                                        <p:cTn id="8" dur="1000" fill="hold"/>
                                        <p:tgtEl>
                                          <p:spTgt spid="321540"/>
                                        </p:tgtEl>
                                        <p:attrNameLst>
                                          <p:attrName>ppt_x</p:attrName>
                                        </p:attrNameLst>
                                      </p:cBhvr>
                                      <p:tavLst>
                                        <p:tav tm="0">
                                          <p:val>
                                            <p:strVal val="#ppt_x-.1"/>
                                          </p:val>
                                        </p:tav>
                                        <p:tav tm="100000">
                                          <p:val>
                                            <p:strVal val="#ppt_x"/>
                                          </p:val>
                                        </p:tav>
                                      </p:tavLst>
                                    </p:anim>
                                    <p:anim calcmode="lin" valueType="num">
                                      <p:cBhvr>
                                        <p:cTn id="9" dur="1000" fill="hold"/>
                                        <p:tgtEl>
                                          <p:spTgt spid="321540"/>
                                        </p:tgtEl>
                                        <p:attrNameLst>
                                          <p:attrName>ppt_y</p:attrName>
                                        </p:attrNameLst>
                                      </p:cBhvr>
                                      <p:tavLst>
                                        <p:tav tm="0">
                                          <p:val>
                                            <p:strVal val="#ppt_y"/>
                                          </p:val>
                                        </p:tav>
                                        <p:tav tm="100000">
                                          <p:val>
                                            <p:strVal val="#ppt_y"/>
                                          </p:val>
                                        </p:tav>
                                      </p:tavLst>
                                    </p:anim>
                                  </p:childTnLst>
                                </p:cTn>
                              </p:par>
                            </p:childTnLst>
                          </p:cTn>
                        </p:par>
                        <p:par>
                          <p:cTn id="10" fill="hold">
                            <p:stCondLst>
                              <p:cond delay="49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0"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12/00/32/1200320e46a678384f0499609c05d9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6" y="395017"/>
            <a:ext cx="8316687" cy="608416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951962" y="395017"/>
            <a:ext cx="6624736" cy="1098079"/>
          </a:xfrm>
          <a:prstGeom prst="rect">
            <a:avLst/>
          </a:prstGeom>
          <a:noFill/>
          <a:ln w="9525">
            <a:noFill/>
            <a:miter lim="800000"/>
            <a:headEnd/>
            <a:tailEnd/>
          </a:ln>
        </p:spPr>
        <p:txBody>
          <a:bodyPr/>
          <a:lstStyle/>
          <a:p>
            <a:pPr marL="457200" marR="0" lvl="0" indent="-457200" algn="ctr" defTabSz="914400" rtl="0" eaLnBrk="1" fontAlgn="base" latinLnBrk="0" hangingPunct="1">
              <a:lnSpc>
                <a:spcPct val="80000"/>
              </a:lnSpc>
              <a:spcBef>
                <a:spcPct val="20000"/>
              </a:spcBef>
              <a:spcAft>
                <a:spcPct val="0"/>
              </a:spcAft>
              <a:buClrTx/>
              <a:buSzTx/>
              <a:buFont typeface="Wingdings" panose="05000000000000000000" pitchFamily="2" charset="2"/>
              <a:buChar char="Ø"/>
              <a:tabLst/>
              <a:defRPr/>
            </a:pPr>
            <a:r>
              <a:rPr kumimoji="0" lang="es-ES_tradnl" sz="3200" b="1" i="0" u="none" strike="noStrike" kern="1200" cap="none" spc="50" normalizeH="0" baseline="0" noProof="0" dirty="0">
                <a:ln w="9525" cmpd="sng">
                  <a:solidFill>
                    <a:sysClr val="windowText" lastClr="000000"/>
                  </a:solidFill>
                  <a:prstDash val="solid"/>
                </a:ln>
                <a:solidFill>
                  <a:srgbClr val="C00000"/>
                </a:solidFill>
                <a:effectLst>
                  <a:glow rad="38100">
                    <a:srgbClr val="9966FF">
                      <a:alpha val="40000"/>
                    </a:srgbClr>
                  </a:glow>
                </a:effectLst>
                <a:uLnTx/>
                <a:uFillTx/>
                <a:latin typeface="Rockwell Extra Bold" panose="02060903040505020403" pitchFamily="18" charset="0"/>
                <a:ea typeface="+mn-ea"/>
                <a:cs typeface="+mn-cs"/>
              </a:rPr>
              <a:t>¿Qué consecuencias tiene ese anuncio para quienes lo escuchan?</a:t>
            </a:r>
            <a:endParaRPr kumimoji="0" lang="es-ES" sz="3200" b="1" i="0" u="none" strike="noStrike" kern="1200" cap="none" spc="50" normalizeH="0" baseline="0" noProof="0" dirty="0">
              <a:ln w="9525" cmpd="sng">
                <a:solidFill>
                  <a:sysClr val="windowText" lastClr="000000"/>
                </a:solidFill>
                <a:prstDash val="solid"/>
              </a:ln>
              <a:solidFill>
                <a:srgbClr val="C00000"/>
              </a:solidFill>
              <a:effectLst>
                <a:glow rad="38100">
                  <a:srgbClr val="9966FF">
                    <a:alpha val="40000"/>
                  </a:srgbClr>
                </a:glow>
              </a:effectLst>
              <a:uLnTx/>
              <a:uFillTx/>
              <a:latin typeface="Rockwell Extra Bold" panose="02060903040505020403" pitchFamily="18" charset="0"/>
              <a:ea typeface="+mn-ea"/>
              <a:cs typeface="+mn-cs"/>
            </a:endParaRPr>
          </a:p>
        </p:txBody>
      </p:sp>
    </p:spTree>
    <p:extLst>
      <p:ext uri="{BB962C8B-B14F-4D97-AF65-F5344CB8AC3E}">
        <p14:creationId xmlns:p14="http://schemas.microsoft.com/office/powerpoint/2010/main" val="6688488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s://i.pinimg.com/564x/18/a6/8d/18a68d37963bc37987586e8197981b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0" y="348342"/>
            <a:ext cx="4992019" cy="6036181"/>
          </a:xfrm>
          <a:prstGeom prst="verticalScroll">
            <a:avLst/>
          </a:prstGeom>
          <a:noFill/>
          <a:ln>
            <a:solidFill>
              <a:schemeClr val="accent5">
                <a:lumMod val="10000"/>
              </a:schemeClr>
            </a:solidFill>
          </a:ln>
          <a:extLst>
            <a:ext uri="{909E8E84-426E-40DD-AFC4-6F175D3DCCD1}">
              <a14:hiddenFill xmlns:a14="http://schemas.microsoft.com/office/drawing/2010/main">
                <a:solidFill>
                  <a:srgbClr val="FFFFFF"/>
                </a:solidFill>
              </a14:hiddenFill>
            </a:ext>
          </a:extLst>
        </p:spPr>
      </p:pic>
      <p:pic>
        <p:nvPicPr>
          <p:cNvPr id="2052"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958" y="348342"/>
            <a:ext cx="3992697" cy="61395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637608" y="4120323"/>
            <a:ext cx="4004062" cy="1810216"/>
          </a:xfrm>
          <a:prstGeom prst="rect">
            <a:avLst/>
          </a:prstGeom>
          <a:noFill/>
          <a:ln w="9525">
            <a:noFill/>
            <a:miter lim="800000"/>
            <a:headEnd/>
            <a:tailEnd/>
          </a:ln>
        </p:spPr>
        <p:txBody>
          <a:bodyPr>
            <a:scene3d>
              <a:camera prst="orthographicFront"/>
              <a:lightRig rig="soft" dir="t">
                <a:rot lat="0" lon="0" rev="15600000"/>
              </a:lightRig>
            </a:scene3d>
            <a:sp3d extrusionH="57150" prstMaterial="softEdge">
              <a:bevelT w="25400" h="38100"/>
            </a:sp3d>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3600" b="1" i="0" u="none" strike="noStrike" kern="1200" cap="none" spc="0" normalizeH="0" baseline="0" noProof="0" dirty="0">
                <a:ln/>
                <a:solidFill>
                  <a:schemeClr val="bg1">
                    <a:lumMod val="20000"/>
                    <a:lumOff val="80000"/>
                  </a:schemeClr>
                </a:solidFill>
                <a:effectLst>
                  <a:outerShdw blurRad="50800" dist="50800" algn="l" rotWithShape="0">
                    <a:prstClr val="black"/>
                  </a:outerShdw>
                </a:effectLst>
                <a:uLnTx/>
                <a:uFillTx/>
                <a:latin typeface="Arial Narrow" panose="020B0606020202030204" pitchFamily="34" charset="0"/>
              </a:rPr>
              <a:t>¿De qué manera reaccionan ellos ante su llamada?</a:t>
            </a:r>
            <a:endParaRPr kumimoji="0" lang="es-PE" sz="3600" b="1" i="0" u="none" strike="noStrike" kern="1200" cap="none" spc="0" normalizeH="0" baseline="0" noProof="0" dirty="0">
              <a:ln/>
              <a:solidFill>
                <a:schemeClr val="bg1">
                  <a:lumMod val="20000"/>
                  <a:lumOff val="80000"/>
                </a:schemeClr>
              </a:solidFill>
              <a:effectLst>
                <a:outerShdw blurRad="50800" dist="50800" algn="l" rotWithShape="0">
                  <a:prstClr val="black"/>
                </a:outerShdw>
              </a:effectLst>
              <a:uLnTx/>
              <a:uFillTx/>
              <a:latin typeface="Arial Narrow" panose="020B0606020202030204"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600" b="1" i="0" u="none" strike="noStrike" kern="1200" cap="none" spc="0" normalizeH="0" baseline="0" noProof="0" dirty="0">
              <a:ln/>
              <a:solidFill>
                <a:schemeClr val="bg1">
                  <a:lumMod val="20000"/>
                  <a:lumOff val="80000"/>
                </a:schemeClr>
              </a:solidFill>
              <a:effectLst>
                <a:outerShdw blurRad="50800" dist="50800" algn="l" rotWithShape="0">
                  <a:prstClr val="black"/>
                </a:outerShdw>
              </a:effectLst>
              <a:uLnTx/>
              <a:uFillTx/>
              <a:latin typeface="Arial Narrow" panose="020B0606020202030204" pitchFamily="34" charset="0"/>
            </a:endParaRPr>
          </a:p>
        </p:txBody>
      </p:sp>
      <p:sp>
        <p:nvSpPr>
          <p:cNvPr id="4" name="Rectangle 5"/>
          <p:cNvSpPr>
            <a:spLocks noChangeArrowheads="1"/>
          </p:cNvSpPr>
          <p:nvPr/>
        </p:nvSpPr>
        <p:spPr bwMode="auto">
          <a:xfrm>
            <a:off x="1147891" y="2570959"/>
            <a:ext cx="3575248" cy="576064"/>
          </a:xfrm>
          <a:prstGeom prst="rect">
            <a:avLst/>
          </a:prstGeom>
          <a:noFill/>
          <a:ln w="9525">
            <a:noFill/>
            <a:miter lim="800000"/>
            <a:headEnd/>
            <a:tailEnd/>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_tradnl" sz="3200" b="1" i="0" u="none" strike="noStrike" kern="1200" cap="none" spc="0" normalizeH="0" baseline="0" noProof="0" dirty="0">
                <a:ln>
                  <a:noFill/>
                </a:ln>
                <a:solidFill>
                  <a:srgbClr val="FFFF66"/>
                </a:solidFill>
                <a:effectLst>
                  <a:glow rad="101600">
                    <a:srgbClr val="C00000">
                      <a:alpha val="60000"/>
                    </a:srgbClr>
                  </a:glow>
                  <a:outerShdw blurRad="50800" dist="63500" algn="l" rotWithShape="0">
                    <a:srgbClr val="990000"/>
                  </a:outerShdw>
                </a:effectLst>
                <a:uLnTx/>
                <a:uFillTx/>
                <a:latin typeface="Arial Narrow" panose="020B0606020202030204" pitchFamily="34" charset="0"/>
              </a:rPr>
              <a:t>¿Qué les propone? </a:t>
            </a:r>
            <a:endParaRPr kumimoji="0" lang="es-ES" sz="3200" b="1" i="0" u="none" strike="noStrike" kern="1200" cap="none" spc="50" normalizeH="0" baseline="0" noProof="0" dirty="0">
              <a:ln w="11430"/>
              <a:solidFill>
                <a:srgbClr val="FFFF66"/>
              </a:solidFill>
              <a:effectLst>
                <a:glow rad="101600">
                  <a:srgbClr val="C00000">
                    <a:alpha val="60000"/>
                  </a:srgbClr>
                </a:glow>
                <a:outerShdw blurRad="50800" dist="63500" algn="l" rotWithShape="0">
                  <a:srgbClr val="990000"/>
                </a:outerShdw>
              </a:effectLst>
              <a:uLnTx/>
              <a:uFillTx/>
              <a:latin typeface="Arial Narrow" panose="020B0606020202030204" pitchFamily="34" charset="0"/>
            </a:endParaRPr>
          </a:p>
        </p:txBody>
      </p:sp>
      <p:sp>
        <p:nvSpPr>
          <p:cNvPr id="321541" name="Rectangle 5"/>
          <p:cNvSpPr>
            <a:spLocks noChangeArrowheads="1"/>
          </p:cNvSpPr>
          <p:nvPr/>
        </p:nvSpPr>
        <p:spPr bwMode="auto">
          <a:xfrm>
            <a:off x="95794" y="348342"/>
            <a:ext cx="5383352" cy="792481"/>
          </a:xfrm>
          <a:prstGeom prst="rect">
            <a:avLst/>
          </a:prstGeom>
          <a:noFill/>
          <a:ln w="9525">
            <a:noFill/>
            <a:miter lim="800000"/>
            <a:headEnd/>
            <a:tailEnd/>
          </a:ln>
        </p:spPr>
        <p:txBody>
          <a:bodyPr/>
          <a:lstStyle/>
          <a:p>
            <a:pPr marL="457200" marR="0" lvl="0" indent="-457200" algn="ctr"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s-ES_tradnl" sz="2600" b="1" i="0" u="none" strike="noStrike" kern="1200" normalizeH="0" baseline="0" noProof="0" dirty="0" smtClean="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rPr>
              <a:t>Mc </a:t>
            </a:r>
            <a:r>
              <a:rPr kumimoji="0" lang="es-ES_tradnl" sz="2600" b="1" i="0"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rPr>
              <a:t>1,16-20: Jesús encuentra </a:t>
            </a:r>
            <a:r>
              <a:rPr kumimoji="0" lang="es-ES_tradnl" sz="2600" b="1" i="0" u="none" strike="noStrike" kern="1200" normalizeH="0" baseline="0" noProof="0" dirty="0" smtClean="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rPr>
              <a:t>                 a </a:t>
            </a:r>
            <a:r>
              <a:rPr kumimoji="0" lang="es-ES_tradnl" sz="2600" b="1" i="0"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rPr>
              <a:t>un grupo de pescadores. </a:t>
            </a:r>
            <a:endParaRPr kumimoji="0" lang="es-ES" sz="2600" b="1" i="0"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ndParaRPr>
          </a:p>
        </p:txBody>
      </p:sp>
      <p:sp>
        <p:nvSpPr>
          <p:cNvPr id="3" name="Rectángulo 2"/>
          <p:cNvSpPr/>
          <p:nvPr/>
        </p:nvSpPr>
        <p:spPr>
          <a:xfrm>
            <a:off x="5479146" y="1381794"/>
            <a:ext cx="3048372" cy="427809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600" b="0" i="1" u="none" strike="noStrike" kern="1200" cap="none" spc="0" normalizeH="0" baseline="30000" noProof="0" dirty="0">
                <a:ln>
                  <a:noFill/>
                </a:ln>
                <a:solidFill>
                  <a:srgbClr val="CAB8FF">
                    <a:lumMod val="10000"/>
                  </a:srgbClr>
                </a:solidFill>
                <a:effectLst>
                  <a:outerShdw blurRad="38100" dist="38100" dir="2700000" algn="tl">
                    <a:srgbClr val="C0C0C0"/>
                  </a:outerShdw>
                </a:effectLst>
                <a:uLnTx/>
                <a:uFillTx/>
                <a:latin typeface="Georgia" pitchFamily="18" charset="0"/>
                <a:ea typeface="+mn-ea"/>
                <a:cs typeface="Times New Roman" pitchFamily="18" charset="0"/>
              </a:rPr>
              <a:t>16</a:t>
            </a:r>
            <a:r>
              <a:rPr kumimoji="0" lang="es-ES" sz="1600" b="0" i="1" u="none" strike="noStrike" kern="1200" cap="none" spc="0" normalizeH="0" baseline="0" noProof="0" dirty="0">
                <a:ln>
                  <a:noFill/>
                </a:ln>
                <a:solidFill>
                  <a:srgbClr val="CAB8FF">
                    <a:lumMod val="10000"/>
                  </a:srgbClr>
                </a:solidFill>
                <a:effectLst>
                  <a:outerShdw blurRad="38100" dist="38100" dir="2700000" algn="tl">
                    <a:srgbClr val="C0C0C0"/>
                  </a:outerShdw>
                </a:effectLst>
                <a:uLnTx/>
                <a:uFillTx/>
                <a:latin typeface="Georgia" pitchFamily="18" charset="0"/>
                <a:ea typeface="+mn-ea"/>
                <a:cs typeface="Times New Roman" pitchFamily="18" charset="0"/>
              </a:rPr>
              <a:t>Pasando Jesús junto al lago de Galilea, vio a Simón y a su hermano Andrés que estaban echando las redes en el lago, pues eran pescadores. </a:t>
            </a:r>
            <a:r>
              <a:rPr kumimoji="0" lang="es-ES" sz="1600" b="0" i="1" u="none" strike="noStrike" kern="1200" cap="none" spc="0" normalizeH="0" baseline="30000" noProof="0" dirty="0">
                <a:ln>
                  <a:noFill/>
                </a:ln>
                <a:solidFill>
                  <a:srgbClr val="CAB8FF">
                    <a:lumMod val="10000"/>
                  </a:srgbClr>
                </a:solidFill>
                <a:effectLst>
                  <a:outerShdw blurRad="38100" dist="38100" dir="2700000" algn="tl">
                    <a:srgbClr val="C0C0C0"/>
                  </a:outerShdw>
                </a:effectLst>
                <a:uLnTx/>
                <a:uFillTx/>
                <a:latin typeface="Georgia" pitchFamily="18" charset="0"/>
                <a:ea typeface="+mn-ea"/>
                <a:cs typeface="Times New Roman" pitchFamily="18" charset="0"/>
              </a:rPr>
              <a:t>17</a:t>
            </a:r>
            <a:r>
              <a:rPr kumimoji="0" lang="es-ES" sz="1600" b="0" i="1" u="none" strike="noStrike" kern="1200" cap="none" spc="0" normalizeH="0" baseline="0" noProof="0" dirty="0">
                <a:ln>
                  <a:noFill/>
                </a:ln>
                <a:solidFill>
                  <a:srgbClr val="CAB8FF">
                    <a:lumMod val="10000"/>
                  </a:srgbClr>
                </a:solidFill>
                <a:effectLst>
                  <a:outerShdw blurRad="38100" dist="38100" dir="2700000" algn="tl">
                    <a:srgbClr val="C0C0C0"/>
                  </a:outerShdw>
                </a:effectLst>
                <a:uLnTx/>
                <a:uFillTx/>
                <a:latin typeface="Georgia" pitchFamily="18" charset="0"/>
                <a:ea typeface="+mn-ea"/>
                <a:cs typeface="Times New Roman" pitchFamily="18" charset="0"/>
              </a:rPr>
              <a:t>Jesús les dijo: -Vengan detrás de mí y los haré pescadores de hombres. </a:t>
            </a:r>
            <a:r>
              <a:rPr kumimoji="0" lang="es-ES" sz="1600" b="0" i="1" u="none" strike="noStrike" kern="1200" cap="none" spc="0" normalizeH="0" baseline="30000" noProof="0" dirty="0">
                <a:ln>
                  <a:noFill/>
                </a:ln>
                <a:solidFill>
                  <a:srgbClr val="CAB8FF">
                    <a:lumMod val="10000"/>
                  </a:srgbClr>
                </a:solidFill>
                <a:effectLst>
                  <a:outerShdw blurRad="38100" dist="38100" dir="2700000" algn="tl">
                    <a:srgbClr val="C0C0C0"/>
                  </a:outerShdw>
                </a:effectLst>
                <a:uLnTx/>
                <a:uFillTx/>
                <a:latin typeface="Georgia" pitchFamily="18" charset="0"/>
                <a:ea typeface="+mn-ea"/>
                <a:cs typeface="Times New Roman" pitchFamily="18" charset="0"/>
              </a:rPr>
              <a:t>18</a:t>
            </a:r>
            <a:r>
              <a:rPr kumimoji="0" lang="es-ES" sz="1600" b="0" i="1" u="none" strike="noStrike" kern="1200" cap="none" spc="0" normalizeH="0" baseline="0" noProof="0" dirty="0">
                <a:ln>
                  <a:noFill/>
                </a:ln>
                <a:solidFill>
                  <a:srgbClr val="CAB8FF">
                    <a:lumMod val="10000"/>
                  </a:srgbClr>
                </a:solidFill>
                <a:effectLst>
                  <a:outerShdw blurRad="38100" dist="38100" dir="2700000" algn="tl">
                    <a:srgbClr val="C0C0C0"/>
                  </a:outerShdw>
                </a:effectLst>
                <a:uLnTx/>
                <a:uFillTx/>
                <a:latin typeface="Georgia" pitchFamily="18" charset="0"/>
                <a:ea typeface="+mn-ea"/>
                <a:cs typeface="Times New Roman" pitchFamily="18" charset="0"/>
              </a:rPr>
              <a:t>Ellos dejaron inmediatamente las redes y lo siguieron. </a:t>
            </a:r>
            <a:r>
              <a:rPr kumimoji="0" lang="es-ES" sz="1600" b="0" i="1" u="none" strike="noStrike" kern="1200" cap="none" spc="0" normalizeH="0" baseline="30000" noProof="0" dirty="0">
                <a:ln>
                  <a:noFill/>
                </a:ln>
                <a:solidFill>
                  <a:srgbClr val="CAB8FF">
                    <a:lumMod val="10000"/>
                  </a:srgbClr>
                </a:solidFill>
                <a:effectLst>
                  <a:outerShdw blurRad="38100" dist="38100" dir="2700000" algn="tl">
                    <a:srgbClr val="C0C0C0"/>
                  </a:outerShdw>
                </a:effectLst>
                <a:uLnTx/>
                <a:uFillTx/>
                <a:latin typeface="Georgia" pitchFamily="18" charset="0"/>
                <a:ea typeface="+mn-ea"/>
                <a:cs typeface="Times New Roman" pitchFamily="18" charset="0"/>
              </a:rPr>
              <a:t>19</a:t>
            </a:r>
            <a:r>
              <a:rPr kumimoji="0" lang="es-ES" sz="1600" b="0" i="1" u="none" strike="noStrike" kern="1200" cap="none" spc="0" normalizeH="0" baseline="0" noProof="0" dirty="0">
                <a:ln>
                  <a:noFill/>
                </a:ln>
                <a:solidFill>
                  <a:srgbClr val="CAB8FF">
                    <a:lumMod val="10000"/>
                  </a:srgbClr>
                </a:solidFill>
                <a:effectLst>
                  <a:outerShdw blurRad="38100" dist="38100" dir="2700000" algn="tl">
                    <a:srgbClr val="C0C0C0"/>
                  </a:outerShdw>
                </a:effectLst>
                <a:uLnTx/>
                <a:uFillTx/>
                <a:latin typeface="Georgia" pitchFamily="18" charset="0"/>
                <a:ea typeface="+mn-ea"/>
                <a:cs typeface="Times New Roman" pitchFamily="18" charset="0"/>
              </a:rPr>
              <a:t>Un poco más adelante vio a Santiago, el de Zebedeo, y a su hermano Juan. Estaban en la barca reparando las redes. </a:t>
            </a:r>
            <a:r>
              <a:rPr kumimoji="0" lang="es-ES" sz="1600" b="0" i="1" u="none" strike="noStrike" kern="1200" cap="none" spc="0" normalizeH="0" baseline="30000" noProof="0" dirty="0">
                <a:ln>
                  <a:noFill/>
                </a:ln>
                <a:solidFill>
                  <a:srgbClr val="CAB8FF">
                    <a:lumMod val="10000"/>
                  </a:srgbClr>
                </a:solidFill>
                <a:effectLst>
                  <a:outerShdw blurRad="38100" dist="38100" dir="2700000" algn="tl">
                    <a:srgbClr val="C0C0C0"/>
                  </a:outerShdw>
                </a:effectLst>
                <a:uLnTx/>
                <a:uFillTx/>
                <a:latin typeface="Georgia" pitchFamily="18" charset="0"/>
                <a:ea typeface="+mn-ea"/>
                <a:cs typeface="Times New Roman" pitchFamily="18" charset="0"/>
              </a:rPr>
              <a:t>20</a:t>
            </a:r>
            <a:r>
              <a:rPr kumimoji="0" lang="es-ES" sz="1600" b="0" i="1" u="none" strike="noStrike" kern="1200" cap="none" spc="0" normalizeH="0" baseline="0" noProof="0" dirty="0">
                <a:ln>
                  <a:noFill/>
                </a:ln>
                <a:solidFill>
                  <a:srgbClr val="CAB8FF">
                    <a:lumMod val="10000"/>
                  </a:srgbClr>
                </a:solidFill>
                <a:effectLst>
                  <a:outerShdw blurRad="38100" dist="38100" dir="2700000" algn="tl">
                    <a:srgbClr val="C0C0C0"/>
                  </a:outerShdw>
                </a:effectLst>
                <a:uLnTx/>
                <a:uFillTx/>
                <a:latin typeface="Georgia" pitchFamily="18" charset="0"/>
                <a:ea typeface="+mn-ea"/>
                <a:cs typeface="Times New Roman" pitchFamily="18" charset="0"/>
              </a:rPr>
              <a:t>Jesús los llamó también; y ellos, dejando a su padre Zebedeo en la barca con los jornaleros, se fueron tras él.</a:t>
            </a:r>
          </a:p>
        </p:txBody>
      </p:sp>
      <p:sp>
        <p:nvSpPr>
          <p:cNvPr id="2" name="Rectángulo 1"/>
          <p:cNvSpPr/>
          <p:nvPr/>
        </p:nvSpPr>
        <p:spPr>
          <a:xfrm>
            <a:off x="6252966" y="680402"/>
            <a:ext cx="150073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srgbClr val="FFFF66"/>
                </a:solidFill>
                <a:effectLst>
                  <a:glow rad="101600">
                    <a:srgbClr val="C00000">
                      <a:alpha val="60000"/>
                    </a:srgbClr>
                  </a:glow>
                  <a:outerShdw blurRad="50800" dist="12700" algn="l" rotWithShape="0">
                    <a:prstClr val="black"/>
                  </a:outerShdw>
                </a:effectLst>
                <a:uLnTx/>
                <a:uFillTx/>
                <a:latin typeface="Eras Demi ITC" panose="020B0805030504020804" pitchFamily="34" charset="0"/>
                <a:ea typeface="+mn-ea"/>
                <a:cs typeface="+mn-cs"/>
              </a:rPr>
              <a:t>Mc 1,16-20: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3033890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21541"/>
                                        </p:tgtEl>
                                        <p:attrNameLst>
                                          <p:attrName>style.visibility</p:attrName>
                                        </p:attrNameLst>
                                      </p:cBhvr>
                                      <p:to>
                                        <p:strVal val="visible"/>
                                      </p:to>
                                    </p:set>
                                    <p:animEffect transition="in" filter="fade">
                                      <p:cBhvr>
                                        <p:cTn id="7" dur="1000"/>
                                        <p:tgtEl>
                                          <p:spTgt spid="321541"/>
                                        </p:tgtEl>
                                      </p:cBhvr>
                                    </p:animEffect>
                                    <p:anim calcmode="lin" valueType="num">
                                      <p:cBhvr>
                                        <p:cTn id="8" dur="1000" fill="hold"/>
                                        <p:tgtEl>
                                          <p:spTgt spid="321541"/>
                                        </p:tgtEl>
                                        <p:attrNameLst>
                                          <p:attrName>ppt_x</p:attrName>
                                        </p:attrNameLst>
                                      </p:cBhvr>
                                      <p:tavLst>
                                        <p:tav tm="0">
                                          <p:val>
                                            <p:strVal val="#ppt_x-.1"/>
                                          </p:val>
                                        </p:tav>
                                        <p:tav tm="100000">
                                          <p:val>
                                            <p:strVal val="#ppt_x"/>
                                          </p:val>
                                        </p:tav>
                                      </p:tavLst>
                                    </p:anim>
                                    <p:anim calcmode="lin" valueType="num">
                                      <p:cBhvr>
                                        <p:cTn id="9" dur="1000" fill="hold"/>
                                        <p:tgtEl>
                                          <p:spTgt spid="321541"/>
                                        </p:tgtEl>
                                        <p:attrNameLst>
                                          <p:attrName>ppt_y</p:attrName>
                                        </p:attrNameLst>
                                      </p:cBhvr>
                                      <p:tavLst>
                                        <p:tav tm="0">
                                          <p:val>
                                            <p:strVal val="#ppt_y"/>
                                          </p:val>
                                        </p:tav>
                                        <p:tav tm="100000">
                                          <p:val>
                                            <p:strVal val="#ppt_y"/>
                                          </p:val>
                                        </p:tav>
                                      </p:tavLst>
                                    </p:anim>
                                  </p:childTnLst>
                                </p:cTn>
                              </p:par>
                            </p:childTnLst>
                          </p:cTn>
                        </p:par>
                        <p:par>
                          <p:cTn id="10" fill="hold">
                            <p:stCondLst>
                              <p:cond delay="54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1"/>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78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1"/>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2800"/>
                            </p:stCondLst>
                            <p:childTnLst>
                              <p:par>
                                <p:cTn id="23" presetID="2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321541"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pinimg.com/564x/eb/77/31/eb7731e6d73a7ee12c5f2854c598fa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04" y="384583"/>
            <a:ext cx="8325394" cy="612072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00710" name="Rectangle 6"/>
          <p:cNvSpPr>
            <a:spLocks noChangeArrowheads="1"/>
          </p:cNvSpPr>
          <p:nvPr/>
        </p:nvSpPr>
        <p:spPr bwMode="auto">
          <a:xfrm>
            <a:off x="647564" y="512176"/>
            <a:ext cx="8165510" cy="936104"/>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a:lstStyle/>
          <a:p>
            <a:pPr marL="457200" marR="0" lvl="0" indent="-457200" algn="l" defTabSz="914400" rtl="0" eaLnBrk="1" fontAlgn="base" latinLnBrk="0" hangingPunct="1">
              <a:lnSpc>
                <a:spcPct val="90000"/>
              </a:lnSpc>
              <a:spcBef>
                <a:spcPct val="20000"/>
              </a:spcBef>
              <a:spcAft>
                <a:spcPct val="0"/>
              </a:spcAft>
              <a:buClrTx/>
              <a:buSzTx/>
              <a:buFont typeface="Wingdings" panose="05000000000000000000" pitchFamily="2" charset="2"/>
              <a:buChar char="Ø"/>
              <a:tabLst/>
              <a:defRPr/>
            </a:pPr>
            <a:r>
              <a:rPr kumimoji="0" lang="es-PE" sz="3200" b="0" i="0" u="none" strike="noStrike" kern="1200" cap="none" spc="0" normalizeH="0" baseline="0" noProof="0" dirty="0">
                <a:ln>
                  <a:noFill/>
                </a:ln>
                <a:solidFill>
                  <a:srgbClr val="FFFFCC">
                    <a:lumMod val="75000"/>
                  </a:srgbClr>
                </a:solidFill>
                <a:effectLst>
                  <a:glow rad="63500">
                    <a:srgbClr val="000000">
                      <a:satMod val="175000"/>
                      <a:alpha val="40000"/>
                    </a:srgbClr>
                  </a:glow>
                  <a:outerShdw blurRad="50800" dist="63500" algn="l" rotWithShape="0">
                    <a:prstClr val="black"/>
                  </a:outerShdw>
                </a:effectLst>
                <a:uLnTx/>
                <a:uFillTx/>
                <a:latin typeface="Arial"/>
                <a:ea typeface="+mn-ea"/>
                <a:cs typeface="+mn-cs"/>
              </a:rPr>
              <a:t>No hay vocación que no esté orientada a la misión. </a:t>
            </a:r>
            <a:endParaRPr kumimoji="0" lang="es-ES" sz="3200" b="0" i="0" u="none" strike="noStrike" kern="1200" cap="none" spc="0" normalizeH="0" baseline="0" noProof="0" dirty="0">
              <a:ln>
                <a:noFill/>
              </a:ln>
              <a:solidFill>
                <a:srgbClr val="FFFFCC">
                  <a:lumMod val="75000"/>
                </a:srgbClr>
              </a:solidFill>
              <a:effectLst>
                <a:glow rad="63500">
                  <a:srgbClr val="000000">
                    <a:satMod val="175000"/>
                    <a:alpha val="40000"/>
                  </a:srgbClr>
                </a:glow>
                <a:outerShdw blurRad="50800" dist="63500" algn="l" rotWithShape="0">
                  <a:prstClr val="black"/>
                </a:outerShdw>
              </a:effectLst>
              <a:uLnTx/>
              <a:uFillTx/>
              <a:latin typeface="Arial"/>
              <a:ea typeface="+mn-ea"/>
              <a:cs typeface="+mn-cs"/>
            </a:endParaRPr>
          </a:p>
        </p:txBody>
      </p:sp>
      <p:sp>
        <p:nvSpPr>
          <p:cNvPr id="3" name="Rectangle 6"/>
          <p:cNvSpPr>
            <a:spLocks noChangeArrowheads="1"/>
          </p:cNvSpPr>
          <p:nvPr/>
        </p:nvSpPr>
        <p:spPr bwMode="auto">
          <a:xfrm>
            <a:off x="409304" y="2604465"/>
            <a:ext cx="3579222" cy="2520280"/>
          </a:xfrm>
          <a:prstGeom prst="rect">
            <a:avLst/>
          </a:prstGeom>
          <a:noFill/>
          <a:ln w="9525">
            <a:noFill/>
            <a:miter lim="800000"/>
            <a:headEnd/>
            <a:tailEnd/>
          </a:ln>
          <a:scene3d>
            <a:camera prst="orthographicFront"/>
            <a:lightRig rig="threePt" dir="t"/>
          </a:scene3d>
          <a:sp3d>
            <a:bevelT prst="slope"/>
          </a:sp3d>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s-PE" sz="4000" b="0" i="0" u="none" strike="noStrike" kern="1200" cap="none" spc="0" normalizeH="0" baseline="0" noProof="0" dirty="0">
                <a:ln>
                  <a:noFill/>
                </a:ln>
                <a:solidFill>
                  <a:schemeClr val="bg1">
                    <a:lumMod val="20000"/>
                    <a:lumOff val="80000"/>
                  </a:schemeClr>
                </a:solidFill>
                <a:effectLst>
                  <a:glow rad="63500">
                    <a:srgbClr val="000000">
                      <a:satMod val="175000"/>
                      <a:alpha val="40000"/>
                    </a:srgbClr>
                  </a:glow>
                  <a:outerShdw blurRad="50800" dist="50800" algn="l" rotWithShape="0">
                    <a:prstClr val="black"/>
                  </a:outerShdw>
                </a:effectLst>
                <a:uLnTx/>
                <a:uFillTx/>
                <a:latin typeface="Arial"/>
                <a:ea typeface="+mn-ea"/>
                <a:cs typeface="+mn-cs"/>
              </a:rPr>
              <a:t>¿Cuál es la misión que Jesús confía a los nuevos discípulos?</a:t>
            </a:r>
            <a:endParaRPr kumimoji="0" lang="es-ES" sz="4000" b="0" i="0" u="none" strike="noStrike" kern="1200" cap="none" spc="0" normalizeH="0" baseline="0" noProof="0" dirty="0">
              <a:ln>
                <a:noFill/>
              </a:ln>
              <a:solidFill>
                <a:schemeClr val="bg1">
                  <a:lumMod val="20000"/>
                  <a:lumOff val="80000"/>
                </a:schemeClr>
              </a:solidFill>
              <a:effectLst>
                <a:glow rad="63500">
                  <a:srgbClr val="000000">
                    <a:satMod val="175000"/>
                    <a:alpha val="40000"/>
                  </a:srgbClr>
                </a:glow>
                <a:outerShdw blurRad="50800" dist="50800" algn="l" rotWithShape="0">
                  <a:prstClr val="black"/>
                </a:outerShdw>
              </a:effectLst>
              <a:uLnTx/>
              <a:uFillTx/>
              <a:latin typeface="Arial"/>
              <a:ea typeface="+mn-ea"/>
              <a:cs typeface="+mn-cs"/>
            </a:endParaRPr>
          </a:p>
        </p:txBody>
      </p:sp>
      <p:sp>
        <p:nvSpPr>
          <p:cNvPr id="4" name="Rectangle 6"/>
          <p:cNvSpPr>
            <a:spLocks noChangeArrowheads="1"/>
          </p:cNvSpPr>
          <p:nvPr/>
        </p:nvSpPr>
        <p:spPr bwMode="auto">
          <a:xfrm>
            <a:off x="5471592" y="5124745"/>
            <a:ext cx="3672408" cy="1152128"/>
          </a:xfrm>
          <a:prstGeom prst="rect">
            <a:avLst/>
          </a:prstGeom>
          <a:noFill/>
          <a:ln w="9525">
            <a:noFill/>
            <a:miter lim="800000"/>
            <a:headEnd/>
            <a:tailEnd/>
          </a:ln>
          <a:scene3d>
            <a:camera prst="orthographicFront"/>
            <a:lightRig rig="threePt" dir="t"/>
          </a:scene3d>
          <a:sp3d>
            <a:bevelT w="152400" h="50800" prst="softRound"/>
          </a:sp3d>
        </p:spPr>
        <p:txBody>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s-PE" sz="3200" b="0" i="0" u="none" strike="noStrike" kern="1200" cap="none" spc="0" normalizeH="0" baseline="0" noProof="0" dirty="0">
                <a:ln>
                  <a:noFill/>
                </a:ln>
                <a:solidFill>
                  <a:schemeClr val="bg1">
                    <a:lumMod val="20000"/>
                    <a:lumOff val="80000"/>
                  </a:schemeClr>
                </a:solidFill>
                <a:effectLst>
                  <a:glow rad="63500">
                    <a:srgbClr val="000000">
                      <a:satMod val="175000"/>
                      <a:alpha val="40000"/>
                    </a:srgbClr>
                  </a:glow>
                  <a:outerShdw blurRad="50800" dist="63500" algn="l" rotWithShape="0">
                    <a:prstClr val="black"/>
                  </a:outerShdw>
                </a:effectLst>
                <a:uLnTx/>
                <a:uFillTx/>
                <a:latin typeface="Arial"/>
                <a:ea typeface="+mn-ea"/>
                <a:cs typeface="+mn-cs"/>
              </a:rPr>
              <a:t>¿En que cambia sus vidas?</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s-PE" sz="3200" b="0" i="0" u="none" strike="noStrike" kern="1200" cap="none" spc="0" normalizeH="0" baseline="0" noProof="0" dirty="0">
              <a:ln>
                <a:noFill/>
              </a:ln>
              <a:solidFill>
                <a:schemeClr val="bg1">
                  <a:lumMod val="20000"/>
                  <a:lumOff val="80000"/>
                </a:schemeClr>
              </a:solidFill>
              <a:effectLst>
                <a:glow rad="63500">
                  <a:srgbClr val="000000">
                    <a:satMod val="175000"/>
                    <a:alpha val="40000"/>
                  </a:srgbClr>
                </a:glow>
                <a:outerShdw blurRad="50800" dist="63500" algn="l" rotWithShape="0">
                  <a:prstClr val="black"/>
                </a:outerShd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s-ES" sz="3200" b="0" i="0" u="none" strike="noStrike" kern="1200" cap="none" spc="0" normalizeH="0" baseline="0" noProof="0" dirty="0">
              <a:ln>
                <a:noFill/>
              </a:ln>
              <a:solidFill>
                <a:schemeClr val="bg1">
                  <a:lumMod val="20000"/>
                  <a:lumOff val="80000"/>
                </a:schemeClr>
              </a:solidFill>
              <a:effectLst>
                <a:glow rad="63500">
                  <a:srgbClr val="000000">
                    <a:satMod val="175000"/>
                    <a:alpha val="40000"/>
                  </a:srgbClr>
                </a:glow>
                <a:outerShdw blurRad="50800" dist="63500" algn="l" rotWithShape="0">
                  <a:prstClr val="black"/>
                </a:outerShdw>
              </a:effectLst>
              <a:uLnTx/>
              <a:uFillTx/>
              <a:latin typeface="Arial"/>
              <a:ea typeface="+mn-ea"/>
              <a:cs typeface="+mn-cs"/>
            </a:endParaRPr>
          </a:p>
        </p:txBody>
      </p:sp>
    </p:spTree>
    <p:extLst>
      <p:ext uri="{BB962C8B-B14F-4D97-AF65-F5344CB8AC3E}">
        <p14:creationId xmlns:p14="http://schemas.microsoft.com/office/powerpoint/2010/main" val="7090708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00710"/>
                                        </p:tgtEl>
                                        <p:attrNameLst>
                                          <p:attrName>style.visibility</p:attrName>
                                        </p:attrNameLst>
                                      </p:cBhvr>
                                      <p:to>
                                        <p:strVal val="visible"/>
                                      </p:to>
                                    </p:set>
                                    <p:animEffect transition="in" filter="fade">
                                      <p:cBhvr>
                                        <p:cTn id="7" dur="1000"/>
                                        <p:tgtEl>
                                          <p:spTgt spid="200710"/>
                                        </p:tgtEl>
                                      </p:cBhvr>
                                    </p:animEffect>
                                    <p:anim calcmode="lin" valueType="num">
                                      <p:cBhvr>
                                        <p:cTn id="8" dur="1000" fill="hold"/>
                                        <p:tgtEl>
                                          <p:spTgt spid="200710"/>
                                        </p:tgtEl>
                                        <p:attrNameLst>
                                          <p:attrName>ppt_x</p:attrName>
                                        </p:attrNameLst>
                                      </p:cBhvr>
                                      <p:tavLst>
                                        <p:tav tm="0">
                                          <p:val>
                                            <p:strVal val="#ppt_x-.1"/>
                                          </p:val>
                                        </p:tav>
                                        <p:tav tm="100000">
                                          <p:val>
                                            <p:strVal val="#ppt_x"/>
                                          </p:val>
                                        </p:tav>
                                      </p:tavLst>
                                    </p:anim>
                                    <p:anim calcmode="lin" valueType="num">
                                      <p:cBhvr>
                                        <p:cTn id="9" dur="1000" fill="hold"/>
                                        <p:tgtEl>
                                          <p:spTgt spid="200710"/>
                                        </p:tgtEl>
                                        <p:attrNameLst>
                                          <p:attrName>ppt_y</p:attrName>
                                        </p:attrNameLst>
                                      </p:cBhvr>
                                      <p:tavLst>
                                        <p:tav tm="0">
                                          <p:val>
                                            <p:strVal val="#ppt_y"/>
                                          </p:val>
                                        </p:tav>
                                        <p:tav tm="100000">
                                          <p:val>
                                            <p:strVal val="#ppt_y"/>
                                          </p:val>
                                        </p:tav>
                                      </p:tavLst>
                                    </p:anim>
                                  </p:childTnLst>
                                </p:cTn>
                              </p:par>
                            </p:childTnLst>
                          </p:cTn>
                        </p:par>
                        <p:par>
                          <p:cTn id="10" fill="hold">
                            <p:stCondLst>
                              <p:cond delay="5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gtEl>
                                        <p:attrNameLst>
                                          <p:attrName>fillcolor</p:attrName>
                                        </p:attrNameLst>
                                      </p:cBhvr>
                                      <p:tavLst>
                                        <p:tav tm="0">
                                          <p:val>
                                            <p:clrVal>
                                              <a:schemeClr val="accent2"/>
                                            </p:clrVal>
                                          </p:val>
                                        </p:tav>
                                        <p:tav tm="50000">
                                          <p:val>
                                            <p:clrVal>
                                              <a:schemeClr val="hlink"/>
                                            </p:clrVal>
                                          </p:val>
                                        </p:tav>
                                      </p:tavLst>
                                    </p:anim>
                                    <p:set>
                                      <p:cBhvr>
                                        <p:cTn id="15" dur="80"/>
                                        <p:tgtEl>
                                          <p:spTgt spid="3"/>
                                        </p:tgtEl>
                                        <p:attrNameLst>
                                          <p:attrName>fill.type</p:attrName>
                                        </p:attrNameLst>
                                      </p:cBhvr>
                                      <p:to>
                                        <p:strVal val="solid"/>
                                      </p:to>
                                    </p:set>
                                  </p:childTnLst>
                                </p:cTn>
                              </p:par>
                            </p:childTnLst>
                          </p:cTn>
                        </p:par>
                        <p:par>
                          <p:cTn id="16" fill="hold">
                            <p:stCondLst>
                              <p:cond delay="70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0"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2b/65/7e/2b657ed7f95b6c60c342be73904833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08" y="1231211"/>
            <a:ext cx="8366348" cy="52653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513168" y="1213585"/>
            <a:ext cx="8343449" cy="4679766"/>
          </a:xfrm>
          <a:prstGeom prst="rect">
            <a:avLst/>
          </a:prstGeom>
          <a:noFill/>
          <a:ln w="9525">
            <a:noFill/>
            <a:miter lim="800000"/>
            <a:headEnd/>
            <a:tailEnd/>
          </a:ln>
        </p:spPr>
        <p:txBody>
          <a:bodyPr/>
          <a:lstStyle/>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s-ES_tradnl" sz="2800" b="1" i="1" u="none" strike="noStrike" kern="1200" cap="none" spc="0" normalizeH="0" baseline="0" noProof="0" dirty="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  </a:t>
            </a:r>
            <a:r>
              <a:rPr kumimoji="0" lang="es-ES_tradnl" sz="2800" b="1" i="1" u="none" strike="noStrike" kern="1200" cap="none" spc="0" normalizeH="0" baseline="0" noProof="0" dirty="0" smtClean="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Motivación: La </a:t>
            </a:r>
            <a:r>
              <a:rPr kumimoji="0" lang="es-ES_tradnl" sz="2800" b="1" i="1" u="none" strike="noStrike" kern="1200" cap="none" spc="0" normalizeH="0" baseline="0" noProof="0" dirty="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llamada de Jesús a los primeros discípulos no es un hecho del pasado. </a:t>
            </a:r>
            <a:endParaRPr kumimoji="0" lang="es-ES_tradnl" sz="2800" b="1" i="1" u="none" strike="noStrike" kern="1200" cap="none" spc="0" normalizeH="0" baseline="0" noProof="0" dirty="0" smtClean="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es-ES_tradnl" sz="2800" b="1" i="1" u="none" strike="noStrike" kern="1200" cap="none" spc="0" normalizeH="0" baseline="0" noProof="0" dirty="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es-ES_tradnl" sz="2800" b="1" i="1" u="none" strike="noStrike" kern="1200" cap="none" spc="0" normalizeH="0" baseline="0" noProof="0" dirty="0" smtClean="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es-ES_tradnl" sz="2800" b="1" i="1" u="none" strike="noStrike" kern="1200" cap="none" spc="0" normalizeH="0" baseline="0" noProof="0" dirty="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es-ES_tradnl" sz="2800" b="1" i="1" u="none" strike="noStrike" kern="1200" cap="none" spc="0" normalizeH="0" baseline="0" noProof="0" dirty="0" smtClean="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s-ES_tradnl" sz="2800" b="1" i="1" u="none" strike="noStrike" kern="1200" cap="none" spc="0" normalizeH="0" baseline="0" noProof="0" dirty="0" smtClean="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Él </a:t>
            </a:r>
            <a:r>
              <a:rPr kumimoji="0" lang="es-ES_tradnl" sz="2800" b="1" i="1" u="none" strike="noStrike" kern="1200" cap="none" spc="0" normalizeH="0" baseline="0" noProof="0" dirty="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sigue pasando por nuestro lado y nos invita a proclamar con él la Buena Noticia</a:t>
            </a:r>
            <a:r>
              <a:rPr kumimoji="0" lang="es-ES_tradnl" sz="2800" b="1" i="1" u="none" strike="noStrike" kern="1200" cap="none" spc="0" normalizeH="0" baseline="0" noProof="0" dirty="0" smtClean="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a:t>
            </a:r>
            <a:r>
              <a:rPr kumimoji="0" lang="es-ES_tradnl" sz="2800" b="1" i="1" u="none" strike="noStrike" kern="1200" cap="none" spc="0" normalizeH="0" baseline="0" noProof="0" dirty="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 También nosotros somos sus colaboradores en la tarea del Reino. Interpelados, pues, por la respuesta de sus primeros seguidores, reflexionamos juntos.</a:t>
            </a:r>
            <a:endParaRPr kumimoji="0" lang="es-PE" sz="2800" b="1" i="0" u="none" strike="noStrike" kern="1200" cap="none" spc="0" normalizeH="0" baseline="0" noProof="0" dirty="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es-ES" sz="2800" b="1" i="1" u="none" strike="noStrike" kern="1200" cap="none" spc="0" normalizeH="0" baseline="0" noProof="0" dirty="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es-ES" sz="2800" b="1" i="1" u="none" strike="noStrike" kern="1200" cap="none" spc="0" normalizeH="0" baseline="0" noProof="0" dirty="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s-ES_tradnl" sz="2800" b="1" i="1" u="none" strike="noStrike" kern="1200" cap="none" spc="0" normalizeH="0" baseline="0" noProof="0" dirty="0" smtClean="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 </a:t>
            </a:r>
            <a:endParaRPr kumimoji="0" lang="es-ES_tradnl" sz="2800" b="1" i="1" u="none" strike="noStrike" kern="1200" cap="none" spc="0" normalizeH="0" baseline="0" noProof="0" dirty="0">
              <a:ln>
                <a:noFill/>
              </a:ln>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11" name="Rectangle 7"/>
          <p:cNvSpPr>
            <a:spLocks noChangeArrowheads="1"/>
          </p:cNvSpPr>
          <p:nvPr/>
        </p:nvSpPr>
        <p:spPr bwMode="auto">
          <a:xfrm>
            <a:off x="3841743" y="2706190"/>
            <a:ext cx="4831141" cy="1561864"/>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2800" b="0" i="1" u="none" strike="noStrike" kern="1200" cap="none" spc="0" normalizeH="0" baseline="0" noProof="0" dirty="0">
                <a:ln>
                  <a:noFill/>
                </a:ln>
                <a:solidFill>
                  <a:srgbClr val="EFF274">
                    <a:lumMod val="20000"/>
                    <a:lumOff val="80000"/>
                  </a:srgbClr>
                </a:solidFill>
                <a:effectLst>
                  <a:outerShdw blurRad="50800" dist="88900" algn="l" rotWithShape="0">
                    <a:prstClr val="black"/>
                  </a:outerShdw>
                </a:effectLst>
                <a:uLnTx/>
                <a:uFillTx/>
                <a:latin typeface="Arial Narrow" panose="020B0606020202030204" pitchFamily="34" charset="0"/>
                <a:ea typeface="+mn-ea"/>
                <a:cs typeface="+mn-cs"/>
              </a:rPr>
              <a:t>   </a:t>
            </a:r>
            <a:endParaRPr kumimoji="0" lang="es-ES" sz="2800" b="0" i="1" u="none" strike="noStrike" kern="1200" cap="none" spc="0" normalizeH="0" baseline="0" noProof="0" dirty="0">
              <a:ln>
                <a:noFill/>
              </a:ln>
              <a:solidFill>
                <a:srgbClr val="EFF274">
                  <a:lumMod val="20000"/>
                  <a:lumOff val="80000"/>
                </a:srgbClr>
              </a:solidFill>
              <a:effectLst>
                <a:outerShdw blurRad="50800" dist="88900" algn="l" rotWithShape="0">
                  <a:prstClr val="black"/>
                </a:outerShdw>
              </a:effectLst>
              <a:uLnTx/>
              <a:uFillTx/>
              <a:latin typeface="Arial Narrow" panose="020B0606020202030204" pitchFamily="34" charset="0"/>
              <a:ea typeface="+mn-ea"/>
              <a:cs typeface="+mn-cs"/>
            </a:endParaRPr>
          </a:p>
        </p:txBody>
      </p:sp>
      <p:sp>
        <p:nvSpPr>
          <p:cNvPr id="12" name="Rectangle 7"/>
          <p:cNvSpPr>
            <a:spLocks noChangeArrowheads="1"/>
          </p:cNvSpPr>
          <p:nvPr/>
        </p:nvSpPr>
        <p:spPr bwMode="auto">
          <a:xfrm>
            <a:off x="513168" y="4984065"/>
            <a:ext cx="8064896" cy="909286"/>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2800" b="0" i="1" u="none" strike="noStrike" kern="1200" cap="none" spc="0" normalizeH="0" baseline="0" noProof="0" dirty="0">
                <a:ln>
                  <a:noFill/>
                </a:ln>
                <a:solidFill>
                  <a:srgbClr val="EFF274">
                    <a:lumMod val="20000"/>
                    <a:lumOff val="80000"/>
                  </a:srgbClr>
                </a:solidFill>
                <a:effectLst>
                  <a:outerShdw blurRad="50800" dist="88900" algn="l" rotWithShape="0">
                    <a:prstClr val="black"/>
                  </a:outerShdw>
                </a:effectLst>
                <a:uLnTx/>
                <a:uFillTx/>
                <a:latin typeface="Arial Narrow" panose="020B0606020202030204" pitchFamily="34" charset="0"/>
                <a:ea typeface="+mn-ea"/>
                <a:cs typeface="+mn-cs"/>
              </a:rPr>
              <a:t>    </a:t>
            </a:r>
            <a:endParaRPr kumimoji="0" lang="es-ES" sz="2800" b="0" i="1" u="none" strike="noStrike" kern="1200" cap="none" spc="0" normalizeH="0" baseline="0" noProof="0" dirty="0">
              <a:ln>
                <a:noFill/>
              </a:ln>
              <a:solidFill>
                <a:srgbClr val="EFF274">
                  <a:lumMod val="20000"/>
                  <a:lumOff val="80000"/>
                </a:srgbClr>
              </a:solidFill>
              <a:effectLst>
                <a:glow rad="228600">
                  <a:srgbClr val="000000">
                    <a:satMod val="175000"/>
                    <a:alpha val="40000"/>
                  </a:srgbClr>
                </a:glow>
                <a:outerShdw blurRad="50800" dist="88900" algn="l" rotWithShape="0">
                  <a:prstClr val="black"/>
                </a:outerShdw>
              </a:effectLst>
              <a:uLnTx/>
              <a:uFillTx/>
              <a:latin typeface="Arial Narrow" panose="020B0606020202030204" pitchFamily="34" charset="0"/>
              <a:ea typeface="+mn-ea"/>
              <a:cs typeface="+mn-cs"/>
            </a:endParaRPr>
          </a:p>
        </p:txBody>
      </p:sp>
      <p:pic>
        <p:nvPicPr>
          <p:cNvPr id="9" name="Imagen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3091" y="345239"/>
            <a:ext cx="8376565" cy="844641"/>
          </a:xfrm>
          <a:prstGeom prst="rect">
            <a:avLst/>
          </a:prstGeom>
        </p:spPr>
      </p:pic>
      <p:sp>
        <p:nvSpPr>
          <p:cNvPr id="10" name="AutoShape 2"/>
          <p:cNvSpPr>
            <a:spLocks noChangeArrowheads="1"/>
          </p:cNvSpPr>
          <p:nvPr/>
        </p:nvSpPr>
        <p:spPr bwMode="auto">
          <a:xfrm>
            <a:off x="397817" y="368944"/>
            <a:ext cx="8188518" cy="570413"/>
          </a:xfrm>
          <a:prstGeom prst="roundRect">
            <a:avLst>
              <a:gd name="adj" fmla="val 20321"/>
            </a:avLst>
          </a:prstGeom>
          <a:noFill/>
          <a:ln w="38100">
            <a:no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MEDITATIO </a:t>
            </a:r>
            <a:r>
              <a:rPr kumimoji="0" lang="es-PE" sz="24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es-PE"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es-PE"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Qué </a:t>
            </a:r>
            <a:r>
              <a:rPr kumimoji="0" lang="es-PE"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ME dice el texto? </a:t>
            </a:r>
            <a:endParaRPr kumimoji="0" lang="es-PE"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6720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18/9f/b1/189fb1656c898a881d084a25b7bf67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2" y="394506"/>
            <a:ext cx="8300448" cy="605703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2" name="6 Rectángulo"/>
          <p:cNvSpPr/>
          <p:nvPr/>
        </p:nvSpPr>
        <p:spPr>
          <a:xfrm>
            <a:off x="5076738" y="420633"/>
            <a:ext cx="3496534"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smtClean="0">
                <a:ln>
                  <a:noFill/>
                </a:ln>
                <a:solidFill>
                  <a:srgbClr val="FFFFCC">
                    <a:lumMod val="50000"/>
                  </a:srgbClr>
                </a:solidFill>
                <a:effectLst>
                  <a:glow rad="63500">
                    <a:srgbClr val="000000">
                      <a:satMod val="175000"/>
                      <a:alpha val="40000"/>
                    </a:srgbClr>
                  </a:glow>
                  <a:outerShdw blurRad="50800" dist="50800" dir="18900000" algn="bl" rotWithShape="0">
                    <a:prstClr val="black"/>
                  </a:outerShdw>
                </a:effectLst>
                <a:uLnTx/>
                <a:uFillTx/>
                <a:latin typeface="Times New Roman" pitchFamily="18" charset="0"/>
                <a:ea typeface="+mn-ea"/>
                <a:cs typeface="+mn-cs"/>
              </a:rPr>
              <a:t>Domingo </a:t>
            </a:r>
            <a:r>
              <a:rPr kumimoji="0" lang="es-ES_tradnl" sz="2400" b="1" i="0" u="none" strike="noStrike" kern="1200" cap="none" spc="0" normalizeH="0" baseline="0" noProof="0" dirty="0">
                <a:ln>
                  <a:noFill/>
                </a:ln>
                <a:solidFill>
                  <a:srgbClr val="FFFFCC">
                    <a:lumMod val="50000"/>
                  </a:srgbClr>
                </a:solidFill>
                <a:effectLst>
                  <a:glow rad="63500">
                    <a:srgbClr val="000000">
                      <a:satMod val="175000"/>
                      <a:alpha val="40000"/>
                    </a:srgbClr>
                  </a:glow>
                  <a:outerShdw blurRad="50800" dist="50800" dir="18900000" algn="bl" rotWithShape="0">
                    <a:prstClr val="black"/>
                  </a:outerShdw>
                </a:effectLst>
                <a:uLnTx/>
                <a:uFillTx/>
                <a:latin typeface="Times New Roman" pitchFamily="18" charset="0"/>
                <a:ea typeface="+mn-ea"/>
                <a:cs typeface="+mn-cs"/>
              </a:rPr>
              <a:t>3º  TO –Ciclo B</a:t>
            </a:r>
            <a:endParaRPr kumimoji="0" lang="es-PE" sz="2400" b="0" i="0" u="none" strike="noStrike" kern="1200" cap="none" spc="0" normalizeH="0" baseline="0" noProof="0" dirty="0">
              <a:ln>
                <a:noFill/>
              </a:ln>
              <a:solidFill>
                <a:srgbClr val="FFFFCC">
                  <a:lumMod val="50000"/>
                </a:srgbClr>
              </a:solidFill>
              <a:effectLst>
                <a:glow rad="63500">
                  <a:srgbClr val="000000">
                    <a:satMod val="175000"/>
                    <a:alpha val="40000"/>
                  </a:srgbClr>
                </a:glow>
                <a:outerShdw blurRad="50800" dist="50800" dir="18900000" algn="bl" rotWithShape="0">
                  <a:prstClr val="black"/>
                </a:outerShdw>
              </a:effectLst>
              <a:uLnTx/>
              <a:uFillTx/>
              <a:latin typeface="Times New Roman" pitchFamily="18" charset="0"/>
              <a:ea typeface="+mn-ea"/>
              <a:cs typeface="+mn-cs"/>
            </a:endParaRPr>
          </a:p>
        </p:txBody>
      </p:sp>
      <p:sp>
        <p:nvSpPr>
          <p:cNvPr id="13" name="Text Box 4"/>
          <p:cNvSpPr txBox="1">
            <a:spLocks noChangeArrowheads="1"/>
          </p:cNvSpPr>
          <p:nvPr/>
        </p:nvSpPr>
        <p:spPr bwMode="auto">
          <a:xfrm>
            <a:off x="524153" y="542311"/>
            <a:ext cx="3590933" cy="52322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chemeClr val="bg1">
                    <a:lumMod val="20000"/>
                    <a:lumOff val="80000"/>
                  </a:schemeClr>
                </a:solidFill>
                <a:effectLst>
                  <a:outerShdw blurRad="50800" dist="76200" algn="l" rotWithShape="0">
                    <a:prstClr val="black"/>
                  </a:outerShdw>
                </a:effectLst>
                <a:uLnTx/>
                <a:uFillTx/>
                <a:latin typeface="Comic Sans MS" pitchFamily="66" charset="0"/>
                <a:ea typeface="+mn-ea"/>
                <a:cs typeface="Times New Roman" pitchFamily="18" charset="0"/>
              </a:rPr>
              <a:t>Marcos 1,14-20.</a:t>
            </a:r>
          </a:p>
        </p:txBody>
      </p:sp>
      <p:sp>
        <p:nvSpPr>
          <p:cNvPr id="14" name="7 CuadroTexto"/>
          <p:cNvSpPr txBox="1"/>
          <p:nvPr/>
        </p:nvSpPr>
        <p:spPr>
          <a:xfrm>
            <a:off x="4429900" y="5928323"/>
            <a:ext cx="4143372"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0" cap="none" spc="0" normalizeH="0" baseline="0" noProof="0" dirty="0">
                <a:ln>
                  <a:noFill/>
                </a:ln>
                <a:solidFill>
                  <a:srgbClr val="FFFF00"/>
                </a:solidFill>
                <a:effectLst>
                  <a:glow rad="63500">
                    <a:schemeClr val="accent4">
                      <a:satMod val="175000"/>
                      <a:alpha val="40000"/>
                    </a:schemeClr>
                  </a:glow>
                  <a:outerShdw blurRad="50800" dist="38100" dir="10800000" algn="r" rotWithShape="0">
                    <a:prstClr val="black"/>
                  </a:outerShdw>
                </a:effectLst>
                <a:uLnTx/>
                <a:uFillTx/>
                <a:latin typeface="Times New Roman" pitchFamily="18" charset="0"/>
                <a:ea typeface="+mn-ea"/>
                <a:cs typeface="+mn-cs"/>
              </a:rPr>
              <a:t> </a:t>
            </a:r>
            <a:r>
              <a:rPr kumimoji="0" lang="es-PE" sz="2800" b="1" i="0" u="none" strike="noStrike" kern="0" cap="none" spc="0" normalizeH="0" baseline="0" noProof="0" dirty="0" smtClean="0">
                <a:ln>
                  <a:noFill/>
                </a:ln>
                <a:solidFill>
                  <a:srgbClr val="FFFF00"/>
                </a:solidFill>
                <a:effectLst>
                  <a:glow rad="63500">
                    <a:schemeClr val="accent4">
                      <a:satMod val="175000"/>
                      <a:alpha val="40000"/>
                    </a:schemeClr>
                  </a:glow>
                  <a:outerShdw blurRad="50800" dist="38100" dir="10800000" algn="r" rotWithShape="0">
                    <a:prstClr val="black"/>
                  </a:outerShdw>
                </a:effectLst>
                <a:uLnTx/>
                <a:uFillTx/>
                <a:latin typeface="Times New Roman" pitchFamily="18" charset="0"/>
                <a:ea typeface="+mn-ea"/>
                <a:cs typeface="+mn-cs"/>
              </a:rPr>
              <a:t>25 enero 2021</a:t>
            </a:r>
            <a:endParaRPr kumimoji="0" lang="es-PE" sz="2800" b="1" i="0" u="none" strike="noStrike" kern="0" cap="none" spc="0" normalizeH="0" baseline="0" noProof="0" dirty="0">
              <a:ln>
                <a:noFill/>
              </a:ln>
              <a:solidFill>
                <a:srgbClr val="FFFF00"/>
              </a:solidFill>
              <a:effectLst>
                <a:glow rad="63500">
                  <a:schemeClr val="accent4">
                    <a:satMod val="175000"/>
                    <a:alpha val="40000"/>
                  </a:schemeClr>
                </a:glow>
                <a:outerShdw blurRad="50800" dist="38100" dir="10800000" algn="r" rotWithShape="0">
                  <a:prstClr val="black"/>
                </a:outerShdw>
              </a:effectLst>
              <a:uLnTx/>
              <a:uFillTx/>
              <a:latin typeface="Times New Roman" pitchFamily="18" charset="0"/>
              <a:ea typeface="+mn-ea"/>
              <a:cs typeface="+mn-cs"/>
            </a:endParaRPr>
          </a:p>
        </p:txBody>
      </p:sp>
      <p:sp>
        <p:nvSpPr>
          <p:cNvPr id="15" name="Text Box 3"/>
          <p:cNvSpPr txBox="1">
            <a:spLocks noChangeArrowheads="1"/>
          </p:cNvSpPr>
          <p:nvPr/>
        </p:nvSpPr>
        <p:spPr bwMode="auto">
          <a:xfrm>
            <a:off x="1183978" y="3857733"/>
            <a:ext cx="7150437" cy="1138773"/>
          </a:xfrm>
          <a:prstGeom prst="rect">
            <a:avLst/>
          </a:prstGeom>
          <a:noFill/>
          <a:ln w="9525">
            <a:noFill/>
            <a:miter lim="800000"/>
            <a:headEnd/>
            <a:tailEnd/>
          </a:ln>
          <a:effectLst/>
        </p:spPr>
        <p:txBody>
          <a:bodyPr wrap="none">
            <a:prstTxWarp prst="textWave4">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none" spc="0" normalizeH="0" baseline="0" noProof="0" dirty="0">
                <a:ln w="17780" cmpd="sng">
                  <a:solidFill>
                    <a:srgbClr val="9966FF">
                      <a:tint val="3000"/>
                    </a:srgbClr>
                  </a:solidFill>
                  <a:prstDash val="solid"/>
                  <a:miter lim="800000"/>
                </a:ln>
                <a:solidFill>
                  <a:srgbClr val="FFFF00"/>
                </a:solidFill>
                <a:effectLst>
                  <a:glow rad="101600">
                    <a:schemeClr val="accent4">
                      <a:satMod val="175000"/>
                      <a:alpha val="40000"/>
                    </a:schemeClr>
                  </a:glow>
                  <a:outerShdw blurRad="50800" dist="88900" algn="l" rotWithShape="0">
                    <a:srgbClr val="990000"/>
                  </a:outerShdw>
                </a:effectLst>
                <a:uLnTx/>
                <a:uFillTx/>
                <a:latin typeface="Segoe UI Emoji" panose="020B0502040204020203" pitchFamily="34" charset="0"/>
                <a:ea typeface="Segoe UI Emoji" panose="020B0502040204020203" pitchFamily="34" charset="0"/>
                <a:cs typeface="Times New Roman" pitchFamily="18" charset="0"/>
              </a:rPr>
              <a:t>INMEDIATAMENTE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none" spc="0" normalizeH="0" baseline="0" noProof="0" dirty="0">
                <a:ln w="17780" cmpd="sng">
                  <a:solidFill>
                    <a:srgbClr val="9966FF">
                      <a:tint val="3000"/>
                    </a:srgbClr>
                  </a:solidFill>
                  <a:prstDash val="solid"/>
                  <a:miter lim="800000"/>
                </a:ln>
                <a:solidFill>
                  <a:srgbClr val="FFFF00"/>
                </a:solidFill>
                <a:effectLst>
                  <a:glow rad="101600">
                    <a:schemeClr val="accent4">
                      <a:satMod val="175000"/>
                      <a:alpha val="40000"/>
                    </a:schemeClr>
                  </a:glow>
                  <a:outerShdw blurRad="50800" dist="88900" algn="l" rotWithShape="0">
                    <a:srgbClr val="990000"/>
                  </a:outerShdw>
                </a:effectLst>
                <a:uLnTx/>
                <a:uFillTx/>
                <a:latin typeface="Segoe UI Emoji" panose="020B0502040204020203" pitchFamily="34" charset="0"/>
                <a:ea typeface="Segoe UI Emoji" panose="020B0502040204020203" pitchFamily="34" charset="0"/>
                <a:cs typeface="Times New Roman" pitchFamily="18" charset="0"/>
              </a:rPr>
              <a:t>LO SIGUIERON</a:t>
            </a:r>
          </a:p>
        </p:txBody>
      </p:sp>
    </p:spTree>
    <p:extLst>
      <p:ext uri="{BB962C8B-B14F-4D97-AF65-F5344CB8AC3E}">
        <p14:creationId xmlns:p14="http://schemas.microsoft.com/office/powerpoint/2010/main" val="8074485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par>
                          <p:cTn id="7" fill="hold">
                            <p:stCondLst>
                              <p:cond delay="500"/>
                            </p:stCondLst>
                            <p:childTnLst>
                              <p:par>
                                <p:cTn id="8" presetID="3" presetClass="entr" presetSubtype="10" fill="hold" grpId="0" nodeType="afterEffect">
                                  <p:stCondLst>
                                    <p:cond delay="0"/>
                                  </p:stCondLst>
                                  <p:iterate type="wd">
                                    <p:tmPct val="100000"/>
                                  </p:iterate>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300"/>
                                        <p:tgtEl>
                                          <p:spTgt spid="12"/>
                                        </p:tgtEl>
                                      </p:cBhvr>
                                    </p:animEffect>
                                  </p:childTnLst>
                                </p:cTn>
                              </p:par>
                            </p:childTnLst>
                          </p:cTn>
                        </p:par>
                        <p:par>
                          <p:cTn id="11" fill="hold">
                            <p:stCondLst>
                              <p:cond delay="2300"/>
                            </p:stCondLst>
                            <p:childTnLst>
                              <p:par>
                                <p:cTn id="12" presetID="3" presetClass="entr" presetSubtype="10" fill="hold" grpId="0" nodeType="afterEffect">
                                  <p:stCondLst>
                                    <p:cond delay="0"/>
                                  </p:stCondLst>
                                  <p:iterate type="wd">
                                    <p:tmPct val="100000"/>
                                  </p:iterate>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300"/>
                                        <p:tgtEl>
                                          <p:spTgt spid="15"/>
                                        </p:tgtEl>
                                      </p:cBhvr>
                                    </p:animEffect>
                                  </p:childTnLst>
                                </p:cTn>
                              </p:par>
                            </p:childTnLst>
                          </p:cTn>
                        </p:par>
                        <p:par>
                          <p:cTn id="15" fill="hold">
                            <p:stCondLst>
                              <p:cond delay="3200"/>
                            </p:stCondLst>
                            <p:childTnLst>
                              <p:par>
                                <p:cTn id="16" presetID="3" presetClass="entr" presetSubtype="10" fill="hold" grpId="0" nodeType="afterEffect">
                                  <p:stCondLst>
                                    <p:cond delay="0"/>
                                  </p:stCondLst>
                                  <p:iterate type="wd">
                                    <p:tmPct val="100000"/>
                                  </p:iterate>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utoUpdateAnimBg="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93205" y="404472"/>
            <a:ext cx="8454960" cy="6057288"/>
          </a:xfrm>
          <a:prstGeom prst="rect">
            <a:avLst/>
          </a:prstGeom>
          <a:scene3d>
            <a:camera prst="orthographicFront"/>
            <a:lightRig rig="threePt" dir="t"/>
          </a:scene3d>
          <a:sp3d>
            <a:bevelT w="152400" h="50800" prst="softRound"/>
          </a:sp3d>
        </p:spPr>
      </p:pic>
      <p:sp>
        <p:nvSpPr>
          <p:cNvPr id="6" name="Rectangle 5"/>
          <p:cNvSpPr>
            <a:spLocks noChangeArrowheads="1"/>
          </p:cNvSpPr>
          <p:nvPr/>
        </p:nvSpPr>
        <p:spPr bwMode="auto">
          <a:xfrm>
            <a:off x="618744" y="4194541"/>
            <a:ext cx="7488937" cy="1728192"/>
          </a:xfrm>
          <a:prstGeom prst="bevel">
            <a:avLst>
              <a:gd name="adj" fmla="val 9688"/>
            </a:avLst>
          </a:prstGeom>
          <a:noFill/>
          <a:ln w="9525">
            <a:noFill/>
            <a:miter lim="800000"/>
            <a:headEnd/>
            <a:tailEnd/>
          </a:ln>
          <a:scene3d>
            <a:camera prst="orthographicFront"/>
            <a:lightRig rig="threePt" dir="t"/>
          </a:scene3d>
          <a:sp3d>
            <a:bevelT w="152400" h="50800" prst="softRound"/>
          </a:sp3d>
        </p:spPr>
        <p:txBody>
          <a:bodyPr/>
          <a:lstStyle/>
          <a:p>
            <a:pPr marL="457200" marR="0" lvl="0" indent="-457200" algn="ctr" defTabSz="914400" rtl="0" eaLnBrk="1" fontAlgn="base" latinLnBrk="0" hangingPunct="1">
              <a:lnSpc>
                <a:spcPct val="80000"/>
              </a:lnSpc>
              <a:spcBef>
                <a:spcPct val="20000"/>
              </a:spcBef>
              <a:spcAft>
                <a:spcPct val="0"/>
              </a:spcAft>
              <a:buClrTx/>
              <a:buSzTx/>
              <a:buFont typeface="Wingdings" panose="05000000000000000000" pitchFamily="2" charset="2"/>
              <a:buChar char="v"/>
              <a:tabLst/>
              <a:defRPr/>
            </a:pPr>
            <a:r>
              <a:rPr kumimoji="0" lang="es-ES_tradnl" sz="3200" b="1" i="1" u="none" strike="noStrike" kern="1200" spc="50" normalizeH="0" baseline="0" noProof="0" dirty="0" smtClean="0">
                <a:ln w="9525" cmpd="sng">
                  <a:solidFill>
                    <a:sysClr val="windowText" lastClr="000000"/>
                  </a:solidFill>
                  <a:prstDash val="solid"/>
                </a:ln>
                <a:solidFill>
                  <a:srgbClr val="70AD47">
                    <a:tint val="1000"/>
                  </a:srgbClr>
                </a:solidFill>
                <a:effectLst>
                  <a:glow rad="228600">
                    <a:schemeClr val="accent4">
                      <a:satMod val="175000"/>
                      <a:alpha val="40000"/>
                    </a:schemeClr>
                  </a:glow>
                </a:effectLst>
                <a:uLnTx/>
                <a:uFillTx/>
                <a:latin typeface="Tekton Pro" panose="020F0603020208020904" pitchFamily="34" charset="0"/>
                <a:ea typeface="+mn-ea"/>
                <a:cs typeface="+mn-cs"/>
              </a:rPr>
              <a:t>Jesús sigue llamando a ser sus discípulos. </a:t>
            </a:r>
            <a:r>
              <a:rPr kumimoji="0" lang="es-ES" sz="3200" b="1" i="1" u="none" strike="noStrike" kern="1200" spc="50" normalizeH="0" baseline="0" noProof="0" dirty="0">
                <a:ln w="9525" cmpd="sng">
                  <a:solidFill>
                    <a:sysClr val="windowText" lastClr="000000"/>
                  </a:solidFill>
                  <a:prstDash val="solid"/>
                </a:ln>
                <a:solidFill>
                  <a:srgbClr val="70AD47">
                    <a:tint val="1000"/>
                  </a:srgbClr>
                </a:solidFill>
                <a:effectLst>
                  <a:glow rad="228600">
                    <a:schemeClr val="accent4">
                      <a:satMod val="175000"/>
                      <a:alpha val="40000"/>
                    </a:schemeClr>
                  </a:glow>
                </a:effectLst>
                <a:uLnTx/>
                <a:uFillTx/>
                <a:latin typeface="Tekton Pro" panose="020F0603020208020904" pitchFamily="34" charset="0"/>
                <a:ea typeface="+mn-ea"/>
                <a:cs typeface="+mn-cs"/>
              </a:rPr>
              <a:t>¿De qué manera percibo en mi vida y en mi experiencia esa llamada?</a:t>
            </a:r>
          </a:p>
          <a:p>
            <a:pPr marL="457200" marR="0" lvl="0" indent="-457200" algn="ctr" defTabSz="914400" rtl="0" eaLnBrk="1" fontAlgn="base" latinLnBrk="0" hangingPunct="1">
              <a:lnSpc>
                <a:spcPct val="80000"/>
              </a:lnSpc>
              <a:spcBef>
                <a:spcPct val="20000"/>
              </a:spcBef>
              <a:spcAft>
                <a:spcPct val="0"/>
              </a:spcAft>
              <a:buClrTx/>
              <a:buSzTx/>
              <a:buFont typeface="Wingdings" panose="05000000000000000000" pitchFamily="2" charset="2"/>
              <a:buChar char="v"/>
              <a:tabLst/>
              <a:defRPr/>
            </a:pPr>
            <a:endParaRPr kumimoji="0" lang="es-ES" sz="3200" b="1" i="1" u="none" strike="noStrike" kern="1200" spc="50" normalizeH="0" baseline="0" noProof="0" dirty="0">
              <a:ln w="9525" cmpd="sng">
                <a:solidFill>
                  <a:sysClr val="windowText" lastClr="000000"/>
                </a:solidFill>
                <a:prstDash val="solid"/>
              </a:ln>
              <a:solidFill>
                <a:srgbClr val="70AD47">
                  <a:tint val="1000"/>
                </a:srgbClr>
              </a:solidFill>
              <a:effectLst>
                <a:glow rad="228600">
                  <a:schemeClr val="accent4">
                    <a:satMod val="175000"/>
                    <a:alpha val="40000"/>
                  </a:schemeClr>
                </a:glow>
              </a:effectLst>
              <a:uLnTx/>
              <a:uFillTx/>
              <a:latin typeface="Tekton Pro" panose="020F0603020208020904" pitchFamily="34" charset="0"/>
              <a:ea typeface="+mn-ea"/>
              <a:cs typeface="+mn-cs"/>
            </a:endParaRPr>
          </a:p>
          <a:p>
            <a:pPr marL="457200" marR="0" lvl="0" indent="-457200" algn="ctr" defTabSz="914400" rtl="0" eaLnBrk="1" fontAlgn="base" latinLnBrk="0" hangingPunct="1">
              <a:lnSpc>
                <a:spcPct val="80000"/>
              </a:lnSpc>
              <a:spcBef>
                <a:spcPct val="20000"/>
              </a:spcBef>
              <a:spcAft>
                <a:spcPct val="0"/>
              </a:spcAft>
              <a:buClrTx/>
              <a:buSzTx/>
              <a:buFont typeface="Wingdings" panose="05000000000000000000" pitchFamily="2" charset="2"/>
              <a:buChar char="v"/>
              <a:tabLst/>
              <a:defRPr/>
            </a:pPr>
            <a:endParaRPr kumimoji="0" lang="es-ES_tradnl" sz="3200" b="1" i="0" u="none" strike="noStrike" kern="1200" spc="50" normalizeH="0" baseline="0" noProof="0" dirty="0">
              <a:ln w="9525" cmpd="sng">
                <a:solidFill>
                  <a:sysClr val="windowText" lastClr="000000"/>
                </a:solidFill>
                <a:prstDash val="solid"/>
              </a:ln>
              <a:solidFill>
                <a:srgbClr val="70AD47">
                  <a:tint val="1000"/>
                </a:srgbClr>
              </a:solidFill>
              <a:effectLst>
                <a:glow rad="228600">
                  <a:schemeClr val="accent4">
                    <a:satMod val="175000"/>
                    <a:alpha val="40000"/>
                  </a:schemeClr>
                </a:glow>
              </a:effectLst>
              <a:uLnTx/>
              <a:uFillTx/>
              <a:latin typeface="Tekton Pro" panose="020F0603020208020904" pitchFamily="34" charset="0"/>
              <a:ea typeface="+mn-ea"/>
              <a:cs typeface="+mn-cs"/>
            </a:endParaRPr>
          </a:p>
        </p:txBody>
      </p:sp>
    </p:spTree>
    <p:extLst>
      <p:ext uri="{BB962C8B-B14F-4D97-AF65-F5344CB8AC3E}">
        <p14:creationId xmlns:p14="http://schemas.microsoft.com/office/powerpoint/2010/main" val="1856436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5849" y="413182"/>
            <a:ext cx="8322613" cy="6048578"/>
          </a:xfrm>
          <a:prstGeom prst="rect">
            <a:avLst/>
          </a:prstGeom>
          <a:scene3d>
            <a:camera prst="orthographicFront"/>
            <a:lightRig rig="threePt" dir="t"/>
          </a:scene3d>
          <a:sp3d>
            <a:bevelT prst="convex"/>
          </a:sp3d>
        </p:spPr>
      </p:pic>
      <p:sp>
        <p:nvSpPr>
          <p:cNvPr id="326663" name="Rectangle 7"/>
          <p:cNvSpPr>
            <a:spLocks noChangeArrowheads="1"/>
          </p:cNvSpPr>
          <p:nvPr/>
        </p:nvSpPr>
        <p:spPr bwMode="auto">
          <a:xfrm>
            <a:off x="509386" y="430600"/>
            <a:ext cx="8239076" cy="576064"/>
          </a:xfrm>
          <a:prstGeom prst="rect">
            <a:avLst/>
          </a:prstGeom>
          <a:noFill/>
          <a:ln w="9525">
            <a:noFill/>
            <a:miter lim="800000"/>
            <a:headEnd/>
            <a:tailEnd/>
          </a:ln>
        </p:spPr>
        <p:txBody>
          <a:bodyPr/>
          <a:lstStyle/>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PE" sz="2800" b="1" i="0" u="none" strike="noStrike" kern="1200" cap="none" spc="0" normalizeH="0" baseline="0" noProof="0" dirty="0">
                <a:ln>
                  <a:noFill/>
                </a:ln>
                <a:solidFill>
                  <a:srgbClr val="FFFF66"/>
                </a:solidFill>
                <a:effectLst>
                  <a:glow rad="63500">
                    <a:srgbClr val="000000">
                      <a:satMod val="175000"/>
                      <a:alpha val="40000"/>
                    </a:srgbClr>
                  </a:glow>
                  <a:outerShdw blurRad="50800" dist="38100" dir="10800000" algn="r" rotWithShape="0">
                    <a:srgbClr val="C00000"/>
                  </a:outerShdw>
                </a:effectLst>
                <a:uLnTx/>
                <a:uFillTx/>
                <a:latin typeface="Lucida Sans" panose="020B0602030504020204" pitchFamily="34" charset="0"/>
                <a:ea typeface="+mn-ea"/>
                <a:cs typeface="+mn-cs"/>
              </a:rPr>
              <a:t>Conviértanse y crean en el </a:t>
            </a:r>
            <a:r>
              <a:rPr kumimoji="0" lang="es-PE" sz="2800" b="1" i="0" u="none" strike="noStrike" kern="1200" cap="none" spc="0" normalizeH="0" baseline="0" noProof="0" dirty="0" smtClean="0">
                <a:ln>
                  <a:noFill/>
                </a:ln>
                <a:solidFill>
                  <a:srgbClr val="FFFF66"/>
                </a:solidFill>
                <a:effectLst>
                  <a:glow rad="63500">
                    <a:srgbClr val="000000">
                      <a:satMod val="175000"/>
                      <a:alpha val="40000"/>
                    </a:srgbClr>
                  </a:glow>
                  <a:outerShdw blurRad="50800" dist="38100" dir="10800000" algn="r" rotWithShape="0">
                    <a:srgbClr val="C00000"/>
                  </a:outerShdw>
                </a:effectLst>
                <a:uLnTx/>
                <a:uFillTx/>
                <a:latin typeface="Lucida Sans" panose="020B0602030504020204" pitchFamily="34" charset="0"/>
                <a:ea typeface="+mn-ea"/>
                <a:cs typeface="+mn-cs"/>
              </a:rPr>
              <a:t>evangelio</a:t>
            </a:r>
            <a:r>
              <a:rPr kumimoji="0" lang="es-PE" sz="2800" b="1" i="0" u="none" strike="noStrike" kern="1200" cap="none" spc="0" normalizeH="0" baseline="0" noProof="0" dirty="0">
                <a:ln>
                  <a:noFill/>
                </a:ln>
                <a:solidFill>
                  <a:srgbClr val="FFFF66"/>
                </a:solidFill>
                <a:effectLst>
                  <a:glow rad="63500">
                    <a:srgbClr val="000000">
                      <a:satMod val="175000"/>
                      <a:alpha val="40000"/>
                    </a:srgbClr>
                  </a:glow>
                  <a:outerShdw blurRad="50800" dist="38100" dir="10800000" algn="r" rotWithShape="0">
                    <a:srgbClr val="C00000"/>
                  </a:outerShdw>
                </a:effectLst>
                <a:uLnTx/>
                <a:uFillTx/>
                <a:latin typeface="Lucida Sans" panose="020B0602030504020204" pitchFamily="34" charset="0"/>
                <a:ea typeface="+mn-ea"/>
                <a:cs typeface="+mn-cs"/>
              </a:rPr>
              <a:t>…</a:t>
            </a:r>
            <a:endParaRPr kumimoji="0" lang="es-ES_tradnl" sz="2800" b="1" i="0" u="none" strike="noStrike" kern="1200" cap="none" spc="0" normalizeH="0" baseline="0" noProof="0" dirty="0">
              <a:ln>
                <a:noFill/>
              </a:ln>
              <a:solidFill>
                <a:srgbClr val="FFFF66"/>
              </a:solidFill>
              <a:effectLst>
                <a:glow rad="63500">
                  <a:srgbClr val="000000">
                    <a:satMod val="175000"/>
                    <a:alpha val="40000"/>
                  </a:srgbClr>
                </a:glow>
                <a:outerShdw blurRad="50800" dist="38100" dir="10800000" algn="r" rotWithShape="0">
                  <a:srgbClr val="C00000"/>
                </a:outerShdw>
              </a:effectLst>
              <a:uLnTx/>
              <a:uFillTx/>
              <a:latin typeface="Lucida Sans" panose="020B0602030504020204" pitchFamily="34" charset="0"/>
              <a:ea typeface="+mn-ea"/>
              <a:cs typeface="+mn-cs"/>
            </a:endParaRPr>
          </a:p>
        </p:txBody>
      </p:sp>
      <p:sp>
        <p:nvSpPr>
          <p:cNvPr id="4" name="Rectangle 7"/>
          <p:cNvSpPr>
            <a:spLocks noChangeArrowheads="1"/>
          </p:cNvSpPr>
          <p:nvPr/>
        </p:nvSpPr>
        <p:spPr bwMode="auto">
          <a:xfrm>
            <a:off x="1239155" y="1182845"/>
            <a:ext cx="3744416" cy="1766761"/>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800" b="1" i="0" u="none" strike="noStrike" kern="1200" cap="none" spc="0" normalizeH="0" baseline="0" noProof="0" dirty="0">
                <a:ln>
                  <a:noFill/>
                </a:ln>
                <a:solidFill>
                  <a:srgbClr val="FFFF66"/>
                </a:solidFill>
                <a:effectLst>
                  <a:glow rad="63500">
                    <a:srgbClr val="000000">
                      <a:satMod val="175000"/>
                      <a:alpha val="40000"/>
                    </a:srgbClr>
                  </a:glow>
                  <a:outerShdw blurRad="50800" dist="38100" dir="10800000" algn="r" rotWithShape="0">
                    <a:srgbClr val="C00000"/>
                  </a:outerShdw>
                </a:effectLst>
                <a:uLnTx/>
                <a:uFillTx/>
                <a:latin typeface="Lucida Sans" panose="020B0602030504020204" pitchFamily="34" charset="0"/>
                <a:ea typeface="+mn-ea"/>
                <a:cs typeface="+mn-cs"/>
              </a:rPr>
              <a:t>¿Qué cambio radical espera Dios de mí? </a:t>
            </a:r>
            <a:endParaRPr kumimoji="0" lang="es-ES" sz="2800" b="1" i="0" u="none" strike="noStrike" kern="1200" cap="none" spc="0" normalizeH="0" baseline="0" noProof="0" dirty="0">
              <a:ln>
                <a:noFill/>
              </a:ln>
              <a:solidFill>
                <a:srgbClr val="FFFFCC">
                  <a:lumMod val="50000"/>
                </a:srgbClr>
              </a:solidFill>
              <a:effectLst>
                <a:glow rad="63500">
                  <a:srgbClr val="000000">
                    <a:satMod val="175000"/>
                    <a:alpha val="40000"/>
                  </a:srgbClr>
                </a:glow>
                <a:outerShdw blurRad="50800" dist="38100" dir="10800000" algn="r" rotWithShape="0">
                  <a:srgbClr val="C00000"/>
                </a:outerShdw>
              </a:effectLst>
              <a:uLnTx/>
              <a:uFillTx/>
              <a:latin typeface="Lucida Sans" panose="020B0602030504020204" pitchFamily="34" charset="0"/>
              <a:ea typeface="+mn-ea"/>
              <a:cs typeface="+mn-cs"/>
            </a:endParaRPr>
          </a:p>
        </p:txBody>
      </p:sp>
      <p:sp>
        <p:nvSpPr>
          <p:cNvPr id="5" name="Rectangle 7"/>
          <p:cNvSpPr>
            <a:spLocks noChangeArrowheads="1"/>
          </p:cNvSpPr>
          <p:nvPr/>
        </p:nvSpPr>
        <p:spPr bwMode="auto">
          <a:xfrm>
            <a:off x="3039292" y="4188192"/>
            <a:ext cx="5608320" cy="1533331"/>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4000" b="1" i="0" u="none" strike="noStrike" kern="1200" cap="none" spc="0" normalizeH="0" baseline="0" noProof="0" dirty="0">
                <a:ln>
                  <a:noFill/>
                </a:ln>
                <a:solidFill>
                  <a:srgbClr val="EFF274"/>
                </a:solidFill>
                <a:effectLst>
                  <a:glow rad="63500">
                    <a:srgbClr val="000000">
                      <a:satMod val="175000"/>
                      <a:alpha val="40000"/>
                    </a:srgbClr>
                  </a:glow>
                  <a:outerShdw blurRad="50800" dist="101600" algn="l" rotWithShape="0">
                    <a:prstClr val="black"/>
                  </a:outerShdw>
                </a:effectLst>
                <a:uLnTx/>
                <a:uFillTx/>
                <a:latin typeface="Leelawadee" panose="020B0502040204020203" pitchFamily="34" charset="-34"/>
                <a:ea typeface="+mn-ea"/>
                <a:cs typeface="Leelawadee" panose="020B0502040204020203" pitchFamily="34" charset="-34"/>
              </a:rPr>
              <a:t>¿Jesús es para mí realmente Buena Noticia?</a:t>
            </a:r>
            <a:endParaRPr kumimoji="0" lang="es-ES_tradnl" sz="4000" b="1" i="0" u="none" strike="noStrike" kern="1200" cap="none" spc="0" normalizeH="0" baseline="0" noProof="0" dirty="0">
              <a:ln>
                <a:noFill/>
              </a:ln>
              <a:solidFill>
                <a:srgbClr val="EFF274"/>
              </a:solidFill>
              <a:effectLst>
                <a:glow rad="63500">
                  <a:srgbClr val="000000">
                    <a:satMod val="175000"/>
                    <a:alpha val="40000"/>
                  </a:srgbClr>
                </a:glow>
                <a:outerShdw blurRad="50800" dist="101600" algn="l" rotWithShape="0">
                  <a:prstClr val="black"/>
                </a:outerShdw>
              </a:effectLst>
              <a:uLnTx/>
              <a:uFillTx/>
              <a:latin typeface="Leelawadee" panose="020B0502040204020203" pitchFamily="34" charset="-34"/>
              <a:ea typeface="+mn-ea"/>
              <a:cs typeface="Leelawadee" panose="020B0502040204020203" pitchFamily="34" charset="-34"/>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4000" b="1" i="0" u="none" strike="noStrike" kern="1200" cap="none" spc="0" normalizeH="0" baseline="0" noProof="0" dirty="0">
              <a:ln>
                <a:noFill/>
              </a:ln>
              <a:solidFill>
                <a:srgbClr val="EFF274"/>
              </a:solidFill>
              <a:effectLst>
                <a:glow rad="63500">
                  <a:srgbClr val="000000">
                    <a:satMod val="175000"/>
                    <a:alpha val="40000"/>
                  </a:srgbClr>
                </a:glow>
                <a:outerShdw blurRad="50800" dist="101600" algn="l" rotWithShape="0">
                  <a:prstClr val="black"/>
                </a:outerShdw>
              </a:effectLst>
              <a:uLnTx/>
              <a:uFillTx/>
              <a:latin typeface="Leelawadee" panose="020B0502040204020203" pitchFamily="34" charset="-34"/>
              <a:ea typeface="+mn-ea"/>
              <a:cs typeface="Leelawadee" panose="020B0502040204020203" pitchFamily="34" charset="-34"/>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s-ES" sz="4000" b="1" i="0" u="none" strike="noStrike" kern="1200" cap="none" spc="0" normalizeH="0" baseline="0" noProof="0" dirty="0">
              <a:ln>
                <a:noFill/>
              </a:ln>
              <a:solidFill>
                <a:srgbClr val="EFF274"/>
              </a:solidFill>
              <a:effectLst>
                <a:glow rad="101600">
                  <a:srgbClr val="000000">
                    <a:satMod val="175000"/>
                    <a:alpha val="40000"/>
                  </a:srgbClr>
                </a:glow>
                <a:outerShdw blurRad="50800" dist="101600" algn="l" rotWithShape="0">
                  <a:prstClr val="black"/>
                </a:outerShdw>
              </a:effectLst>
              <a:uLnTx/>
              <a:uFillTx/>
              <a:latin typeface="Leelawadee" panose="020B0502040204020203" pitchFamily="34" charset="-34"/>
              <a:ea typeface="+mn-ea"/>
              <a:cs typeface="Leelawadee" panose="020B0502040204020203" pitchFamily="34" charset="-34"/>
            </a:endParaRPr>
          </a:p>
        </p:txBody>
      </p:sp>
    </p:spTree>
    <p:extLst>
      <p:ext uri="{BB962C8B-B14F-4D97-AF65-F5344CB8AC3E}">
        <p14:creationId xmlns:p14="http://schemas.microsoft.com/office/powerpoint/2010/main" val="2131993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6663"/>
                                        </p:tgtEl>
                                        <p:attrNameLst>
                                          <p:attrName>style.visibility</p:attrName>
                                        </p:attrNameLst>
                                      </p:cBhvr>
                                      <p:to>
                                        <p:strVal val="visible"/>
                                      </p:to>
                                    </p:set>
                                    <p:anim calcmode="lin" valueType="num">
                                      <p:cBhvr>
                                        <p:cTn id="7" dur="500" fill="hold"/>
                                        <p:tgtEl>
                                          <p:spTgt spid="32666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6663"/>
                                        </p:tgtEl>
                                        <p:attrNameLst>
                                          <p:attrName>ppt_y</p:attrName>
                                        </p:attrNameLst>
                                      </p:cBhvr>
                                      <p:tavLst>
                                        <p:tav tm="0">
                                          <p:val>
                                            <p:strVal val="#ppt_y"/>
                                          </p:val>
                                        </p:tav>
                                        <p:tav tm="100000">
                                          <p:val>
                                            <p:strVal val="#ppt_y"/>
                                          </p:val>
                                        </p:tav>
                                      </p:tavLst>
                                    </p:anim>
                                    <p:anim calcmode="lin" valueType="num">
                                      <p:cBhvr>
                                        <p:cTn id="9" dur="500" fill="hold"/>
                                        <p:tgtEl>
                                          <p:spTgt spid="32666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666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6663"/>
                                        </p:tgtEl>
                                      </p:cBhvr>
                                    </p:animEffect>
                                  </p:childTnLst>
                                </p:cTn>
                              </p:par>
                            </p:childTnLst>
                          </p:cTn>
                        </p:par>
                        <p:par>
                          <p:cTn id="12" fill="hold">
                            <p:stCondLst>
                              <p:cond delay="2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p:stCondLst>
                              <p:cond delay="41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2855" y="402744"/>
            <a:ext cx="8347968" cy="6059015"/>
          </a:xfrm>
          <a:prstGeom prst="rect">
            <a:avLst/>
          </a:prstGeom>
          <a:scene3d>
            <a:camera prst="orthographicFront"/>
            <a:lightRig rig="threePt" dir="t"/>
          </a:scene3d>
          <a:sp3d>
            <a:bevelT prst="convex"/>
          </a:sp3d>
        </p:spPr>
      </p:pic>
      <p:sp>
        <p:nvSpPr>
          <p:cNvPr id="6" name="Rectangle 7"/>
          <p:cNvSpPr>
            <a:spLocks noChangeArrowheads="1"/>
          </p:cNvSpPr>
          <p:nvPr/>
        </p:nvSpPr>
        <p:spPr bwMode="auto">
          <a:xfrm>
            <a:off x="195141" y="3307104"/>
            <a:ext cx="5726688" cy="2423135"/>
          </a:xfrm>
          <a:prstGeom prst="rect">
            <a:avLst/>
          </a:prstGeom>
          <a:noFill/>
          <a:ln w="9525">
            <a:noFill/>
            <a:miter lim="800000"/>
            <a:headEnd/>
            <a:tailEnd/>
          </a:ln>
        </p:spPr>
        <p:txBody>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PE" sz="3600" b="1" i="0" u="none" strike="noStrike" kern="1200" cap="none" spc="0" normalizeH="0" baseline="0" noProof="0" dirty="0">
                <a:ln>
                  <a:noFill/>
                </a:ln>
                <a:solidFill>
                  <a:schemeClr val="bg1">
                    <a:lumMod val="20000"/>
                    <a:lumOff val="80000"/>
                  </a:schemeClr>
                </a:solidFill>
                <a:effectLst>
                  <a:glow rad="63500">
                    <a:srgbClr val="000000">
                      <a:satMod val="175000"/>
                      <a:alpha val="40000"/>
                    </a:srgbClr>
                  </a:glow>
                  <a:outerShdw blurRad="50800" dist="38100" dir="10800000" algn="r" rotWithShape="0">
                    <a:srgbClr val="C00000"/>
                  </a:outerShdw>
                </a:effectLst>
                <a:uLnTx/>
                <a:uFillTx/>
                <a:latin typeface="Lucida Sans" panose="020B0602030504020204" pitchFamily="34" charset="0"/>
                <a:ea typeface="+mn-ea"/>
                <a:cs typeface="+mn-cs"/>
              </a:rPr>
              <a:t>¿Cómo </a:t>
            </a:r>
            <a:r>
              <a:rPr kumimoji="0" lang="es-PE" sz="3600" b="1" i="0" u="none" strike="noStrike" kern="1200" cap="none" spc="0" normalizeH="0" baseline="0" noProof="0" dirty="0" smtClean="0">
                <a:ln>
                  <a:noFill/>
                </a:ln>
                <a:solidFill>
                  <a:schemeClr val="bg1">
                    <a:lumMod val="20000"/>
                    <a:lumOff val="80000"/>
                  </a:schemeClr>
                </a:solidFill>
                <a:effectLst>
                  <a:glow rad="63500">
                    <a:srgbClr val="000000">
                      <a:satMod val="175000"/>
                      <a:alpha val="40000"/>
                    </a:srgbClr>
                  </a:glow>
                  <a:outerShdw blurRad="50800" dist="38100" dir="10800000" algn="r" rotWithShape="0">
                    <a:srgbClr val="C00000"/>
                  </a:outerShdw>
                </a:effectLst>
                <a:uLnTx/>
                <a:uFillTx/>
                <a:latin typeface="Lucida Sans" panose="020B0602030504020204" pitchFamily="34" charset="0"/>
                <a:ea typeface="+mn-ea"/>
                <a:cs typeface="+mn-cs"/>
              </a:rPr>
              <a:t>vivo en este momento de mi vida el seguimiento de Jesús?</a:t>
            </a:r>
            <a:endParaRPr kumimoji="0" lang="es-ES_tradnl" sz="3600" b="1" i="0" u="none" strike="noStrike" kern="1200" cap="none" spc="0" normalizeH="0" baseline="0" noProof="0" dirty="0">
              <a:ln>
                <a:noFill/>
              </a:ln>
              <a:solidFill>
                <a:schemeClr val="bg1">
                  <a:lumMod val="20000"/>
                  <a:lumOff val="80000"/>
                </a:schemeClr>
              </a:solidFill>
              <a:effectLst>
                <a:glow rad="63500">
                  <a:srgbClr val="000000">
                    <a:satMod val="175000"/>
                    <a:alpha val="40000"/>
                  </a:srgbClr>
                </a:glow>
                <a:outerShdw blurRad="50800" dist="38100" dir="10800000" algn="r" rotWithShape="0">
                  <a:srgbClr val="C00000"/>
                </a:outerShdw>
              </a:effectLst>
              <a:uLnTx/>
              <a:uFillTx/>
              <a:latin typeface="Lucida Sans" panose="020B0602030504020204" pitchFamily="34" charset="0"/>
              <a:ea typeface="+mn-ea"/>
              <a:cs typeface="+mn-cs"/>
            </a:endParaRPr>
          </a:p>
        </p:txBody>
      </p:sp>
    </p:spTree>
    <p:extLst>
      <p:ext uri="{BB962C8B-B14F-4D97-AF65-F5344CB8AC3E}">
        <p14:creationId xmlns:p14="http://schemas.microsoft.com/office/powerpoint/2010/main" val="1590699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Brasil: Jóvenes de Curitiba (Brasil) acogen los símbolos de la Jornada  Mundial de la Juvent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23" y="399821"/>
            <a:ext cx="8361407" cy="607935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28709" name="Rectangle 5"/>
          <p:cNvSpPr>
            <a:spLocks noChangeArrowheads="1"/>
          </p:cNvSpPr>
          <p:nvPr/>
        </p:nvSpPr>
        <p:spPr bwMode="auto">
          <a:xfrm>
            <a:off x="408123" y="2924430"/>
            <a:ext cx="4742913" cy="1961079"/>
          </a:xfrm>
          <a:prstGeom prst="rect">
            <a:avLst/>
          </a:prstGeom>
          <a:noFill/>
          <a:ln w="9525">
            <a:noFill/>
            <a:miter lim="800000"/>
            <a:headEnd/>
            <a:tailEnd/>
          </a:ln>
        </p:spPr>
        <p:txBody>
          <a:bodyPr/>
          <a:lstStyle/>
          <a:p>
            <a:pPr marL="571500" marR="0" lvl="0" indent="-571500" algn="ctr" defTabSz="914400" rtl="0" eaLnBrk="1" fontAlgn="base" latinLnBrk="0" hangingPunct="1">
              <a:lnSpc>
                <a:spcPct val="80000"/>
              </a:lnSpc>
              <a:spcBef>
                <a:spcPct val="20000"/>
              </a:spcBef>
              <a:spcAft>
                <a:spcPct val="0"/>
              </a:spcAft>
              <a:buClrTx/>
              <a:buSzTx/>
              <a:buFont typeface="Wingdings" panose="05000000000000000000" pitchFamily="2" charset="2"/>
              <a:buChar char="v"/>
              <a:tabLst/>
              <a:defRPr/>
            </a:pPr>
            <a:r>
              <a:rPr kumimoji="0" lang="es-PE" sz="4400" b="1" i="0" u="none" strike="noStrike" kern="1200" cap="none" spc="0" normalizeH="0" baseline="0" noProof="0" dirty="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Arial Narrow" panose="020B0606020202030204" pitchFamily="34" charset="0"/>
              </a:rPr>
              <a:t>¿Qué significa hoy para mí </a:t>
            </a:r>
            <a:r>
              <a:rPr kumimoji="0" lang="es-PE" sz="4400" b="1" i="0" u="none" strike="noStrike" kern="1200" cap="none" spc="0" normalizeH="0" baseline="0" noProof="0" dirty="0" smtClean="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Arial Narrow" panose="020B0606020202030204" pitchFamily="34" charset="0"/>
              </a:rPr>
              <a:t>                   ser </a:t>
            </a:r>
            <a:r>
              <a:rPr kumimoji="0" lang="es-PE" sz="4400" b="1" i="0" u="none" strike="noStrike" kern="1200" cap="none" spc="0" normalizeH="0" baseline="0" noProof="0" dirty="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Arial Narrow" panose="020B0606020202030204" pitchFamily="34" charset="0"/>
              </a:rPr>
              <a:t>discípulo, discípula de Jesús?</a:t>
            </a:r>
            <a:endParaRPr kumimoji="0" lang="es-ES" sz="4400" b="1" i="0" u="none" strike="noStrike" kern="1200" cap="none" spc="0" normalizeH="0" baseline="0" noProof="0" dirty="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Arial Narrow" panose="020B0606020202030204" pitchFamily="34" charset="0"/>
            </a:endParaRPr>
          </a:p>
        </p:txBody>
      </p:sp>
    </p:spTree>
    <p:extLst>
      <p:ext uri="{BB962C8B-B14F-4D97-AF65-F5344CB8AC3E}">
        <p14:creationId xmlns:p14="http://schemas.microsoft.com/office/powerpoint/2010/main" val="2245401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8709"/>
                                        </p:tgtEl>
                                        <p:attrNameLst>
                                          <p:attrName>style.visibility</p:attrName>
                                        </p:attrNameLst>
                                      </p:cBhvr>
                                      <p:to>
                                        <p:strVal val="visible"/>
                                      </p:to>
                                    </p:set>
                                    <p:anim calcmode="lin" valueType="num">
                                      <p:cBhvr>
                                        <p:cTn id="7" dur="500" fill="hold"/>
                                        <p:tgtEl>
                                          <p:spTgt spid="32870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8709"/>
                                        </p:tgtEl>
                                        <p:attrNameLst>
                                          <p:attrName>ppt_y</p:attrName>
                                        </p:attrNameLst>
                                      </p:cBhvr>
                                      <p:tavLst>
                                        <p:tav tm="0">
                                          <p:val>
                                            <p:strVal val="#ppt_y"/>
                                          </p:val>
                                        </p:tav>
                                        <p:tav tm="100000">
                                          <p:val>
                                            <p:strVal val="#ppt_y"/>
                                          </p:val>
                                        </p:tav>
                                      </p:tavLst>
                                    </p:anim>
                                    <p:anim calcmode="lin" valueType="num">
                                      <p:cBhvr>
                                        <p:cTn id="9" dur="500" fill="hold"/>
                                        <p:tgtEl>
                                          <p:spTgt spid="32870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870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8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9617" y="400609"/>
            <a:ext cx="8326371" cy="6082922"/>
          </a:xfrm>
          <a:prstGeom prst="rect">
            <a:avLst/>
          </a:prstGeom>
        </p:spPr>
      </p:pic>
      <p:sp>
        <p:nvSpPr>
          <p:cNvPr id="330757" name="Rectangle 5"/>
          <p:cNvSpPr>
            <a:spLocks noChangeArrowheads="1"/>
          </p:cNvSpPr>
          <p:nvPr/>
        </p:nvSpPr>
        <p:spPr bwMode="auto">
          <a:xfrm>
            <a:off x="3230880" y="400609"/>
            <a:ext cx="5292362" cy="2736304"/>
          </a:xfrm>
          <a:prstGeom prst="rect">
            <a:avLst/>
          </a:prstGeom>
          <a:noFill/>
          <a:ln w="9525">
            <a:noFill/>
            <a:miter lim="800000"/>
            <a:headEnd/>
            <a:tailEnd/>
          </a:ln>
        </p:spPr>
        <p:txBody>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PE" sz="3600" b="1" i="0" u="none" strike="noStrike" kern="1200" cap="none" spc="0" normalizeH="0" baseline="0" noProof="0" dirty="0">
                <a:ln>
                  <a:noFill/>
                </a:ln>
                <a:solidFill>
                  <a:srgbClr val="FFFF00"/>
                </a:solidFill>
                <a:effectLst>
                  <a:outerShdw blurRad="50800" dist="88900" algn="l" rotWithShape="0">
                    <a:prstClr val="black"/>
                  </a:outerShdw>
                </a:effectLst>
                <a:uLnTx/>
                <a:uFillTx/>
                <a:latin typeface="Arial Narrow" panose="020B0606020202030204" pitchFamily="34" charset="0"/>
              </a:rPr>
              <a:t>¿Respondo con prontitud, “inmediatamente” a las llamadas del Señor?</a:t>
            </a:r>
            <a:endParaRPr kumimoji="0" lang="es-ES_tradnl" sz="3600" b="1" i="1" u="none" strike="noStrike" kern="1200" cap="none" spc="0" normalizeH="0" baseline="0" noProof="0" dirty="0">
              <a:ln>
                <a:noFill/>
              </a:ln>
              <a:solidFill>
                <a:srgbClr val="FFFF00"/>
              </a:solidFill>
              <a:effectLst>
                <a:outerShdw blurRad="50800" dist="88900" algn="l" rotWithShape="0">
                  <a:prstClr val="black"/>
                </a:outerShdw>
              </a:effectLst>
              <a:uLnTx/>
              <a:uFillTx/>
              <a:latin typeface="Arial Narrow" panose="020B0606020202030204" pitchFamily="34" charset="0"/>
            </a:endParaRPr>
          </a:p>
        </p:txBody>
      </p:sp>
    </p:spTree>
    <p:extLst>
      <p:ext uri="{BB962C8B-B14F-4D97-AF65-F5344CB8AC3E}">
        <p14:creationId xmlns:p14="http://schemas.microsoft.com/office/powerpoint/2010/main" val="1518793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0757"/>
                                        </p:tgtEl>
                                        <p:attrNameLst>
                                          <p:attrName>style.visibility</p:attrName>
                                        </p:attrNameLst>
                                      </p:cBhvr>
                                      <p:to>
                                        <p:strVal val="visible"/>
                                      </p:to>
                                    </p:set>
                                    <p:anim calcmode="lin" valueType="num">
                                      <p:cBhvr>
                                        <p:cTn id="7" dur="500" fill="hold"/>
                                        <p:tgtEl>
                                          <p:spTgt spid="3307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0757"/>
                                        </p:tgtEl>
                                        <p:attrNameLst>
                                          <p:attrName>ppt_y</p:attrName>
                                        </p:attrNameLst>
                                      </p:cBhvr>
                                      <p:tavLst>
                                        <p:tav tm="0">
                                          <p:val>
                                            <p:strVal val="#ppt_y"/>
                                          </p:val>
                                        </p:tav>
                                        <p:tav tm="100000">
                                          <p:val>
                                            <p:strVal val="#ppt_y"/>
                                          </p:val>
                                        </p:tav>
                                      </p:tavLst>
                                    </p:anim>
                                    <p:anim calcmode="lin" valueType="num">
                                      <p:cBhvr>
                                        <p:cTn id="9" dur="500" fill="hold"/>
                                        <p:tgtEl>
                                          <p:spTgt spid="3307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07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0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7248" y="1279028"/>
            <a:ext cx="8349600" cy="5191442"/>
          </a:xfrm>
          <a:prstGeom prst="rect">
            <a:avLst/>
          </a:prstGeom>
        </p:spPr>
      </p:pic>
      <p:sp>
        <p:nvSpPr>
          <p:cNvPr id="335879" name="Text Box 7"/>
          <p:cNvSpPr txBox="1">
            <a:spLocks noChangeArrowheads="1"/>
          </p:cNvSpPr>
          <p:nvPr/>
        </p:nvSpPr>
        <p:spPr bwMode="auto">
          <a:xfrm>
            <a:off x="901209" y="1566425"/>
            <a:ext cx="7719580" cy="3108543"/>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FF"/>
                </a:solidFill>
                <a:effectLst>
                  <a:glow rad="101600">
                    <a:schemeClr val="accent4">
                      <a:satMod val="175000"/>
                      <a:alpha val="40000"/>
                    </a:schemeClr>
                  </a:glow>
                  <a:outerShdw blurRad="50800" dist="76200" algn="l" rotWithShape="0">
                    <a:prstClr val="black"/>
                  </a:outerShdw>
                </a:effectLst>
                <a:uLnTx/>
                <a:uFillTx/>
                <a:latin typeface="Arial Narrow" panose="020B0606020202030204" pitchFamily="34" charset="0"/>
                <a:ea typeface="+mn-ea"/>
                <a:cs typeface="+mn-cs"/>
              </a:rPr>
              <a:t>Motivación: A la luz de la Palabra hemos descubierto que nuestro camino de seguimiento está lleno de luces y de sombras. </a:t>
            </a:r>
            <a:r>
              <a:rPr kumimoji="0" lang="es-PE" sz="2800" b="1" i="0" u="none" strike="noStrike" kern="1200" cap="none" spc="0" normalizeH="0" baseline="0" noProof="0" dirty="0">
                <a:ln>
                  <a:noFill/>
                </a:ln>
                <a:solidFill>
                  <a:srgbClr val="FFFFFF"/>
                </a:solidFill>
                <a:effectLst>
                  <a:glow rad="101600">
                    <a:schemeClr val="accent4">
                      <a:satMod val="175000"/>
                      <a:alpha val="40000"/>
                    </a:schemeClr>
                  </a:glow>
                  <a:outerShdw blurRad="50800" dist="50800" algn="l" rotWithShape="0">
                    <a:prstClr val="black"/>
                  </a:outerShdw>
                </a:effectLst>
                <a:uLnTx/>
                <a:uFillTx/>
                <a:latin typeface="Arial Narrow" panose="020B0606020202030204" pitchFamily="34" charset="0"/>
                <a:ea typeface="+mn-ea"/>
                <a:cs typeface="+mn-cs"/>
              </a:rPr>
              <a:t>Le damos gracias al Señor por todas las cosas buenas que hay en la vida, por la Luz que pone en nuestros corazones y, sobre todo, porque nos anuncia la llegada del Reino con sus palabras y con sus obras</a:t>
            </a:r>
            <a:r>
              <a:rPr kumimoji="0" lang="es-PE" sz="2800" b="1" i="0" u="none" strike="noStrike" kern="1200" cap="none" spc="0" normalizeH="0" baseline="0" noProof="0" dirty="0" smtClean="0">
                <a:ln>
                  <a:noFill/>
                </a:ln>
                <a:solidFill>
                  <a:srgbClr val="FFFFFF"/>
                </a:solidFill>
                <a:effectLst>
                  <a:glow rad="101600">
                    <a:schemeClr val="accent4">
                      <a:satMod val="175000"/>
                      <a:alpha val="40000"/>
                    </a:schemeClr>
                  </a:glow>
                  <a:outerShdw blurRad="50800" dist="50800" algn="l" rotWithShape="0">
                    <a:prstClr val="black"/>
                  </a:outerShdw>
                </a:effectLst>
                <a:uLnTx/>
                <a:uFillTx/>
                <a:latin typeface="Arial Narrow" panose="020B0606020202030204" pitchFamily="34" charset="0"/>
                <a:ea typeface="+mn-ea"/>
                <a:cs typeface="+mn-cs"/>
              </a:rPr>
              <a:t>.</a:t>
            </a:r>
            <a:endParaRPr kumimoji="0" lang="es-ES" sz="2800" b="1" i="0" u="none" strike="noStrike" kern="1200" cap="none" spc="0" normalizeH="0" baseline="0" noProof="0" dirty="0">
              <a:ln>
                <a:noFill/>
              </a:ln>
              <a:solidFill>
                <a:srgbClr val="FFFFFF"/>
              </a:solidFill>
              <a:effectLst>
                <a:glow rad="101600">
                  <a:schemeClr val="accent4">
                    <a:satMod val="175000"/>
                    <a:alpha val="40000"/>
                  </a:schemeClr>
                </a:glow>
                <a:outerShdw blurRad="50800" dist="50800" algn="l" rotWithShape="0">
                  <a:prstClr val="black"/>
                </a:outerShdw>
              </a:effectLst>
              <a:uLnTx/>
              <a:uFillTx/>
              <a:latin typeface="Arial Narrow" panose="020B0606020202030204" pitchFamily="34" charset="0"/>
              <a:ea typeface="+mn-ea"/>
              <a:cs typeface="+mn-cs"/>
            </a:endParaRPr>
          </a:p>
        </p:txBody>
      </p:sp>
      <p:sp>
        <p:nvSpPr>
          <p:cNvPr id="2" name="1 Rectángulo"/>
          <p:cNvSpPr/>
          <p:nvPr/>
        </p:nvSpPr>
        <p:spPr>
          <a:xfrm>
            <a:off x="1850687" y="692696"/>
            <a:ext cx="184731"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9" name="Imagen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7248" y="347296"/>
            <a:ext cx="8383944" cy="903131"/>
          </a:xfrm>
          <a:prstGeom prst="rect">
            <a:avLst/>
          </a:prstGeom>
          <a:solidFill>
            <a:schemeClr val="bg1"/>
          </a:solidFill>
        </p:spPr>
      </p:pic>
      <p:sp>
        <p:nvSpPr>
          <p:cNvPr id="10" name="Rectángulo 9"/>
          <p:cNvSpPr/>
          <p:nvPr/>
        </p:nvSpPr>
        <p:spPr>
          <a:xfrm>
            <a:off x="745151" y="568030"/>
            <a:ext cx="8031697"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ORATIO ¿Qué le digo al Señor motivado por su Palabra?</a:t>
            </a:r>
            <a:endParaRPr kumimoji="0" lang="es-PE"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17071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335879"/>
                                        </p:tgtEl>
                                        <p:attrNameLst>
                                          <p:attrName>style.visibility</p:attrName>
                                        </p:attrNameLst>
                                      </p:cBhvr>
                                      <p:to>
                                        <p:strVal val="visible"/>
                                      </p:to>
                                    </p:set>
                                    <p:anim calcmode="lin" valueType="num">
                                      <p:cBhvr additive="base">
                                        <p:cTn id="7" dur="500" fill="hold"/>
                                        <p:tgtEl>
                                          <p:spTgt spid="335879"/>
                                        </p:tgtEl>
                                        <p:attrNameLst>
                                          <p:attrName>ppt_x</p:attrName>
                                        </p:attrNameLst>
                                      </p:cBhvr>
                                      <p:tavLst>
                                        <p:tav tm="0">
                                          <p:val>
                                            <p:strVal val="1+#ppt_w/2"/>
                                          </p:val>
                                        </p:tav>
                                        <p:tav tm="100000">
                                          <p:val>
                                            <p:strVal val="#ppt_x"/>
                                          </p:val>
                                        </p:tav>
                                      </p:tavLst>
                                    </p:anim>
                                    <p:anim calcmode="lin" valueType="num">
                                      <p:cBhvr additive="base">
                                        <p:cTn id="8" dur="500" fill="hold"/>
                                        <p:tgtEl>
                                          <p:spTgt spid="3358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38/bd/27/38bd27831938b8eb7e581960e6776c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03" y="389255"/>
            <a:ext cx="8339162" cy="6063796"/>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921218" y="5688209"/>
            <a:ext cx="7384379" cy="693119"/>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s-PE" sz="2000" b="1" i="1" u="none" strike="noStrike" kern="0" cap="none" spc="0" normalizeH="0" baseline="0" noProof="0" dirty="0">
                <a:ln>
                  <a:noFill/>
                </a:ln>
                <a:solidFill>
                  <a:srgbClr val="EFF274">
                    <a:lumMod val="75000"/>
                  </a:srgbClr>
                </a:solidFill>
                <a:effectLst>
                  <a:glow rad="63500">
                    <a:srgbClr val="000000">
                      <a:satMod val="175000"/>
                      <a:alpha val="40000"/>
                    </a:srgbClr>
                  </a:glow>
                  <a:outerShdw blurRad="50800" dist="63500" algn="l" rotWithShape="0">
                    <a:prstClr val="black"/>
                  </a:outerShdw>
                </a:effectLst>
                <a:uLnTx/>
                <a:uFillTx/>
                <a:latin typeface="Arial"/>
                <a:ea typeface="+mn-ea"/>
                <a:cs typeface="+mn-cs"/>
              </a:rPr>
              <a:t>Luego de un tiempo de oración personal, compartimos en grupos nuestra oración (o todos juntos)</a:t>
            </a:r>
            <a:endParaRPr kumimoji="0" lang="es-ES_tradnl" sz="2000" b="1" i="1" u="none" strike="noStrike" kern="0" cap="none" spc="0" normalizeH="0" baseline="0" noProof="0" dirty="0">
              <a:ln>
                <a:noFill/>
              </a:ln>
              <a:solidFill>
                <a:srgbClr val="EFF274">
                  <a:lumMod val="75000"/>
                </a:srgbClr>
              </a:solidFill>
              <a:effectLst>
                <a:glow rad="63500">
                  <a:srgbClr val="000000">
                    <a:satMod val="175000"/>
                    <a:alpha val="40000"/>
                  </a:srgbClr>
                </a:glow>
                <a:outerShdw blurRad="50800" dist="63500" algn="l" rotWithShape="0">
                  <a:prstClr val="black"/>
                </a:outerShdw>
              </a:effectLst>
              <a:uLnTx/>
              <a:uFillTx/>
              <a:latin typeface="Arial"/>
              <a:ea typeface="+mn-ea"/>
              <a:cs typeface="+mn-cs"/>
            </a:endParaRPr>
          </a:p>
        </p:txBody>
      </p:sp>
    </p:spTree>
    <p:extLst>
      <p:ext uri="{BB962C8B-B14F-4D97-AF65-F5344CB8AC3E}">
        <p14:creationId xmlns:p14="http://schemas.microsoft.com/office/powerpoint/2010/main" val="252426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grpId="1"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0-ppt_w/2"/>
                                          </p:val>
                                        </p:tav>
                                      </p:tavLst>
                                    </p:anim>
                                    <p:anim calcmode="lin" valueType="num">
                                      <p:cBhvr additive="base">
                                        <p:cTn id="12" dur="500"/>
                                        <p:tgtEl>
                                          <p:spTgt spid="6"/>
                                        </p:tgtEl>
                                        <p:attrNameLst>
                                          <p:attrName>ppt_y</p:attrName>
                                        </p:attrNameLst>
                                      </p:cBhvr>
                                      <p:tavLst>
                                        <p:tav tm="0">
                                          <p:val>
                                            <p:strVal val="ppt_y"/>
                                          </p:val>
                                        </p:tav>
                                        <p:tav tm="100000">
                                          <p:val>
                                            <p:strVal val="ppt_y"/>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eata Teresa de Calcuta: junio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39" y="399431"/>
            <a:ext cx="8326575" cy="6062329"/>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520778" y="267319"/>
            <a:ext cx="2097049" cy="1107996"/>
          </a:xfrm>
          <a:prstGeom prst="rect">
            <a:avLst/>
          </a:prstGeom>
          <a:noFill/>
          <a:ln>
            <a:noFill/>
          </a:ln>
          <a:effectLst>
            <a:outerShdw dist="45791" dir="2021404"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4800" b="1" i="1">
                <a:solidFill>
                  <a:schemeClr val="tx1"/>
                </a:solidFill>
                <a:latin typeface="Comic Sans MS" pitchFamily="66" charset="0"/>
              </a:defRPr>
            </a:lvl1pPr>
            <a:lvl2pPr marL="742950" indent="-285750">
              <a:defRPr sz="4800" b="1" i="1">
                <a:solidFill>
                  <a:schemeClr val="tx1"/>
                </a:solidFill>
                <a:latin typeface="Comic Sans MS" pitchFamily="66" charset="0"/>
              </a:defRPr>
            </a:lvl2pPr>
            <a:lvl3pPr marL="1143000" indent="-228600">
              <a:defRPr sz="4800" b="1" i="1">
                <a:solidFill>
                  <a:schemeClr val="tx1"/>
                </a:solidFill>
                <a:latin typeface="Comic Sans MS" pitchFamily="66" charset="0"/>
              </a:defRPr>
            </a:lvl3pPr>
            <a:lvl4pPr marL="1600200" indent="-228600">
              <a:defRPr sz="4800" b="1" i="1">
                <a:solidFill>
                  <a:schemeClr val="tx1"/>
                </a:solidFill>
                <a:latin typeface="Comic Sans MS" pitchFamily="66" charset="0"/>
              </a:defRPr>
            </a:lvl4pPr>
            <a:lvl5pPr marL="2057400" indent="-228600">
              <a:defRPr sz="4800" b="1" i="1">
                <a:solidFill>
                  <a:schemeClr val="tx1"/>
                </a:solidFill>
                <a:latin typeface="Comic Sans MS" pitchFamily="66" charset="0"/>
              </a:defRPr>
            </a:lvl5pPr>
            <a:lvl6pPr marL="2514600" indent="-228600" eaLnBrk="0" fontAlgn="base" hangingPunct="0">
              <a:spcBef>
                <a:spcPct val="0"/>
              </a:spcBef>
              <a:spcAft>
                <a:spcPct val="0"/>
              </a:spcAft>
              <a:defRPr sz="4800" b="1" i="1">
                <a:solidFill>
                  <a:schemeClr val="tx1"/>
                </a:solidFill>
                <a:latin typeface="Comic Sans MS" pitchFamily="66" charset="0"/>
              </a:defRPr>
            </a:lvl6pPr>
            <a:lvl7pPr marL="2971800" indent="-228600" eaLnBrk="0" fontAlgn="base" hangingPunct="0">
              <a:spcBef>
                <a:spcPct val="0"/>
              </a:spcBef>
              <a:spcAft>
                <a:spcPct val="0"/>
              </a:spcAft>
              <a:defRPr sz="4800" b="1" i="1">
                <a:solidFill>
                  <a:schemeClr val="tx1"/>
                </a:solidFill>
                <a:latin typeface="Comic Sans MS" pitchFamily="66" charset="0"/>
              </a:defRPr>
            </a:lvl7pPr>
            <a:lvl8pPr marL="3429000" indent="-228600" eaLnBrk="0" fontAlgn="base" hangingPunct="0">
              <a:spcBef>
                <a:spcPct val="0"/>
              </a:spcBef>
              <a:spcAft>
                <a:spcPct val="0"/>
              </a:spcAft>
              <a:defRPr sz="4800" b="1" i="1">
                <a:solidFill>
                  <a:schemeClr val="tx1"/>
                </a:solidFill>
                <a:latin typeface="Comic Sans MS" pitchFamily="66" charset="0"/>
              </a:defRPr>
            </a:lvl8pPr>
            <a:lvl9pPr marL="3886200" indent="-228600" eaLnBrk="0" fontAlgn="base" hangingPunct="0">
              <a:spcBef>
                <a:spcPct val="0"/>
              </a:spcBef>
              <a:spcAft>
                <a:spcPct val="0"/>
              </a:spcAft>
              <a:defRPr sz="4800" b="1" i="1">
                <a:solidFill>
                  <a:schemeClr val="tx1"/>
                </a:solidFill>
                <a:latin typeface="Comic Sans MS"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3600" b="0"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Salmo</a:t>
            </a:r>
            <a:r>
              <a:rPr kumimoji="0" lang="es-ES_tradnl" sz="6600" b="0"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 </a:t>
            </a:r>
            <a:r>
              <a:rPr kumimoji="0" lang="es-ES_tradnl" sz="2400" b="0"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24</a:t>
            </a:r>
            <a:endParaRPr kumimoji="0" lang="es-ES_tradnl" sz="6600" b="0"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endParaRPr>
          </a:p>
        </p:txBody>
      </p:sp>
      <p:sp>
        <p:nvSpPr>
          <p:cNvPr id="11268" name="Text Box 4"/>
          <p:cNvSpPr txBox="1">
            <a:spLocks noChangeArrowheads="1"/>
          </p:cNvSpPr>
          <p:nvPr/>
        </p:nvSpPr>
        <p:spPr bwMode="auto">
          <a:xfrm>
            <a:off x="965820" y="5085184"/>
            <a:ext cx="7385248"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4800" b="1" i="1">
                <a:solidFill>
                  <a:schemeClr val="tx1"/>
                </a:solidFill>
                <a:latin typeface="Comic Sans MS" pitchFamily="66" charset="0"/>
              </a:defRPr>
            </a:lvl1pPr>
            <a:lvl2pPr marL="742950" indent="-285750">
              <a:defRPr sz="4800" b="1" i="1">
                <a:solidFill>
                  <a:schemeClr val="tx1"/>
                </a:solidFill>
                <a:latin typeface="Comic Sans MS" pitchFamily="66" charset="0"/>
              </a:defRPr>
            </a:lvl2pPr>
            <a:lvl3pPr marL="1143000" indent="-228600">
              <a:defRPr sz="4800" b="1" i="1">
                <a:solidFill>
                  <a:schemeClr val="tx1"/>
                </a:solidFill>
                <a:latin typeface="Comic Sans MS" pitchFamily="66" charset="0"/>
              </a:defRPr>
            </a:lvl3pPr>
            <a:lvl4pPr marL="1600200" indent="-228600">
              <a:defRPr sz="4800" b="1" i="1">
                <a:solidFill>
                  <a:schemeClr val="tx1"/>
                </a:solidFill>
                <a:latin typeface="Comic Sans MS" pitchFamily="66" charset="0"/>
              </a:defRPr>
            </a:lvl4pPr>
            <a:lvl5pPr marL="2057400" indent="-228600">
              <a:defRPr sz="4800" b="1" i="1">
                <a:solidFill>
                  <a:schemeClr val="tx1"/>
                </a:solidFill>
                <a:latin typeface="Comic Sans MS" pitchFamily="66" charset="0"/>
              </a:defRPr>
            </a:lvl5pPr>
            <a:lvl6pPr marL="2514600" indent="-228600" eaLnBrk="0" fontAlgn="base" hangingPunct="0">
              <a:spcBef>
                <a:spcPct val="0"/>
              </a:spcBef>
              <a:spcAft>
                <a:spcPct val="0"/>
              </a:spcAft>
              <a:defRPr sz="4800" b="1" i="1">
                <a:solidFill>
                  <a:schemeClr val="tx1"/>
                </a:solidFill>
                <a:latin typeface="Comic Sans MS" pitchFamily="66" charset="0"/>
              </a:defRPr>
            </a:lvl6pPr>
            <a:lvl7pPr marL="2971800" indent="-228600" eaLnBrk="0" fontAlgn="base" hangingPunct="0">
              <a:spcBef>
                <a:spcPct val="0"/>
              </a:spcBef>
              <a:spcAft>
                <a:spcPct val="0"/>
              </a:spcAft>
              <a:defRPr sz="4800" b="1" i="1">
                <a:solidFill>
                  <a:schemeClr val="tx1"/>
                </a:solidFill>
                <a:latin typeface="Comic Sans MS" pitchFamily="66" charset="0"/>
              </a:defRPr>
            </a:lvl7pPr>
            <a:lvl8pPr marL="3429000" indent="-228600" eaLnBrk="0" fontAlgn="base" hangingPunct="0">
              <a:spcBef>
                <a:spcPct val="0"/>
              </a:spcBef>
              <a:spcAft>
                <a:spcPct val="0"/>
              </a:spcAft>
              <a:defRPr sz="4800" b="1" i="1">
                <a:solidFill>
                  <a:schemeClr val="tx1"/>
                </a:solidFill>
                <a:latin typeface="Comic Sans MS" pitchFamily="66" charset="0"/>
              </a:defRPr>
            </a:lvl8pPr>
            <a:lvl9pPr marL="3886200" indent="-228600" eaLnBrk="0" fontAlgn="base" hangingPunct="0">
              <a:spcBef>
                <a:spcPct val="0"/>
              </a:spcBef>
              <a:spcAft>
                <a:spcPct val="0"/>
              </a:spcAft>
              <a:defRPr sz="4800" b="1" i="1">
                <a:solidFill>
                  <a:schemeClr val="tx1"/>
                </a:solidFill>
                <a:latin typeface="Comic Sans MS"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3200" b="1" i="1" u="none" strike="noStrike" kern="1200" cap="none" spc="0" normalizeH="0" baseline="0" noProof="0" dirty="0" smtClean="0">
                <a:ln>
                  <a:noFill/>
                </a:ln>
                <a:solidFill>
                  <a:srgbClr val="000000"/>
                </a:solidFill>
                <a:effectLst/>
                <a:uLnTx/>
                <a:uFillTx/>
                <a:latin typeface="Comic Sans MS" pitchFamily="66" charset="0"/>
                <a:ea typeface="+mn-ea"/>
                <a:cs typeface="+mn-cs"/>
              </a:rPr>
              <a:t> </a:t>
            </a:r>
            <a:r>
              <a:rPr kumimoji="0" lang="es-ES_tradnl" sz="3200" b="1" i="1" u="none" strike="noStrike" kern="1200" cap="none" spc="0" normalizeH="0" baseline="0" noProof="0" dirty="0" smtClean="0">
                <a:ln>
                  <a:noFill/>
                </a:ln>
                <a:solidFill>
                  <a:srgbClr val="FFFFFF"/>
                </a:solidFill>
                <a:effectLst/>
                <a:uLnTx/>
                <a:uFillTx/>
                <a:latin typeface="Comic Sans MS" pitchFamily="66" charset="0"/>
                <a:ea typeface="+mn-ea"/>
                <a:cs typeface="+mn-cs"/>
              </a:rPr>
              <a:t>Señor, instrúyenos en tus sendas.</a:t>
            </a:r>
          </a:p>
        </p:txBody>
      </p:sp>
      <p:sp>
        <p:nvSpPr>
          <p:cNvPr id="11270" name="Text Box 6"/>
          <p:cNvSpPr txBox="1">
            <a:spLocks noChangeArrowheads="1"/>
          </p:cNvSpPr>
          <p:nvPr/>
        </p:nvSpPr>
        <p:spPr bwMode="auto">
          <a:xfrm>
            <a:off x="771257" y="1613118"/>
            <a:ext cx="756084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4800" b="1" i="1">
                <a:solidFill>
                  <a:schemeClr val="tx1"/>
                </a:solidFill>
                <a:latin typeface="Comic Sans MS" pitchFamily="66" charset="0"/>
              </a:defRPr>
            </a:lvl1pPr>
            <a:lvl2pPr marL="742950" indent="-285750">
              <a:defRPr sz="4800" b="1" i="1">
                <a:solidFill>
                  <a:schemeClr val="tx1"/>
                </a:solidFill>
                <a:latin typeface="Comic Sans MS" pitchFamily="66" charset="0"/>
              </a:defRPr>
            </a:lvl2pPr>
            <a:lvl3pPr marL="1143000" indent="-228600">
              <a:defRPr sz="4800" b="1" i="1">
                <a:solidFill>
                  <a:schemeClr val="tx1"/>
                </a:solidFill>
                <a:latin typeface="Comic Sans MS" pitchFamily="66" charset="0"/>
              </a:defRPr>
            </a:lvl3pPr>
            <a:lvl4pPr marL="1600200" indent="-228600">
              <a:defRPr sz="4800" b="1" i="1">
                <a:solidFill>
                  <a:schemeClr val="tx1"/>
                </a:solidFill>
                <a:latin typeface="Comic Sans MS" pitchFamily="66" charset="0"/>
              </a:defRPr>
            </a:lvl4pPr>
            <a:lvl5pPr marL="2057400" indent="-228600">
              <a:defRPr sz="4800" b="1" i="1">
                <a:solidFill>
                  <a:schemeClr val="tx1"/>
                </a:solidFill>
                <a:latin typeface="Comic Sans MS" pitchFamily="66" charset="0"/>
              </a:defRPr>
            </a:lvl5pPr>
            <a:lvl6pPr marL="2514600" indent="-228600" eaLnBrk="0" fontAlgn="base" hangingPunct="0">
              <a:spcBef>
                <a:spcPct val="0"/>
              </a:spcBef>
              <a:spcAft>
                <a:spcPct val="0"/>
              </a:spcAft>
              <a:defRPr sz="4800" b="1" i="1">
                <a:solidFill>
                  <a:schemeClr val="tx1"/>
                </a:solidFill>
                <a:latin typeface="Comic Sans MS" pitchFamily="66" charset="0"/>
              </a:defRPr>
            </a:lvl6pPr>
            <a:lvl7pPr marL="2971800" indent="-228600" eaLnBrk="0" fontAlgn="base" hangingPunct="0">
              <a:spcBef>
                <a:spcPct val="0"/>
              </a:spcBef>
              <a:spcAft>
                <a:spcPct val="0"/>
              </a:spcAft>
              <a:defRPr sz="4800" b="1" i="1">
                <a:solidFill>
                  <a:schemeClr val="tx1"/>
                </a:solidFill>
                <a:latin typeface="Comic Sans MS" pitchFamily="66" charset="0"/>
              </a:defRPr>
            </a:lvl7pPr>
            <a:lvl8pPr marL="3429000" indent="-228600" eaLnBrk="0" fontAlgn="base" hangingPunct="0">
              <a:spcBef>
                <a:spcPct val="0"/>
              </a:spcBef>
              <a:spcAft>
                <a:spcPct val="0"/>
              </a:spcAft>
              <a:defRPr sz="4800" b="1" i="1">
                <a:solidFill>
                  <a:schemeClr val="tx1"/>
                </a:solidFill>
                <a:latin typeface="Comic Sans MS" pitchFamily="66" charset="0"/>
              </a:defRPr>
            </a:lvl8pPr>
            <a:lvl9pPr marL="3886200" indent="-228600" eaLnBrk="0" fontAlgn="base" hangingPunct="0">
              <a:spcBef>
                <a:spcPct val="0"/>
              </a:spcBef>
              <a:spcAft>
                <a:spcPct val="0"/>
              </a:spcAft>
              <a:defRPr sz="4800" b="1" i="1">
                <a:solidFill>
                  <a:schemeClr val="tx1"/>
                </a:solidFill>
                <a:latin typeface="Comic Sans MS"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2800" b="1" i="1" u="none" strike="noStrike" kern="1200" cap="none" spc="0" normalizeH="0" baseline="0" noProof="0" dirty="0" smtClean="0">
                <a:ln>
                  <a:noFill/>
                </a:ln>
                <a:solidFill>
                  <a:srgbClr val="FFFFFF"/>
                </a:solidFill>
                <a:effectLst/>
                <a:uLnTx/>
                <a:uFillTx/>
              </a:rPr>
              <a:t> </a:t>
            </a:r>
            <a:r>
              <a:rPr kumimoji="0" lang="es-ES" sz="2800" b="1" i="1" u="none" strike="noStrike" kern="1200" cap="none" spc="0" normalizeH="0" baseline="0" noProof="0" dirty="0" smtClean="0">
                <a:ln>
                  <a:noFill/>
                </a:ln>
                <a:solidFill>
                  <a:srgbClr val="FFFFFF"/>
                </a:solidFill>
                <a:effectLst/>
                <a:uLnTx/>
                <a:uFillTx/>
                <a:cs typeface="Times New Roman" pitchFamily="18" charset="0"/>
              </a:rPr>
              <a:t>Señor, enséñame tus caminos, instrúyeme en tus sendas:</a:t>
            </a:r>
            <a:br>
              <a:rPr kumimoji="0" lang="es-ES" sz="2800" b="1" i="1" u="none" strike="noStrike" kern="1200" cap="none" spc="0" normalizeH="0" baseline="0" noProof="0" dirty="0" smtClean="0">
                <a:ln>
                  <a:noFill/>
                </a:ln>
                <a:solidFill>
                  <a:srgbClr val="FFFFFF"/>
                </a:solidFill>
                <a:effectLst/>
                <a:uLnTx/>
                <a:uFillTx/>
                <a:cs typeface="Times New Roman" pitchFamily="18" charset="0"/>
              </a:rPr>
            </a:br>
            <a:r>
              <a:rPr kumimoji="0" lang="es-ES" sz="2800" b="1" i="1" u="none" strike="noStrike" kern="1200" cap="none" spc="0" normalizeH="0" baseline="0" noProof="0" dirty="0" smtClean="0">
                <a:ln>
                  <a:noFill/>
                </a:ln>
                <a:solidFill>
                  <a:srgbClr val="FFFFFF"/>
                </a:solidFill>
                <a:effectLst/>
                <a:uLnTx/>
                <a:uFillTx/>
                <a:cs typeface="Times New Roman" pitchFamily="18" charset="0"/>
              </a:rPr>
              <a:t>haz que camine con lealtad; enséñame, porque tú eres mi Dios y Salvador.</a:t>
            </a:r>
            <a:endParaRPr kumimoji="0" lang="es-ES_tradnl" sz="2800" b="1" i="1" u="none" strike="noStrike" kern="120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2331087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1270"/>
                                        </p:tgtEl>
                                        <p:attrNameLst>
                                          <p:attrName>style.visibility</p:attrName>
                                        </p:attrNameLst>
                                      </p:cBhvr>
                                      <p:to>
                                        <p:strVal val="visible"/>
                                      </p:to>
                                    </p:set>
                                    <p:anim calcmode="lin" valueType="num">
                                      <p:cBhvr>
                                        <p:cTn id="7" dur="250" fill="hold"/>
                                        <p:tgtEl>
                                          <p:spTgt spid="11270"/>
                                        </p:tgtEl>
                                        <p:attrNameLst>
                                          <p:attrName>ppt_w</p:attrName>
                                        </p:attrNameLst>
                                      </p:cBhvr>
                                      <p:tavLst>
                                        <p:tav tm="0">
                                          <p:val>
                                            <p:strVal val="4/3*#ppt_w"/>
                                          </p:val>
                                        </p:tav>
                                        <p:tav tm="100000">
                                          <p:val>
                                            <p:strVal val="#ppt_w"/>
                                          </p:val>
                                        </p:tav>
                                      </p:tavLst>
                                    </p:anim>
                                    <p:anim calcmode="lin" valueType="num">
                                      <p:cBhvr>
                                        <p:cTn id="8" dur="250" fill="hold"/>
                                        <p:tgtEl>
                                          <p:spTgt spid="11270"/>
                                        </p:tgtEl>
                                        <p:attrNameLst>
                                          <p:attrName>ppt_h</p:attrName>
                                        </p:attrNameLst>
                                      </p:cBhvr>
                                      <p:tavLst>
                                        <p:tav tm="0">
                                          <p:val>
                                            <p:strVal val="4/3*#ppt_h"/>
                                          </p:val>
                                        </p:tav>
                                        <p:tav tm="100000">
                                          <p:val>
                                            <p:strVal val="#ppt_h"/>
                                          </p:val>
                                        </p:tav>
                                      </p:tavLst>
                                    </p:anim>
                                  </p:childTnLst>
                                </p:cTn>
                              </p:par>
                            </p:childTnLst>
                          </p:cTn>
                        </p:par>
                        <p:par>
                          <p:cTn id="9" fill="hold">
                            <p:stCondLst>
                              <p:cond delay="70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11268"/>
                                        </p:tgtEl>
                                        <p:attrNameLst>
                                          <p:attrName>style.visibility</p:attrName>
                                        </p:attrNameLst>
                                      </p:cBhvr>
                                      <p:to>
                                        <p:strVal val="visible"/>
                                      </p:to>
                                    </p:set>
                                    <p:anim calcmode="lin" valueType="num">
                                      <p:cBhvr>
                                        <p:cTn id="12" dur="250" fill="hold"/>
                                        <p:tgtEl>
                                          <p:spTgt spid="11268"/>
                                        </p:tgtEl>
                                        <p:attrNameLst>
                                          <p:attrName>ppt_w</p:attrName>
                                        </p:attrNameLst>
                                      </p:cBhvr>
                                      <p:tavLst>
                                        <p:tav tm="0">
                                          <p:val>
                                            <p:strVal val="4/3*#ppt_w"/>
                                          </p:val>
                                        </p:tav>
                                        <p:tav tm="100000">
                                          <p:val>
                                            <p:strVal val="#ppt_w"/>
                                          </p:val>
                                        </p:tav>
                                      </p:tavLst>
                                    </p:anim>
                                    <p:anim calcmode="lin" valueType="num">
                                      <p:cBhvr>
                                        <p:cTn id="13" dur="250" fill="hold"/>
                                        <p:tgtEl>
                                          <p:spTgt spid="1126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84/25/72/8425724e0acb8c3cd07b6c895f661d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1" y="396240"/>
            <a:ext cx="8291739" cy="6065520"/>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539989" y="4026483"/>
            <a:ext cx="804542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square">
            <a:spAutoFit/>
          </a:bodyPr>
          <a:lstStyle>
            <a:lvl1pPr>
              <a:defRPr sz="4800" b="1" i="1">
                <a:solidFill>
                  <a:schemeClr val="tx1"/>
                </a:solidFill>
                <a:latin typeface="Comic Sans MS" pitchFamily="66" charset="0"/>
              </a:defRPr>
            </a:lvl1pPr>
            <a:lvl2pPr marL="742950" indent="-285750">
              <a:defRPr sz="4800" b="1" i="1">
                <a:solidFill>
                  <a:schemeClr val="tx1"/>
                </a:solidFill>
                <a:latin typeface="Comic Sans MS" pitchFamily="66" charset="0"/>
              </a:defRPr>
            </a:lvl2pPr>
            <a:lvl3pPr marL="1143000" indent="-228600">
              <a:defRPr sz="4800" b="1" i="1">
                <a:solidFill>
                  <a:schemeClr val="tx1"/>
                </a:solidFill>
                <a:latin typeface="Comic Sans MS" pitchFamily="66" charset="0"/>
              </a:defRPr>
            </a:lvl3pPr>
            <a:lvl4pPr marL="1600200" indent="-228600">
              <a:defRPr sz="4800" b="1" i="1">
                <a:solidFill>
                  <a:schemeClr val="tx1"/>
                </a:solidFill>
                <a:latin typeface="Comic Sans MS" pitchFamily="66" charset="0"/>
              </a:defRPr>
            </a:lvl4pPr>
            <a:lvl5pPr marL="2057400" indent="-228600">
              <a:defRPr sz="4800" b="1" i="1">
                <a:solidFill>
                  <a:schemeClr val="tx1"/>
                </a:solidFill>
                <a:latin typeface="Comic Sans MS" pitchFamily="66" charset="0"/>
              </a:defRPr>
            </a:lvl5pPr>
            <a:lvl6pPr marL="2514600" indent="-228600" eaLnBrk="0" fontAlgn="base" hangingPunct="0">
              <a:spcBef>
                <a:spcPct val="0"/>
              </a:spcBef>
              <a:spcAft>
                <a:spcPct val="0"/>
              </a:spcAft>
              <a:defRPr sz="4800" b="1" i="1">
                <a:solidFill>
                  <a:schemeClr val="tx1"/>
                </a:solidFill>
                <a:latin typeface="Comic Sans MS" pitchFamily="66" charset="0"/>
              </a:defRPr>
            </a:lvl6pPr>
            <a:lvl7pPr marL="2971800" indent="-228600" eaLnBrk="0" fontAlgn="base" hangingPunct="0">
              <a:spcBef>
                <a:spcPct val="0"/>
              </a:spcBef>
              <a:spcAft>
                <a:spcPct val="0"/>
              </a:spcAft>
              <a:defRPr sz="4800" b="1" i="1">
                <a:solidFill>
                  <a:schemeClr val="tx1"/>
                </a:solidFill>
                <a:latin typeface="Comic Sans MS" pitchFamily="66" charset="0"/>
              </a:defRPr>
            </a:lvl7pPr>
            <a:lvl8pPr marL="3429000" indent="-228600" eaLnBrk="0" fontAlgn="base" hangingPunct="0">
              <a:spcBef>
                <a:spcPct val="0"/>
              </a:spcBef>
              <a:spcAft>
                <a:spcPct val="0"/>
              </a:spcAft>
              <a:defRPr sz="4800" b="1" i="1">
                <a:solidFill>
                  <a:schemeClr val="tx1"/>
                </a:solidFill>
                <a:latin typeface="Comic Sans MS" pitchFamily="66" charset="0"/>
              </a:defRPr>
            </a:lvl8pPr>
            <a:lvl9pPr marL="3886200" indent="-228600" eaLnBrk="0" fontAlgn="base" hangingPunct="0">
              <a:spcBef>
                <a:spcPct val="0"/>
              </a:spcBef>
              <a:spcAft>
                <a:spcPct val="0"/>
              </a:spcAft>
              <a:defRPr sz="4800" b="1" i="1">
                <a:solidFill>
                  <a:schemeClr val="tx1"/>
                </a:solidFill>
                <a:latin typeface="Comic Sans MS"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2800" b="1" i="1" u="none" strike="noStrike" kern="1200" cap="none" spc="0" normalizeH="0" baseline="0" noProof="0" dirty="0" smtClean="0">
                <a:ln>
                  <a:noFill/>
                </a:ln>
                <a:solidFill>
                  <a:srgbClr val="FFFF00"/>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mn-cs"/>
              </a:rPr>
              <a:t> </a:t>
            </a:r>
            <a:r>
              <a:rPr kumimoji="0" lang="es-ES" sz="2800" b="1" i="1" u="none" strike="noStrike" kern="1200" cap="none" spc="0" normalizeH="0" baseline="0" noProof="0" dirty="0" smtClean="0">
                <a:ln>
                  <a:noFill/>
                </a:ln>
                <a:solidFill>
                  <a:srgbClr val="FFFF00"/>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Times New Roman" pitchFamily="18" charset="0"/>
              </a:rPr>
              <a:t>Recuerda, Señor, que tu ternura y misericordia son eternas; acuérdate de mí con misericordia, por tu bondad, Señor.</a:t>
            </a:r>
            <a:r>
              <a:rPr kumimoji="0" lang="es-ES" sz="2800" b="1" i="1" u="none" strike="noStrike" kern="1200" cap="none" spc="0" normalizeH="0" baseline="0" noProof="0" dirty="0" smtClean="0">
                <a:ln>
                  <a:noFill/>
                </a:ln>
                <a:solidFill>
                  <a:srgbClr val="FFFF00"/>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mn-cs"/>
              </a:rPr>
              <a:t> </a:t>
            </a:r>
            <a:endParaRPr kumimoji="0" lang="es-ES_tradnl" sz="2800" b="1" i="1" u="none" strike="noStrike" kern="1200" cap="none" spc="0" normalizeH="0" baseline="0" noProof="0" dirty="0" smtClean="0">
              <a:ln>
                <a:noFill/>
              </a:ln>
              <a:solidFill>
                <a:srgbClr val="FFFF00"/>
              </a:solidFill>
              <a:effectLst>
                <a:glow rad="63500">
                  <a:schemeClr val="accent4">
                    <a:satMod val="175000"/>
                    <a:alpha val="40000"/>
                  </a:schemeClr>
                </a:glow>
                <a:outerShdw blurRad="50800" dist="38100" algn="l" rotWithShape="0">
                  <a:prstClr val="black"/>
                </a:outerShdw>
              </a:effectLst>
              <a:uLnTx/>
              <a:uFillTx/>
              <a:latin typeface="Comic Sans MS" pitchFamily="66" charset="0"/>
              <a:ea typeface="+mn-ea"/>
              <a:cs typeface="+mn-cs"/>
            </a:endParaRPr>
          </a:p>
        </p:txBody>
      </p:sp>
      <p:sp>
        <p:nvSpPr>
          <p:cNvPr id="7171" name="Rectangle 3"/>
          <p:cNvSpPr>
            <a:spLocks noChangeArrowheads="1"/>
          </p:cNvSpPr>
          <p:nvPr/>
        </p:nvSpPr>
        <p:spPr bwMode="auto">
          <a:xfrm>
            <a:off x="1074571" y="5746704"/>
            <a:ext cx="7528199"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3200" b="1" i="1" u="none" strike="noStrike" kern="1200" cap="none" spc="0" normalizeH="0" baseline="0" noProof="0" dirty="0">
                <a:ln>
                  <a:noFill/>
                </a:ln>
                <a:solidFill>
                  <a:srgbClr val="FFFFFF"/>
                </a:solidFill>
                <a:effectLst/>
                <a:uLnTx/>
                <a:uFillTx/>
                <a:latin typeface="Comic Sans MS" pitchFamily="66" charset="0"/>
                <a:ea typeface="+mn-ea"/>
                <a:cs typeface="+mn-cs"/>
              </a:rPr>
              <a:t>Señor, instrúyenos en tus sendas.</a:t>
            </a:r>
            <a:endParaRPr kumimoji="0" lang="es-ES_tradnl" sz="3200" b="1" i="1" u="none" strike="noStrike" kern="1200" cap="none" spc="0" normalizeH="0" baseline="0" noProof="0" dirty="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81724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7172"/>
                                        </p:tgtEl>
                                        <p:attrNameLst>
                                          <p:attrName>style.visibility</p:attrName>
                                        </p:attrNameLst>
                                      </p:cBhvr>
                                      <p:to>
                                        <p:strVal val="visible"/>
                                      </p:to>
                                    </p:set>
                                    <p:anim calcmode="lin" valueType="num">
                                      <p:cBhvr>
                                        <p:cTn id="7" dur="250" fill="hold"/>
                                        <p:tgtEl>
                                          <p:spTgt spid="7172"/>
                                        </p:tgtEl>
                                        <p:attrNameLst>
                                          <p:attrName>ppt_w</p:attrName>
                                        </p:attrNameLst>
                                      </p:cBhvr>
                                      <p:tavLst>
                                        <p:tav tm="0">
                                          <p:val>
                                            <p:strVal val="4/3*#ppt_w"/>
                                          </p:val>
                                        </p:tav>
                                        <p:tav tm="100000">
                                          <p:val>
                                            <p:strVal val="#ppt_w"/>
                                          </p:val>
                                        </p:tav>
                                      </p:tavLst>
                                    </p:anim>
                                    <p:anim calcmode="lin" valueType="num">
                                      <p:cBhvr>
                                        <p:cTn id="8" dur="250" fill="hold"/>
                                        <p:tgtEl>
                                          <p:spTgt spid="7172"/>
                                        </p:tgtEl>
                                        <p:attrNameLst>
                                          <p:attrName>ppt_h</p:attrName>
                                        </p:attrNameLst>
                                      </p:cBhvr>
                                      <p:tavLst>
                                        <p:tav tm="0">
                                          <p:val>
                                            <p:strVal val="4/3*#ppt_h"/>
                                          </p:val>
                                        </p:tav>
                                        <p:tav tm="100000">
                                          <p:val>
                                            <p:strVal val="#ppt_h"/>
                                          </p:val>
                                        </p:tav>
                                      </p:tavLst>
                                    </p:anim>
                                  </p:childTnLst>
                                </p:cTn>
                              </p:par>
                            </p:childTnLst>
                          </p:cTn>
                        </p:par>
                        <p:par>
                          <p:cTn id="9" fill="hold">
                            <p:stCondLst>
                              <p:cond delay="6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7171"/>
                                        </p:tgtEl>
                                        <p:attrNameLst>
                                          <p:attrName>style.visibility</p:attrName>
                                        </p:attrNameLst>
                                      </p:cBhvr>
                                      <p:to>
                                        <p:strVal val="visible"/>
                                      </p:to>
                                    </p:set>
                                    <p:anim calcmode="lin" valueType="num">
                                      <p:cBhvr>
                                        <p:cTn id="12" dur="250" fill="hold"/>
                                        <p:tgtEl>
                                          <p:spTgt spid="7171"/>
                                        </p:tgtEl>
                                        <p:attrNameLst>
                                          <p:attrName>ppt_w</p:attrName>
                                        </p:attrNameLst>
                                      </p:cBhvr>
                                      <p:tavLst>
                                        <p:tav tm="0">
                                          <p:val>
                                            <p:strVal val="4/3*#ppt_w"/>
                                          </p:val>
                                        </p:tav>
                                        <p:tav tm="100000">
                                          <p:val>
                                            <p:strVal val="#ppt_w"/>
                                          </p:val>
                                        </p:tav>
                                      </p:tavLst>
                                    </p:anim>
                                    <p:anim calcmode="lin" valueType="num">
                                      <p:cBhvr>
                                        <p:cTn id="13" dur="250" fill="hold"/>
                                        <p:tgtEl>
                                          <p:spTgt spid="717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9300" y="430761"/>
            <a:ext cx="8351522" cy="6039708"/>
          </a:xfrm>
          <a:prstGeom prst="rect">
            <a:avLst/>
          </a:prstGeom>
        </p:spPr>
      </p:pic>
      <p:sp>
        <p:nvSpPr>
          <p:cNvPr id="6147" name="Rectangle 3"/>
          <p:cNvSpPr>
            <a:spLocks noChangeArrowheads="1"/>
          </p:cNvSpPr>
          <p:nvPr/>
        </p:nvSpPr>
        <p:spPr bwMode="auto">
          <a:xfrm>
            <a:off x="1243871" y="5724032"/>
            <a:ext cx="6983002"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3200" b="1" i="1" u="none" strike="noStrike" kern="1200" cap="none" spc="0" normalizeH="0" baseline="0" noProof="0" dirty="0">
                <a:ln>
                  <a:noFill/>
                </a:ln>
                <a:solidFill>
                  <a:schemeClr val="bg1">
                    <a:lumMod val="20000"/>
                    <a:lumOff val="80000"/>
                  </a:schemeClr>
                </a:solidFill>
                <a:effectLst/>
                <a:uLnTx/>
                <a:uFillTx/>
                <a:latin typeface="Comic Sans MS" pitchFamily="66" charset="0"/>
                <a:ea typeface="+mn-ea"/>
                <a:cs typeface="+mn-cs"/>
              </a:rPr>
              <a:t>Señor, </a:t>
            </a:r>
            <a:r>
              <a:rPr kumimoji="0" lang="es-PE" sz="3200" b="1" i="1" u="none" strike="noStrike" kern="1200" cap="none" spc="0" normalizeH="0" baseline="0" noProof="0" dirty="0">
                <a:ln>
                  <a:noFill/>
                </a:ln>
                <a:solidFill>
                  <a:schemeClr val="bg1">
                    <a:lumMod val="20000"/>
                    <a:lumOff val="80000"/>
                  </a:schemeClr>
                </a:solidFill>
                <a:effectLst/>
                <a:uLnTx/>
                <a:uFillTx/>
                <a:latin typeface="Comic Sans MS" pitchFamily="66" charset="0"/>
                <a:ea typeface="+mn-ea"/>
                <a:cs typeface="+mn-cs"/>
              </a:rPr>
              <a:t>instrúyenos en tus sendas.</a:t>
            </a:r>
            <a:endParaRPr kumimoji="0" lang="es-ES_tradnl" sz="3200" b="1" i="1" u="none" strike="noStrike" kern="1200" cap="none" spc="0" normalizeH="0" baseline="0" noProof="0" dirty="0">
              <a:ln>
                <a:noFill/>
              </a:ln>
              <a:solidFill>
                <a:schemeClr val="bg1">
                  <a:lumMod val="20000"/>
                  <a:lumOff val="80000"/>
                </a:schemeClr>
              </a:solidFill>
              <a:effectLst/>
              <a:uLnTx/>
              <a:uFillTx/>
              <a:latin typeface="Comic Sans MS" pitchFamily="66" charset="0"/>
              <a:ea typeface="+mn-ea"/>
              <a:cs typeface="+mn-cs"/>
            </a:endParaRPr>
          </a:p>
        </p:txBody>
      </p:sp>
      <p:sp>
        <p:nvSpPr>
          <p:cNvPr id="6148" name="Text Box 4"/>
          <p:cNvSpPr txBox="1">
            <a:spLocks noChangeArrowheads="1"/>
          </p:cNvSpPr>
          <p:nvPr/>
        </p:nvSpPr>
        <p:spPr bwMode="auto">
          <a:xfrm>
            <a:off x="601680" y="430761"/>
            <a:ext cx="799288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sz="2800" b="1" i="1" u="none" strike="noStrike" kern="1200" cap="none" spc="0" normalizeH="0" baseline="0" noProof="0" dirty="0">
                <a:ln>
                  <a:noFill/>
                </a:ln>
                <a:solidFill>
                  <a:srgbClr val="FFFF00"/>
                </a:solidFill>
                <a:effectLst>
                  <a:outerShdw blurRad="50800" dist="63500" algn="l" rotWithShape="0">
                    <a:prstClr val="black"/>
                  </a:outerShdw>
                </a:effectLst>
                <a:uLnTx/>
                <a:uFillTx/>
                <a:latin typeface="Comic Sans MS" pitchFamily="66" charset="0"/>
                <a:ea typeface="+mn-ea"/>
              </a:rPr>
              <a:t> </a:t>
            </a:r>
            <a:r>
              <a:rPr kumimoji="0" lang="es-ES" sz="2800" b="1" i="1" u="none" strike="noStrike" kern="1200" cap="none" spc="0" normalizeH="0" baseline="0" noProof="0" dirty="0">
                <a:ln>
                  <a:noFill/>
                </a:ln>
                <a:solidFill>
                  <a:srgbClr val="FFFF00"/>
                </a:solidFill>
                <a:effectLst>
                  <a:outerShdw blurRad="50800" dist="63500" algn="l" rotWithShape="0">
                    <a:prstClr val="black"/>
                  </a:outerShdw>
                </a:effectLst>
                <a:uLnTx/>
                <a:uFillTx/>
                <a:latin typeface="Comic Sans MS" pitchFamily="66" charset="0"/>
                <a:ea typeface="+mn-ea"/>
                <a:cs typeface="Times New Roman" pitchFamily="18" charset="0"/>
              </a:rPr>
              <a:t>El Señor es bueno y recto; y enseña el camino a los pecadores, hace caminar a los humildes con rectitud, enseña su camino a los humildes.</a:t>
            </a:r>
          </a:p>
        </p:txBody>
      </p:sp>
    </p:spTree>
    <p:extLst>
      <p:ext uri="{BB962C8B-B14F-4D97-AF65-F5344CB8AC3E}">
        <p14:creationId xmlns:p14="http://schemas.microsoft.com/office/powerpoint/2010/main" val="3958579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148"/>
                                        </p:tgtEl>
                                        <p:attrNameLst>
                                          <p:attrName>style.visibility</p:attrName>
                                        </p:attrNameLst>
                                      </p:cBhvr>
                                      <p:to>
                                        <p:strVal val="visible"/>
                                      </p:to>
                                    </p:set>
                                    <p:anim calcmode="lin" valueType="num">
                                      <p:cBhvr>
                                        <p:cTn id="7" dur="250" fill="hold"/>
                                        <p:tgtEl>
                                          <p:spTgt spid="6148"/>
                                        </p:tgtEl>
                                        <p:attrNameLst>
                                          <p:attrName>ppt_w</p:attrName>
                                        </p:attrNameLst>
                                      </p:cBhvr>
                                      <p:tavLst>
                                        <p:tav tm="0">
                                          <p:val>
                                            <p:strVal val="4/3*#ppt_w"/>
                                          </p:val>
                                        </p:tav>
                                        <p:tav tm="100000">
                                          <p:val>
                                            <p:strVal val="#ppt_w"/>
                                          </p:val>
                                        </p:tav>
                                      </p:tavLst>
                                    </p:anim>
                                    <p:anim calcmode="lin" valueType="num">
                                      <p:cBhvr>
                                        <p:cTn id="8" dur="250" fill="hold"/>
                                        <p:tgtEl>
                                          <p:spTgt spid="6148"/>
                                        </p:tgtEl>
                                        <p:attrNameLst>
                                          <p:attrName>ppt_h</p:attrName>
                                        </p:attrNameLst>
                                      </p:cBhvr>
                                      <p:tavLst>
                                        <p:tav tm="0">
                                          <p:val>
                                            <p:strVal val="4/3*#ppt_h"/>
                                          </p:val>
                                        </p:tav>
                                        <p:tav tm="100000">
                                          <p:val>
                                            <p:strVal val="#ppt_h"/>
                                          </p:val>
                                        </p:tav>
                                      </p:tavLst>
                                    </p:anim>
                                  </p:childTnLst>
                                </p:cTn>
                              </p:par>
                            </p:childTnLst>
                          </p:cTn>
                        </p:par>
                        <p:par>
                          <p:cTn id="9" fill="hold">
                            <p:stCondLst>
                              <p:cond delay="7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147"/>
                                        </p:tgtEl>
                                        <p:attrNameLst>
                                          <p:attrName>style.visibility</p:attrName>
                                        </p:attrNameLst>
                                      </p:cBhvr>
                                      <p:to>
                                        <p:strVal val="visible"/>
                                      </p:to>
                                    </p:set>
                                    <p:anim calcmode="lin" valueType="num">
                                      <p:cBhvr>
                                        <p:cTn id="12" dur="250" fill="hold"/>
                                        <p:tgtEl>
                                          <p:spTgt spid="6147"/>
                                        </p:tgtEl>
                                        <p:attrNameLst>
                                          <p:attrName>ppt_w</p:attrName>
                                        </p:attrNameLst>
                                      </p:cBhvr>
                                      <p:tavLst>
                                        <p:tav tm="0">
                                          <p:val>
                                            <p:strVal val="4/3*#ppt_w"/>
                                          </p:val>
                                        </p:tav>
                                        <p:tav tm="100000">
                                          <p:val>
                                            <p:strVal val="#ppt_w"/>
                                          </p:val>
                                        </p:tav>
                                      </p:tavLst>
                                    </p:anim>
                                    <p:anim calcmode="lin" valueType="num">
                                      <p:cBhvr>
                                        <p:cTn id="13" dur="250" fill="hold"/>
                                        <p:tgtEl>
                                          <p:spTgt spid="614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5457" y="392494"/>
            <a:ext cx="8270531" cy="6105238"/>
          </a:xfrm>
          <a:prstGeom prst="rect">
            <a:avLst/>
          </a:prstGeom>
          <a:scene3d>
            <a:camera prst="orthographicFront"/>
            <a:lightRig rig="threePt" dir="t"/>
          </a:scene3d>
          <a:sp3d>
            <a:bevelT prst="convex"/>
          </a:sp3d>
        </p:spPr>
      </p:pic>
      <p:sp>
        <p:nvSpPr>
          <p:cNvPr id="2" name="2 Marcador de contenido"/>
          <p:cNvSpPr txBox="1">
            <a:spLocks/>
          </p:cNvSpPr>
          <p:nvPr/>
        </p:nvSpPr>
        <p:spPr>
          <a:xfrm>
            <a:off x="740229" y="392494"/>
            <a:ext cx="7985760" cy="722203"/>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800" b="1" i="0" u="none" strike="noStrike" kern="0" cap="none" spc="0" normalizeH="0" baseline="0" noProof="0" dirty="0">
                <a:ln>
                  <a:noFill/>
                </a:ln>
                <a:solidFill>
                  <a:srgbClr val="FFFFFF"/>
                </a:solidFill>
                <a:effectLst>
                  <a:outerShdw blurRad="50800" dist="63500" algn="l" rotWithShape="0">
                    <a:prstClr val="black"/>
                  </a:outerShdw>
                </a:effectLst>
                <a:uLnTx/>
                <a:uFillTx/>
                <a:latin typeface="Times New Roman"/>
                <a:ea typeface="+mn-ea"/>
                <a:cs typeface="+mn-cs"/>
              </a:rPr>
              <a:t>Ambientación: </a:t>
            </a:r>
            <a:r>
              <a:rPr kumimoji="0" lang="es-PE" sz="2800" b="1" i="0" u="none" strike="noStrike" kern="0" cap="none" spc="0" normalizeH="0" baseline="0" noProof="0" dirty="0">
                <a:ln>
                  <a:noFill/>
                </a:ln>
                <a:solidFill>
                  <a:srgbClr val="FFFFFF"/>
                </a:solidFill>
                <a:effectLst>
                  <a:outerShdw blurRad="50800" dist="63500" algn="l" rotWithShape="0">
                    <a:prstClr val="black"/>
                  </a:outerShdw>
                </a:effectLst>
                <a:uLnTx/>
                <a:uFillTx/>
                <a:latin typeface="Times New Roman"/>
                <a:ea typeface="+mn-ea"/>
                <a:cs typeface="+mn-cs"/>
              </a:rPr>
              <a:t>Una red o algo que se asemeje a ella, imagen de Jesús o una cruz.</a:t>
            </a:r>
            <a:endParaRPr kumimoji="0" lang="es-PE" sz="2800" b="1" i="0" u="none" strike="noStrike" kern="1200" cap="none" spc="0" normalizeH="0" baseline="0" noProof="0" dirty="0">
              <a:ln>
                <a:noFill/>
              </a:ln>
              <a:solidFill>
                <a:srgbClr val="FFFFFF"/>
              </a:solidFill>
              <a:effectLst>
                <a:outerShdw blurRad="50800" dist="63500" algn="l" rotWithShape="0">
                  <a:prstClr val="black"/>
                </a:outerShdw>
              </a:effectLst>
              <a:uLnTx/>
              <a:uFillTx/>
              <a:latin typeface="Arial"/>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2800" b="1" i="0" u="none" strike="noStrike" kern="0" cap="none" spc="0" normalizeH="0" baseline="0" noProof="0" dirty="0">
              <a:ln>
                <a:noFill/>
              </a:ln>
              <a:solidFill>
                <a:srgbClr val="FFFFFF"/>
              </a:solidFill>
              <a:effectLst>
                <a:outerShdw blurRad="50800" dist="63500" algn="l" rotWithShape="0">
                  <a:prstClr val="black"/>
                </a:outerShdw>
              </a:effectLst>
              <a:uLnTx/>
              <a:uFillTx/>
              <a:latin typeface="Times New Roman"/>
              <a:ea typeface="+mn-ea"/>
              <a:cs typeface="+mn-cs"/>
            </a:endParaRPr>
          </a:p>
        </p:txBody>
      </p:sp>
      <p:sp>
        <p:nvSpPr>
          <p:cNvPr id="3" name="2 CuadroTexto"/>
          <p:cNvSpPr txBox="1"/>
          <p:nvPr/>
        </p:nvSpPr>
        <p:spPr>
          <a:xfrm>
            <a:off x="1271452" y="5870604"/>
            <a:ext cx="6923314" cy="523220"/>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0" normalizeH="0" baseline="0" noProof="0" dirty="0">
                <a:ln>
                  <a:noFill/>
                </a:ln>
                <a:solidFill>
                  <a:schemeClr val="bg1">
                    <a:lumMod val="20000"/>
                    <a:lumOff val="80000"/>
                  </a:schemeClr>
                </a:solidFill>
                <a:effectLst>
                  <a:glow rad="63500">
                    <a:schemeClr val="accent4">
                      <a:satMod val="175000"/>
                      <a:alpha val="40000"/>
                    </a:schemeClr>
                  </a:glow>
                  <a:outerShdw blurRad="50800" dist="38100" dir="13500000" algn="br" rotWithShape="0">
                    <a:prstClr val="black">
                      <a:alpha val="40000"/>
                    </a:prstClr>
                  </a:outerShdw>
                </a:effectLst>
                <a:uLnTx/>
                <a:uFillTx/>
                <a:latin typeface="Times New Roman" pitchFamily="18" charset="0"/>
                <a:ea typeface="+mn-ea"/>
                <a:cs typeface="+mn-cs"/>
              </a:rPr>
              <a:t>Cantos sugeridos: Pescador de hombres.</a:t>
            </a:r>
          </a:p>
        </p:txBody>
      </p:sp>
    </p:spTree>
    <p:extLst>
      <p:ext uri="{BB962C8B-B14F-4D97-AF65-F5344CB8AC3E}">
        <p14:creationId xmlns:p14="http://schemas.microsoft.com/office/powerpoint/2010/main" val="2224711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49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750" fill="hold"/>
                                        <p:tgtEl>
                                          <p:spTgt spid="3"/>
                                        </p:tgtEl>
                                        <p:attrNameLst>
                                          <p:attrName>ppt_w</p:attrName>
                                        </p:attrNameLst>
                                      </p:cBhvr>
                                      <p:tavLst>
                                        <p:tav tm="0">
                                          <p:val>
                                            <p:fltVal val="0"/>
                                          </p:val>
                                        </p:tav>
                                        <p:tav tm="100000">
                                          <p:val>
                                            <p:strVal val="#ppt_w"/>
                                          </p:val>
                                        </p:tav>
                                      </p:tavLst>
                                    </p:anim>
                                    <p:anim calcmode="lin" valueType="num">
                                      <p:cBhvr>
                                        <p:cTn id="13"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00/a4/63/00a46365e7a3e4b8c958e2ab1097935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51286" y="1112451"/>
            <a:ext cx="8248008" cy="5446667"/>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473584" y="1213662"/>
            <a:ext cx="2786082" cy="467051"/>
          </a:xfrm>
          <a:prstGeom prst="rect">
            <a:avLst/>
          </a:prstGeom>
        </p:spPr>
        <p:txBody>
          <a:bodyPr wrap="square">
            <a:spAutoFit/>
          </a:bodyPr>
          <a:lstStyle/>
          <a:p>
            <a:pPr marL="0" marR="0" lvl="0" indent="0" algn="ctr" defTabSz="914400" rtl="0" eaLnBrk="1" fontAlgn="base" latinLnBrk="0" hangingPunct="1">
              <a:lnSpc>
                <a:spcPct val="110000"/>
              </a:lnSpc>
              <a:spcBef>
                <a:spcPct val="50000"/>
              </a:spcBef>
              <a:spcAft>
                <a:spcPct val="0"/>
              </a:spcAft>
              <a:buClrTx/>
              <a:buSzTx/>
              <a:buFontTx/>
              <a:buNone/>
              <a:tabLst/>
              <a:defRPr/>
            </a:pPr>
            <a:r>
              <a:rPr kumimoji="0" lang="es-ES_tradnl" sz="2400" b="1" i="1" u="none" strike="noStrike" kern="1200" cap="none" spc="0" normalizeH="0" baseline="0" noProof="0" dirty="0">
                <a:ln>
                  <a:noFill/>
                </a:ln>
                <a:solidFill>
                  <a:srgbClr val="FFFFCC">
                    <a:lumMod val="50000"/>
                  </a:srgbClr>
                </a:solidFill>
                <a:effectLst>
                  <a:outerShdw blurRad="38100" dist="38100" dir="2700000" algn="tl">
                    <a:srgbClr val="000000">
                      <a:alpha val="43137"/>
                    </a:srgbClr>
                  </a:outerShdw>
                </a:effectLst>
                <a:uLnTx/>
                <a:uFillTx/>
                <a:latin typeface="Arial"/>
                <a:ea typeface="Times New Roman" pitchFamily="18" charset="0"/>
                <a:cs typeface="Arial" charset="0"/>
              </a:rPr>
              <a:t>Motivación: </a:t>
            </a:r>
          </a:p>
        </p:txBody>
      </p:sp>
      <p:sp>
        <p:nvSpPr>
          <p:cNvPr id="9" name="Text Box 13"/>
          <p:cNvSpPr txBox="1">
            <a:spLocks noChangeArrowheads="1"/>
          </p:cNvSpPr>
          <p:nvPr/>
        </p:nvSpPr>
        <p:spPr bwMode="auto">
          <a:xfrm>
            <a:off x="1473584" y="1807767"/>
            <a:ext cx="6466656" cy="430605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10000"/>
              </a:lnSpc>
              <a:spcBef>
                <a:spcPct val="50000"/>
              </a:spcBef>
              <a:spcAft>
                <a:spcPct val="0"/>
              </a:spcAft>
              <a:buClrTx/>
              <a:buSzTx/>
              <a:buFontTx/>
              <a:buNone/>
              <a:tabLst/>
              <a:defRPr/>
            </a:pPr>
            <a:r>
              <a:rPr kumimoji="0" lang="es-PE" sz="240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Times New Roman" pitchFamily="18" charset="0"/>
                <a:cs typeface="Arial" charset="0"/>
              </a:rPr>
              <a:t>   San Vicente no deja de sorprenderse ante la iniciativa de Jesús, de llamar a personas sencillas y ordinarias a colaborar en la tarea del Reino:  </a:t>
            </a:r>
          </a:p>
          <a:p>
            <a:pPr marL="0" marR="0" lvl="0" indent="0" algn="ctr" defTabSz="914400" rtl="0" eaLnBrk="1" fontAlgn="base" latinLnBrk="0" hangingPunct="1">
              <a:lnSpc>
                <a:spcPct val="110000"/>
              </a:lnSpc>
              <a:spcBef>
                <a:spcPct val="50000"/>
              </a:spcBef>
              <a:spcAft>
                <a:spcPct val="0"/>
              </a:spcAft>
              <a:buClrTx/>
              <a:buSzTx/>
              <a:buFontTx/>
              <a:buNone/>
              <a:tabLst/>
              <a:defRPr/>
            </a:pPr>
            <a:r>
              <a:rPr kumimoji="0" lang="es-PE" sz="2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Times New Roman" pitchFamily="18" charset="0"/>
                <a:cs typeface="Arial" charset="0"/>
              </a:rPr>
              <a:t>“Dar a conocer a Dios a los pobres, anunciarles a Jesucristo, decirles que está cerca el reino de                  los cielos y que ese reino es para los pobres. ¡Qué grande es esto! </a:t>
            </a:r>
            <a:r>
              <a:rPr kumimoji="0" lang="es-E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Narrow" panose="020B0606020202030204" pitchFamily="34" charset="0"/>
                <a:ea typeface="Times New Roman" pitchFamily="18" charset="0"/>
                <a:cs typeface="Arial" charset="0"/>
              </a:rPr>
              <a:t>Y el que hayamos sido llamados para ser compañeros y para participar en los planes del Hijo de Dios, es algo que supera nuestro entendimiento. </a:t>
            </a:r>
          </a:p>
        </p:txBody>
      </p:sp>
      <p:pic>
        <p:nvPicPr>
          <p:cNvPr id="10" name="Imagen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5885" y="326921"/>
            <a:ext cx="8318811" cy="740423"/>
          </a:xfrm>
          <a:prstGeom prst="rect">
            <a:avLst/>
          </a:prstGeom>
        </p:spPr>
      </p:pic>
      <p:sp>
        <p:nvSpPr>
          <p:cNvPr id="11" name="Rectángulo 10"/>
          <p:cNvSpPr/>
          <p:nvPr/>
        </p:nvSpPr>
        <p:spPr>
          <a:xfrm>
            <a:off x="735874" y="480597"/>
            <a:ext cx="7589520"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itchFamily="18" charset="0"/>
              </a:rPr>
              <a:t>CONTEMPLATIO ¿Qué me lleva a hacer el texto?</a:t>
            </a:r>
            <a:endParaRPr kumimoji="0" lang="es-PE" sz="5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71925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3*#ppt_w"/>
                                          </p:val>
                                        </p:tav>
                                        <p:tav tm="100000">
                                          <p:val>
                                            <p:strVal val="#ppt_w"/>
                                          </p:val>
                                        </p:tav>
                                      </p:tavLst>
                                    </p:anim>
                                    <p:anim calcmode="lin" valueType="num">
                                      <p:cBhvr>
                                        <p:cTn id="8" dur="2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14/d7/69/14d769f7eee1f07ab8a6c3dd2f9e4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41" y="347571"/>
            <a:ext cx="8335282" cy="610327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Text Box 13"/>
          <p:cNvSpPr txBox="1">
            <a:spLocks noChangeArrowheads="1"/>
          </p:cNvSpPr>
          <p:nvPr/>
        </p:nvSpPr>
        <p:spPr bwMode="auto">
          <a:xfrm>
            <a:off x="915959" y="2108118"/>
            <a:ext cx="7357184" cy="212365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10000"/>
              </a:lnSpc>
              <a:spcBef>
                <a:spcPct val="50000"/>
              </a:spcBef>
              <a:spcAft>
                <a:spcPct val="0"/>
              </a:spcAft>
              <a:buClrTx/>
              <a:buSzTx/>
              <a:buFontTx/>
              <a:buNone/>
              <a:tabLst/>
              <a:defRPr/>
            </a:pPr>
            <a:r>
              <a:rPr kumimoji="0" lang="es-PE" sz="2400" b="1" i="0" u="none" strike="noStrike" kern="120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Times New Roman" pitchFamily="18" charset="0"/>
                <a:cs typeface="Arial" charset="0"/>
              </a:rPr>
              <a:t>¡ Qué</a:t>
            </a:r>
            <a:r>
              <a:rPr kumimoji="0" lang="es-PE" sz="2400" b="1" i="0"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Times New Roman" pitchFamily="18" charset="0"/>
                <a:cs typeface="Arial" charset="0"/>
              </a:rPr>
              <a:t>! ¡Hacernos..., no me atrevo a decirlo.... sí: evangelizar a los pobres es un oficio tan alto que es, por excelencia, el oficio del Hijo de Dios! Y a nosotros se nos dedica a ello como instrumentos por los que el Hijo de Dios sigue haciendo desde el cielo lo que hizo en la tierra. </a:t>
            </a:r>
            <a:endParaRPr kumimoji="0" lang="es-ES" sz="2400" b="1" i="0" u="none" strike="noStrike" kern="120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Times New Roman" pitchFamily="18" charset="0"/>
              <a:cs typeface="Arial" charset="0"/>
            </a:endParaRPr>
          </a:p>
        </p:txBody>
      </p:sp>
      <p:sp>
        <p:nvSpPr>
          <p:cNvPr id="6" name="Text Box 10"/>
          <p:cNvSpPr txBox="1">
            <a:spLocks noChangeArrowheads="1"/>
          </p:cNvSpPr>
          <p:nvPr/>
        </p:nvSpPr>
        <p:spPr bwMode="auto">
          <a:xfrm>
            <a:off x="1212397" y="4257903"/>
            <a:ext cx="7060746" cy="830997"/>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PE" sz="2400" b="1" i="0" u="none" strike="noStrike" kern="0" cap="none" spc="0" normalizeH="0" baseline="0" noProof="0" dirty="0">
                <a:ln>
                  <a:noFill/>
                </a:ln>
                <a:solidFill>
                  <a:srgbClr val="EFF274">
                    <a:lumMod val="20000"/>
                    <a:lumOff val="80000"/>
                  </a:srgbClr>
                </a:solidFill>
                <a:effectLst>
                  <a:outerShdw blurRad="50800" dist="88900" algn="l" rotWithShape="0">
                    <a:prstClr val="black"/>
                  </a:outerShdw>
                </a:effectLst>
                <a:uLnTx/>
                <a:uFillTx/>
                <a:latin typeface="Arial Narrow" panose="020B0606020202030204" pitchFamily="34" charset="0"/>
              </a:rPr>
              <a:t>Qué gran motivo para alabar a Dios, hermanos míos, y agradecerle incesantemente esta </a:t>
            </a:r>
            <a:r>
              <a:rPr kumimoji="0" lang="es-PE" sz="2400" b="1" i="0" u="none" strike="noStrike" kern="0" cap="none" spc="0" normalizeH="0" baseline="0" noProof="0" dirty="0" smtClean="0">
                <a:ln>
                  <a:noFill/>
                </a:ln>
                <a:solidFill>
                  <a:srgbClr val="EFF274">
                    <a:lumMod val="20000"/>
                    <a:lumOff val="80000"/>
                  </a:srgbClr>
                </a:solidFill>
                <a:effectLst>
                  <a:outerShdw blurRad="50800" dist="88900" algn="l" rotWithShape="0">
                    <a:prstClr val="black"/>
                  </a:outerShdw>
                </a:effectLst>
                <a:uLnTx/>
                <a:uFillTx/>
                <a:latin typeface="Arial Narrow" panose="020B0606020202030204" pitchFamily="34" charset="0"/>
              </a:rPr>
              <a:t>gracia ! </a:t>
            </a:r>
            <a:r>
              <a:rPr kumimoji="0" lang="es-PE" sz="1600" b="1" i="0" u="none" strike="noStrike" kern="0" cap="none" spc="0" normalizeH="0" baseline="0" noProof="0" dirty="0">
                <a:ln>
                  <a:noFill/>
                </a:ln>
                <a:solidFill>
                  <a:srgbClr val="EFF274">
                    <a:lumMod val="20000"/>
                    <a:lumOff val="80000"/>
                  </a:srgbClr>
                </a:solidFill>
                <a:effectLst>
                  <a:outerShdw blurRad="50800" dist="88900" algn="l" rotWithShape="0">
                    <a:prstClr val="black"/>
                  </a:outerShdw>
                </a:effectLst>
                <a:uLnTx/>
                <a:uFillTx/>
                <a:latin typeface="Arial Narrow" panose="020B0606020202030204" pitchFamily="34" charset="0"/>
              </a:rPr>
              <a:t>(XI, 387)</a:t>
            </a:r>
            <a:endParaRPr kumimoji="0" lang="es-ES_tradnl" sz="2400" b="1" i="0" u="none" strike="noStrike" kern="0" cap="none" spc="0" normalizeH="0" baseline="0" noProof="0" dirty="0">
              <a:ln>
                <a:noFill/>
              </a:ln>
              <a:solidFill>
                <a:srgbClr val="EFF274">
                  <a:lumMod val="20000"/>
                  <a:lumOff val="80000"/>
                </a:srgbClr>
              </a:solidFill>
              <a:effectLst>
                <a:outerShdw blurRad="50800" dist="88900" algn="l" rotWithShape="0">
                  <a:prstClr val="black"/>
                </a:outerShdw>
              </a:effectLst>
              <a:uLnTx/>
              <a:uFillTx/>
              <a:latin typeface="Arial Narrow" panose="020B0606020202030204" pitchFamily="34" charset="0"/>
            </a:endParaRPr>
          </a:p>
        </p:txBody>
      </p:sp>
    </p:spTree>
    <p:extLst>
      <p:ext uri="{BB962C8B-B14F-4D97-AF65-F5344CB8AC3E}">
        <p14:creationId xmlns:p14="http://schemas.microsoft.com/office/powerpoint/2010/main" val="21930422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16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564x/47/da/91/47da91c32c87e8728a379d7948aee4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2797"/>
            <a:ext cx="8277498" cy="606379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2 Marcador de contenido"/>
          <p:cNvSpPr>
            <a:spLocks noGrp="1"/>
          </p:cNvSpPr>
          <p:nvPr>
            <p:ph idx="1"/>
          </p:nvPr>
        </p:nvSpPr>
        <p:spPr>
          <a:xfrm>
            <a:off x="1445623" y="761111"/>
            <a:ext cx="6723017" cy="1512168"/>
          </a:xfrm>
          <a:noFill/>
          <a:scene3d>
            <a:camera prst="orthographicFront"/>
            <a:lightRig rig="threePt" dir="t"/>
          </a:scene3d>
          <a:sp3d>
            <a:bevelT w="152400" h="50800" prst="softRound"/>
          </a:sp3d>
        </p:spPr>
        <p:txBody>
          <a:bodyPr/>
          <a:lstStyle/>
          <a:p>
            <a:pPr marL="0" indent="0" algn="ctr">
              <a:buNone/>
            </a:pPr>
            <a:r>
              <a:rPr lang="es-PE" sz="2400" b="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Todo cristiano es misionero </a:t>
            </a:r>
            <a:r>
              <a:rPr lang="es-PE" sz="2400" b="1"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                                                           en </a:t>
            </a:r>
            <a:r>
              <a:rPr lang="es-PE" sz="2400" b="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la medida en que se ha encontrado con </a:t>
            </a:r>
            <a:r>
              <a:rPr lang="es-PE" sz="2400" b="1"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                                      el </a:t>
            </a:r>
            <a:r>
              <a:rPr lang="es-PE" sz="2400" b="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amor de Dios en Cristo Jesús; ya no decimos que somos </a:t>
            </a:r>
            <a:r>
              <a:rPr lang="es-PE" sz="2400" b="1"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«discípulos» </a:t>
            </a:r>
            <a:r>
              <a:rPr lang="es-PE" sz="2400" b="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y </a:t>
            </a:r>
            <a:r>
              <a:rPr lang="es-PE" sz="2400" b="1"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«misioneros», </a:t>
            </a:r>
            <a:endParaRPr lang="es-PE" sz="2400" b="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p:txBody>
      </p:sp>
      <p:sp>
        <p:nvSpPr>
          <p:cNvPr id="6" name="2 Marcador de contenido"/>
          <p:cNvSpPr txBox="1">
            <a:spLocks/>
          </p:cNvSpPr>
          <p:nvPr/>
        </p:nvSpPr>
        <p:spPr bwMode="auto">
          <a:xfrm>
            <a:off x="966652" y="4269053"/>
            <a:ext cx="7432043" cy="1539565"/>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s</a:t>
            </a: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i no nos convencemos, miremos a los primeros discípulos, quienes inmediatamente después de conocer la mirada de Jesús, salían a proclamarlo gozosos.                               (</a:t>
            </a:r>
            <a:r>
              <a:rPr kumimoji="0" lang="es-PE" sz="2400" b="1" i="0" u="none" strike="noStrike" kern="0" cap="none" spc="0" normalizeH="0" baseline="0" noProof="0" dirty="0" err="1"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Evangelii</a:t>
            </a: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 </a:t>
            </a:r>
            <a:r>
              <a:rPr kumimoji="0" lang="es-PE" sz="2400" b="1" i="0" u="none" strike="noStrike" kern="0" cap="none" spc="0" normalizeH="0" baseline="0" noProof="0" dirty="0" err="1"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Gaudium</a:t>
            </a: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rPr>
              <a:t> 120)</a:t>
            </a:r>
            <a:endPar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pic>
        <p:nvPicPr>
          <p:cNvPr id="3076" name="Picture 4" descr="Evangelii Gaudium. Lee y coment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32170" y="2411575"/>
            <a:ext cx="2933201" cy="1719181"/>
          </a:xfrm>
          <a:prstGeom prst="rect">
            <a:avLst/>
          </a:prstGeom>
          <a:ln w="190500" cap="sq">
            <a:solidFill>
              <a:srgbClr val="FFC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4249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8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8868" y="348773"/>
            <a:ext cx="8343245" cy="6130404"/>
          </a:xfrm>
          <a:prstGeom prst="rect">
            <a:avLst/>
          </a:prstGeom>
        </p:spPr>
      </p:pic>
      <p:sp>
        <p:nvSpPr>
          <p:cNvPr id="5" name="4 Rectángulo"/>
          <p:cNvSpPr/>
          <p:nvPr/>
        </p:nvSpPr>
        <p:spPr>
          <a:xfrm>
            <a:off x="1111448" y="5142380"/>
            <a:ext cx="7553581"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smtClean="0">
                <a:ln>
                  <a:noFill/>
                </a:ln>
                <a:solidFill>
                  <a:srgbClr val="FFFF00"/>
                </a:solidFill>
                <a:effectLst>
                  <a:glow rad="101600">
                    <a:srgbClr val="060606">
                      <a:alpha val="60000"/>
                    </a:srgbClr>
                  </a:glow>
                  <a:outerShdw blurRad="50800" dist="38100" algn="l" rotWithShape="0">
                    <a:prstClr val="black"/>
                  </a:outerShdw>
                </a:effectLst>
                <a:uLnTx/>
                <a:uFillTx/>
                <a:latin typeface="Tekton Pro" panose="020F0603020208020904" pitchFamily="34" charset="0"/>
                <a:ea typeface="+mn-ea"/>
                <a:cs typeface="+mn-cs"/>
              </a:rPr>
              <a:t>le </a:t>
            </a:r>
            <a:r>
              <a:rPr kumimoji="0" lang="es-PE" sz="2400" b="1" i="0" u="none" strike="noStrike" kern="1200" cap="none" spc="0" normalizeH="0" baseline="0" noProof="0" dirty="0">
                <a:ln>
                  <a:noFill/>
                </a:ln>
                <a:solidFill>
                  <a:srgbClr val="FFFF00"/>
                </a:solidFill>
                <a:effectLst>
                  <a:glow rad="101600">
                    <a:srgbClr val="060606">
                      <a:alpha val="60000"/>
                    </a:srgbClr>
                  </a:glow>
                  <a:outerShdw blurRad="50800" dist="38100" algn="l" rotWithShape="0">
                    <a:prstClr val="black"/>
                  </a:outerShdw>
                </a:effectLst>
                <a:uLnTx/>
                <a:uFillTx/>
                <a:latin typeface="Tekton Pro" panose="020F0603020208020904" pitchFamily="34" charset="0"/>
                <a:ea typeface="+mn-ea"/>
                <a:cs typeface="+mn-cs"/>
              </a:rPr>
              <a:t>pido al Señor la luz necesaria </a:t>
            </a:r>
            <a:r>
              <a:rPr kumimoji="0" lang="es-PE" sz="2400" b="1" i="0" u="none" strike="noStrike" kern="1200" cap="none" spc="0" normalizeH="0" baseline="0" noProof="0" dirty="0" smtClean="0">
                <a:ln>
                  <a:noFill/>
                </a:ln>
                <a:solidFill>
                  <a:srgbClr val="FFFF00"/>
                </a:solidFill>
                <a:effectLst>
                  <a:glow rad="101600">
                    <a:srgbClr val="060606">
                      <a:alpha val="60000"/>
                    </a:srgbClr>
                  </a:glow>
                  <a:outerShdw blurRad="50800" dist="38100" algn="l" rotWithShape="0">
                    <a:prstClr val="black"/>
                  </a:outerShdw>
                </a:effectLst>
                <a:uLnTx/>
                <a:uFillTx/>
                <a:latin typeface="Tekton Pro" panose="020F0603020208020904" pitchFamily="34" charset="0"/>
                <a:ea typeface="+mn-ea"/>
                <a:cs typeface="+mn-cs"/>
              </a:rPr>
              <a:t>                                              para descubrir </a:t>
            </a:r>
            <a:r>
              <a:rPr kumimoji="0" lang="es-PE" sz="2400" b="1" i="0" u="none" strike="noStrike" kern="1200" cap="none" spc="0" normalizeH="0" baseline="0" noProof="0" dirty="0">
                <a:ln>
                  <a:noFill/>
                </a:ln>
                <a:solidFill>
                  <a:srgbClr val="FFFF00"/>
                </a:solidFill>
                <a:effectLst>
                  <a:glow rad="101600">
                    <a:srgbClr val="060606">
                      <a:alpha val="60000"/>
                    </a:srgbClr>
                  </a:glow>
                  <a:outerShdw blurRad="50800" dist="38100" algn="l" rotWithShape="0">
                    <a:prstClr val="black"/>
                  </a:outerShdw>
                </a:effectLst>
                <a:uLnTx/>
                <a:uFillTx/>
                <a:latin typeface="Tekton Pro" panose="020F0603020208020904" pitchFamily="34" charset="0"/>
                <a:ea typeface="+mn-ea"/>
                <a:cs typeface="+mn-cs"/>
              </a:rPr>
              <a:t>en qué debo cambiar, </a:t>
            </a:r>
            <a:r>
              <a:rPr kumimoji="0" lang="es-PE" sz="2400" b="1" i="0" u="none" strike="noStrike" kern="1200" cap="none" spc="0" normalizeH="0" baseline="0" noProof="0" dirty="0" smtClean="0">
                <a:ln>
                  <a:noFill/>
                </a:ln>
                <a:solidFill>
                  <a:srgbClr val="FFFF00"/>
                </a:solidFill>
                <a:effectLst>
                  <a:glow rad="101600">
                    <a:srgbClr val="060606">
                      <a:alpha val="60000"/>
                    </a:srgbClr>
                  </a:glow>
                  <a:outerShdw blurRad="50800" dist="38100" algn="l" rotWithShape="0">
                    <a:prstClr val="black"/>
                  </a:outerShdw>
                </a:effectLst>
                <a:uLnTx/>
                <a:uFillTx/>
                <a:latin typeface="Tekton Pro" panose="020F0603020208020904" pitchFamily="34" charset="0"/>
                <a:ea typeface="+mn-ea"/>
                <a:cs typeface="+mn-cs"/>
              </a:rPr>
              <a:t>cuál es </a:t>
            </a:r>
            <a:r>
              <a:rPr kumimoji="0" lang="es-PE" sz="2400" b="1" i="0" u="none" strike="noStrike" kern="1200" cap="none" spc="0" normalizeH="0" baseline="0" noProof="0" dirty="0">
                <a:ln>
                  <a:noFill/>
                </a:ln>
                <a:solidFill>
                  <a:srgbClr val="FFFF00"/>
                </a:solidFill>
                <a:effectLst>
                  <a:glow rad="101600">
                    <a:srgbClr val="060606">
                      <a:alpha val="60000"/>
                    </a:srgbClr>
                  </a:glow>
                  <a:outerShdw blurRad="50800" dist="38100" algn="l" rotWithShape="0">
                    <a:prstClr val="black"/>
                  </a:outerShdw>
                </a:effectLst>
                <a:uLnTx/>
                <a:uFillTx/>
                <a:latin typeface="Tekton Pro" panose="020F0603020208020904" pitchFamily="34" charset="0"/>
                <a:ea typeface="+mn-ea"/>
                <a:cs typeface="+mn-cs"/>
              </a:rPr>
              <a:t>la conversión que espera de mí.</a:t>
            </a:r>
          </a:p>
        </p:txBody>
      </p:sp>
      <p:sp>
        <p:nvSpPr>
          <p:cNvPr id="2" name="1 Rectángulo"/>
          <p:cNvSpPr/>
          <p:nvPr/>
        </p:nvSpPr>
        <p:spPr>
          <a:xfrm>
            <a:off x="497001" y="162651"/>
            <a:ext cx="408348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5400" b="1" i="0" u="none" strike="noStrike" kern="1200" cap="none" spc="50" normalizeH="0" baseline="0" noProof="0" dirty="0">
                <a:ln w="11430"/>
                <a:gradFill>
                  <a:gsLst>
                    <a:gs pos="25000">
                      <a:srgbClr val="FFFFCC">
                        <a:satMod val="155000"/>
                      </a:srgbClr>
                    </a:gs>
                    <a:gs pos="100000">
                      <a:srgbClr val="FFFFCC">
                        <a:shade val="45000"/>
                        <a:satMod val="165000"/>
                      </a:srgbClr>
                    </a:gs>
                  </a:gsLst>
                  <a:lin ang="5400000"/>
                </a:gradFill>
                <a:effectLst>
                  <a:glow rad="101600">
                    <a:srgbClr val="000000">
                      <a:satMod val="175000"/>
                      <a:alpha val="40000"/>
                    </a:srgbClr>
                  </a:glow>
                  <a:outerShdw blurRad="76200" dist="50800" dir="5400000" algn="tl" rotWithShape="0">
                    <a:srgbClr val="000000">
                      <a:alpha val="65000"/>
                    </a:srgbClr>
                  </a:outerShdw>
                </a:effectLst>
                <a:uLnTx/>
                <a:uFillTx/>
                <a:latin typeface="Times New Roman" pitchFamily="18" charset="0"/>
                <a:ea typeface="+mn-ea"/>
                <a:cs typeface="+mn-cs"/>
              </a:rPr>
              <a:t>Compromiso</a:t>
            </a:r>
          </a:p>
        </p:txBody>
      </p:sp>
      <p:sp>
        <p:nvSpPr>
          <p:cNvPr id="8" name="4 Rectángulo"/>
          <p:cNvSpPr/>
          <p:nvPr/>
        </p:nvSpPr>
        <p:spPr>
          <a:xfrm>
            <a:off x="4498346" y="550328"/>
            <a:ext cx="4166683"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00"/>
                </a:solidFill>
                <a:effectLst>
                  <a:glow rad="101600">
                    <a:srgbClr val="060606">
                      <a:alpha val="60000"/>
                    </a:srgbClr>
                  </a:glow>
                  <a:outerShdw blurRad="50800" dist="38100" algn="l" rotWithShape="0">
                    <a:prstClr val="black"/>
                  </a:outerShdw>
                </a:effectLst>
                <a:uLnTx/>
                <a:uFillTx/>
                <a:latin typeface="Tekton Pro" panose="020F0603020208020904" pitchFamily="34" charset="0"/>
                <a:ea typeface="+mn-ea"/>
                <a:cs typeface="+mn-cs"/>
              </a:rPr>
              <a:t>En mi tiempo de oración personal, </a:t>
            </a:r>
          </a:p>
        </p:txBody>
      </p:sp>
    </p:spTree>
    <p:extLst>
      <p:ext uri="{BB962C8B-B14F-4D97-AF65-F5344CB8AC3E}">
        <p14:creationId xmlns:p14="http://schemas.microsoft.com/office/powerpoint/2010/main" val="1208951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par>
                          <p:cTn id="10" fill="hold">
                            <p:stCondLst>
                              <p:cond delay="11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0174" y="382465"/>
            <a:ext cx="8333232" cy="6122837"/>
          </a:xfrm>
          <a:prstGeom prst="rect">
            <a:avLst/>
          </a:prstGeom>
          <a:scene3d>
            <a:camera prst="orthographicFront"/>
            <a:lightRig rig="threePt" dir="t"/>
          </a:scene3d>
          <a:sp3d>
            <a:bevelT prst="convex"/>
          </a:sp3d>
        </p:spPr>
      </p:pic>
      <p:sp>
        <p:nvSpPr>
          <p:cNvPr id="351238" name="Rectangle 6"/>
          <p:cNvSpPr>
            <a:spLocks noChangeArrowheads="1"/>
          </p:cNvSpPr>
          <p:nvPr/>
        </p:nvSpPr>
        <p:spPr bwMode="auto">
          <a:xfrm>
            <a:off x="435772" y="1465274"/>
            <a:ext cx="3561462" cy="4547982"/>
          </a:xfrm>
          <a:prstGeom prst="rect">
            <a:avLst/>
          </a:prstGeom>
          <a:noFill/>
          <a:ln w="9525">
            <a:noFill/>
            <a:miter lim="800000"/>
            <a:headEnd/>
            <a:tailEnd/>
          </a:ln>
        </p:spPr>
        <p:txBody>
          <a:bodyPr/>
          <a:lstStyle/>
          <a:p>
            <a:pPr lvl="0" indent="-342900" fontAlgn="base">
              <a:spcAft>
                <a:spcPct val="0"/>
              </a:spcAft>
              <a:defRPr/>
            </a:pPr>
            <a:r>
              <a:rPr kumimoji="0" lang="es-PE" sz="2600" b="1" i="0" u="none" strike="noStrike" kern="1200" cap="none" spc="0" normalizeH="0" baseline="0" noProof="0" dirty="0" smtClean="0">
                <a:ln>
                  <a:noFill/>
                </a:ln>
                <a:solidFill>
                  <a:schemeClr val="bg1">
                    <a:lumMod val="20000"/>
                    <a:lumOff val="80000"/>
                  </a:schemeClr>
                </a:solidFill>
                <a:effectLst>
                  <a:outerShdw blurRad="50800" dist="38100" dir="10800000" algn="r" rotWithShape="0">
                    <a:prstClr val="black"/>
                  </a:outerShdw>
                </a:effectLst>
                <a:uLnTx/>
                <a:uFillTx/>
                <a:latin typeface="Arial Narrow" panose="020B0606020202030204" pitchFamily="34" charset="0"/>
              </a:rPr>
              <a:t>Bendito seas, Señor Jesús, porque hoy nos invitas a optar contigo por la espléndida aventura del reino de Dios, </a:t>
            </a:r>
            <a:r>
              <a:rPr lang="es-ES" sz="2600" b="1" dirty="0">
                <a:solidFill>
                  <a:schemeClr val="bg1">
                    <a:lumMod val="20000"/>
                    <a:lumOff val="80000"/>
                  </a:schemeClr>
                </a:solidFill>
                <a:effectLst>
                  <a:outerShdw blurRad="50800" dist="38100" dir="10800000" algn="r" rotWithShape="0">
                    <a:prstClr val="black"/>
                  </a:outerShdw>
                </a:effectLst>
                <a:latin typeface="Arial Narrow" panose="020B0606020202030204" pitchFamily="34" charset="0"/>
              </a:rPr>
              <a:t>Haz que tu amor desbordante y el momento decisivo que vivimos nos motiven para crecer más y más como personas y cristianos. </a:t>
            </a:r>
            <a:endParaRPr kumimoji="0" lang="es-PE" sz="2600" b="1" i="0" u="none" strike="noStrike" kern="1200" cap="none" spc="0" normalizeH="0" baseline="0" noProof="0" dirty="0">
              <a:ln>
                <a:noFill/>
              </a:ln>
              <a:solidFill>
                <a:schemeClr val="bg1">
                  <a:lumMod val="20000"/>
                  <a:lumOff val="80000"/>
                </a:schemeClr>
              </a:solidFill>
              <a:effectLst>
                <a:outerShdw blurRad="50800" dist="38100" dir="10800000" algn="r" rotWithShape="0">
                  <a:prstClr val="black"/>
                </a:outerShdw>
              </a:effectLst>
              <a:uLnTx/>
              <a:uFillTx/>
              <a:latin typeface="Arial Narrow" panose="020B0606020202030204" pitchFamily="34" charset="0"/>
            </a:endParaRPr>
          </a:p>
        </p:txBody>
      </p:sp>
      <p:sp>
        <p:nvSpPr>
          <p:cNvPr id="59398" name="WordArt 7"/>
          <p:cNvSpPr>
            <a:spLocks noChangeArrowheads="1" noChangeShapeType="1" noTextEdit="1"/>
          </p:cNvSpPr>
          <p:nvPr/>
        </p:nvSpPr>
        <p:spPr bwMode="auto">
          <a:xfrm>
            <a:off x="3113425" y="382463"/>
            <a:ext cx="2952328" cy="504056"/>
          </a:xfrm>
          <a:prstGeom prst="rect">
            <a:avLst/>
          </a:prstGeom>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0" i="0" u="none" strike="noStrike" kern="1200" cap="none" spc="0" normalizeH="0" baseline="0" noProof="0" dirty="0">
                <a:ln>
                  <a:noFill/>
                </a:ln>
                <a:solidFill>
                  <a:srgbClr val="EFF274">
                    <a:lumMod val="20000"/>
                    <a:lumOff val="80000"/>
                  </a:srgbClr>
                </a:solidFill>
                <a:effectLst>
                  <a:outerShdw blurRad="50800" dist="88900" algn="l" rotWithShape="0">
                    <a:srgbClr val="C00000"/>
                  </a:outerShdw>
                </a:effectLst>
                <a:uLnTx/>
                <a:uFillTx/>
                <a:latin typeface="Swis721 Blk BT" panose="020B0904030502020204" pitchFamily="34" charset="0"/>
                <a:ea typeface="+mn-ea"/>
                <a:cs typeface="+mn-cs"/>
              </a:rPr>
              <a:t>Oración final </a:t>
            </a:r>
            <a:endParaRPr kumimoji="0" lang="es-PE" sz="2400" b="0" i="0" u="none" strike="noStrike" kern="1200" cap="none" spc="0" normalizeH="0" baseline="0" noProof="0" dirty="0">
              <a:ln>
                <a:noFill/>
              </a:ln>
              <a:solidFill>
                <a:srgbClr val="EFF274">
                  <a:lumMod val="20000"/>
                  <a:lumOff val="80000"/>
                </a:srgbClr>
              </a:solidFill>
              <a:effectLst>
                <a:outerShdw blurRad="50800" dist="88900" algn="l" rotWithShape="0">
                  <a:srgbClr val="C00000"/>
                </a:outerShdw>
              </a:effectLst>
              <a:uLnTx/>
              <a:uFillTx/>
              <a:latin typeface="Swis721 Blk BT" panose="020B09040305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600" b="0" i="0" u="none" strike="noStrike" kern="10" cap="none" spc="0" normalizeH="0" baseline="0" noProof="0" dirty="0">
              <a:ln>
                <a:noFill/>
              </a:ln>
              <a:solidFill>
                <a:srgbClr val="EFF274">
                  <a:lumMod val="20000"/>
                  <a:lumOff val="80000"/>
                </a:srgbClr>
              </a:solidFill>
              <a:effectLst>
                <a:outerShdw blurRad="50800" dist="88900" algn="l" rotWithShape="0">
                  <a:srgbClr val="C00000"/>
                </a:outerShdw>
              </a:effectLst>
              <a:uLnTx/>
              <a:uFillTx/>
              <a:latin typeface="Swis721 Blk BT" panose="020B0904030502020204" pitchFamily="34" charset="0"/>
              <a:ea typeface="+mn-ea"/>
              <a:cs typeface="+mn-cs"/>
            </a:endParaRPr>
          </a:p>
        </p:txBody>
      </p:sp>
      <p:sp>
        <p:nvSpPr>
          <p:cNvPr id="5" name="Rectangle 6"/>
          <p:cNvSpPr>
            <a:spLocks noChangeArrowheads="1"/>
          </p:cNvSpPr>
          <p:nvPr/>
        </p:nvSpPr>
        <p:spPr bwMode="auto">
          <a:xfrm>
            <a:off x="1151461" y="5509202"/>
            <a:ext cx="6876256" cy="1080120"/>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36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Matura MT Script Capitals" pitchFamily="66" charset="0"/>
              <a:ea typeface="+mn-ea"/>
              <a:cs typeface="+mn-cs"/>
            </a:endParaRPr>
          </a:p>
        </p:txBody>
      </p:sp>
      <p:sp>
        <p:nvSpPr>
          <p:cNvPr id="10" name="Rectangle 6"/>
          <p:cNvSpPr>
            <a:spLocks noChangeArrowheads="1"/>
          </p:cNvSpPr>
          <p:nvPr/>
        </p:nvSpPr>
        <p:spPr bwMode="auto">
          <a:xfrm>
            <a:off x="4712923" y="2249431"/>
            <a:ext cx="4030483" cy="4003323"/>
          </a:xfrm>
          <a:prstGeom prst="rect">
            <a:avLst/>
          </a:prstGeom>
          <a:noFill/>
          <a:ln w="9525">
            <a:noFill/>
            <a:miter lim="800000"/>
            <a:headEnd/>
            <a:tailEnd/>
          </a:ln>
        </p:spPr>
        <p:txBody>
          <a:bodyPr/>
          <a:lstStyle/>
          <a:p>
            <a:pPr lvl="0" indent="-342900" algn="r" fontAlgn="base">
              <a:spcAft>
                <a:spcPct val="0"/>
              </a:spcAft>
              <a:defRPr/>
            </a:pPr>
            <a:r>
              <a:rPr lang="es-ES" sz="2600" b="1" dirty="0" smtClean="0">
                <a:solidFill>
                  <a:schemeClr val="bg1">
                    <a:lumMod val="20000"/>
                    <a:lumOff val="80000"/>
                  </a:schemeClr>
                </a:solidFill>
                <a:effectLst>
                  <a:outerShdw blurRad="50800" dist="38100" dir="10800000" algn="r" rotWithShape="0">
                    <a:prstClr val="black"/>
                  </a:outerShdw>
                </a:effectLst>
                <a:latin typeface="Arial Narrow" panose="020B0606020202030204" pitchFamily="34" charset="0"/>
              </a:rPr>
              <a:t>Conviértenos</a:t>
            </a:r>
            <a:r>
              <a:rPr lang="es-ES" sz="2600" b="1" dirty="0">
                <a:solidFill>
                  <a:schemeClr val="bg1">
                    <a:lumMod val="20000"/>
                    <a:lumOff val="80000"/>
                  </a:schemeClr>
                </a:solidFill>
                <a:effectLst>
                  <a:outerShdw blurRad="50800" dist="38100" dir="10800000" algn="r" rotWithShape="0">
                    <a:prstClr val="black"/>
                  </a:outerShdw>
                </a:effectLst>
                <a:latin typeface="Arial Narrow" panose="020B0606020202030204" pitchFamily="34" charset="0"/>
              </a:rPr>
              <a:t>, Señor, a los valores perennes de tu reino: </a:t>
            </a:r>
          </a:p>
          <a:p>
            <a:pPr lvl="0" indent="-342900" algn="r" fontAlgn="base">
              <a:spcAft>
                <a:spcPct val="0"/>
              </a:spcAft>
              <a:defRPr/>
            </a:pPr>
            <a:r>
              <a:rPr lang="es-ES" sz="2600" b="1" dirty="0">
                <a:solidFill>
                  <a:schemeClr val="bg1">
                    <a:lumMod val="20000"/>
                    <a:lumOff val="80000"/>
                  </a:schemeClr>
                </a:solidFill>
                <a:effectLst>
                  <a:outerShdw blurRad="50800" dist="38100" dir="10800000" algn="r" rotWithShape="0">
                    <a:prstClr val="black"/>
                  </a:outerShdw>
                </a:effectLst>
                <a:latin typeface="Arial Narrow" panose="020B0606020202030204" pitchFamily="34" charset="0"/>
              </a:rPr>
              <a:t>  verdad y vida, santidad y gracia, justicia, amor y paz, Y concédenos el espíritu joven del Evangelio para amar más, para empezar la vida cada mañana, para que tu Reino venga efectivamente a nosotros. Amén.</a:t>
            </a:r>
          </a:p>
          <a:p>
            <a:pPr lvl="0" indent="-342900" algn="r" fontAlgn="base">
              <a:spcAft>
                <a:spcPct val="0"/>
              </a:spcAft>
              <a:defRPr/>
            </a:pPr>
            <a:endParaRPr lang="es-ES" sz="2600" b="1" dirty="0" smtClean="0">
              <a:solidFill>
                <a:schemeClr val="bg1">
                  <a:lumMod val="20000"/>
                  <a:lumOff val="80000"/>
                </a:schemeClr>
              </a:solidFill>
              <a:effectLst>
                <a:outerShdw blurRad="50800" dist="38100" dir="10800000" algn="r" rotWithShape="0">
                  <a:prstClr val="black"/>
                </a:outerShdw>
              </a:effectLst>
              <a:latin typeface="Arial Narrow" panose="020B0606020202030204" pitchFamily="34" charset="0"/>
            </a:endParaRPr>
          </a:p>
          <a:p>
            <a:pPr lvl="0" indent="-342900" algn="r" fontAlgn="base">
              <a:spcAft>
                <a:spcPct val="0"/>
              </a:spcAft>
              <a:defRPr/>
            </a:pPr>
            <a:endParaRPr lang="es-ES" sz="2600" b="1" dirty="0" smtClean="0">
              <a:solidFill>
                <a:schemeClr val="bg1">
                  <a:lumMod val="20000"/>
                  <a:lumOff val="80000"/>
                </a:schemeClr>
              </a:solidFill>
              <a:effectLst>
                <a:outerShdw blurRad="50800" dist="38100" dir="10800000" algn="r" rotWithShape="0">
                  <a:prstClr val="black"/>
                </a:outerShdw>
              </a:effectLst>
              <a:latin typeface="Arial Narrow" panose="020B0606020202030204" pitchFamily="34" charset="0"/>
            </a:endParaRPr>
          </a:p>
          <a:p>
            <a:pPr marL="0" marR="0" lvl="0" indent="-342900" algn="r" defTabSz="914400" rtl="0" eaLnBrk="1" fontAlgn="base" latinLnBrk="0" hangingPunct="1">
              <a:lnSpc>
                <a:spcPct val="100000"/>
              </a:lnSpc>
              <a:spcBef>
                <a:spcPts val="0"/>
              </a:spcBef>
              <a:spcAft>
                <a:spcPct val="0"/>
              </a:spcAft>
              <a:buClrTx/>
              <a:buSzTx/>
              <a:buFontTx/>
              <a:buNone/>
              <a:tabLst/>
              <a:defRPr/>
            </a:pPr>
            <a:endParaRPr kumimoji="0" lang="es-PE" sz="2600" b="1" i="0" u="none" strike="noStrike" kern="1200" cap="none" spc="0" normalizeH="0" baseline="0" noProof="0" dirty="0" smtClean="0">
              <a:ln>
                <a:noFill/>
              </a:ln>
              <a:solidFill>
                <a:schemeClr val="bg1">
                  <a:lumMod val="20000"/>
                  <a:lumOff val="80000"/>
                </a:schemeClr>
              </a:solidFill>
              <a:effectLst>
                <a:outerShdw blurRad="50800" dist="38100" dir="10800000" algn="r" rotWithShape="0">
                  <a:prstClr val="black"/>
                </a:outerShdw>
              </a:effectLst>
              <a:uLnTx/>
              <a:uFillTx/>
              <a:latin typeface="Arial Narrow" panose="020B0606020202030204" pitchFamily="34" charset="0"/>
            </a:endParaRPr>
          </a:p>
          <a:p>
            <a:pPr marL="342900" marR="0" lvl="0" indent="-342900" algn="r" defTabSz="914400" rtl="0" eaLnBrk="1" fontAlgn="base" latinLnBrk="0" hangingPunct="1">
              <a:lnSpc>
                <a:spcPct val="100000"/>
              </a:lnSpc>
              <a:spcBef>
                <a:spcPct val="20000"/>
              </a:spcBef>
              <a:spcAft>
                <a:spcPct val="0"/>
              </a:spcAft>
              <a:buClrTx/>
              <a:buSzTx/>
              <a:buFontTx/>
              <a:buNone/>
              <a:tabLst/>
              <a:defRPr/>
            </a:pPr>
            <a:endParaRPr kumimoji="0" lang="es-ES_tradnl" sz="2600" b="1" i="0" u="none" strike="noStrike" kern="1200" cap="none" spc="0" normalizeH="0" baseline="0" noProof="0" dirty="0" smtClean="0">
              <a:ln>
                <a:noFill/>
              </a:ln>
              <a:solidFill>
                <a:schemeClr val="bg1">
                  <a:lumMod val="20000"/>
                  <a:lumOff val="80000"/>
                </a:schemeClr>
              </a:solidFill>
              <a:effectLst>
                <a:outerShdw blurRad="50800" dist="38100" dir="10800000" algn="r" rotWithShape="0">
                  <a:prstClr val="black"/>
                </a:outerShdw>
              </a:effectLst>
              <a:uLnTx/>
              <a:uFillTx/>
              <a:latin typeface="Arial Narrow" panose="020B0606020202030204" pitchFamily="34" charset="0"/>
            </a:endParaRPr>
          </a:p>
          <a:p>
            <a:pPr marL="0" marR="0" lvl="0" indent="-342900" algn="r" defTabSz="914400" rtl="0" eaLnBrk="1" fontAlgn="base" latinLnBrk="0" hangingPunct="1">
              <a:lnSpc>
                <a:spcPct val="100000"/>
              </a:lnSpc>
              <a:spcBef>
                <a:spcPts val="0"/>
              </a:spcBef>
              <a:spcAft>
                <a:spcPct val="0"/>
              </a:spcAft>
              <a:buClrTx/>
              <a:buSzTx/>
              <a:buFontTx/>
              <a:buNone/>
              <a:tabLst/>
              <a:defRPr/>
            </a:pPr>
            <a:endParaRPr kumimoji="0" lang="es-PE" sz="2600" b="1" i="0" u="none" strike="noStrike" kern="1200" cap="none" spc="0" normalizeH="0" baseline="0" noProof="0" dirty="0">
              <a:ln>
                <a:noFill/>
              </a:ln>
              <a:solidFill>
                <a:schemeClr val="bg1">
                  <a:lumMod val="20000"/>
                  <a:lumOff val="80000"/>
                </a:schemeClr>
              </a:solidFill>
              <a:effectLst>
                <a:outerShdw blurRad="50800" dist="38100" dir="10800000" algn="r" rotWithShape="0">
                  <a:prstClr val="black"/>
                </a:outerShdw>
              </a:effectLst>
              <a:uLnTx/>
              <a:uFillTx/>
              <a:latin typeface="Arial Narrow" panose="020B0606020202030204" pitchFamily="34" charset="0"/>
            </a:endParaRPr>
          </a:p>
        </p:txBody>
      </p:sp>
    </p:spTree>
    <p:extLst>
      <p:ext uri="{BB962C8B-B14F-4D97-AF65-F5344CB8AC3E}">
        <p14:creationId xmlns:p14="http://schemas.microsoft.com/office/powerpoint/2010/main" val="5350634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51238"/>
                                        </p:tgtEl>
                                        <p:attrNameLst>
                                          <p:attrName>style.visibility</p:attrName>
                                        </p:attrNameLst>
                                      </p:cBhvr>
                                      <p:to>
                                        <p:strVal val="visible"/>
                                      </p:to>
                                    </p:set>
                                    <p:anim calcmode="lin" valueType="num">
                                      <p:cBhvr>
                                        <p:cTn id="7" dur="250" fill="hold"/>
                                        <p:tgtEl>
                                          <p:spTgt spid="351238"/>
                                        </p:tgtEl>
                                        <p:attrNameLst>
                                          <p:attrName>ppt_w</p:attrName>
                                        </p:attrNameLst>
                                      </p:cBhvr>
                                      <p:tavLst>
                                        <p:tav tm="0">
                                          <p:val>
                                            <p:strVal val="4/3*#ppt_w"/>
                                          </p:val>
                                        </p:tav>
                                        <p:tav tm="100000">
                                          <p:val>
                                            <p:strVal val="#ppt_w"/>
                                          </p:val>
                                        </p:tav>
                                      </p:tavLst>
                                    </p:anim>
                                    <p:anim calcmode="lin" valueType="num">
                                      <p:cBhvr>
                                        <p:cTn id="8" dur="250" fill="hold"/>
                                        <p:tgtEl>
                                          <p:spTgt spid="351238"/>
                                        </p:tgtEl>
                                        <p:attrNameLst>
                                          <p:attrName>ppt_h</p:attrName>
                                        </p:attrNameLst>
                                      </p:cBhvr>
                                      <p:tavLst>
                                        <p:tav tm="0">
                                          <p:val>
                                            <p:strVal val="4/3*#ppt_h"/>
                                          </p:val>
                                        </p:tav>
                                        <p:tav tm="100000">
                                          <p:val>
                                            <p:strVal val="#ppt_h"/>
                                          </p:val>
                                        </p:tav>
                                      </p:tavLst>
                                    </p:anim>
                                  </p:childTnLst>
                                </p:cTn>
                              </p:par>
                            </p:childTnLst>
                          </p:cTn>
                        </p:par>
                        <p:par>
                          <p:cTn id="9" fill="hold">
                            <p:stCondLst>
                              <p:cond delay="11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strVal val="4/3*#ppt_w"/>
                                          </p:val>
                                        </p:tav>
                                        <p:tav tm="100000">
                                          <p:val>
                                            <p:strVal val="#ppt_w"/>
                                          </p:val>
                                        </p:tav>
                                      </p:tavLst>
                                    </p:anim>
                                    <p:anim calcmode="lin" valueType="num">
                                      <p:cBhvr>
                                        <p:cTn id="13" dur="25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8"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3205" y="382305"/>
            <a:ext cx="8357618" cy="6088163"/>
          </a:xfrm>
          <a:prstGeom prst="rect">
            <a:avLst/>
          </a:prstGeom>
          <a:scene3d>
            <a:camera prst="orthographicFront"/>
            <a:lightRig rig="threePt" dir="t"/>
          </a:scene3d>
          <a:sp3d>
            <a:bevelT prst="convex"/>
          </a:sp3d>
        </p:spPr>
      </p:pic>
      <p:sp>
        <p:nvSpPr>
          <p:cNvPr id="9" name="Text Box 7"/>
          <p:cNvSpPr txBox="1">
            <a:spLocks noChangeArrowheads="1"/>
          </p:cNvSpPr>
          <p:nvPr/>
        </p:nvSpPr>
        <p:spPr bwMode="auto">
          <a:xfrm>
            <a:off x="2093010" y="6304002"/>
            <a:ext cx="4713668" cy="553998"/>
          </a:xfrm>
          <a:prstGeom prst="rect">
            <a:avLst/>
          </a:prstGeom>
          <a:solidFill>
            <a:srgbClr val="4AB505"/>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Divina:  </a:t>
            </a:r>
            <a:r>
              <a:rPr kumimoji="0" lang="es-PE" sz="1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Padre César Chávez  Alva (Chuno)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Point :  Sor Pilar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Caycho</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Vela  - Hija de la Caridad de San Vicente de Paúl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www.hijasdelacaridadperu.org             www.cm.peru.com.pe</a:t>
            </a:r>
          </a:p>
        </p:txBody>
      </p:sp>
    </p:spTree>
    <p:extLst>
      <p:ext uri="{BB962C8B-B14F-4D97-AF65-F5344CB8AC3E}">
        <p14:creationId xmlns:p14="http://schemas.microsoft.com/office/powerpoint/2010/main" val="3322143262"/>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2b/65/7e/2b657ed7f95b6c60c342be73904833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94" y="398732"/>
            <a:ext cx="8311412" cy="606302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871233" y="398732"/>
            <a:ext cx="3179075" cy="461665"/>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s-ES_tradnl" sz="2400" b="1" i="0" u="none" strike="noStrike" kern="1200" cap="all" spc="0" normalizeH="0" baseline="0" noProof="0" dirty="0">
                <a:ln w="0"/>
                <a:solidFill>
                  <a:srgbClr val="FFFF00"/>
                </a:solidFill>
                <a:effectLst>
                  <a:outerShdw blurRad="50800" dist="76200" dir="2700000" algn="tl" rotWithShape="0">
                    <a:srgbClr val="990000"/>
                  </a:outerShdw>
                  <a:reflection blurRad="12700" stA="50000" endPos="50000" dist="5000" dir="5400000" sy="-100000" rotWithShape="0"/>
                </a:effectLst>
                <a:uLnTx/>
                <a:uFillTx/>
                <a:latin typeface="Cooper Black" panose="0208090404030B020404" pitchFamily="18" charset="0"/>
                <a:ea typeface="Times New Roman" pitchFamily="18" charset="0"/>
                <a:cs typeface="Arial" charset="0"/>
              </a:rPr>
              <a:t>AMBIENTACIÓN:</a:t>
            </a:r>
            <a:r>
              <a:rPr kumimoji="0" lang="es-ES_tradnl" sz="2400" b="1" i="0" u="none" strike="noStrike" kern="1200" cap="all" spc="0" normalizeH="0" baseline="0" noProof="0" dirty="0">
                <a:ln w="0"/>
                <a:gradFill flip="none">
                  <a:gsLst>
                    <a:gs pos="0">
                      <a:srgbClr val="9966FF">
                        <a:tint val="75000"/>
                        <a:shade val="75000"/>
                        <a:satMod val="170000"/>
                      </a:srgbClr>
                    </a:gs>
                    <a:gs pos="49000">
                      <a:srgbClr val="9966FF">
                        <a:tint val="88000"/>
                        <a:shade val="65000"/>
                        <a:satMod val="172000"/>
                      </a:srgbClr>
                    </a:gs>
                    <a:gs pos="50000">
                      <a:srgbClr val="9966FF">
                        <a:shade val="65000"/>
                        <a:satMod val="130000"/>
                      </a:srgbClr>
                    </a:gs>
                    <a:gs pos="92000">
                      <a:srgbClr val="9966FF">
                        <a:shade val="50000"/>
                        <a:satMod val="120000"/>
                      </a:srgbClr>
                    </a:gs>
                    <a:gs pos="100000">
                      <a:srgbClr val="9966FF">
                        <a:shade val="48000"/>
                        <a:satMod val="120000"/>
                      </a:srgbClr>
                    </a:gs>
                  </a:gsLst>
                  <a:lin ang="5400000"/>
                </a:gradFill>
                <a:effectLst>
                  <a:outerShdw blurRad="50800" dist="76200" dir="2700000" algn="tl" rotWithShape="0">
                    <a:srgbClr val="990000"/>
                  </a:outerShdw>
                  <a:reflection blurRad="12700" stA="50000" endPos="50000" dist="5000" dir="5400000" sy="-100000" rotWithShape="0"/>
                </a:effectLst>
                <a:uLnTx/>
                <a:uFillTx/>
                <a:latin typeface="Cooper Black" panose="0208090404030B020404" pitchFamily="18" charset="0"/>
                <a:ea typeface="Times New Roman" pitchFamily="18" charset="0"/>
                <a:cs typeface="Arial" charset="0"/>
              </a:rPr>
              <a:t>  </a:t>
            </a:r>
            <a:endParaRPr kumimoji="0" lang="es-ES_tradnl" sz="2400" b="1" i="1" u="none" strike="noStrike" kern="1200" cap="all" spc="0" normalizeH="0" baseline="0" noProof="0" dirty="0">
              <a:ln w="0"/>
              <a:gradFill flip="none">
                <a:gsLst>
                  <a:gs pos="0">
                    <a:srgbClr val="9966FF">
                      <a:tint val="75000"/>
                      <a:shade val="75000"/>
                      <a:satMod val="170000"/>
                    </a:srgbClr>
                  </a:gs>
                  <a:gs pos="49000">
                    <a:srgbClr val="9966FF">
                      <a:tint val="88000"/>
                      <a:shade val="65000"/>
                      <a:satMod val="172000"/>
                    </a:srgbClr>
                  </a:gs>
                  <a:gs pos="50000">
                    <a:srgbClr val="9966FF">
                      <a:shade val="65000"/>
                      <a:satMod val="130000"/>
                    </a:srgbClr>
                  </a:gs>
                  <a:gs pos="92000">
                    <a:srgbClr val="9966FF">
                      <a:shade val="50000"/>
                      <a:satMod val="120000"/>
                    </a:srgbClr>
                  </a:gs>
                  <a:gs pos="100000">
                    <a:srgbClr val="9966FF">
                      <a:shade val="48000"/>
                      <a:satMod val="120000"/>
                    </a:srgbClr>
                  </a:gs>
                </a:gsLst>
                <a:lin ang="5400000"/>
              </a:gradFill>
              <a:effectLst>
                <a:outerShdw blurRad="50800" dist="76200" dir="2700000" algn="tl" rotWithShape="0">
                  <a:srgbClr val="990000"/>
                </a:outerShdw>
                <a:reflection blurRad="12700" stA="50000" endPos="50000" dist="5000" dir="5400000" sy="-100000" rotWithShape="0"/>
              </a:effectLst>
              <a:uLnTx/>
              <a:uFillTx/>
              <a:latin typeface="Cooper Black" panose="0208090404030B020404" pitchFamily="18" charset="0"/>
              <a:ea typeface="Times New Roman" pitchFamily="18" charset="0"/>
              <a:cs typeface="Arial" charset="0"/>
            </a:endParaRPr>
          </a:p>
        </p:txBody>
      </p:sp>
      <p:sp>
        <p:nvSpPr>
          <p:cNvPr id="9" name="Text Box 3"/>
          <p:cNvSpPr txBox="1">
            <a:spLocks noChangeArrowheads="1"/>
          </p:cNvSpPr>
          <p:nvPr/>
        </p:nvSpPr>
        <p:spPr bwMode="auto">
          <a:xfrm>
            <a:off x="344908" y="4034137"/>
            <a:ext cx="8398498" cy="2246769"/>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28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ekton Pro" pitchFamily="34" charset="0"/>
                <a:ea typeface="+mn-ea"/>
                <a:cs typeface="+mn-cs"/>
              </a:rPr>
              <a:t>Dios nos sigue invitando a «convertirnos y a creer la Buena Noticia</a:t>
            </a:r>
            <a:r>
              <a:rPr kumimoji="0" lang="es-PE" sz="2800" i="1" u="none" strike="noStrike" kern="1200" normalizeH="0" baseline="0" noProof="0" dirty="0" smtClean="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ekton Pro" pitchFamily="34" charset="0"/>
                <a:ea typeface="+mn-ea"/>
                <a:cs typeface="+mn-cs"/>
              </a:rPr>
              <a:t>», a </a:t>
            </a:r>
            <a:r>
              <a:rPr kumimoji="0" lang="es-PE" sz="28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ekton Pro" pitchFamily="34" charset="0"/>
                <a:ea typeface="+mn-ea"/>
                <a:cs typeface="+mn-cs"/>
              </a:rPr>
              <a:t>que cambiemos de verdad para que en nuestro mundo se haga presente ese Reino cuya semilla El ya ha plantado entre nosotros. </a:t>
            </a:r>
            <a:endParaRPr kumimoji="0" lang="es-ES_tradnl" sz="28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ekton Pro" pitchFamily="34" charset="0"/>
              <a:ea typeface="+mn-ea"/>
              <a:cs typeface="+mn-cs"/>
            </a:endParaRPr>
          </a:p>
        </p:txBody>
      </p:sp>
    </p:spTree>
    <p:extLst>
      <p:ext uri="{BB962C8B-B14F-4D97-AF65-F5344CB8AC3E}">
        <p14:creationId xmlns:p14="http://schemas.microsoft.com/office/powerpoint/2010/main" val="21690985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nes de dios para fondo de pantalla de inicio | Fondo de pantalla de  inicio, Jesús fondo de pantalla, Montaje fotográf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40" y="383177"/>
            <a:ext cx="8326574" cy="6131361"/>
          </a:xfrm>
          <a:prstGeom prst="rect">
            <a:avLst/>
          </a:prstGeom>
          <a:noFill/>
          <a:extLst>
            <a:ext uri="{909E8E84-426E-40DD-AFC4-6F175D3DCCD1}">
              <a14:hiddenFill xmlns:a14="http://schemas.microsoft.com/office/drawing/2010/main">
                <a:solidFill>
                  <a:srgbClr val="FFFFFF"/>
                </a:solidFill>
              </a14:hiddenFill>
            </a:ext>
          </a:extLst>
        </p:spPr>
      </p:pic>
      <p:sp>
        <p:nvSpPr>
          <p:cNvPr id="2" name="WordArt 6"/>
          <p:cNvSpPr>
            <a:spLocks noChangeArrowheads="1" noChangeShapeType="1" noTextEdit="1"/>
          </p:cNvSpPr>
          <p:nvPr/>
        </p:nvSpPr>
        <p:spPr bwMode="auto">
          <a:xfrm>
            <a:off x="913594" y="495780"/>
            <a:ext cx="2953011" cy="51441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Impact"/>
                <a:ea typeface="+mn-ea"/>
                <a:cs typeface="+mn-cs"/>
              </a:rPr>
              <a:t>Oración inicial</a:t>
            </a:r>
          </a:p>
        </p:txBody>
      </p:sp>
      <p:sp>
        <p:nvSpPr>
          <p:cNvPr id="8" name="Text Box 5"/>
          <p:cNvSpPr txBox="1">
            <a:spLocks noChangeArrowheads="1"/>
          </p:cNvSpPr>
          <p:nvPr/>
        </p:nvSpPr>
        <p:spPr bwMode="auto">
          <a:xfrm>
            <a:off x="3759412" y="1000579"/>
            <a:ext cx="4914325" cy="4893647"/>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1" i="0" u="none" strike="noStrike" kern="1200" cap="none" spc="50" normalizeH="0" baseline="0" noProof="0" dirty="0">
                <a:ln w="9525" cmpd="sng">
                  <a:solidFill>
                    <a:sysClr val="windowText" lastClr="000000"/>
                  </a:solidFill>
                  <a:prstDash val="solid"/>
                </a:ln>
                <a:solidFill>
                  <a:srgbClr val="FFFF00"/>
                </a:solidFill>
                <a:effectLst>
                  <a:glow rad="635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rPr>
              <a:t>Señor Jesús, </a:t>
            </a:r>
            <a:endParaRPr kumimoji="0" lang="es-ES" sz="2600" b="1" i="0" u="none" strike="noStrike" kern="1200" cap="none" spc="50" normalizeH="0" baseline="0" noProof="0" dirty="0">
              <a:ln w="9525" cmpd="sng">
                <a:solidFill>
                  <a:sysClr val="windowText" lastClr="000000"/>
                </a:solidFill>
                <a:prstDash val="solid"/>
              </a:ln>
              <a:solidFill>
                <a:srgbClr val="FFFF00"/>
              </a:solidFill>
              <a:effectLst>
                <a:glow rad="635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b="1" i="0" u="none" strike="noStrike" kern="1200" cap="none" spc="50" normalizeH="0" baseline="0" noProof="0" dirty="0">
                <a:ln w="9525" cmpd="sng">
                  <a:solidFill>
                    <a:sysClr val="windowText" lastClr="000000"/>
                  </a:solidFill>
                  <a:prstDash val="solid"/>
                </a:ln>
                <a:solidFill>
                  <a:srgbClr val="FFFF00"/>
                </a:solidFill>
                <a:effectLst>
                  <a:glow rad="635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rPr>
              <a:t>Tú que en la plenitud de los tiempos,  has venido a manifestar el reinado de Dios, que nos has invitado a </a:t>
            </a:r>
            <a:r>
              <a:rPr kumimoji="0" lang="es-PE" sz="2600" b="1" i="0" u="none" strike="noStrike" kern="1200" cap="none" spc="50" normalizeH="0" baseline="0" noProof="0" dirty="0" smtClean="0">
                <a:ln w="9525" cmpd="sng">
                  <a:solidFill>
                    <a:sysClr val="windowText" lastClr="000000"/>
                  </a:solidFill>
                  <a:prstDash val="solid"/>
                </a:ln>
                <a:solidFill>
                  <a:srgbClr val="FFFF00"/>
                </a:solidFill>
                <a:effectLst>
                  <a:glow rad="635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rPr>
              <a:t>adherirnos a ese proyecto de amor, </a:t>
            </a:r>
            <a:r>
              <a:rPr kumimoji="0" lang="es-ES" sz="2600" b="1" i="0" u="none" strike="noStrike" kern="1200" cap="none" spc="50" normalizeH="0" baseline="0" noProof="0" dirty="0">
                <a:ln w="9525" cmpd="sng">
                  <a:solidFill>
                    <a:sysClr val="windowText" lastClr="000000"/>
                  </a:solidFill>
                  <a:prstDash val="solid"/>
                </a:ln>
                <a:solidFill>
                  <a:srgbClr val="FFFF00"/>
                </a:solidFill>
                <a:effectLst>
                  <a:glow rad="635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rPr>
              <a:t>c</a:t>
            </a:r>
            <a:r>
              <a:rPr kumimoji="0" lang="es-ES" sz="2600" b="1" i="0" u="none" strike="noStrike" kern="1200" cap="none" spc="50" normalizeH="0" baseline="0" noProof="0" dirty="0" smtClean="0">
                <a:ln w="9525" cmpd="sng">
                  <a:solidFill>
                    <a:sysClr val="windowText" lastClr="000000"/>
                  </a:solidFill>
                  <a:prstDash val="solid"/>
                </a:ln>
                <a:solidFill>
                  <a:srgbClr val="FFFF00"/>
                </a:solidFill>
                <a:effectLst>
                  <a:glow rad="635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rPr>
              <a:t>onvirtiéndonos </a:t>
            </a:r>
            <a:r>
              <a:rPr kumimoji="0" lang="es-ES" sz="2600" b="1" i="0" u="none" strike="noStrike" kern="1200" cap="none" spc="50" normalizeH="0" baseline="0" noProof="0" dirty="0">
                <a:ln w="9525" cmpd="sng">
                  <a:solidFill>
                    <a:sysClr val="windowText" lastClr="000000"/>
                  </a:solidFill>
                  <a:prstDash val="solid"/>
                </a:ln>
                <a:solidFill>
                  <a:srgbClr val="FFFF00"/>
                </a:solidFill>
                <a:effectLst>
                  <a:glow rad="635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rPr>
              <a:t>y creyendo en la Buena nueva, te pedimos que nos des lo que necesitamos  para realizar lo que quieres y esperas de nosotros</a:t>
            </a:r>
            <a:r>
              <a:rPr kumimoji="0" lang="es-ES" sz="2600" b="1" i="0" u="none" strike="noStrike" kern="1200" cap="none" spc="50" normalizeH="0" baseline="0" noProof="0" dirty="0" smtClean="0">
                <a:ln w="9525" cmpd="sng">
                  <a:solidFill>
                    <a:sysClr val="windowText" lastClr="000000"/>
                  </a:solidFill>
                  <a:prstDash val="solid"/>
                </a:ln>
                <a:solidFill>
                  <a:srgbClr val="FFFF00"/>
                </a:solidFill>
                <a:effectLst>
                  <a:glow rad="635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rPr>
              <a:t>.</a:t>
            </a:r>
            <a:endParaRPr kumimoji="0" lang="es-ES" sz="2600" b="1" i="0" u="none" strike="noStrike" kern="1200" cap="none" spc="50" normalizeH="0" baseline="0" noProof="0" dirty="0">
              <a:ln w="9525" cmpd="sng">
                <a:solidFill>
                  <a:sysClr val="windowText" lastClr="000000"/>
                </a:solidFill>
                <a:prstDash val="solid"/>
              </a:ln>
              <a:solidFill>
                <a:srgbClr val="FFFF00"/>
              </a:solidFill>
              <a:effectLst>
                <a:glow rad="635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endParaRPr>
          </a:p>
        </p:txBody>
      </p:sp>
    </p:spTree>
    <p:extLst>
      <p:ext uri="{BB962C8B-B14F-4D97-AF65-F5344CB8AC3E}">
        <p14:creationId xmlns:p14="http://schemas.microsoft.com/office/powerpoint/2010/main" val="4208385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2844" y="385858"/>
            <a:ext cx="8311972" cy="6075901"/>
          </a:xfrm>
          <a:prstGeom prst="rect">
            <a:avLst/>
          </a:prstGeom>
          <a:scene3d>
            <a:camera prst="orthographicFront"/>
            <a:lightRig rig="threePt" dir="t"/>
          </a:scene3d>
          <a:sp3d>
            <a:bevelT prst="convex"/>
          </a:sp3d>
        </p:spPr>
      </p:pic>
      <p:sp>
        <p:nvSpPr>
          <p:cNvPr id="6" name="Text Box 4"/>
          <p:cNvSpPr txBox="1">
            <a:spLocks noChangeArrowheads="1"/>
          </p:cNvSpPr>
          <p:nvPr/>
        </p:nvSpPr>
        <p:spPr bwMode="auto">
          <a:xfrm>
            <a:off x="383504" y="4642983"/>
            <a:ext cx="8450651" cy="1692771"/>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i="1" u="none" strike="noStrike" kern="1200" normalizeH="0" baseline="0" noProof="0" dirty="0" smtClean="0">
                <a:solidFill>
                  <a:srgbClr val="FFFFFF"/>
                </a:solidFill>
                <a:effectLst>
                  <a:glow rad="63500">
                    <a:schemeClr val="accent4">
                      <a:satMod val="175000"/>
                      <a:alpha val="40000"/>
                    </a:schemeClr>
                  </a:glow>
                  <a:outerShdw blurRad="38100" dist="38100" dir="2700000" algn="tl">
                    <a:srgbClr val="000000">
                      <a:alpha val="43137"/>
                    </a:srgbClr>
                  </a:outerShdw>
                </a:effectLst>
                <a:uLnTx/>
                <a:uFillTx/>
                <a:latin typeface="Tekton Pro"/>
                <a:ea typeface="Verdana" pitchFamily="34" charset="0"/>
                <a:cs typeface="Verdana" pitchFamily="34" charset="0"/>
              </a:rPr>
              <a:t>aprendiendo de ti a realizar la voluntad y el proyecto del Padre, actualizando así su reinado con nuestra vida y siendo presencia tuya para todos los que nos rodean. Que así sea.</a:t>
            </a:r>
            <a:endParaRPr kumimoji="0" lang="es-ES_tradnl" sz="2600" i="1" u="none" strike="noStrike" kern="1200" normalizeH="0" baseline="0" noProof="0" dirty="0">
              <a:solidFill>
                <a:srgbClr val="FFFFFF"/>
              </a:solidFill>
              <a:effectLst>
                <a:glow rad="63500">
                  <a:schemeClr val="accent4">
                    <a:satMod val="175000"/>
                    <a:alpha val="40000"/>
                  </a:schemeClr>
                </a:glow>
                <a:outerShdw blurRad="38100" dist="38100" dir="2700000" algn="tl">
                  <a:srgbClr val="000000">
                    <a:alpha val="43137"/>
                  </a:srgbClr>
                </a:outerShdw>
              </a:effectLst>
              <a:uLnTx/>
              <a:uFillTx/>
              <a:latin typeface="Tekton Pro"/>
              <a:ea typeface="Verdana" pitchFamily="34" charset="0"/>
              <a:cs typeface="Verdana" pitchFamily="34" charset="0"/>
            </a:endParaRPr>
          </a:p>
        </p:txBody>
      </p:sp>
      <p:sp>
        <p:nvSpPr>
          <p:cNvPr id="3" name="Text Box 4"/>
          <p:cNvSpPr txBox="1">
            <a:spLocks noChangeArrowheads="1"/>
          </p:cNvSpPr>
          <p:nvPr/>
        </p:nvSpPr>
        <p:spPr bwMode="auto">
          <a:xfrm>
            <a:off x="4763589" y="300439"/>
            <a:ext cx="4001227" cy="4093428"/>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600" i="1" u="none" strike="noStrike" kern="1200" normalizeH="0" baseline="0" noProof="0" dirty="0">
                <a:solidFill>
                  <a:srgbClr val="FFFFFF"/>
                </a:solidFill>
                <a:effectLst>
                  <a:glow rad="63500">
                    <a:schemeClr val="accent4">
                      <a:satMod val="175000"/>
                      <a:alpha val="40000"/>
                    </a:schemeClr>
                  </a:glow>
                  <a:outerShdw blurRad="38100" dist="38100" dir="2700000" algn="tl">
                    <a:srgbClr val="000000">
                      <a:alpha val="43137"/>
                    </a:srgbClr>
                  </a:outerShdw>
                </a:effectLst>
                <a:uLnTx/>
                <a:uFillTx/>
                <a:latin typeface="Tekton Pro"/>
                <a:ea typeface="Verdana" pitchFamily="34" charset="0"/>
                <a:cs typeface="Verdana" pitchFamily="34" charset="0"/>
              </a:rPr>
              <a:t>Ayúdanos, Señor, a comprender lo que implica seguirte, a ser conscientes de la misión que nos diste, del compromiso que significa asumir tu estilo de vida; regálanos la gracia de conocerte siempre </a:t>
            </a:r>
            <a:r>
              <a:rPr kumimoji="0" lang="es-PE" sz="2600" i="1" u="none" strike="noStrike" kern="1200" normalizeH="0" baseline="0" noProof="0" dirty="0" smtClean="0">
                <a:solidFill>
                  <a:srgbClr val="FFFFFF"/>
                </a:solidFill>
                <a:effectLst>
                  <a:glow rad="63500">
                    <a:schemeClr val="accent4">
                      <a:satMod val="175000"/>
                      <a:alpha val="40000"/>
                    </a:schemeClr>
                  </a:glow>
                  <a:outerShdw blurRad="38100" dist="38100" dir="2700000" algn="tl">
                    <a:srgbClr val="000000">
                      <a:alpha val="43137"/>
                    </a:srgbClr>
                  </a:outerShdw>
                </a:effectLst>
                <a:uLnTx/>
                <a:uFillTx/>
                <a:latin typeface="Tekton Pro"/>
                <a:ea typeface="Verdana" pitchFamily="34" charset="0"/>
                <a:cs typeface="Verdana" pitchFamily="34" charset="0"/>
              </a:rPr>
              <a:t>más, asumiendo tus actitudes,</a:t>
            </a:r>
            <a:endParaRPr kumimoji="0" lang="es-ES_tradnl" sz="2600" i="1" u="none" strike="noStrike" kern="1200" normalizeH="0" baseline="0" noProof="0" dirty="0">
              <a:solidFill>
                <a:srgbClr val="FFFFFF"/>
              </a:solidFill>
              <a:effectLst>
                <a:glow rad="63500">
                  <a:schemeClr val="accent4">
                    <a:satMod val="175000"/>
                    <a:alpha val="40000"/>
                  </a:schemeClr>
                </a:glow>
                <a:outerShdw blurRad="38100" dist="38100" dir="2700000" algn="tl">
                  <a:srgbClr val="000000">
                    <a:alpha val="43137"/>
                  </a:srgbClr>
                </a:outerShdw>
              </a:effectLst>
              <a:uLnTx/>
              <a:uFillTx/>
              <a:latin typeface="Tekton Pro"/>
              <a:ea typeface="Verdana" pitchFamily="34" charset="0"/>
              <a:cs typeface="Verdana" pitchFamily="34" charset="0"/>
            </a:endParaRPr>
          </a:p>
        </p:txBody>
      </p:sp>
    </p:spTree>
    <p:extLst>
      <p:ext uri="{BB962C8B-B14F-4D97-AF65-F5344CB8AC3E}">
        <p14:creationId xmlns:p14="http://schemas.microsoft.com/office/powerpoint/2010/main" val="879730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76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7b/be/34/7bbe34462fc429b56c6fc276d0d85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50" y="1174718"/>
            <a:ext cx="8305908" cy="5304459"/>
          </a:xfrm>
          <a:prstGeom prst="rect">
            <a:avLst/>
          </a:prstGeom>
          <a:noFill/>
          <a:extLst>
            <a:ext uri="{909E8E84-426E-40DD-AFC4-6F175D3DCCD1}">
              <a14:hiddenFill xmlns:a14="http://schemas.microsoft.com/office/drawing/2010/main">
                <a:solidFill>
                  <a:srgbClr val="FFFFFF"/>
                </a:solidFill>
              </a14:hiddenFill>
            </a:ext>
          </a:extLst>
        </p:spPr>
      </p:pic>
      <p:sp>
        <p:nvSpPr>
          <p:cNvPr id="320521" name="Text Box 9"/>
          <p:cNvSpPr txBox="1">
            <a:spLocks noChangeArrowheads="1"/>
          </p:cNvSpPr>
          <p:nvPr/>
        </p:nvSpPr>
        <p:spPr bwMode="auto">
          <a:xfrm>
            <a:off x="451668" y="1075568"/>
            <a:ext cx="5802059" cy="2400657"/>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3000" i="1" u="none" strike="noStrike" kern="1200" normalizeH="0" baseline="0" noProof="0" dirty="0" smtClean="0">
                <a:effectLst>
                  <a:outerShdw blurRad="38100" dist="38100" dir="2700000" algn="tl">
                    <a:srgbClr val="000000">
                      <a:alpha val="43137"/>
                    </a:srgbClr>
                  </a:outerShdw>
                </a:effectLst>
                <a:uLnTx/>
                <a:uFillTx/>
                <a:latin typeface="Arial Narrow" panose="020B0606020202030204" pitchFamily="34" charset="0"/>
                <a:ea typeface="+mn-ea"/>
                <a:cs typeface="+mn-cs"/>
              </a:rPr>
              <a:t>Motivación:                                                                            </a:t>
            </a:r>
            <a:r>
              <a:rPr kumimoji="0" lang="es-PE" sz="3000" b="1" i="1" u="none" strike="noStrike" kern="1200" normalizeH="0" baseline="0" noProof="0" dirty="0" smtClean="0">
                <a:effectLst>
                  <a:glow rad="101600">
                    <a:srgbClr val="FFFFFF">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La </a:t>
            </a:r>
            <a:r>
              <a:rPr kumimoji="0" lang="es-PE" sz="3000" b="1" i="1" u="none" strike="noStrike" kern="1200" normalizeH="0" baseline="0" noProof="0" dirty="0">
                <a:effectLst>
                  <a:glow rad="101600">
                    <a:srgbClr val="FFFFFF">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vocación de los primeros discípulos es para Marcos el ejemplo concreto de esa fe y esa conversión necesarias </a:t>
            </a:r>
            <a:r>
              <a:rPr kumimoji="0" lang="es-PE" sz="3000" b="1" i="1" u="none" strike="noStrike" kern="1200" normalizeH="0" baseline="0" noProof="0" dirty="0" smtClean="0">
                <a:effectLst>
                  <a:glow rad="101600">
                    <a:srgbClr val="FFFFFF">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para </a:t>
            </a:r>
            <a:r>
              <a:rPr kumimoji="0" lang="es-PE" sz="3000" b="1" i="1" u="none" strike="noStrike" kern="1200" normalizeH="0" baseline="0" noProof="0" dirty="0">
                <a:effectLst>
                  <a:glow rad="101600">
                    <a:srgbClr val="FFFFFF">
                      <a:alpha val="60000"/>
                    </a:srgbClr>
                  </a:glow>
                  <a:outerShdw blurRad="38100" dist="38100" dir="2700000" algn="tl">
                    <a:srgbClr val="000000">
                      <a:alpha val="43137"/>
                    </a:srgbClr>
                  </a:outerShdw>
                </a:effectLst>
                <a:uLnTx/>
                <a:uFillTx/>
                <a:latin typeface="Arial Narrow" panose="020B0606020202030204" pitchFamily="34" charset="0"/>
                <a:ea typeface="+mn-ea"/>
                <a:cs typeface="+mn-cs"/>
              </a:rPr>
              <a:t>seguir a Jesús. </a:t>
            </a:r>
            <a:endParaRPr kumimoji="0" lang="es-ES_tradnl" sz="3000" b="1" i="1" u="none" strike="noStrike" kern="1200" normalizeH="0" baseline="0" noProof="0" dirty="0">
              <a:effectLst>
                <a:glow rad="101600">
                  <a:srgbClr val="FFFFFF">
                    <a:alpha val="6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11" name="Text Box 9"/>
          <p:cNvSpPr txBox="1">
            <a:spLocks noChangeArrowheads="1"/>
          </p:cNvSpPr>
          <p:nvPr/>
        </p:nvSpPr>
        <p:spPr bwMode="auto">
          <a:xfrm>
            <a:off x="451667" y="4481902"/>
            <a:ext cx="8305909" cy="1938992"/>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3000" b="1" i="1" u="none" strike="noStrike" kern="1200" cap="none" spc="0" normalizeH="0" baseline="0" noProof="0" dirty="0">
                <a:ln>
                  <a:noFill/>
                </a:ln>
                <a:solidFill>
                  <a:srgbClr val="9966FF">
                    <a:lumMod val="20000"/>
                    <a:lumOff val="80000"/>
                  </a:srgbClr>
                </a:solidFill>
                <a:effectLst>
                  <a:glow rad="63500">
                    <a:schemeClr val="accent4">
                      <a:satMod val="175000"/>
                      <a:alpha val="40000"/>
                    </a:schemeClr>
                  </a:glow>
                  <a:outerShdw blurRad="50800" dist="63500" algn="l" rotWithShape="0">
                    <a:prstClr val="black"/>
                  </a:outerShdw>
                </a:effectLst>
                <a:uLnTx/>
                <a:uFillTx/>
                <a:latin typeface="Arial Narrow" panose="020B0606020202030204" pitchFamily="34" charset="0"/>
                <a:ea typeface="+mn-ea"/>
                <a:cs typeface="+mn-cs"/>
              </a:rPr>
              <a:t>Lo importante no es tanto la renuncia y el desprendimiento, sino la adhesión a Él. Discípulo no es alguien que ha abandonado algo, sino más bien el que ha encontrado a Alguien. </a:t>
            </a:r>
            <a:r>
              <a:rPr kumimoji="0" lang="es-PE" sz="3000" b="1" i="1" u="none" strike="noStrike" kern="1200" cap="none" spc="0" normalizeH="0" baseline="0" noProof="0" dirty="0" smtClean="0">
                <a:ln>
                  <a:noFill/>
                </a:ln>
                <a:solidFill>
                  <a:srgbClr val="9966FF">
                    <a:lumMod val="20000"/>
                    <a:lumOff val="80000"/>
                  </a:srgbClr>
                </a:solidFill>
                <a:effectLst>
                  <a:glow rad="63500">
                    <a:schemeClr val="accent4">
                      <a:satMod val="175000"/>
                      <a:alpha val="40000"/>
                    </a:schemeClr>
                  </a:glow>
                  <a:outerShdw blurRad="50800" dist="63500" algn="l" rotWithShape="0">
                    <a:prstClr val="black"/>
                  </a:outerShdw>
                </a:effectLst>
                <a:uLnTx/>
                <a:uFillTx/>
                <a:latin typeface="Arial Narrow" panose="020B0606020202030204" pitchFamily="34" charset="0"/>
                <a:ea typeface="+mn-ea"/>
                <a:cs typeface="+mn-cs"/>
              </a:rPr>
              <a:t>Escuchemos</a:t>
            </a:r>
            <a:r>
              <a:rPr kumimoji="0" lang="es-PE" sz="3000" b="1" i="1" u="none" strike="noStrike" kern="1200" cap="none" spc="0" normalizeH="0" baseline="0" noProof="0" dirty="0">
                <a:ln>
                  <a:noFill/>
                </a:ln>
                <a:solidFill>
                  <a:srgbClr val="9966FF">
                    <a:lumMod val="20000"/>
                    <a:lumOff val="80000"/>
                  </a:srgbClr>
                </a:solidFill>
                <a:effectLst>
                  <a:glow rad="63500">
                    <a:schemeClr val="accent4">
                      <a:satMod val="175000"/>
                      <a:alpha val="40000"/>
                    </a:schemeClr>
                  </a:glow>
                  <a:outerShdw blurRad="50800" dist="63500" algn="l" rotWithShape="0">
                    <a:prstClr val="black"/>
                  </a:outerShdw>
                </a:effectLst>
                <a:uLnTx/>
                <a:uFillTx/>
                <a:latin typeface="Arial Narrow" panose="020B0606020202030204" pitchFamily="34" charset="0"/>
                <a:ea typeface="+mn-ea"/>
                <a:cs typeface="+mn-cs"/>
              </a:rPr>
              <a:t>:</a:t>
            </a:r>
            <a:endParaRPr kumimoji="0" lang="es-ES" sz="3000" b="1" i="1" u="none" strike="noStrike" kern="1200" cap="none" spc="0" normalizeH="0" baseline="0" noProof="0" dirty="0">
              <a:ln>
                <a:noFill/>
              </a:ln>
              <a:solidFill>
                <a:srgbClr val="9966FF">
                  <a:lumMod val="20000"/>
                  <a:lumOff val="80000"/>
                </a:srgbClr>
              </a:solidFill>
              <a:effectLst>
                <a:glow rad="63500">
                  <a:schemeClr val="accent4">
                    <a:satMod val="175000"/>
                    <a:alpha val="40000"/>
                  </a:schemeClr>
                </a:glow>
                <a:outerShdw blurRad="50800" dist="63500" algn="l" rotWithShape="0">
                  <a:prstClr val="black"/>
                </a:outerShdw>
              </a:effectLst>
              <a:uLnTx/>
              <a:uFillTx/>
              <a:latin typeface="Arial Narrow" panose="020B0606020202030204" pitchFamily="34" charset="0"/>
              <a:ea typeface="+mn-ea"/>
              <a:cs typeface="+mn-cs"/>
            </a:endParaRPr>
          </a:p>
        </p:txBody>
      </p:sp>
      <p:pic>
        <p:nvPicPr>
          <p:cNvPr id="9" name="Imagen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6423" y="395066"/>
            <a:ext cx="8371154" cy="797069"/>
          </a:xfrm>
          <a:prstGeom prst="rect">
            <a:avLst/>
          </a:prstGeom>
        </p:spPr>
      </p:pic>
      <p:sp>
        <p:nvSpPr>
          <p:cNvPr id="10" name="Rectángulo 9"/>
          <p:cNvSpPr/>
          <p:nvPr/>
        </p:nvSpPr>
        <p:spPr>
          <a:xfrm>
            <a:off x="797942" y="523282"/>
            <a:ext cx="7649370" cy="523220"/>
          </a:xfrm>
          <a:prstGeom prst="rect">
            <a:avLst/>
          </a:prstGeom>
        </p:spPr>
        <p:txBody>
          <a:bodyPr wrap="square">
            <a:sp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0" cap="none" spc="0" normalizeH="0" baseline="0" noProof="0" dirty="0" smtClean="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rPr>
              <a:t>LECTIO: ¿Qué </a:t>
            </a:r>
            <a:r>
              <a:rPr kumimoji="0" lang="es-ES_tradnl" sz="2800" b="1" i="0" u="none" strike="noStrike" kern="0" cap="none" spc="0" normalizeH="0" baseline="0" noProof="0" dirty="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rPr>
              <a:t>dice el texto? </a:t>
            </a:r>
            <a:r>
              <a:rPr kumimoji="0" lang="es-ES_tradnl" sz="2800" b="1" i="0" u="none" strike="noStrike" kern="0" cap="none" spc="0" normalizeH="0" baseline="0" noProof="0" dirty="0" smtClean="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rPr>
              <a:t>Marcos </a:t>
            </a:r>
            <a:r>
              <a:rPr kumimoji="0" lang="es-ES_tradnl" sz="2800" b="1" i="0" u="none" strike="noStrike" kern="0" cap="none" spc="0" normalizeH="0" baseline="0" noProof="0" dirty="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rPr>
              <a:t>1</a:t>
            </a:r>
            <a:r>
              <a:rPr kumimoji="0" lang="es-ES_tradnl" sz="2800" b="1" i="0" u="none" strike="noStrike" kern="0" cap="none" spc="0" normalizeH="0" baseline="0" noProof="0" dirty="0" smtClean="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rPr>
              <a:t>, 14 - 20</a:t>
            </a:r>
            <a:endParaRPr kumimoji="0" lang="es-PE" sz="2800" b="0" i="0" u="none" strike="noStrike" kern="0" cap="none" spc="0" normalizeH="0" baseline="0" noProof="0" dirty="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47067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20521"/>
                                        </p:tgtEl>
                                        <p:attrNameLst>
                                          <p:attrName>style.visibility</p:attrName>
                                        </p:attrNameLst>
                                      </p:cBhvr>
                                      <p:to>
                                        <p:strVal val="visible"/>
                                      </p:to>
                                    </p:set>
                                    <p:anim calcmode="discrete" valueType="clr">
                                      <p:cBhvr override="childStyle">
                                        <p:cTn id="7" dur="80"/>
                                        <p:tgtEl>
                                          <p:spTgt spid="3205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0521"/>
                                        </p:tgtEl>
                                        <p:attrNameLst>
                                          <p:attrName>fillcolor</p:attrName>
                                        </p:attrNameLst>
                                      </p:cBhvr>
                                      <p:tavLst>
                                        <p:tav tm="0">
                                          <p:val>
                                            <p:clrVal>
                                              <a:schemeClr val="accent2"/>
                                            </p:clrVal>
                                          </p:val>
                                        </p:tav>
                                        <p:tav tm="50000">
                                          <p:val>
                                            <p:clrVal>
                                              <a:schemeClr val="hlink"/>
                                            </p:clrVal>
                                          </p:val>
                                        </p:tav>
                                      </p:tavLst>
                                    </p:anim>
                                    <p:set>
                                      <p:cBhvr>
                                        <p:cTn id="9" dur="80"/>
                                        <p:tgtEl>
                                          <p:spTgt spid="320521"/>
                                        </p:tgtEl>
                                        <p:attrNameLst>
                                          <p:attrName>fill.type</p:attrName>
                                        </p:attrNameLst>
                                      </p:cBhvr>
                                      <p:to>
                                        <p:strVal val="solid"/>
                                      </p:to>
                                    </p:set>
                                  </p:childTnLst>
                                </p:cTn>
                              </p:par>
                            </p:childTnLst>
                          </p:cTn>
                        </p:par>
                        <p:par>
                          <p:cTn id="10" fill="hold">
                            <p:stCondLst>
                              <p:cond delay="48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
                                        </p:tgtEl>
                                        <p:attrNameLst>
                                          <p:attrName>fillcolor</p:attrName>
                                        </p:attrNameLst>
                                      </p:cBhvr>
                                      <p:tavLst>
                                        <p:tav tm="0">
                                          <p:val>
                                            <p:clrVal>
                                              <a:schemeClr val="accent2"/>
                                            </p:clrVal>
                                          </p:val>
                                        </p:tav>
                                        <p:tav tm="50000">
                                          <p:val>
                                            <p:clrVal>
                                              <a:schemeClr val="hlink"/>
                                            </p:clrVal>
                                          </p:val>
                                        </p:tav>
                                      </p:tavLst>
                                    </p:anim>
                                    <p:set>
                                      <p:cBhvr>
                                        <p:cTn id="15"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1"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uan el Bautista arrestad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2996" y="422364"/>
            <a:ext cx="8304284" cy="603939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098" name="Rectangle 2"/>
          <p:cNvSpPr>
            <a:spLocks noChangeArrowheads="1"/>
          </p:cNvSpPr>
          <p:nvPr/>
        </p:nvSpPr>
        <p:spPr bwMode="auto">
          <a:xfrm>
            <a:off x="566327" y="1055075"/>
            <a:ext cx="74891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spc="50" normalizeH="0" baseline="0" noProof="0" dirty="0" smtClean="0">
                <a:ln w="9525" cmpd="sng">
                  <a:solidFill>
                    <a:schemeClr val="accent1"/>
                  </a:solidFill>
                  <a:prstDash val="solid"/>
                </a:ln>
                <a:solidFill>
                  <a:srgbClr val="C00000"/>
                </a:solidFill>
                <a:effectLst/>
                <a:uLnTx/>
                <a:uFillTx/>
                <a:latin typeface="Franklin Gothic Demi" panose="020B0703020102020204" pitchFamily="34" charset="0"/>
                <a:ea typeface="+mn-ea"/>
                <a:cs typeface="+mn-cs"/>
              </a:rPr>
              <a:t>Cuando </a:t>
            </a:r>
            <a:r>
              <a:rPr kumimoji="0" lang="es-ES" sz="2800" b="1" i="0" u="none" strike="noStrike" kern="1200" spc="50" normalizeH="0" baseline="0" noProof="0" dirty="0">
                <a:ln w="9525" cmpd="sng">
                  <a:solidFill>
                    <a:schemeClr val="accent1"/>
                  </a:solidFill>
                  <a:prstDash val="solid"/>
                </a:ln>
                <a:solidFill>
                  <a:srgbClr val="C00000"/>
                </a:solidFill>
                <a:effectLst/>
                <a:uLnTx/>
                <a:uFillTx/>
                <a:latin typeface="Franklin Gothic Demi" panose="020B0703020102020204" pitchFamily="34" charset="0"/>
                <a:ea typeface="+mn-ea"/>
                <a:cs typeface="+mn-cs"/>
              </a:rPr>
              <a:t>arrestaron a Juan, Jesús se dirigió a Galilea, a proclamar el Evangelio de Dios.</a:t>
            </a:r>
          </a:p>
        </p:txBody>
      </p:sp>
      <p:sp>
        <p:nvSpPr>
          <p:cNvPr id="7" name="Rectangle 30"/>
          <p:cNvSpPr>
            <a:spLocks noChangeArrowheads="1"/>
          </p:cNvSpPr>
          <p:nvPr/>
        </p:nvSpPr>
        <p:spPr bwMode="auto">
          <a:xfrm>
            <a:off x="5678482" y="377561"/>
            <a:ext cx="2298570" cy="461665"/>
          </a:xfrm>
          <a:prstGeom prst="rect">
            <a:avLst/>
          </a:prstGeom>
          <a:noFill/>
          <a:ln>
            <a:noFill/>
          </a:ln>
          <a:effectLst/>
          <a:extLst/>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s-ES" sz="24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Marcos </a:t>
            </a:r>
            <a:r>
              <a:rPr kumimoji="0" lang="es-ES" sz="24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Unicode MS" pitchFamily="34" charset="-128"/>
                <a:ea typeface="Arial Unicode MS" pitchFamily="34" charset="-128"/>
                <a:cs typeface="Arial Unicode MS" pitchFamily="34" charset="-128"/>
              </a:rPr>
              <a:t>1,14-20</a:t>
            </a:r>
          </a:p>
        </p:txBody>
      </p:sp>
    </p:spTree>
    <p:extLst>
      <p:ext uri="{BB962C8B-B14F-4D97-AF65-F5344CB8AC3E}">
        <p14:creationId xmlns:p14="http://schemas.microsoft.com/office/powerpoint/2010/main" val="4216652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1"/>
                                          </p:val>
                                        </p:tav>
                                        <p:tav tm="100000">
                                          <p:val>
                                            <p:strVal val="#ppt_x"/>
                                          </p:val>
                                        </p:tav>
                                      </p:tavLst>
                                    </p:anim>
                                    <p:anim calcmode="lin" valueType="num">
                                      <p:cBhvr>
                                        <p:cTn id="9" dur="10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7065" y="384048"/>
            <a:ext cx="8393757" cy="6103838"/>
          </a:xfrm>
          <a:prstGeom prst="rect">
            <a:avLst/>
          </a:prstGeom>
        </p:spPr>
      </p:pic>
      <p:sp>
        <p:nvSpPr>
          <p:cNvPr id="3" name="Rectangle 2"/>
          <p:cNvSpPr>
            <a:spLocks noChangeArrowheads="1"/>
          </p:cNvSpPr>
          <p:nvPr/>
        </p:nvSpPr>
        <p:spPr bwMode="auto">
          <a:xfrm>
            <a:off x="835437" y="384048"/>
            <a:ext cx="792538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0"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dir="10800000" algn="r" rotWithShape="0">
                    <a:prstClr val="black"/>
                  </a:outerShdw>
                </a:effectLst>
                <a:uLnTx/>
                <a:uFillTx/>
                <a:latin typeface="Franklin Gothic Medium Cond" panose="020B0606030402020204" pitchFamily="34" charset="0"/>
                <a:ea typeface="+mn-ea"/>
                <a:cs typeface="+mn-cs"/>
              </a:rPr>
              <a:t>Decía</a:t>
            </a:r>
            <a:r>
              <a:rPr kumimoji="0" lang="es-ES" sz="3200" b="0" i="0" u="none" strike="noStrike" kern="1200" cap="none" spc="0" normalizeH="0" baseline="0" noProof="0" dirty="0">
                <a:ln>
                  <a:noFill/>
                </a:ln>
                <a:solidFill>
                  <a:srgbClr val="FFFF00"/>
                </a:solidFill>
                <a:effectLst>
                  <a:glow rad="63500">
                    <a:srgbClr val="000000">
                      <a:satMod val="175000"/>
                      <a:alpha val="40000"/>
                    </a:srgbClr>
                  </a:glow>
                  <a:outerShdw blurRad="50800" dist="38100" dir="10800000" algn="r" rotWithShape="0">
                    <a:prstClr val="black"/>
                  </a:outerShdw>
                </a:effectLst>
                <a:uLnTx/>
                <a:uFillTx/>
                <a:latin typeface="Franklin Gothic Medium Cond" panose="020B0606030402020204" pitchFamily="34" charset="0"/>
                <a:ea typeface="+mn-ea"/>
                <a:cs typeface="+mn-cs"/>
              </a:rPr>
              <a:t>: –“Se ha cumplido el plazo; está cerca el reino de Dios: conviértanse y crean en el Evangelio”.</a:t>
            </a:r>
          </a:p>
        </p:txBody>
      </p:sp>
    </p:spTree>
    <p:extLst>
      <p:ext uri="{BB962C8B-B14F-4D97-AF65-F5344CB8AC3E}">
        <p14:creationId xmlns:p14="http://schemas.microsoft.com/office/powerpoint/2010/main" val="13218475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imple">
  <a:themeElements>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TotalTime>
  <Words>1421</Words>
  <Application>Microsoft Office PowerPoint</Application>
  <PresentationFormat>Presentación en pantalla (4:3)</PresentationFormat>
  <Paragraphs>94</Paragraphs>
  <Slides>35</Slides>
  <Notes>5</Notes>
  <HiddenSlides>0</HiddenSlides>
  <MMClips>0</MMClips>
  <ScaleCrop>false</ScaleCrop>
  <HeadingPairs>
    <vt:vector size="6" baseType="variant">
      <vt:variant>
        <vt:lpstr>Fuentes usadas</vt:lpstr>
      </vt:variant>
      <vt:variant>
        <vt:i4>25</vt:i4>
      </vt:variant>
      <vt:variant>
        <vt:lpstr>Tema</vt:lpstr>
      </vt:variant>
      <vt:variant>
        <vt:i4>1</vt:i4>
      </vt:variant>
      <vt:variant>
        <vt:lpstr>Títulos de diapositiva</vt:lpstr>
      </vt:variant>
      <vt:variant>
        <vt:i4>35</vt:i4>
      </vt:variant>
    </vt:vector>
  </HeadingPairs>
  <TitlesOfParts>
    <vt:vector size="61" baseType="lpstr">
      <vt:lpstr>Arial</vt:lpstr>
      <vt:lpstr>Arial Narrow</vt:lpstr>
      <vt:lpstr>Arial Unicode MS</vt:lpstr>
      <vt:lpstr>Calibri</vt:lpstr>
      <vt:lpstr>Comic Sans MS</vt:lpstr>
      <vt:lpstr>Cooper Black</vt:lpstr>
      <vt:lpstr>Eras Demi ITC</vt:lpstr>
      <vt:lpstr>Franklin Gothic Demi</vt:lpstr>
      <vt:lpstr>Franklin Gothic Medium</vt:lpstr>
      <vt:lpstr>Franklin Gothic Medium Cond</vt:lpstr>
      <vt:lpstr>Georgia</vt:lpstr>
      <vt:lpstr>Impact</vt:lpstr>
      <vt:lpstr>Leelawadee</vt:lpstr>
      <vt:lpstr>Lucida Sans</vt:lpstr>
      <vt:lpstr>Matura MT Script Capitals</vt:lpstr>
      <vt:lpstr>Poor Richard</vt:lpstr>
      <vt:lpstr>Rockwell</vt:lpstr>
      <vt:lpstr>Rockwell Extra Bold</vt:lpstr>
      <vt:lpstr>Script MT Bold</vt:lpstr>
      <vt:lpstr>Segoe UI Emoji</vt:lpstr>
      <vt:lpstr>Swis721 Blk BT</vt:lpstr>
      <vt:lpstr>Tekton Pro</vt:lpstr>
      <vt:lpstr>Times New Roman</vt:lpstr>
      <vt:lpstr>Verdana</vt:lpstr>
      <vt:lpstr>Wingdings</vt:lpstr>
      <vt:lpstr>simple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28</cp:revision>
  <dcterms:created xsi:type="dcterms:W3CDTF">2021-01-18T17:06:24Z</dcterms:created>
  <dcterms:modified xsi:type="dcterms:W3CDTF">2021-01-19T01:30:12Z</dcterms:modified>
</cp:coreProperties>
</file>