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99" r:id="rId2"/>
    <p:sldId id="298" r:id="rId3"/>
    <p:sldId id="296" r:id="rId4"/>
    <p:sldId id="259" r:id="rId5"/>
    <p:sldId id="260" r:id="rId6"/>
    <p:sldId id="261" r:id="rId7"/>
    <p:sldId id="262" r:id="rId8"/>
    <p:sldId id="263" r:id="rId9"/>
    <p:sldId id="264" r:id="rId10"/>
    <p:sldId id="265" r:id="rId11"/>
    <p:sldId id="267" r:id="rId12"/>
    <p:sldId id="268" r:id="rId13"/>
    <p:sldId id="269" r:id="rId14"/>
    <p:sldId id="271" r:id="rId15"/>
    <p:sldId id="272" r:id="rId16"/>
    <p:sldId id="273" r:id="rId17"/>
    <p:sldId id="275" r:id="rId18"/>
    <p:sldId id="276" r:id="rId19"/>
    <p:sldId id="277" r:id="rId20"/>
    <p:sldId id="278" r:id="rId21"/>
    <p:sldId id="279" r:id="rId22"/>
    <p:sldId id="280" r:id="rId23"/>
    <p:sldId id="281" r:id="rId24"/>
    <p:sldId id="282" r:id="rId25"/>
    <p:sldId id="283" r:id="rId26"/>
    <p:sldId id="297" r:id="rId27"/>
    <p:sldId id="294" r:id="rId28"/>
    <p:sldId id="287" r:id="rId29"/>
    <p:sldId id="274" r:id="rId30"/>
    <p:sldId id="288" r:id="rId31"/>
    <p:sldId id="289" r:id="rId32"/>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441A54"/>
    <a:srgbClr val="000000"/>
    <a:srgbClr val="FDFBE9"/>
    <a:srgbClr val="FFE243"/>
    <a:srgbClr val="FFFF7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13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8B34E-2EE0-4B7D-9298-FB7BF7CEB9AB}" type="datetimeFigureOut">
              <a:rPr lang="es-PE" smtClean="0"/>
              <a:t>7/12/2020</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ECBBF-E37F-4FB9-A2EB-49C98BDE2152}" type="slidenum">
              <a:rPr lang="es-PE" smtClean="0"/>
              <a:t>‹Nº›</a:t>
            </a:fld>
            <a:endParaRPr lang="es-PE"/>
          </a:p>
        </p:txBody>
      </p:sp>
    </p:spTree>
    <p:extLst>
      <p:ext uri="{BB962C8B-B14F-4D97-AF65-F5344CB8AC3E}">
        <p14:creationId xmlns:p14="http://schemas.microsoft.com/office/powerpoint/2010/main" val="5201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pPr>
              <a:defRPr/>
            </a:pPr>
            <a:fld id="{008FD50D-02A0-4D0B-BF73-CE6D74194E67}" type="slidenum">
              <a:rPr lang="es-ES">
                <a:solidFill>
                  <a:srgbClr val="000000"/>
                </a:solidFill>
              </a:rPr>
              <a:pPr>
                <a:defRPr/>
              </a:pPr>
              <a:t>6</a:t>
            </a:fld>
            <a:endParaRPr lang="es-ES" dirty="0">
              <a:solidFill>
                <a:srgbClr val="000000"/>
              </a:solidFill>
            </a:endParaRPr>
          </a:p>
        </p:txBody>
      </p:sp>
    </p:spTree>
    <p:extLst>
      <p:ext uri="{BB962C8B-B14F-4D97-AF65-F5344CB8AC3E}">
        <p14:creationId xmlns:p14="http://schemas.microsoft.com/office/powerpoint/2010/main" val="2509155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0E10E1F6-3BFC-47C6-8810-D495E55B3F34}"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41982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22DB1E1C-60CA-4AE3-8DF6-C318A7301962}"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470767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4EFC65DE-9C1C-45A6-9DE2-760BF222B341}"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94865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521591D3-291B-42AB-B0E8-F85DC4D32BC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909624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1"/>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FFFFFF"/>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6" name="5 Marcador de número de diapositiva"/>
          <p:cNvSpPr>
            <a:spLocks noGrp="1"/>
          </p:cNvSpPr>
          <p:nvPr>
            <p:ph type="sldNum" sz="quarter" idx="12"/>
          </p:nvPr>
        </p:nvSpPr>
        <p:spPr/>
        <p:txBody>
          <a:bodyPr/>
          <a:lstStyle>
            <a:lvl1pPr>
              <a:defRPr/>
            </a:lvl1pPr>
          </a:lstStyle>
          <a:p>
            <a:fld id="{1620DF97-D98F-4C08-9AF5-181D5DBFFC10}"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30687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0C8D1D11-7738-4BA1-9CFF-4F937E7C9718}"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639286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FFFFFF"/>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9" name="8 Marcador de número de diapositiva"/>
          <p:cNvSpPr>
            <a:spLocks noGrp="1"/>
          </p:cNvSpPr>
          <p:nvPr>
            <p:ph type="sldNum" sz="quarter" idx="12"/>
          </p:nvPr>
        </p:nvSpPr>
        <p:spPr/>
        <p:txBody>
          <a:bodyPr/>
          <a:lstStyle>
            <a:lvl1pPr>
              <a:defRPr/>
            </a:lvl1pPr>
          </a:lstStyle>
          <a:p>
            <a:fld id="{A798F371-95DC-446B-ADD3-98269E58B3F7}"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76155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FFFFFF"/>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5" name="4 Marcador de número de diapositiva"/>
          <p:cNvSpPr>
            <a:spLocks noGrp="1"/>
          </p:cNvSpPr>
          <p:nvPr>
            <p:ph type="sldNum" sz="quarter" idx="12"/>
          </p:nvPr>
        </p:nvSpPr>
        <p:spPr/>
        <p:txBody>
          <a:bodyPr/>
          <a:lstStyle>
            <a:lvl1pPr>
              <a:defRPr/>
            </a:lvl1pPr>
          </a:lstStyle>
          <a:p>
            <a:fld id="{2674FF3F-9912-4CB1-A910-EC46375B9E44}"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2816247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FFFFFF"/>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4" name="3 Marcador de número de diapositiva"/>
          <p:cNvSpPr>
            <a:spLocks noGrp="1"/>
          </p:cNvSpPr>
          <p:nvPr>
            <p:ph type="sldNum" sz="quarter" idx="12"/>
          </p:nvPr>
        </p:nvSpPr>
        <p:spPr/>
        <p:txBody>
          <a:bodyPr/>
          <a:lstStyle>
            <a:lvl1pPr>
              <a:defRPr/>
            </a:lvl1pPr>
          </a:lstStyle>
          <a:p>
            <a:fld id="{B6E8E768-F28B-4A1A-BDCB-35569E25AA8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87616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2" y="273051"/>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2"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FCA8DA84-3902-4130-86A8-85C76770629E}"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355174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FFFFFF"/>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FFFFFF"/>
              </a:solidFill>
            </a:endParaRPr>
          </a:p>
        </p:txBody>
      </p:sp>
      <p:sp>
        <p:nvSpPr>
          <p:cNvPr id="7" name="6 Marcador de número de diapositiva"/>
          <p:cNvSpPr>
            <a:spLocks noGrp="1"/>
          </p:cNvSpPr>
          <p:nvPr>
            <p:ph type="sldNum" sz="quarter" idx="12"/>
          </p:nvPr>
        </p:nvSpPr>
        <p:spPr/>
        <p:txBody>
          <a:bodyPr/>
          <a:lstStyle>
            <a:lvl1pPr>
              <a:defRPr/>
            </a:lvl1pPr>
          </a:lstStyle>
          <a:p>
            <a:fld id="{A1BC376F-03A0-4BD4-AEA1-DC1B148C8846}" type="slidenum">
              <a:rPr lang="en-US">
                <a:solidFill>
                  <a:srgbClr val="FFFFFF"/>
                </a:solidFill>
              </a:rPr>
              <a:pPr/>
              <a:t>‹Nº›</a:t>
            </a:fld>
            <a:endParaRPr lang="en-US">
              <a:solidFill>
                <a:srgbClr val="FFFFFF"/>
              </a:solidFill>
            </a:endParaRPr>
          </a:p>
        </p:txBody>
      </p:sp>
    </p:spTree>
    <p:extLst>
      <p:ext uri="{BB962C8B-B14F-4D97-AF65-F5344CB8AC3E}">
        <p14:creationId xmlns:p14="http://schemas.microsoft.com/office/powerpoint/2010/main" val="100508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FFFFFF"/>
              </a:solidFill>
            </a:endParaRPr>
          </a:p>
        </p:txBody>
      </p:sp>
      <p:sp>
        <p:nvSpPr>
          <p:cNvPr id="1029" name="Rectangle 5"/>
          <p:cNvSpPr>
            <a:spLocks noGrp="1" noChangeArrowheads="1"/>
          </p:cNvSpPr>
          <p:nvPr>
            <p:ph type="ftr" sz="quarter" idx="3"/>
          </p:nvPr>
        </p:nvSpPr>
        <p:spPr bwMode="auto">
          <a:xfrm>
            <a:off x="3124200" y="6245226"/>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FFFFFF"/>
              </a:solidFill>
            </a:endParaRPr>
          </a:p>
        </p:txBody>
      </p:sp>
      <p:sp>
        <p:nvSpPr>
          <p:cNvPr id="1030" name="Rectangle 6"/>
          <p:cNvSpPr>
            <a:spLocks noGrp="1" noChangeArrowheads="1"/>
          </p:cNvSpPr>
          <p:nvPr>
            <p:ph type="sldNum" sz="quarter" idx="4"/>
          </p:nvPr>
        </p:nvSpPr>
        <p:spPr bwMode="auto">
          <a:xfrm>
            <a:off x="6553200" y="6245226"/>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095B5E8-2362-43C2-9AD5-FF09F3D2920F}" type="slidenum">
              <a:rPr lang="en-US" smtClean="0">
                <a:solidFill>
                  <a:srgbClr val="FFFFFF"/>
                </a:solidFill>
              </a:rPr>
              <a:pPr fontAlgn="base">
                <a:spcBef>
                  <a:spcPct val="0"/>
                </a:spcBef>
                <a:spcAft>
                  <a:spcPct val="0"/>
                </a:spcAft>
              </a:pPr>
              <a:t>‹Nº›</a:t>
            </a:fld>
            <a:endParaRPr lang="en-US" smtClean="0">
              <a:solidFill>
                <a:srgbClr val="FFFFFF"/>
              </a:solidFill>
            </a:endParaRPr>
          </a:p>
        </p:txBody>
      </p:sp>
    </p:spTree>
    <p:extLst>
      <p:ext uri="{BB962C8B-B14F-4D97-AF65-F5344CB8AC3E}">
        <p14:creationId xmlns:p14="http://schemas.microsoft.com/office/powerpoint/2010/main" val="67857931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g"/><Relationship Id="rId1" Type="http://schemas.openxmlformats.org/officeDocument/2006/relationships/slideLayout" Target="../slideLayouts/slideLayout2.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07 Nostalgia de Deu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7" y="472005"/>
            <a:ext cx="8096794" cy="5911378"/>
          </a:xfrm>
          <a:prstGeom prst="rect">
            <a:avLst/>
          </a:prstGeom>
          <a:scene3d>
            <a:camera prst="orthographicFront"/>
            <a:lightRig rig="threePt" dir="t"/>
          </a:scene3d>
          <a:sp3d>
            <a:bevelT prst="convex"/>
          </a:sp3d>
        </p:spPr>
      </p:pic>
      <p:sp>
        <p:nvSpPr>
          <p:cNvPr id="4" name="Rectángulo 3"/>
          <p:cNvSpPr/>
          <p:nvPr/>
        </p:nvSpPr>
        <p:spPr>
          <a:xfrm>
            <a:off x="683615" y="5924750"/>
            <a:ext cx="1441269" cy="430887"/>
          </a:xfrm>
          <a:prstGeom prst="rect">
            <a:avLst/>
          </a:prstGeom>
        </p:spPr>
        <p:txBody>
          <a:bodyPr wrap="square">
            <a:spAutoFit/>
          </a:bodyPr>
          <a:lstStyle/>
          <a:p>
            <a:pPr>
              <a:spcAft>
                <a:spcPts val="0"/>
              </a:spcAft>
            </a:pPr>
            <a:r>
              <a:rPr lang="es-PE" sz="1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Imagen de Portada</a:t>
            </a:r>
            <a:endParaRPr lang="en-US" sz="1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PE" sz="1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 Érick Félix, CM</a:t>
            </a:r>
            <a:endParaRPr lang="en-US" sz="11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21150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698" y="482457"/>
            <a:ext cx="8087215" cy="5883510"/>
          </a:xfrm>
          <a:prstGeom prst="rect">
            <a:avLst/>
          </a:prstGeom>
          <a:scene3d>
            <a:camera prst="orthographicFront"/>
            <a:lightRig rig="threePt" dir="t"/>
          </a:scene3d>
          <a:sp3d>
            <a:bevelT prst="convex"/>
          </a:sp3d>
        </p:spPr>
      </p:pic>
      <p:sp>
        <p:nvSpPr>
          <p:cNvPr id="6146" name="Rectangle 2"/>
          <p:cNvSpPr>
            <a:spLocks noChangeArrowheads="1"/>
          </p:cNvSpPr>
          <p:nvPr/>
        </p:nvSpPr>
        <p:spPr bwMode="auto">
          <a:xfrm>
            <a:off x="763297" y="4687723"/>
            <a:ext cx="7684015" cy="1569660"/>
          </a:xfrm>
          <a:prstGeom prst="rect">
            <a:avLst/>
          </a:prstGeom>
          <a:noFill/>
          <a:ln>
            <a:noFill/>
          </a:ln>
          <a:effectLst/>
          <a:extLst>
            <a:ext uri="{909E8E84-426E-40DD-AFC4-6F175D3DCCD1}">
              <a14:hiddenFill xmlns:a14="http://schemas.microsoft.com/office/drawing/2010/main">
                <a:solidFill>
                  <a:srgbClr val="FF9900">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3200" b="1" dirty="0" smtClean="0">
                <a:ln w="6350">
                  <a:solidFill>
                    <a:sysClr val="windowText" lastClr="000000"/>
                  </a:solidFill>
                  <a:prstDash val="solid"/>
                </a:ln>
                <a:solidFill>
                  <a:srgbClr val="FFFFFF"/>
                </a:solidFill>
                <a:effectLst>
                  <a:outerShdw dist="38100" dir="2700000" algn="tl" rotWithShape="0">
                    <a:schemeClr val="accent2"/>
                  </a:outerShdw>
                </a:effectLst>
                <a:latin typeface="Arial Narrow" panose="020B0606020202030204" pitchFamily="34" charset="0"/>
                <a:cs typeface="Times New Roman" pitchFamily="18" charset="0"/>
              </a:rPr>
              <a:t>Y </a:t>
            </a:r>
            <a:r>
              <a:rPr lang="es-ES" sz="3200" b="1" dirty="0">
                <a:ln w="6350">
                  <a:solidFill>
                    <a:sysClr val="windowText" lastClr="000000"/>
                  </a:solidFill>
                  <a:prstDash val="solid"/>
                </a:ln>
                <a:solidFill>
                  <a:srgbClr val="FFFFFF"/>
                </a:solidFill>
                <a:effectLst>
                  <a:outerShdw dist="38100" dir="2700000" algn="tl" rotWithShape="0">
                    <a:schemeClr val="accent2"/>
                  </a:outerShdw>
                </a:effectLst>
                <a:latin typeface="Arial Narrow" panose="020B0606020202030204" pitchFamily="34" charset="0"/>
                <a:cs typeface="Times New Roman" pitchFamily="18" charset="0"/>
              </a:rPr>
              <a:t>le dijeron: – “</a:t>
            </a:r>
            <a:r>
              <a:rPr lang="es-ES" sz="3200" b="1" i="1" dirty="0">
                <a:ln w="6350">
                  <a:solidFill>
                    <a:sysClr val="windowText" lastClr="000000"/>
                  </a:solidFill>
                  <a:prstDash val="solid"/>
                </a:ln>
                <a:solidFill>
                  <a:srgbClr val="FFFFFF"/>
                </a:solidFill>
                <a:effectLst>
                  <a:outerShdw dist="38100" dir="2700000" algn="tl" rotWithShape="0">
                    <a:schemeClr val="accent2"/>
                  </a:outerShdw>
                </a:effectLst>
                <a:latin typeface="Arial Narrow" panose="020B0606020202030204" pitchFamily="34" charset="0"/>
                <a:cs typeface="Times New Roman" pitchFamily="18" charset="0"/>
              </a:rPr>
              <a:t>¿Quién eres? </a:t>
            </a:r>
            <a:r>
              <a:rPr lang="es-PE" sz="3200" b="1" i="1" dirty="0" smtClean="0">
                <a:ln w="6350">
                  <a:solidFill>
                    <a:sysClr val="windowText" lastClr="000000"/>
                  </a:solidFill>
                  <a:prstDash val="solid"/>
                </a:ln>
                <a:solidFill>
                  <a:srgbClr val="FFFFFF"/>
                </a:solidFill>
                <a:effectLst>
                  <a:outerShdw dist="38100" dir="2700000" algn="tl" rotWithShape="0">
                    <a:schemeClr val="accent2"/>
                  </a:outerShdw>
                </a:effectLst>
                <a:latin typeface="Arial Narrow" panose="020B0606020202030204" pitchFamily="34" charset="0"/>
                <a:cs typeface="Times New Roman" pitchFamily="18" charset="0"/>
              </a:rPr>
              <a:t>Para </a:t>
            </a:r>
            <a:r>
              <a:rPr lang="es-PE" sz="3200" b="1" i="1" dirty="0">
                <a:ln w="6350">
                  <a:solidFill>
                    <a:sysClr val="windowText" lastClr="000000"/>
                  </a:solidFill>
                  <a:prstDash val="solid"/>
                </a:ln>
                <a:solidFill>
                  <a:srgbClr val="FFFFFF"/>
                </a:solidFill>
                <a:effectLst>
                  <a:outerShdw dist="38100" dir="2700000" algn="tl" rotWithShape="0">
                    <a:schemeClr val="accent2"/>
                  </a:outerShdw>
                </a:effectLst>
                <a:latin typeface="Arial Narrow" panose="020B0606020202030204" pitchFamily="34" charset="0"/>
                <a:cs typeface="Times New Roman" pitchFamily="18" charset="0"/>
              </a:rPr>
              <a:t>que podamos dar una respuesta a los que nos </a:t>
            </a:r>
            <a:r>
              <a:rPr lang="es-PE" sz="3200" b="1" i="1" dirty="0" smtClean="0">
                <a:ln w="6350">
                  <a:solidFill>
                    <a:sysClr val="windowText" lastClr="000000"/>
                  </a:solidFill>
                  <a:prstDash val="solid"/>
                </a:ln>
                <a:solidFill>
                  <a:srgbClr val="FFFFFF"/>
                </a:solidFill>
                <a:effectLst>
                  <a:outerShdw dist="38100" dir="2700000" algn="tl" rotWithShape="0">
                    <a:schemeClr val="accent2"/>
                  </a:outerShdw>
                </a:effectLst>
                <a:latin typeface="Arial Narrow" panose="020B0606020202030204" pitchFamily="34" charset="0"/>
                <a:cs typeface="Times New Roman" pitchFamily="18" charset="0"/>
              </a:rPr>
              <a:t>han </a:t>
            </a:r>
            <a:r>
              <a:rPr lang="es-PE" sz="3200" b="1" i="1" dirty="0">
                <a:ln w="6350">
                  <a:solidFill>
                    <a:sysClr val="windowText" lastClr="000000"/>
                  </a:solidFill>
                  <a:prstDash val="solid"/>
                </a:ln>
                <a:solidFill>
                  <a:srgbClr val="FFFFFF"/>
                </a:solidFill>
                <a:effectLst>
                  <a:outerShdw dist="38100" dir="2700000" algn="tl" rotWithShape="0">
                    <a:schemeClr val="accent2"/>
                  </a:outerShdw>
                </a:effectLst>
                <a:latin typeface="Arial Narrow" panose="020B0606020202030204" pitchFamily="34" charset="0"/>
                <a:cs typeface="Times New Roman" pitchFamily="18" charset="0"/>
              </a:rPr>
              <a:t>enviado. ¿Qué dices de ti mismo?”.</a:t>
            </a:r>
            <a:endParaRPr lang="es-ES" sz="3200" b="1" dirty="0">
              <a:ln w="6350">
                <a:solidFill>
                  <a:sysClr val="windowText" lastClr="000000"/>
                </a:solidFill>
                <a:prstDash val="solid"/>
              </a:ln>
              <a:solidFill>
                <a:srgbClr val="FFFFFF"/>
              </a:solidFill>
              <a:effectLst>
                <a:outerShdw dist="38100" dir="2700000" algn="tl" rotWithShape="0">
                  <a:schemeClr val="accent2"/>
                </a:outerShdw>
              </a:effectLst>
              <a:latin typeface="Arial Narrow" panose="020B0606020202030204" pitchFamily="34" charset="0"/>
            </a:endParaRPr>
          </a:p>
        </p:txBody>
      </p:sp>
    </p:spTree>
    <p:extLst>
      <p:ext uri="{BB962C8B-B14F-4D97-AF65-F5344CB8AC3E}">
        <p14:creationId xmlns:p14="http://schemas.microsoft.com/office/powerpoint/2010/main" val="431428889"/>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146"/>
                                        </p:tgtEl>
                                        <p:attrNameLst>
                                          <p:attrName>style.visibility</p:attrName>
                                        </p:attrNameLst>
                                      </p:cBhvr>
                                      <p:to>
                                        <p:strVal val="visible"/>
                                      </p:to>
                                    </p:set>
                                    <p:anim calcmode="discrete" valueType="clr">
                                      <p:cBhvr override="childStyle">
                                        <p:cTn id="7" dur="80"/>
                                        <p:tgtEl>
                                          <p:spTgt spid="61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146"/>
                                        </p:tgtEl>
                                        <p:attrNameLst>
                                          <p:attrName>fillcolor</p:attrName>
                                        </p:attrNameLst>
                                      </p:cBhvr>
                                      <p:tavLst>
                                        <p:tav tm="0">
                                          <p:val>
                                            <p:clrVal>
                                              <a:schemeClr val="accent2"/>
                                            </p:clrVal>
                                          </p:val>
                                        </p:tav>
                                        <p:tav tm="50000">
                                          <p:val>
                                            <p:clrVal>
                                              <a:schemeClr val="hlink"/>
                                            </p:clrVal>
                                          </p:val>
                                        </p:tav>
                                      </p:tavLst>
                                    </p:anim>
                                    <p:set>
                                      <p:cBhvr>
                                        <p:cTn id="9" dur="80"/>
                                        <p:tgtEl>
                                          <p:spTgt spid="61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889" y="470823"/>
            <a:ext cx="8065180" cy="5921267"/>
          </a:xfrm>
          <a:prstGeom prst="rect">
            <a:avLst/>
          </a:prstGeom>
          <a:scene3d>
            <a:camera prst="orthographicFront"/>
            <a:lightRig rig="threePt" dir="t"/>
          </a:scene3d>
          <a:sp3d>
            <a:bevelT prst="convex"/>
          </a:sp3d>
        </p:spPr>
      </p:pic>
      <p:sp>
        <p:nvSpPr>
          <p:cNvPr id="3" name="Rectangle 2"/>
          <p:cNvSpPr>
            <a:spLocks noChangeArrowheads="1"/>
          </p:cNvSpPr>
          <p:nvPr/>
        </p:nvSpPr>
        <p:spPr bwMode="auto">
          <a:xfrm>
            <a:off x="538889" y="1314941"/>
            <a:ext cx="2735534"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defRPr/>
            </a:pPr>
            <a:r>
              <a:rPr lang="es-ES" sz="2800" b="1" dirty="0" smtClean="0">
                <a:solidFill>
                  <a:srgbClr val="FFFFFF"/>
                </a:solidFill>
                <a:effectLst>
                  <a:glow rad="101600">
                    <a:srgbClr val="4D0E07">
                      <a:alpha val="60000"/>
                    </a:srgbClr>
                  </a:glow>
                </a:effectLst>
                <a:latin typeface="Arial Narrow" panose="020B0606020202030204" pitchFamily="34" charset="0"/>
                <a:cs typeface="Times New Roman" pitchFamily="18" charset="0"/>
              </a:rPr>
              <a:t>Entre </a:t>
            </a:r>
            <a:r>
              <a:rPr lang="es-ES" sz="2800" b="1" dirty="0">
                <a:solidFill>
                  <a:srgbClr val="FFFFFF"/>
                </a:solidFill>
                <a:effectLst>
                  <a:glow rad="101600">
                    <a:srgbClr val="4D0E07">
                      <a:alpha val="60000"/>
                    </a:srgbClr>
                  </a:glow>
                </a:effectLst>
                <a:latin typeface="Arial Narrow" panose="020B0606020202030204" pitchFamily="34" charset="0"/>
                <a:cs typeface="Times New Roman" pitchFamily="18" charset="0"/>
              </a:rPr>
              <a:t>los enviados había  </a:t>
            </a:r>
            <a:r>
              <a:rPr lang="es-ES" sz="2800" b="1" dirty="0" smtClean="0">
                <a:solidFill>
                  <a:srgbClr val="FFFFFF"/>
                </a:solidFill>
                <a:effectLst>
                  <a:glow rad="101600">
                    <a:srgbClr val="4D0E07">
                      <a:alpha val="60000"/>
                    </a:srgbClr>
                  </a:glow>
                </a:effectLst>
                <a:latin typeface="Arial Narrow" panose="020B0606020202030204" pitchFamily="34" charset="0"/>
                <a:cs typeface="Times New Roman" pitchFamily="18" charset="0"/>
              </a:rPr>
              <a:t>fariseos </a:t>
            </a:r>
            <a:r>
              <a:rPr lang="es-ES" sz="2800" b="1" dirty="0">
                <a:solidFill>
                  <a:srgbClr val="FFFFFF"/>
                </a:solidFill>
                <a:effectLst>
                  <a:glow rad="101600">
                    <a:srgbClr val="4D0E07">
                      <a:alpha val="60000"/>
                    </a:srgbClr>
                  </a:glow>
                </a:effectLst>
                <a:latin typeface="Arial Narrow" panose="020B0606020202030204" pitchFamily="34" charset="0"/>
                <a:cs typeface="Times New Roman" pitchFamily="18" charset="0"/>
              </a:rPr>
              <a:t>y le preguntaron: </a:t>
            </a:r>
          </a:p>
          <a:p>
            <a:pPr fontAlgn="base">
              <a:spcBef>
                <a:spcPct val="0"/>
              </a:spcBef>
              <a:spcAft>
                <a:spcPct val="0"/>
              </a:spcAft>
              <a:defRPr/>
            </a:pPr>
            <a:r>
              <a:rPr lang="es-PE" sz="2800" b="1" dirty="0" smtClean="0">
                <a:solidFill>
                  <a:srgbClr val="FFFFFF"/>
                </a:solidFill>
                <a:effectLst>
                  <a:glow rad="101600">
                    <a:srgbClr val="4D0E07">
                      <a:alpha val="60000"/>
                    </a:srgbClr>
                  </a:glow>
                </a:effectLst>
                <a:latin typeface="Arial Narrow" panose="020B0606020202030204" pitchFamily="34" charset="0"/>
                <a:cs typeface="Times New Roman" pitchFamily="18" charset="0"/>
              </a:rPr>
              <a:t>– </a:t>
            </a:r>
            <a:r>
              <a:rPr lang="es-PE" sz="2800" b="1" dirty="0">
                <a:solidFill>
                  <a:srgbClr val="FFFFFF"/>
                </a:solidFill>
                <a:effectLst>
                  <a:glow rad="101600">
                    <a:srgbClr val="4D0E07">
                      <a:alpha val="60000"/>
                    </a:srgbClr>
                  </a:glow>
                </a:effectLst>
                <a:latin typeface="Arial Narrow" panose="020B0606020202030204" pitchFamily="34" charset="0"/>
                <a:cs typeface="Times New Roman" pitchFamily="18" charset="0"/>
              </a:rPr>
              <a:t>“Entonces, </a:t>
            </a:r>
            <a:r>
              <a:rPr lang="es-PE" sz="2800" b="1" dirty="0" smtClean="0">
                <a:solidFill>
                  <a:srgbClr val="FFFFFF"/>
                </a:solidFill>
                <a:effectLst>
                  <a:glow rad="101600">
                    <a:srgbClr val="4D0E07">
                      <a:alpha val="60000"/>
                    </a:srgbClr>
                  </a:glow>
                </a:effectLst>
                <a:latin typeface="Arial Narrow" panose="020B0606020202030204" pitchFamily="34" charset="0"/>
                <a:cs typeface="Times New Roman" pitchFamily="18" charset="0"/>
              </a:rPr>
              <a:t>  </a:t>
            </a:r>
            <a:r>
              <a:rPr lang="es-PE" sz="2800" b="1" dirty="0" smtClean="0">
                <a:solidFill>
                  <a:srgbClr val="FFFFFF"/>
                </a:solidFill>
                <a:effectLst>
                  <a:glow rad="101600">
                    <a:srgbClr val="4D0E07">
                      <a:alpha val="60000"/>
                    </a:srgbClr>
                  </a:glow>
                </a:effectLst>
                <a:latin typeface="Arial Narrow" panose="020B0606020202030204" pitchFamily="34" charset="0"/>
                <a:cs typeface="Times New Roman" pitchFamily="18" charset="0"/>
              </a:rPr>
              <a:t> ¿</a:t>
            </a:r>
            <a:r>
              <a:rPr lang="es-PE" sz="2800" b="1" dirty="0">
                <a:solidFill>
                  <a:srgbClr val="FFFFFF"/>
                </a:solidFill>
                <a:effectLst>
                  <a:glow rad="101600">
                    <a:srgbClr val="4D0E07">
                      <a:alpha val="60000"/>
                    </a:srgbClr>
                  </a:glow>
                </a:effectLst>
                <a:latin typeface="Arial Narrow" panose="020B0606020202030204" pitchFamily="34" charset="0"/>
                <a:cs typeface="Times New Roman" pitchFamily="18" charset="0"/>
              </a:rPr>
              <a:t>P</a:t>
            </a:r>
            <a:r>
              <a:rPr lang="es-PE" sz="2800" b="1" dirty="0" smtClean="0">
                <a:solidFill>
                  <a:srgbClr val="FFFFFF"/>
                </a:solidFill>
                <a:effectLst>
                  <a:glow rad="101600">
                    <a:srgbClr val="4D0E07">
                      <a:alpha val="60000"/>
                    </a:srgbClr>
                  </a:glow>
                </a:effectLst>
                <a:latin typeface="Arial Narrow" panose="020B0606020202030204" pitchFamily="34" charset="0"/>
                <a:cs typeface="Times New Roman" pitchFamily="18" charset="0"/>
              </a:rPr>
              <a:t>or </a:t>
            </a:r>
            <a:r>
              <a:rPr lang="es-PE" sz="2800" b="1" dirty="0">
                <a:solidFill>
                  <a:srgbClr val="FFFFFF"/>
                </a:solidFill>
                <a:effectLst>
                  <a:glow rad="101600">
                    <a:srgbClr val="4D0E07">
                      <a:alpha val="60000"/>
                    </a:srgbClr>
                  </a:glow>
                </a:effectLst>
                <a:latin typeface="Arial Narrow" panose="020B0606020202030204" pitchFamily="34" charset="0"/>
                <a:cs typeface="Times New Roman" pitchFamily="18" charset="0"/>
              </a:rPr>
              <a:t>qué  bautizas?, </a:t>
            </a:r>
            <a:r>
              <a:rPr lang="es-PE" sz="2800" b="1" dirty="0" smtClean="0">
                <a:solidFill>
                  <a:srgbClr val="FFFFFF"/>
                </a:solidFill>
                <a:effectLst>
                  <a:glow rad="101600">
                    <a:srgbClr val="4D0E07">
                      <a:alpha val="60000"/>
                    </a:srgbClr>
                  </a:glow>
                </a:effectLst>
                <a:latin typeface="Arial Narrow" panose="020B0606020202030204" pitchFamily="34" charset="0"/>
                <a:cs typeface="Times New Roman" pitchFamily="18" charset="0"/>
              </a:rPr>
              <a:t> </a:t>
            </a:r>
            <a:r>
              <a:rPr lang="es-PE" sz="2800" b="1" dirty="0" smtClean="0">
                <a:solidFill>
                  <a:srgbClr val="FFFFFF"/>
                </a:solidFill>
                <a:effectLst>
                  <a:glow rad="101600">
                    <a:srgbClr val="4D0E07">
                      <a:alpha val="60000"/>
                    </a:srgbClr>
                  </a:glow>
                </a:effectLst>
                <a:latin typeface="Arial Narrow" panose="020B0606020202030204" pitchFamily="34" charset="0"/>
                <a:cs typeface="Times New Roman" pitchFamily="18" charset="0"/>
              </a:rPr>
              <a:t>si </a:t>
            </a:r>
            <a:r>
              <a:rPr lang="es-PE" sz="2800" b="1" dirty="0">
                <a:solidFill>
                  <a:srgbClr val="FFFFFF"/>
                </a:solidFill>
                <a:effectLst>
                  <a:glow rad="101600">
                    <a:srgbClr val="4D0E07">
                      <a:alpha val="60000"/>
                    </a:srgbClr>
                  </a:glow>
                </a:effectLst>
                <a:latin typeface="Arial Narrow" panose="020B0606020202030204" pitchFamily="34" charset="0"/>
                <a:cs typeface="Times New Roman" pitchFamily="18" charset="0"/>
              </a:rPr>
              <a:t>tú no eres el Mesías</a:t>
            </a:r>
            <a:r>
              <a:rPr lang="es-PE" sz="2800" b="1" dirty="0" smtClean="0">
                <a:solidFill>
                  <a:srgbClr val="FFFFFF"/>
                </a:solidFill>
                <a:effectLst>
                  <a:glow rad="101600">
                    <a:srgbClr val="4D0E07">
                      <a:alpha val="60000"/>
                    </a:srgbClr>
                  </a:glow>
                </a:effectLst>
                <a:latin typeface="Arial Narrow" panose="020B0606020202030204" pitchFamily="34" charset="0"/>
                <a:cs typeface="Times New Roman" pitchFamily="18" charset="0"/>
              </a:rPr>
              <a:t>, </a:t>
            </a:r>
            <a:r>
              <a:rPr lang="es-PE" sz="2800" b="1" dirty="0" smtClean="0">
                <a:solidFill>
                  <a:srgbClr val="FFFFFF"/>
                </a:solidFill>
                <a:effectLst>
                  <a:glow rad="101600">
                    <a:srgbClr val="4D0E07">
                      <a:alpha val="60000"/>
                    </a:srgbClr>
                  </a:glow>
                </a:effectLst>
                <a:latin typeface="Arial Narrow" panose="020B0606020202030204" pitchFamily="34" charset="0"/>
                <a:cs typeface="Times New Roman" pitchFamily="18" charset="0"/>
              </a:rPr>
              <a:t>             ni </a:t>
            </a:r>
            <a:r>
              <a:rPr lang="es-PE" sz="2800" b="1" dirty="0">
                <a:solidFill>
                  <a:srgbClr val="FFFFFF"/>
                </a:solidFill>
                <a:effectLst>
                  <a:glow rad="101600">
                    <a:srgbClr val="4D0E07">
                      <a:alpha val="60000"/>
                    </a:srgbClr>
                  </a:glow>
                </a:effectLst>
                <a:latin typeface="Arial Narrow" panose="020B0606020202030204" pitchFamily="34" charset="0"/>
                <a:cs typeface="Times New Roman" pitchFamily="18" charset="0"/>
              </a:rPr>
              <a:t>Elías, </a:t>
            </a:r>
            <a:r>
              <a:rPr lang="es-PE" sz="2800" b="1" dirty="0" smtClean="0">
                <a:solidFill>
                  <a:srgbClr val="FFFFFF"/>
                </a:solidFill>
                <a:effectLst>
                  <a:glow rad="101600">
                    <a:srgbClr val="4D0E07">
                      <a:alpha val="60000"/>
                    </a:srgbClr>
                  </a:glow>
                </a:effectLst>
                <a:latin typeface="Arial Narrow" panose="020B0606020202030204" pitchFamily="34" charset="0"/>
                <a:cs typeface="Times New Roman" pitchFamily="18" charset="0"/>
              </a:rPr>
              <a:t> ni </a:t>
            </a:r>
            <a:r>
              <a:rPr lang="es-PE" sz="2800" b="1" dirty="0">
                <a:solidFill>
                  <a:srgbClr val="FFFFFF"/>
                </a:solidFill>
                <a:effectLst>
                  <a:glow rad="101600">
                    <a:srgbClr val="4D0E07">
                      <a:alpha val="60000"/>
                    </a:srgbClr>
                  </a:glow>
                </a:effectLst>
                <a:latin typeface="Arial Narrow" panose="020B0606020202030204" pitchFamily="34" charset="0"/>
                <a:cs typeface="Times New Roman" pitchFamily="18" charset="0"/>
              </a:rPr>
              <a:t>el </a:t>
            </a:r>
            <a:r>
              <a:rPr lang="es-PE" sz="2800" b="1" dirty="0" smtClean="0">
                <a:solidFill>
                  <a:srgbClr val="FFFFFF"/>
                </a:solidFill>
                <a:effectLst>
                  <a:glow rad="101600">
                    <a:srgbClr val="4D0E07">
                      <a:alpha val="60000"/>
                    </a:srgbClr>
                  </a:glow>
                </a:effectLst>
                <a:latin typeface="Arial Narrow" panose="020B0606020202030204" pitchFamily="34" charset="0"/>
                <a:cs typeface="Times New Roman" pitchFamily="18" charset="0"/>
              </a:rPr>
              <a:t>Profeta?”.</a:t>
            </a:r>
            <a:endParaRPr lang="es-ES" sz="2800" b="1" dirty="0">
              <a:solidFill>
                <a:srgbClr val="FFFFFF"/>
              </a:solidFill>
              <a:effectLst>
                <a:glow rad="101600">
                  <a:srgbClr val="4D0E07">
                    <a:alpha val="60000"/>
                  </a:srgbClr>
                </a:glow>
              </a:effectLst>
              <a:latin typeface="Arial Narrow" panose="020B0606020202030204" pitchFamily="34" charset="0"/>
            </a:endParaRPr>
          </a:p>
        </p:txBody>
      </p:sp>
    </p:spTree>
    <p:extLst>
      <p:ext uri="{BB962C8B-B14F-4D97-AF65-F5344CB8AC3E}">
        <p14:creationId xmlns:p14="http://schemas.microsoft.com/office/powerpoint/2010/main" val="743833441"/>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87" y="478973"/>
            <a:ext cx="8110847" cy="5872882"/>
          </a:xfrm>
          <a:prstGeom prst="rect">
            <a:avLst/>
          </a:prstGeom>
          <a:scene3d>
            <a:camera prst="orthographicFront"/>
            <a:lightRig rig="threePt" dir="t"/>
          </a:scene3d>
          <a:sp3d>
            <a:bevelT prst="convex"/>
          </a:sp3d>
        </p:spPr>
      </p:pic>
      <p:sp>
        <p:nvSpPr>
          <p:cNvPr id="4" name="Rectangle 5"/>
          <p:cNvSpPr>
            <a:spLocks noChangeArrowheads="1"/>
          </p:cNvSpPr>
          <p:nvPr/>
        </p:nvSpPr>
        <p:spPr bwMode="auto">
          <a:xfrm>
            <a:off x="3995936" y="3645024"/>
            <a:ext cx="47164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defRPr/>
            </a:pPr>
            <a:endParaRPr lang="es-ES" sz="3200" dirty="0">
              <a:solidFill>
                <a:srgbClr val="FFFF00"/>
              </a:solidFill>
              <a:effectLst>
                <a:glow rad="101600">
                  <a:srgbClr val="002060">
                    <a:alpha val="60000"/>
                  </a:srgbClr>
                </a:glow>
              </a:effectLst>
              <a:latin typeface="Georgia" pitchFamily="18" charset="0"/>
            </a:endParaRPr>
          </a:p>
        </p:txBody>
      </p:sp>
      <p:sp>
        <p:nvSpPr>
          <p:cNvPr id="7" name="Rectangle 5"/>
          <p:cNvSpPr>
            <a:spLocks noChangeArrowheads="1"/>
          </p:cNvSpPr>
          <p:nvPr/>
        </p:nvSpPr>
        <p:spPr bwMode="auto">
          <a:xfrm>
            <a:off x="2568538" y="2600079"/>
            <a:ext cx="3814845"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2800" b="1" dirty="0" smtClean="0">
                <a:solidFill>
                  <a:srgbClr val="FFFFFF"/>
                </a:solidFill>
                <a:effectLst>
                  <a:glow rad="101600">
                    <a:schemeClr val="accent4">
                      <a:lumMod val="10000"/>
                      <a:alpha val="60000"/>
                    </a:schemeClr>
                  </a:glow>
                  <a:outerShdw blurRad="38100" dist="38100" dir="2700000" algn="tl">
                    <a:srgbClr val="000000">
                      <a:alpha val="43137"/>
                    </a:srgbClr>
                  </a:outerShdw>
                </a:effectLst>
                <a:latin typeface="Arial Narrow" panose="020B0606020202030204" pitchFamily="34" charset="0"/>
                <a:cs typeface="Times New Roman" pitchFamily="18" charset="0"/>
              </a:rPr>
              <a:t>Juan  les respondió:</a:t>
            </a:r>
          </a:p>
          <a:p>
            <a:pPr algn="ctr" fontAlgn="base">
              <a:spcBef>
                <a:spcPct val="0"/>
              </a:spcBef>
              <a:spcAft>
                <a:spcPct val="0"/>
              </a:spcAft>
              <a:defRPr/>
            </a:pPr>
            <a:r>
              <a:rPr lang="es-ES" sz="2800" b="1" dirty="0" smtClean="0">
                <a:solidFill>
                  <a:srgbClr val="FFFFFF"/>
                </a:solidFill>
                <a:effectLst>
                  <a:glow rad="101600">
                    <a:schemeClr val="accent4">
                      <a:lumMod val="10000"/>
                      <a:alpha val="60000"/>
                    </a:schemeClr>
                  </a:glow>
                  <a:outerShdw blurRad="38100" dist="38100" dir="2700000" algn="tl">
                    <a:srgbClr val="000000">
                      <a:alpha val="43137"/>
                    </a:srgbClr>
                  </a:outerShdw>
                </a:effectLst>
                <a:latin typeface="Arial Narrow" panose="020B0606020202030204" pitchFamily="34" charset="0"/>
                <a:cs typeface="Times New Roman" pitchFamily="18" charset="0"/>
              </a:rPr>
              <a:t>– </a:t>
            </a:r>
            <a:r>
              <a:rPr lang="es-ES" sz="2800" b="1" dirty="0">
                <a:solidFill>
                  <a:srgbClr val="FFFFFF"/>
                </a:solidFill>
                <a:effectLst>
                  <a:glow rad="101600">
                    <a:schemeClr val="accent4">
                      <a:lumMod val="10000"/>
                      <a:alpha val="60000"/>
                    </a:schemeClr>
                  </a:glow>
                  <a:outerShdw blurRad="38100" dist="38100" dir="2700000" algn="tl">
                    <a:srgbClr val="000000">
                      <a:alpha val="43137"/>
                    </a:srgbClr>
                  </a:outerShdw>
                </a:effectLst>
                <a:latin typeface="Arial Narrow" panose="020B0606020202030204" pitchFamily="34" charset="0"/>
                <a:cs typeface="Times New Roman" pitchFamily="18" charset="0"/>
              </a:rPr>
              <a:t>“Yo bautizo con agua; pero en medio de ustedes hay uno que no conocen. </a:t>
            </a:r>
            <a:r>
              <a:rPr lang="es-PE" sz="2800" b="1" dirty="0" smtClean="0">
                <a:solidFill>
                  <a:srgbClr val="FFFFFF"/>
                </a:solidFill>
                <a:effectLst>
                  <a:glow rad="101600">
                    <a:schemeClr val="accent4">
                      <a:lumMod val="10000"/>
                      <a:alpha val="60000"/>
                    </a:schemeClr>
                  </a:glow>
                  <a:outerShdw blurRad="38100" dist="38100" dir="2700000" algn="tl">
                    <a:srgbClr val="000000">
                      <a:alpha val="43137"/>
                    </a:srgbClr>
                  </a:outerShdw>
                </a:effectLst>
                <a:latin typeface="Arial Narrow" panose="020B0606020202030204" pitchFamily="34" charset="0"/>
                <a:cs typeface="Times New Roman" pitchFamily="18" charset="0"/>
              </a:rPr>
              <a:t> </a:t>
            </a:r>
            <a:r>
              <a:rPr lang="es-PE" sz="2800" b="1" dirty="0">
                <a:solidFill>
                  <a:srgbClr val="FFFFFF"/>
                </a:solidFill>
                <a:effectLst>
                  <a:glow rad="101600">
                    <a:schemeClr val="accent4">
                      <a:lumMod val="10000"/>
                      <a:alpha val="60000"/>
                    </a:schemeClr>
                  </a:glow>
                  <a:outerShdw blurRad="38100" dist="38100" dir="2700000" algn="tl">
                    <a:srgbClr val="000000">
                      <a:alpha val="43137"/>
                    </a:srgbClr>
                  </a:outerShdw>
                </a:effectLst>
                <a:latin typeface="Arial Narrow" panose="020B0606020202030204" pitchFamily="34" charset="0"/>
                <a:cs typeface="Times New Roman" pitchFamily="18" charset="0"/>
              </a:rPr>
              <a:t>que viene detrás de mí, y al que no soy digno de desatar la correa de sus sandalias”. </a:t>
            </a:r>
            <a:endParaRPr lang="es-ES" sz="2800" b="1" dirty="0">
              <a:solidFill>
                <a:srgbClr val="FFFFFF"/>
              </a:solidFill>
              <a:effectLst>
                <a:glow rad="101600">
                  <a:schemeClr val="accent4">
                    <a:lumMod val="10000"/>
                    <a:alpha val="60000"/>
                  </a:schemeClr>
                </a:glow>
                <a:outerShdw blurRad="38100" dist="38100" dir="2700000" algn="tl">
                  <a:srgbClr val="000000">
                    <a:alpha val="43137"/>
                  </a:srgbClr>
                </a:outerShdw>
              </a:effectLst>
              <a:latin typeface="Arial Narrow" panose="020B0606020202030204" pitchFamily="34" charset="0"/>
              <a:cs typeface="Times New Roman" pitchFamily="18" charset="0"/>
            </a:endParaRPr>
          </a:p>
        </p:txBody>
      </p:sp>
    </p:spTree>
    <p:extLst>
      <p:ext uri="{BB962C8B-B14F-4D97-AF65-F5344CB8AC3E}">
        <p14:creationId xmlns:p14="http://schemas.microsoft.com/office/powerpoint/2010/main" val="1612478675"/>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 presetClass="entr" presetSubtype="32" fill="hold" grpId="0" nodeType="afterEffect" nodePh="1">
                                  <p:stCondLst>
                                    <p:cond delay="100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box(out)">
                                      <p:cBhvr>
                                        <p:cTn id="7" dur="500"/>
                                        <p:tgtEl>
                                          <p:spTgt spid="4"/>
                                        </p:tgtEl>
                                      </p:cBhvr>
                                    </p:animEffect>
                                  </p:childTnLst>
                                </p:cTn>
                              </p:par>
                            </p:childTnLst>
                          </p:cTn>
                        </p:par>
                        <p:par>
                          <p:cTn id="8" fill="hold">
                            <p:stCondLst>
                              <p:cond delay="1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7"/>
                                        </p:tgtEl>
                                        <p:attrNameLst>
                                          <p:attrName>style.visibility</p:attrName>
                                        </p:attrNameLst>
                                      </p:cBhvr>
                                      <p:to>
                                        <p:strVal val="visible"/>
                                      </p:to>
                                    </p:set>
                                    <p:anim calcmode="discrete" valueType="clr">
                                      <p:cBhvr override="childStyle">
                                        <p:cTn id="11"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7"/>
                                        </p:tgtEl>
                                        <p:attrNameLst>
                                          <p:attrName>fillcolor</p:attrName>
                                        </p:attrNameLst>
                                      </p:cBhvr>
                                      <p:tavLst>
                                        <p:tav tm="0">
                                          <p:val>
                                            <p:clrVal>
                                              <a:schemeClr val="accent2"/>
                                            </p:clrVal>
                                          </p:val>
                                        </p:tav>
                                        <p:tav tm="50000">
                                          <p:val>
                                            <p:clrVal>
                                              <a:schemeClr val="hlink"/>
                                            </p:clrVal>
                                          </p:val>
                                        </p:tav>
                                      </p:tavLst>
                                    </p:anim>
                                    <p:set>
                                      <p:cBhvr>
                                        <p:cTn id="13"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Jesus of Nazareth | Jesús de nazareth"/>
          <p:cNvPicPr>
            <a:picLocks noChangeAspect="1" noChangeArrowheads="1"/>
          </p:cNvPicPr>
          <p:nvPr/>
        </p:nvPicPr>
        <p:blipFill rotWithShape="1">
          <a:blip r:embed="rId2">
            <a:extLst>
              <a:ext uri="{28A0092B-C50C-407E-A947-70E740481C1C}">
                <a14:useLocalDpi xmlns:a14="http://schemas.microsoft.com/office/drawing/2010/main" val="0"/>
              </a:ext>
            </a:extLst>
          </a:blip>
          <a:srcRect l="36177"/>
          <a:stretch/>
        </p:blipFill>
        <p:spPr bwMode="auto">
          <a:xfrm>
            <a:off x="513806" y="469059"/>
            <a:ext cx="8116388" cy="5888198"/>
          </a:xfrm>
          <a:prstGeom prst="rect">
            <a:avLst/>
          </a:prstGeom>
          <a:noFill/>
          <a:extLst>
            <a:ext uri="{909E8E84-426E-40DD-AFC4-6F175D3DCCD1}">
              <a14:hiddenFill xmlns:a14="http://schemas.microsoft.com/office/drawing/2010/main">
                <a:solidFill>
                  <a:srgbClr val="FFFFFF"/>
                </a:solidFill>
              </a14:hiddenFill>
            </a:ext>
          </a:extLst>
        </p:spPr>
      </p:pic>
      <p:sp>
        <p:nvSpPr>
          <p:cNvPr id="65539" name="Rectangle 3"/>
          <p:cNvSpPr>
            <a:spLocks noChangeArrowheads="1"/>
          </p:cNvSpPr>
          <p:nvPr/>
        </p:nvSpPr>
        <p:spPr bwMode="auto">
          <a:xfrm>
            <a:off x="4756892" y="2567825"/>
            <a:ext cx="2819565" cy="2246769"/>
          </a:xfrm>
          <a:prstGeom prst="rect">
            <a:avLst/>
          </a:prstGeom>
          <a:noFill/>
          <a:ln>
            <a:noFill/>
          </a:ln>
          <a:effectLst/>
          <a:extLst/>
        </p:spPr>
        <p:txBody>
          <a:bodyPr wrap="square">
            <a:spAutoFit/>
          </a:bodyPr>
          <a:lstStyle/>
          <a:p>
            <a:pPr algn="ctr" fontAlgn="base">
              <a:spcBef>
                <a:spcPct val="0"/>
              </a:spcBef>
              <a:spcAft>
                <a:spcPct val="0"/>
              </a:spcAft>
              <a:defRPr/>
            </a:pPr>
            <a:r>
              <a:rPr lang="es-ES" sz="2800" b="1" dirty="0" smtClean="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cs typeface="Times New Roman" pitchFamily="18" charset="0"/>
              </a:rPr>
              <a:t>Esto </a:t>
            </a:r>
            <a:r>
              <a:rPr lang="es-ES" sz="2800" b="1" dirty="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cs typeface="Times New Roman" pitchFamily="18" charset="0"/>
              </a:rPr>
              <a:t>pasaba en Betania, en la otra orilla del Jordán, </a:t>
            </a:r>
            <a:r>
              <a:rPr lang="es-ES" sz="2800" b="1" dirty="0" smtClean="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cs typeface="Times New Roman" pitchFamily="18" charset="0"/>
              </a:rPr>
              <a:t> donde </a:t>
            </a:r>
            <a:r>
              <a:rPr lang="es-ES" sz="2800" b="1" dirty="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cs typeface="Times New Roman" pitchFamily="18" charset="0"/>
              </a:rPr>
              <a:t>estaba Juan bautizando.</a:t>
            </a:r>
            <a:r>
              <a:rPr lang="es-ES" sz="2800" b="1" dirty="0">
                <a:solidFill>
                  <a:srgbClr val="FFFFFF"/>
                </a:solidFill>
                <a:effectLst>
                  <a:glow rad="101600">
                    <a:srgbClr val="000000">
                      <a:alpha val="60000"/>
                    </a:srgbClr>
                  </a:glow>
                  <a:outerShdw blurRad="38100" dist="38100" dir="2700000" algn="tl">
                    <a:srgbClr val="000000">
                      <a:alpha val="43137"/>
                    </a:srgbClr>
                  </a:outerShdw>
                </a:effectLst>
                <a:latin typeface="Arial Narrow" panose="020B0606020202030204" pitchFamily="34" charset="0"/>
              </a:rPr>
              <a:t> </a:t>
            </a:r>
          </a:p>
        </p:txBody>
      </p:sp>
    </p:spTree>
    <p:extLst>
      <p:ext uri="{BB962C8B-B14F-4D97-AF65-F5344CB8AC3E}">
        <p14:creationId xmlns:p14="http://schemas.microsoft.com/office/powerpoint/2010/main" val="54423200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5539"/>
                                        </p:tgtEl>
                                        <p:attrNameLst>
                                          <p:attrName>style.visibility</p:attrName>
                                        </p:attrNameLst>
                                      </p:cBhvr>
                                      <p:to>
                                        <p:strVal val="visible"/>
                                      </p:to>
                                    </p:set>
                                    <p:anim calcmode="discrete" valueType="clr">
                                      <p:cBhvr override="childStyle">
                                        <p:cTn id="7" dur="80"/>
                                        <p:tgtEl>
                                          <p:spTgt spid="6553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5539"/>
                                        </p:tgtEl>
                                        <p:attrNameLst>
                                          <p:attrName>fillcolor</p:attrName>
                                        </p:attrNameLst>
                                      </p:cBhvr>
                                      <p:tavLst>
                                        <p:tav tm="0">
                                          <p:val>
                                            <p:clrVal>
                                              <a:schemeClr val="accent2"/>
                                            </p:clrVal>
                                          </p:val>
                                        </p:tav>
                                        <p:tav tm="50000">
                                          <p:val>
                                            <p:clrVal>
                                              <a:schemeClr val="hlink"/>
                                            </p:clrVal>
                                          </p:val>
                                        </p:tav>
                                      </p:tavLst>
                                    </p:anim>
                                    <p:set>
                                      <p:cBhvr>
                                        <p:cTn id="9" dur="80"/>
                                        <p:tgtEl>
                                          <p:spTgt spid="655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576" y="502049"/>
            <a:ext cx="8181703" cy="5855208"/>
          </a:xfrm>
          <a:prstGeom prst="rect">
            <a:avLst/>
          </a:prstGeom>
        </p:spPr>
      </p:pic>
      <p:sp>
        <p:nvSpPr>
          <p:cNvPr id="4" name="Rectángulo 3"/>
          <p:cNvSpPr/>
          <p:nvPr/>
        </p:nvSpPr>
        <p:spPr>
          <a:xfrm>
            <a:off x="6020321" y="3937350"/>
            <a:ext cx="2426993" cy="2062103"/>
          </a:xfrm>
          <a:prstGeom prst="rect">
            <a:avLst/>
          </a:prstGeom>
          <a:noFill/>
          <a:scene3d>
            <a:camera prst="orthographicFront"/>
            <a:lightRig rig="threePt" dir="t"/>
          </a:scene3d>
          <a:sp3d>
            <a:bevelT w="152400" h="50800" prst="softRound"/>
          </a:sp3d>
        </p:spPr>
        <p:txBody>
          <a:bodyPr wrap="square">
            <a:spAutoFit/>
          </a:bodyPr>
          <a:lstStyle/>
          <a:p>
            <a:pPr algn="ctr" fontAlgn="base">
              <a:spcBef>
                <a:spcPct val="0"/>
              </a:spcBef>
              <a:spcAft>
                <a:spcPct val="0"/>
              </a:spcAft>
            </a:pPr>
            <a:r>
              <a:rPr lang="es-ES" sz="1400" b="1" baseline="30000" dirty="0">
                <a:solidFill>
                  <a:schemeClr val="tx2">
                    <a:lumMod val="10000"/>
                  </a:schemeClr>
                </a:solidFill>
                <a:latin typeface="Arial Narrow" panose="020B0606020202030204" pitchFamily="34" charset="0"/>
                <a:cs typeface="Times New Roman" pitchFamily="18" charset="0"/>
              </a:rPr>
              <a:t>6</a:t>
            </a:r>
            <a:r>
              <a:rPr lang="es-ES" sz="1400" b="1" dirty="0">
                <a:solidFill>
                  <a:schemeClr val="tx2">
                    <a:lumMod val="10000"/>
                  </a:schemeClr>
                </a:solidFill>
                <a:latin typeface="Arial Narrow" panose="020B0606020202030204" pitchFamily="34" charset="0"/>
                <a:cs typeface="Times New Roman" pitchFamily="18" charset="0"/>
              </a:rPr>
              <a:t> </a:t>
            </a:r>
            <a:r>
              <a:rPr lang="es-ES" sz="1600" b="1" i="1" dirty="0">
                <a:solidFill>
                  <a:schemeClr val="tx2">
                    <a:lumMod val="10000"/>
                  </a:schemeClr>
                </a:solidFill>
                <a:latin typeface="Arial Narrow" panose="020B0606020202030204" pitchFamily="34" charset="0"/>
                <a:cs typeface="Times New Roman" pitchFamily="18" charset="0"/>
              </a:rPr>
              <a:t>Surgió un hombre, enviado por Dios, que se llamaba Juan: </a:t>
            </a:r>
            <a:r>
              <a:rPr lang="es-ES" sz="1600" b="1" i="1" baseline="30000" dirty="0">
                <a:solidFill>
                  <a:schemeClr val="tx2">
                    <a:lumMod val="10000"/>
                  </a:schemeClr>
                </a:solidFill>
                <a:latin typeface="Arial Narrow" panose="020B0606020202030204" pitchFamily="34" charset="0"/>
                <a:cs typeface="Times New Roman" pitchFamily="18" charset="0"/>
              </a:rPr>
              <a:t>7</a:t>
            </a:r>
            <a:r>
              <a:rPr lang="es-ES" sz="1600" b="1" i="1" dirty="0">
                <a:solidFill>
                  <a:schemeClr val="tx2">
                    <a:lumMod val="10000"/>
                  </a:schemeClr>
                </a:solidFill>
                <a:latin typeface="Arial Narrow" panose="020B0606020202030204" pitchFamily="34" charset="0"/>
                <a:cs typeface="Times New Roman" pitchFamily="18" charset="0"/>
              </a:rPr>
              <a:t> Éste venía como testigo, para dar testimonio de la luz, para que por él todos vinieran a la fe. </a:t>
            </a:r>
            <a:r>
              <a:rPr lang="es-ES" sz="1600" b="1" i="1" baseline="30000" dirty="0">
                <a:solidFill>
                  <a:schemeClr val="tx2">
                    <a:lumMod val="10000"/>
                  </a:schemeClr>
                </a:solidFill>
                <a:latin typeface="Arial Narrow" panose="020B0606020202030204" pitchFamily="34" charset="0"/>
                <a:cs typeface="Times New Roman" pitchFamily="18" charset="0"/>
              </a:rPr>
              <a:t>8</a:t>
            </a:r>
            <a:r>
              <a:rPr lang="es-ES" sz="1600" b="1" i="1" dirty="0">
                <a:solidFill>
                  <a:schemeClr val="tx2">
                    <a:lumMod val="10000"/>
                  </a:schemeClr>
                </a:solidFill>
                <a:latin typeface="Arial Narrow" panose="020B0606020202030204" pitchFamily="34" charset="0"/>
                <a:cs typeface="Times New Roman" pitchFamily="18" charset="0"/>
              </a:rPr>
              <a:t> No era él la luz, sino testigo de la luz. </a:t>
            </a:r>
            <a:endParaRPr lang="es-PE" sz="1600" b="1" dirty="0">
              <a:solidFill>
                <a:schemeClr val="tx2">
                  <a:lumMod val="10000"/>
                </a:schemeClr>
              </a:solidFill>
              <a:latin typeface="Times New Roman" pitchFamily="18" charset="0"/>
            </a:endParaRPr>
          </a:p>
        </p:txBody>
      </p:sp>
      <p:sp>
        <p:nvSpPr>
          <p:cNvPr id="6" name="Rectángulo 5"/>
          <p:cNvSpPr/>
          <p:nvPr/>
        </p:nvSpPr>
        <p:spPr>
          <a:xfrm>
            <a:off x="489110" y="432916"/>
            <a:ext cx="4685213" cy="523220"/>
          </a:xfrm>
          <a:prstGeom prst="rect">
            <a:avLst/>
          </a:prstGeom>
          <a:solidFill>
            <a:srgbClr val="660066"/>
          </a:solidFill>
          <a:scene3d>
            <a:camera prst="orthographicFront"/>
            <a:lightRig rig="threePt" dir="t"/>
          </a:scene3d>
          <a:sp3d>
            <a:bevelT w="152400" h="50800" prst="softRound"/>
          </a:sp3d>
        </p:spPr>
        <p:txBody>
          <a:bodyPr wrap="square" lIns="91440" tIns="45720" rIns="91440" bIns="45720">
            <a:spAutoFit/>
          </a:bodyPr>
          <a:lstStyle/>
          <a:p>
            <a:pPr algn="ctr"/>
            <a:r>
              <a:rPr lang="es-ES" sz="2800" b="1" cap="none" spc="0" dirty="0" smtClean="0">
                <a:ln w="6600">
                  <a:solidFill>
                    <a:sysClr val="windowText" lastClr="000000"/>
                  </a:solidFill>
                  <a:prstDash val="solid"/>
                </a:ln>
                <a:solidFill>
                  <a:srgbClr val="FFFFFF"/>
                </a:solidFill>
                <a:effectLst>
                  <a:outerShdw dist="38100" dir="2700000" algn="tl" rotWithShape="0">
                    <a:schemeClr val="accent2"/>
                  </a:outerShdw>
                </a:effectLst>
              </a:rPr>
              <a:t>Preguntas para la lectura:</a:t>
            </a:r>
            <a:endParaRPr lang="es-ES" sz="2800" b="1" cap="none" spc="0" dirty="0">
              <a:ln w="6600">
                <a:solidFill>
                  <a:sysClr val="windowText" lastClr="000000"/>
                </a:solidFill>
                <a:prstDash val="solid"/>
              </a:ln>
              <a:solidFill>
                <a:srgbClr val="FFFFFF"/>
              </a:solidFill>
              <a:effectLst>
                <a:outerShdw dist="38100" dir="2700000" algn="tl" rotWithShape="0">
                  <a:schemeClr val="accent2"/>
                </a:outerShdw>
              </a:effectLst>
            </a:endParaRPr>
          </a:p>
        </p:txBody>
      </p:sp>
      <p:sp>
        <p:nvSpPr>
          <p:cNvPr id="126981" name="Text Box 5"/>
          <p:cNvSpPr txBox="1">
            <a:spLocks noChangeArrowheads="1"/>
          </p:cNvSpPr>
          <p:nvPr/>
        </p:nvSpPr>
        <p:spPr bwMode="auto">
          <a:xfrm>
            <a:off x="4946469" y="1078007"/>
            <a:ext cx="3648891" cy="2246769"/>
          </a:xfrm>
          <a:prstGeom prst="rect">
            <a:avLst/>
          </a:prstGeom>
          <a:noFill/>
          <a:ln>
            <a:noFill/>
          </a:ln>
          <a:effec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457200" indent="-457200" algn="ctr" eaLnBrk="1" fontAlgn="base" hangingPunct="1">
              <a:spcBef>
                <a:spcPct val="50000"/>
              </a:spcBef>
              <a:spcAft>
                <a:spcPct val="0"/>
              </a:spcAft>
              <a:buFont typeface="Wingdings" panose="05000000000000000000" pitchFamily="2" charset="2"/>
              <a:buChar char="§"/>
            </a:pPr>
            <a:r>
              <a:rPr lang="es-ES_tradnl" sz="2800" b="1" dirty="0" smtClean="0">
                <a:solidFill>
                  <a:srgbClr val="800000"/>
                </a:solidFill>
                <a:effectLst>
                  <a:glow rad="101600">
                    <a:srgbClr val="FFFFFF"/>
                  </a:glow>
                </a:effectLst>
              </a:rPr>
              <a:t>Vv. 6-8: ¿Qué se dice de Juan en estos versículos? </a:t>
            </a:r>
            <a:r>
              <a:rPr lang="es-PE" sz="2800" b="1" dirty="0">
                <a:solidFill>
                  <a:srgbClr val="800000"/>
                </a:solidFill>
                <a:effectLst>
                  <a:glow rad="101600">
                    <a:srgbClr val="FFFFFF"/>
                  </a:glow>
                </a:effectLst>
              </a:rPr>
              <a:t>¿Cuál es su función respecto a Jesús</a:t>
            </a:r>
            <a:r>
              <a:rPr lang="es-PE" sz="2800" b="1" dirty="0" smtClean="0">
                <a:solidFill>
                  <a:srgbClr val="800000"/>
                </a:solidFill>
                <a:effectLst>
                  <a:glow rad="101600">
                    <a:srgbClr val="FFFFFF"/>
                  </a:glow>
                </a:effectLst>
              </a:rPr>
              <a:t>?</a:t>
            </a:r>
            <a:endParaRPr lang="es-ES" sz="2800" b="1" dirty="0" smtClean="0">
              <a:solidFill>
                <a:srgbClr val="800000"/>
              </a:solidFill>
              <a:effectLst>
                <a:glow rad="101600">
                  <a:srgbClr val="FFFFFF"/>
                </a:glow>
              </a:effectLst>
            </a:endParaRPr>
          </a:p>
        </p:txBody>
      </p:sp>
    </p:spTree>
    <p:extLst>
      <p:ext uri="{BB962C8B-B14F-4D97-AF65-F5344CB8AC3E}">
        <p14:creationId xmlns:p14="http://schemas.microsoft.com/office/powerpoint/2010/main" val="103797133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26981"/>
                                        </p:tgtEl>
                                        <p:attrNameLst>
                                          <p:attrName>style.visibility</p:attrName>
                                        </p:attrNameLst>
                                      </p:cBhvr>
                                      <p:to>
                                        <p:strVal val="visible"/>
                                      </p:to>
                                    </p:set>
                                    <p:anim calcmode="discrete" valueType="clr">
                                      <p:cBhvr override="childStyle">
                                        <p:cTn id="7" dur="80"/>
                                        <p:tgtEl>
                                          <p:spTgt spid="12698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6981"/>
                                        </p:tgtEl>
                                        <p:attrNameLst>
                                          <p:attrName>fillcolor</p:attrName>
                                        </p:attrNameLst>
                                      </p:cBhvr>
                                      <p:tavLst>
                                        <p:tav tm="0">
                                          <p:val>
                                            <p:clrVal>
                                              <a:schemeClr val="accent2"/>
                                            </p:clrVal>
                                          </p:val>
                                        </p:tav>
                                        <p:tav tm="50000">
                                          <p:val>
                                            <p:clrVal>
                                              <a:schemeClr val="hlink"/>
                                            </p:clrVal>
                                          </p:val>
                                        </p:tav>
                                      </p:tavLst>
                                    </p:anim>
                                    <p:set>
                                      <p:cBhvr>
                                        <p:cTn id="9" dur="80"/>
                                        <p:tgtEl>
                                          <p:spTgt spid="126981"/>
                                        </p:tgtEl>
                                        <p:attrNameLst>
                                          <p:attrName>fill.type</p:attrName>
                                        </p:attrNameLst>
                                      </p:cBhvr>
                                      <p:to>
                                        <p:strVal val="solid"/>
                                      </p:to>
                                    </p:set>
                                  </p:childTnLst>
                                </p:cTn>
                              </p:par>
                            </p:childTnLst>
                          </p:cTn>
                        </p:par>
                        <p:par>
                          <p:cTn id="10" fill="hold" nodeType="afterGroup">
                            <p:stCondLst>
                              <p:cond delay="292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4"/>
                                        </p:tgtEl>
                                        <p:attrNameLst>
                                          <p:attrName>style.visibility</p:attrName>
                                        </p:attrNameLst>
                                      </p:cBhvr>
                                      <p:to>
                                        <p:strVal val="visible"/>
                                      </p:to>
                                    </p:set>
                                    <p:anim calcmode="discrete" valueType="clr">
                                      <p:cBhvr override="childStyle">
                                        <p:cTn id="1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
                                        </p:tgtEl>
                                        <p:attrNameLst>
                                          <p:attrName>fillcolor</p:attrName>
                                        </p:attrNameLst>
                                      </p:cBhvr>
                                      <p:tavLst>
                                        <p:tav tm="0">
                                          <p:val>
                                            <p:clrVal>
                                              <a:schemeClr val="accent2"/>
                                            </p:clrVal>
                                          </p:val>
                                        </p:tav>
                                        <p:tav tm="50000">
                                          <p:val>
                                            <p:clrVal>
                                              <a:schemeClr val="hlink"/>
                                            </p:clrVal>
                                          </p:val>
                                        </p:tav>
                                      </p:tavLst>
                                    </p:anim>
                                    <p:set>
                                      <p:cBhvr>
                                        <p:cTn id="15"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69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151" y="479914"/>
            <a:ext cx="8193459" cy="5920886"/>
          </a:xfrm>
          <a:prstGeom prst="rect">
            <a:avLst/>
          </a:prstGeom>
        </p:spPr>
      </p:pic>
      <p:sp>
        <p:nvSpPr>
          <p:cNvPr id="3" name="Rectángulo 2"/>
          <p:cNvSpPr/>
          <p:nvPr/>
        </p:nvSpPr>
        <p:spPr>
          <a:xfrm>
            <a:off x="600891" y="3581478"/>
            <a:ext cx="2960910" cy="2554545"/>
          </a:xfrm>
          <a:prstGeom prst="rect">
            <a:avLst/>
          </a:prstGeom>
        </p:spPr>
        <p:txBody>
          <a:bodyPr wrap="square">
            <a:spAutoFit/>
          </a:bodyPr>
          <a:lstStyle/>
          <a:p>
            <a:pPr algn="ctr" fontAlgn="base">
              <a:spcBef>
                <a:spcPct val="0"/>
              </a:spcBef>
              <a:spcAft>
                <a:spcPct val="0"/>
              </a:spcAft>
            </a:pPr>
            <a:r>
              <a:rPr lang="es-PE" sz="1100" b="1" dirty="0">
                <a:solidFill>
                  <a:schemeClr val="tx2">
                    <a:lumMod val="10000"/>
                  </a:schemeClr>
                </a:solidFill>
                <a:latin typeface="Tekton Pro" panose="020F0603020208020904" pitchFamily="34" charset="0"/>
              </a:rPr>
              <a:t>20</a:t>
            </a:r>
            <a:r>
              <a:rPr lang="es-PE" sz="1600" b="1" dirty="0">
                <a:solidFill>
                  <a:schemeClr val="tx2">
                    <a:lumMod val="10000"/>
                  </a:schemeClr>
                </a:solidFill>
                <a:latin typeface="Tekton Pro" panose="020F0603020208020904" pitchFamily="34" charset="0"/>
              </a:rPr>
              <a:t> Él confesó sin reservas:  “Yo no soy el Mesías”. </a:t>
            </a:r>
            <a:r>
              <a:rPr lang="es-PE" sz="1100" b="1" dirty="0">
                <a:solidFill>
                  <a:schemeClr val="tx2">
                    <a:lumMod val="10000"/>
                  </a:schemeClr>
                </a:solidFill>
                <a:latin typeface="Tekton Pro" panose="020F0603020208020904" pitchFamily="34" charset="0"/>
              </a:rPr>
              <a:t>21 </a:t>
            </a:r>
            <a:r>
              <a:rPr lang="es-PE" sz="1600" b="1" dirty="0">
                <a:solidFill>
                  <a:schemeClr val="tx2">
                    <a:lumMod val="10000"/>
                  </a:schemeClr>
                </a:solidFill>
                <a:latin typeface="Tekton Pro" panose="020F0603020208020904" pitchFamily="34" charset="0"/>
              </a:rPr>
              <a:t>Le preguntaron: – “Entonces, ¿qué? ¿Eres tú, Elías?” Él dijo: – “No lo soy”  - “¿Eres tú el profeta?” Respondió:  “No”.  </a:t>
            </a:r>
            <a:r>
              <a:rPr lang="es-PE" sz="1100" b="1" dirty="0">
                <a:solidFill>
                  <a:schemeClr val="tx2">
                    <a:lumMod val="10000"/>
                  </a:schemeClr>
                </a:solidFill>
                <a:latin typeface="Tekton Pro" panose="020F0603020208020904" pitchFamily="34" charset="0"/>
              </a:rPr>
              <a:t>22</a:t>
            </a:r>
            <a:r>
              <a:rPr lang="es-PE" sz="1600" b="1" dirty="0">
                <a:solidFill>
                  <a:schemeClr val="tx2">
                    <a:lumMod val="10000"/>
                  </a:schemeClr>
                </a:solidFill>
                <a:latin typeface="Tekton Pro" panose="020F0603020208020904" pitchFamily="34" charset="0"/>
              </a:rPr>
              <a:t>Y le dijeron: – “¿Quién eres? Para que podamos dar una respuesta a los que nos </a:t>
            </a:r>
            <a:r>
              <a:rPr lang="es-PE" sz="1600" b="1" dirty="0" smtClean="0">
                <a:solidFill>
                  <a:schemeClr val="tx2">
                    <a:lumMod val="10000"/>
                  </a:schemeClr>
                </a:solidFill>
                <a:latin typeface="Tekton Pro" panose="020F0603020208020904" pitchFamily="34" charset="0"/>
              </a:rPr>
              <a:t>han enviado</a:t>
            </a:r>
            <a:r>
              <a:rPr lang="es-PE" sz="1600" b="1" dirty="0">
                <a:solidFill>
                  <a:schemeClr val="tx2">
                    <a:lumMod val="10000"/>
                  </a:schemeClr>
                </a:solidFill>
                <a:latin typeface="Tekton Pro" panose="020F0603020208020904" pitchFamily="34" charset="0"/>
              </a:rPr>
              <a:t>. ¿Qué dices de ti </a:t>
            </a:r>
            <a:r>
              <a:rPr lang="es-PE" sz="1600" b="1" dirty="0" smtClean="0">
                <a:solidFill>
                  <a:schemeClr val="tx2">
                    <a:lumMod val="10000"/>
                  </a:schemeClr>
                </a:solidFill>
                <a:latin typeface="Tekton Pro" panose="020F0603020208020904" pitchFamily="34" charset="0"/>
              </a:rPr>
              <a:t>mismo</a:t>
            </a:r>
            <a:r>
              <a:rPr lang="es-PE" sz="1600" b="1" dirty="0">
                <a:solidFill>
                  <a:schemeClr val="tx2">
                    <a:lumMod val="10000"/>
                  </a:schemeClr>
                </a:solidFill>
                <a:latin typeface="Tekton Pro" panose="020F0603020208020904" pitchFamily="34" charset="0"/>
              </a:rPr>
              <a:t>?”. </a:t>
            </a:r>
          </a:p>
        </p:txBody>
      </p:sp>
      <p:sp>
        <p:nvSpPr>
          <p:cNvPr id="128005" name="Text Box 5"/>
          <p:cNvSpPr txBox="1">
            <a:spLocks noChangeArrowheads="1"/>
          </p:cNvSpPr>
          <p:nvPr/>
        </p:nvSpPr>
        <p:spPr bwMode="auto">
          <a:xfrm>
            <a:off x="535396" y="479914"/>
            <a:ext cx="3669051"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342900" indent="-342900" eaLnBrk="1" fontAlgn="base" hangingPunct="1">
              <a:spcBef>
                <a:spcPct val="50000"/>
              </a:spcBef>
              <a:spcAft>
                <a:spcPct val="0"/>
              </a:spcAft>
              <a:buFont typeface="Wingdings" panose="05000000000000000000" pitchFamily="2" charset="2"/>
              <a:buChar char="§"/>
            </a:pPr>
            <a:r>
              <a:rPr lang="es-ES_tradnl" b="1" i="1" dirty="0" smtClean="0">
                <a:effectLst>
                  <a:glow rad="101600">
                    <a:srgbClr val="270603">
                      <a:alpha val="60000"/>
                    </a:srgbClr>
                  </a:glow>
                  <a:outerShdw blurRad="38100" dist="38100" dir="2700000" algn="tl">
                    <a:srgbClr val="000000">
                      <a:alpha val="43137"/>
                    </a:srgbClr>
                  </a:outerShdw>
                </a:effectLst>
                <a:latin typeface="Swis721 BT" panose="020B0504020202020204" pitchFamily="34" charset="0"/>
              </a:rPr>
              <a:t>Vv. 20-22: ¿Con qué personajes tratan los fariseos de identificar al Bautista? </a:t>
            </a:r>
            <a:r>
              <a:rPr lang="es-PE" b="1" i="1" dirty="0">
                <a:effectLst>
                  <a:glow rad="101600">
                    <a:srgbClr val="270603">
                      <a:alpha val="60000"/>
                    </a:srgbClr>
                  </a:glow>
                  <a:outerShdw blurRad="38100" dist="38100" dir="2700000" algn="tl">
                    <a:srgbClr val="000000">
                      <a:alpha val="43137"/>
                    </a:srgbClr>
                  </a:outerShdw>
                </a:effectLst>
                <a:latin typeface="Swis721 BT" panose="020B0504020202020204" pitchFamily="34" charset="0"/>
              </a:rPr>
              <a:t>¿Cómo responde Juan a cada una de sus preguntas</a:t>
            </a:r>
            <a:r>
              <a:rPr lang="es-PE" b="1" i="1" dirty="0" smtClean="0">
                <a:effectLst>
                  <a:glow rad="101600">
                    <a:srgbClr val="270603">
                      <a:alpha val="60000"/>
                    </a:srgbClr>
                  </a:glow>
                  <a:outerShdw blurRad="38100" dist="38100" dir="2700000" algn="tl">
                    <a:srgbClr val="000000">
                      <a:alpha val="43137"/>
                    </a:srgbClr>
                  </a:outerShdw>
                </a:effectLst>
                <a:latin typeface="Swis721 BT" panose="020B0504020202020204" pitchFamily="34" charset="0"/>
              </a:rPr>
              <a:t>?</a:t>
            </a:r>
            <a:endParaRPr lang="es-ES" b="1" i="1" dirty="0" smtClean="0">
              <a:effectLst>
                <a:glow rad="101600">
                  <a:srgbClr val="270603">
                    <a:alpha val="60000"/>
                  </a:srgbClr>
                </a:glow>
                <a:outerShdw blurRad="38100" dist="38100" dir="2700000" algn="tl">
                  <a:srgbClr val="000000">
                    <a:alpha val="43137"/>
                  </a:srgbClr>
                </a:outerShdw>
              </a:effectLst>
              <a:latin typeface="Swis721 BT" panose="020B0504020202020204" pitchFamily="34" charset="0"/>
            </a:endParaRPr>
          </a:p>
        </p:txBody>
      </p:sp>
    </p:spTree>
    <p:extLst>
      <p:ext uri="{BB962C8B-B14F-4D97-AF65-F5344CB8AC3E}">
        <p14:creationId xmlns:p14="http://schemas.microsoft.com/office/powerpoint/2010/main" val="69906518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128005"/>
                                        </p:tgtEl>
                                        <p:attrNameLst>
                                          <p:attrName>style.visibility</p:attrName>
                                        </p:attrNameLst>
                                      </p:cBhvr>
                                      <p:to>
                                        <p:strVal val="visible"/>
                                      </p:to>
                                    </p:set>
                                    <p:anim calcmode="lin" valueType="num">
                                      <p:cBhvr>
                                        <p:cTn id="7" dur="250" fill="hold"/>
                                        <p:tgtEl>
                                          <p:spTgt spid="128005"/>
                                        </p:tgtEl>
                                        <p:attrNameLst>
                                          <p:attrName>ppt_w</p:attrName>
                                        </p:attrNameLst>
                                      </p:cBhvr>
                                      <p:tavLst>
                                        <p:tav tm="0">
                                          <p:val>
                                            <p:fltVal val="0"/>
                                          </p:val>
                                        </p:tav>
                                        <p:tav tm="100000">
                                          <p:val>
                                            <p:strVal val="#ppt_w"/>
                                          </p:val>
                                        </p:tav>
                                      </p:tavLst>
                                    </p:anim>
                                    <p:anim calcmode="lin" valueType="num">
                                      <p:cBhvr>
                                        <p:cTn id="8" dur="250" fill="hold"/>
                                        <p:tgtEl>
                                          <p:spTgt spid="128005"/>
                                        </p:tgtEl>
                                        <p:attrNameLst>
                                          <p:attrName>ppt_h</p:attrName>
                                        </p:attrNameLst>
                                      </p:cBhvr>
                                      <p:tavLst>
                                        <p:tav tm="0">
                                          <p:val>
                                            <p:fltVal val="0"/>
                                          </p:val>
                                        </p:tav>
                                        <p:tav tm="100000">
                                          <p:val>
                                            <p:strVal val="#ppt_h"/>
                                          </p:val>
                                        </p:tav>
                                      </p:tavLst>
                                    </p:anim>
                                  </p:childTnLst>
                                </p:cTn>
                              </p:par>
                            </p:childTnLst>
                          </p:cTn>
                        </p:par>
                        <p:par>
                          <p:cTn id="9" fill="hold">
                            <p:stCondLst>
                              <p:cond delay="2900"/>
                            </p:stCondLst>
                            <p:childTnLst>
                              <p:par>
                                <p:cTn id="10" presetID="23" presetClass="entr" presetSubtype="288" fill="hold" grpId="0" nodeType="after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calcmode="lin" valueType="num">
                                      <p:cBhvr>
                                        <p:cTn id="12" dur="250" fill="hold"/>
                                        <p:tgtEl>
                                          <p:spTgt spid="3"/>
                                        </p:tgtEl>
                                        <p:attrNameLst>
                                          <p:attrName>ppt_w</p:attrName>
                                        </p:attrNameLst>
                                      </p:cBhvr>
                                      <p:tavLst>
                                        <p:tav tm="0">
                                          <p:val>
                                            <p:strVal val="4/3*#ppt_w"/>
                                          </p:val>
                                        </p:tav>
                                        <p:tav tm="100000">
                                          <p:val>
                                            <p:strVal val="#ppt_w"/>
                                          </p:val>
                                        </p:tav>
                                      </p:tavLst>
                                    </p:anim>
                                    <p:anim calcmode="lin" valueType="num">
                                      <p:cBhvr>
                                        <p:cTn id="13" dur="25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800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082" y="415152"/>
            <a:ext cx="8223425" cy="6003065"/>
          </a:xfrm>
          <a:prstGeom prst="rect">
            <a:avLst/>
          </a:prstGeom>
        </p:spPr>
      </p:pic>
      <p:sp>
        <p:nvSpPr>
          <p:cNvPr id="2" name="Rectángulo 1"/>
          <p:cNvSpPr/>
          <p:nvPr/>
        </p:nvSpPr>
        <p:spPr>
          <a:xfrm>
            <a:off x="5911154" y="1763685"/>
            <a:ext cx="2379403" cy="4524315"/>
          </a:xfrm>
          <a:prstGeom prst="rect">
            <a:avLst/>
          </a:prstGeom>
          <a:noFill/>
          <a:effectLst>
            <a:softEdge rad="63500"/>
          </a:effectLst>
        </p:spPr>
        <p:txBody>
          <a:bodyPr wrap="square">
            <a:spAutoFit/>
          </a:bodyPr>
          <a:lstStyle/>
          <a:p>
            <a:pPr algn="ctr" fontAlgn="base">
              <a:spcBef>
                <a:spcPct val="0"/>
              </a:spcBef>
              <a:spcAft>
                <a:spcPct val="0"/>
              </a:spcAft>
            </a:pPr>
            <a:r>
              <a:rPr lang="es-PE" sz="1200" b="1" i="1" dirty="0">
                <a:solidFill>
                  <a:srgbClr val="002060"/>
                </a:solidFill>
                <a:effectLst>
                  <a:glow rad="101600">
                    <a:srgbClr val="FFFFFF">
                      <a:alpha val="60000"/>
                    </a:srgbClr>
                  </a:glow>
                </a:effectLst>
                <a:latin typeface="Arial Narrow" panose="020B0606020202030204" pitchFamily="34" charset="0"/>
                <a:cs typeface="Times New Roman" pitchFamily="18" charset="0"/>
              </a:rPr>
              <a:t>23 </a:t>
            </a:r>
            <a:r>
              <a:rPr lang="es-PE" sz="1600" b="1" i="1" dirty="0">
                <a:solidFill>
                  <a:srgbClr val="002060"/>
                </a:solidFill>
                <a:effectLst>
                  <a:glow rad="101600">
                    <a:srgbClr val="FFFFFF">
                      <a:alpha val="60000"/>
                    </a:srgbClr>
                  </a:glow>
                </a:effectLst>
                <a:latin typeface="Arial Narrow" panose="020B0606020202030204" pitchFamily="34" charset="0"/>
                <a:cs typeface="Times New Roman" pitchFamily="18" charset="0"/>
              </a:rPr>
              <a:t>Él contestó: “Yo no soy la voz que grita en el desierto: “Allanen el  camino del Señor”, como dijo el profeta Isaías”. </a:t>
            </a:r>
            <a:r>
              <a:rPr lang="es-PE" sz="1200" b="1" i="1" dirty="0">
                <a:solidFill>
                  <a:srgbClr val="002060"/>
                </a:solidFill>
                <a:effectLst>
                  <a:glow rad="101600">
                    <a:srgbClr val="FFFFFF">
                      <a:alpha val="60000"/>
                    </a:srgbClr>
                  </a:glow>
                </a:effectLst>
                <a:latin typeface="Arial Narrow" panose="020B0606020202030204" pitchFamily="34" charset="0"/>
                <a:cs typeface="Times New Roman" pitchFamily="18" charset="0"/>
              </a:rPr>
              <a:t>24 </a:t>
            </a:r>
            <a:r>
              <a:rPr lang="es-PE" sz="1600" b="1" i="1" dirty="0">
                <a:solidFill>
                  <a:srgbClr val="002060"/>
                </a:solidFill>
                <a:effectLst>
                  <a:glow rad="101600">
                    <a:srgbClr val="FFFFFF">
                      <a:alpha val="60000"/>
                    </a:srgbClr>
                  </a:glow>
                </a:effectLst>
                <a:latin typeface="Arial Narrow" panose="020B0606020202030204" pitchFamily="34" charset="0"/>
                <a:cs typeface="Times New Roman" pitchFamily="18" charset="0"/>
              </a:rPr>
              <a:t>Entre los enviados había  fariseos </a:t>
            </a:r>
            <a:r>
              <a:rPr lang="es-PE" sz="1200" b="1" i="1" dirty="0">
                <a:solidFill>
                  <a:srgbClr val="002060"/>
                </a:solidFill>
                <a:effectLst>
                  <a:glow rad="101600">
                    <a:srgbClr val="FFFFFF">
                      <a:alpha val="60000"/>
                    </a:srgbClr>
                  </a:glow>
                </a:effectLst>
                <a:latin typeface="Arial Narrow" panose="020B0606020202030204" pitchFamily="34" charset="0"/>
                <a:cs typeface="Times New Roman" pitchFamily="18" charset="0"/>
              </a:rPr>
              <a:t>25 </a:t>
            </a:r>
            <a:r>
              <a:rPr lang="es-PE" sz="1600" b="1" i="1" dirty="0">
                <a:solidFill>
                  <a:srgbClr val="002060"/>
                </a:solidFill>
                <a:effectLst>
                  <a:glow rad="101600">
                    <a:srgbClr val="FFFFFF">
                      <a:alpha val="60000"/>
                    </a:srgbClr>
                  </a:glow>
                </a:effectLst>
                <a:latin typeface="Arial Narrow" panose="020B0606020202030204" pitchFamily="34" charset="0"/>
                <a:cs typeface="Times New Roman" pitchFamily="18" charset="0"/>
              </a:rPr>
              <a:t>y le preguntaron: – “Entonces, ¿por qué  bautizas?, si tú no eres el Mesías, ni Elías, ni el Profeta”. </a:t>
            </a:r>
            <a:r>
              <a:rPr lang="es-PE" sz="1200" b="1" i="1" dirty="0">
                <a:solidFill>
                  <a:srgbClr val="002060"/>
                </a:solidFill>
                <a:effectLst>
                  <a:glow rad="101600">
                    <a:srgbClr val="FFFFFF">
                      <a:alpha val="60000"/>
                    </a:srgbClr>
                  </a:glow>
                </a:effectLst>
                <a:latin typeface="Arial Narrow" panose="020B0606020202030204" pitchFamily="34" charset="0"/>
                <a:cs typeface="Times New Roman" pitchFamily="18" charset="0"/>
              </a:rPr>
              <a:t>26</a:t>
            </a:r>
            <a:r>
              <a:rPr lang="es-PE" sz="1600" b="1" i="1" dirty="0">
                <a:solidFill>
                  <a:srgbClr val="002060"/>
                </a:solidFill>
                <a:effectLst>
                  <a:glow rad="101600">
                    <a:srgbClr val="FFFFFF">
                      <a:alpha val="60000"/>
                    </a:srgbClr>
                  </a:glow>
                </a:effectLst>
                <a:latin typeface="Arial Narrow" panose="020B0606020202030204" pitchFamily="34" charset="0"/>
                <a:cs typeface="Times New Roman" pitchFamily="18" charset="0"/>
              </a:rPr>
              <a:t> Juan les respondió: – “Yo bautizo con agua; pero en medio de ustedes hay uno que no conocen.</a:t>
            </a:r>
            <a:r>
              <a:rPr lang="es-PE" sz="1200" b="1" i="1" dirty="0">
                <a:solidFill>
                  <a:srgbClr val="002060"/>
                </a:solidFill>
                <a:effectLst>
                  <a:glow rad="101600">
                    <a:srgbClr val="FFFFFF">
                      <a:alpha val="60000"/>
                    </a:srgbClr>
                  </a:glow>
                </a:effectLst>
                <a:latin typeface="Arial Narrow" panose="020B0606020202030204" pitchFamily="34" charset="0"/>
                <a:cs typeface="Times New Roman" pitchFamily="18" charset="0"/>
              </a:rPr>
              <a:t> 27 </a:t>
            </a:r>
            <a:r>
              <a:rPr lang="es-PE" sz="1600" b="1" i="1" dirty="0">
                <a:solidFill>
                  <a:srgbClr val="002060"/>
                </a:solidFill>
                <a:effectLst>
                  <a:glow rad="101600">
                    <a:srgbClr val="FFFFFF">
                      <a:alpha val="60000"/>
                    </a:srgbClr>
                  </a:glow>
                </a:effectLst>
                <a:latin typeface="Arial Narrow" panose="020B0606020202030204" pitchFamily="34" charset="0"/>
                <a:cs typeface="Times New Roman" pitchFamily="18" charset="0"/>
              </a:rPr>
              <a:t>que viene detrás de mí, y al que no soy digno de desatar la correa de sus sandalias”. </a:t>
            </a:r>
            <a:endParaRPr lang="es-PE" sz="1600" b="1" dirty="0">
              <a:solidFill>
                <a:srgbClr val="002060"/>
              </a:solidFill>
              <a:effectLst>
                <a:glow rad="101600">
                  <a:srgbClr val="FFFFFF">
                    <a:alpha val="60000"/>
                  </a:srgbClr>
                </a:glow>
              </a:effectLst>
              <a:latin typeface="Times New Roman" pitchFamily="18" charset="0"/>
            </a:endParaRPr>
          </a:p>
        </p:txBody>
      </p:sp>
      <p:sp>
        <p:nvSpPr>
          <p:cNvPr id="4" name="Text Box 3"/>
          <p:cNvSpPr txBox="1">
            <a:spLocks noChangeArrowheads="1"/>
          </p:cNvSpPr>
          <p:nvPr/>
        </p:nvSpPr>
        <p:spPr bwMode="auto">
          <a:xfrm>
            <a:off x="572070" y="497824"/>
            <a:ext cx="810743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marL="457200" indent="-457200" eaLnBrk="1" fontAlgn="base" hangingPunct="1">
              <a:spcBef>
                <a:spcPct val="50000"/>
              </a:spcBef>
              <a:spcAft>
                <a:spcPct val="0"/>
              </a:spcAft>
              <a:buFont typeface="Wingdings" panose="05000000000000000000" pitchFamily="2" charset="2"/>
              <a:buChar char="§"/>
            </a:pPr>
            <a:r>
              <a:rPr lang="es-ES_tradnl" sz="3200" b="1" dirty="0" smtClean="0">
                <a:solidFill>
                  <a:srgbClr val="C00000"/>
                </a:solidFill>
                <a:effectLst>
                  <a:glow rad="101600">
                    <a:srgbClr val="FFFFFF"/>
                  </a:glow>
                  <a:outerShdw blurRad="38100" dist="38100" dir="2700000" algn="tl">
                    <a:srgbClr val="000000">
                      <a:alpha val="43137"/>
                    </a:srgbClr>
                  </a:outerShdw>
                </a:effectLst>
              </a:rPr>
              <a:t>Vv. 23-27: Juan se identifica.</a:t>
            </a:r>
            <a:r>
              <a:rPr lang="es-PE" sz="3200" b="1" dirty="0" smtClean="0">
                <a:solidFill>
                  <a:srgbClr val="C00000"/>
                </a:solidFill>
                <a:effectLst>
                  <a:glow rad="101600">
                    <a:srgbClr val="FFFFFF"/>
                  </a:glow>
                  <a:outerShdw blurRad="38100" dist="38100" dir="2700000" algn="tl">
                    <a:srgbClr val="000000">
                      <a:alpha val="43137"/>
                    </a:srgbClr>
                  </a:outerShdw>
                </a:effectLst>
              </a:rPr>
              <a:t> ¿De qué manera lo hace? </a:t>
            </a:r>
            <a:r>
              <a:rPr lang="es-ES_tradnl" sz="3200" b="1" dirty="0">
                <a:solidFill>
                  <a:srgbClr val="C00000"/>
                </a:solidFill>
                <a:effectLst>
                  <a:glow rad="101600">
                    <a:srgbClr val="FFFFFF"/>
                  </a:glow>
                  <a:outerShdw blurRad="38100" dist="38100" dir="2700000" algn="tl">
                    <a:srgbClr val="000000">
                      <a:alpha val="43137"/>
                    </a:srgbClr>
                  </a:outerShdw>
                </a:effectLst>
              </a:rPr>
              <a:t>¿Con quién </a:t>
            </a:r>
            <a:r>
              <a:rPr lang="es-ES_tradnl" sz="3200" b="1" dirty="0" smtClean="0">
                <a:solidFill>
                  <a:srgbClr val="C00000"/>
                </a:solidFill>
                <a:effectLst>
                  <a:glow rad="101600">
                    <a:srgbClr val="FFFFFF"/>
                  </a:glow>
                  <a:outerShdw blurRad="38100" dist="38100" dir="2700000" algn="tl">
                    <a:srgbClr val="000000">
                      <a:alpha val="43137"/>
                    </a:srgbClr>
                  </a:outerShdw>
                </a:effectLst>
              </a:rPr>
              <a:t>se identifica?</a:t>
            </a:r>
          </a:p>
        </p:txBody>
      </p:sp>
      <p:sp>
        <p:nvSpPr>
          <p:cNvPr id="5" name="WordArt 5"/>
          <p:cNvSpPr>
            <a:spLocks noChangeArrowheads="1" noChangeShapeType="1" noTextEdit="1"/>
          </p:cNvSpPr>
          <p:nvPr/>
        </p:nvSpPr>
        <p:spPr bwMode="auto">
          <a:xfrm>
            <a:off x="814293" y="3933056"/>
            <a:ext cx="2700300" cy="1157288"/>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s-PE" sz="2400" kern="10" dirty="0">
              <a:ln w="9525">
                <a:solidFill>
                  <a:srgbClr val="000000"/>
                </a:solidFill>
                <a:round/>
                <a:headEnd/>
                <a:tailEnd/>
              </a:ln>
              <a:solidFill>
                <a:srgbClr val="FFFF00"/>
              </a:solidFill>
              <a:latin typeface="Arial Black"/>
            </a:endParaRPr>
          </a:p>
        </p:txBody>
      </p:sp>
      <p:sp>
        <p:nvSpPr>
          <p:cNvPr id="6" name="WordArt 4"/>
          <p:cNvSpPr>
            <a:spLocks noChangeArrowheads="1" noChangeShapeType="1" noTextEdit="1"/>
          </p:cNvSpPr>
          <p:nvPr/>
        </p:nvSpPr>
        <p:spPr bwMode="auto">
          <a:xfrm>
            <a:off x="4572000" y="4613306"/>
            <a:ext cx="3096343" cy="1413696"/>
          </a:xfrm>
          <a:prstGeom prst="rect">
            <a:avLst/>
          </a:prstGeom>
        </p:spPr>
        <p:txBody>
          <a:bodyPr wrap="none" fromWordArt="1">
            <a:prstTxWarp prst="textWave1">
              <a:avLst>
                <a:gd name="adj1" fmla="val 13005"/>
                <a:gd name="adj2" fmla="val 0"/>
              </a:avLst>
            </a:prstTxWarp>
          </a:bodyPr>
          <a:lstStyle/>
          <a:p>
            <a:pPr algn="ctr" fontAlgn="base">
              <a:spcBef>
                <a:spcPct val="0"/>
              </a:spcBef>
              <a:spcAft>
                <a:spcPct val="0"/>
              </a:spcAft>
            </a:pPr>
            <a:endParaRPr lang="es-PE" sz="3600" kern="10" dirty="0">
              <a:ln w="9525">
                <a:solidFill>
                  <a:srgbClr val="000000"/>
                </a:solidFill>
                <a:round/>
                <a:headEnd/>
                <a:tailEnd/>
              </a:ln>
              <a:solidFill>
                <a:srgbClr val="FFFF00"/>
              </a:solidFill>
              <a:latin typeface="Arial Black"/>
            </a:endParaRPr>
          </a:p>
        </p:txBody>
      </p:sp>
      <p:pic>
        <p:nvPicPr>
          <p:cNvPr id="5122" name="Picture 2" descr="Resultado de imagen para juan bautista bautiza con agu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9956" y="1945355"/>
            <a:ext cx="2189552" cy="1459701"/>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454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3000"/>
                                        <p:tgtEl>
                                          <p:spTgt spid="4">
                                            <p:txEl>
                                              <p:pRg st="0" end="0"/>
                                            </p:txEl>
                                          </p:spTgt>
                                        </p:tgtEl>
                                      </p:cBhvr>
                                    </p:animEffect>
                                  </p:childTnLst>
                                </p:cTn>
                              </p:par>
                            </p:childTnLst>
                          </p:cTn>
                        </p:par>
                        <p:par>
                          <p:cTn id="8" fill="hold">
                            <p:stCondLst>
                              <p:cond delay="3000"/>
                            </p:stCondLst>
                            <p:childTnLst>
                              <p:par>
                                <p:cTn id="9" presetID="23" presetClass="entr" presetSubtype="288" fill="hold" grpId="0" nodeType="afterEffect">
                                  <p:stCondLst>
                                    <p:cond delay="0"/>
                                  </p:stCondLst>
                                  <p:iterate type="lt">
                                    <p:tmPct val="10000"/>
                                  </p:iterate>
                                  <p:childTnLst>
                                    <p:set>
                                      <p:cBhvr>
                                        <p:cTn id="10" dur="1" fill="hold">
                                          <p:stCondLst>
                                            <p:cond delay="0"/>
                                          </p:stCondLst>
                                        </p:cTn>
                                        <p:tgtEl>
                                          <p:spTgt spid="2"/>
                                        </p:tgtEl>
                                        <p:attrNameLst>
                                          <p:attrName>style.visibility</p:attrName>
                                        </p:attrNameLst>
                                      </p:cBhvr>
                                      <p:to>
                                        <p:strVal val="visible"/>
                                      </p:to>
                                    </p:set>
                                    <p:anim calcmode="lin" valueType="num">
                                      <p:cBhvr>
                                        <p:cTn id="11" dur="250" fill="hold"/>
                                        <p:tgtEl>
                                          <p:spTgt spid="2"/>
                                        </p:tgtEl>
                                        <p:attrNameLst>
                                          <p:attrName>ppt_w</p:attrName>
                                        </p:attrNameLst>
                                      </p:cBhvr>
                                      <p:tavLst>
                                        <p:tav tm="0">
                                          <p:val>
                                            <p:strVal val="4/3*#ppt_w"/>
                                          </p:val>
                                        </p:tav>
                                        <p:tav tm="100000">
                                          <p:val>
                                            <p:strVal val="#ppt_w"/>
                                          </p:val>
                                        </p:tav>
                                      </p:tavLst>
                                    </p:anim>
                                    <p:anim calcmode="lin" valueType="num">
                                      <p:cBhvr>
                                        <p:cTn id="12" dur="250" fill="hold"/>
                                        <p:tgtEl>
                                          <p:spTgt spid="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 b="1329"/>
          <a:stretch/>
        </p:blipFill>
        <p:spPr>
          <a:xfrm>
            <a:off x="532529" y="433687"/>
            <a:ext cx="8134951" cy="5949696"/>
          </a:xfrm>
          <a:prstGeom prst="rect">
            <a:avLst/>
          </a:prstGeom>
          <a:scene3d>
            <a:camera prst="orthographicFront"/>
            <a:lightRig rig="threePt" dir="t"/>
          </a:scene3d>
          <a:sp3d>
            <a:bevelT prst="convex"/>
          </a:sp3d>
        </p:spPr>
      </p:pic>
      <p:sp>
        <p:nvSpPr>
          <p:cNvPr id="8" name="AutoShape 2"/>
          <p:cNvSpPr>
            <a:spLocks noChangeArrowheads="1"/>
          </p:cNvSpPr>
          <p:nvPr/>
        </p:nvSpPr>
        <p:spPr bwMode="auto">
          <a:xfrm>
            <a:off x="608052" y="528034"/>
            <a:ext cx="7943765" cy="708583"/>
          </a:xfrm>
          <a:prstGeom prst="roundRect">
            <a:avLst>
              <a:gd name="adj" fmla="val 16667"/>
            </a:avLst>
          </a:prstGeom>
          <a:solidFill>
            <a:srgbClr val="95028F"/>
          </a:solidFill>
          <a:ln w="5715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ts val="800"/>
              </a:spcAft>
            </a:pPr>
            <a:r>
              <a:rPr lang="es-PE"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MEDITATIO </a:t>
            </a:r>
            <a:r>
              <a:rPr lang="es-PE" sz="28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a:t>
            </a:r>
            <a:r>
              <a:rPr lang="es-PE" sz="28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Qué </a:t>
            </a:r>
            <a:r>
              <a:rPr lang="es-PE" sz="28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me </a:t>
            </a:r>
            <a:r>
              <a:rPr lang="es-PE" sz="2800" b="1"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dice el texto?</a:t>
            </a:r>
            <a:endParaRPr lang="es-PE" sz="4400" dirty="0">
              <a:solidFill>
                <a:srgbClr val="FFFF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ángulo 2"/>
          <p:cNvSpPr/>
          <p:nvPr/>
        </p:nvSpPr>
        <p:spPr>
          <a:xfrm>
            <a:off x="532529" y="1363699"/>
            <a:ext cx="8039152" cy="4893647"/>
          </a:xfrm>
          <a:prstGeom prst="rect">
            <a:avLst/>
          </a:prstGeom>
        </p:spPr>
        <p:txBody>
          <a:bodyPr wrap="square">
            <a:spAutoFit/>
          </a:bodyPr>
          <a:lstStyle/>
          <a:p>
            <a:pPr algn="ctr" fontAlgn="base">
              <a:spcBef>
                <a:spcPct val="0"/>
              </a:spcBef>
              <a:spcAft>
                <a:spcPct val="0"/>
              </a:spcAft>
            </a:pPr>
            <a:r>
              <a:rPr lang="es-PE" sz="2400" b="1" u="sng" kern="10" dirty="0">
                <a:ln w="1905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rPr>
              <a:t>Motivación</a:t>
            </a:r>
            <a:r>
              <a:rPr lang="es-PE" sz="2400" b="1" kern="10" dirty="0">
                <a:ln w="1905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rPr>
              <a:t>: </a:t>
            </a:r>
            <a:r>
              <a:rPr lang="es-PE" sz="2400" b="1" i="1" kern="10" dirty="0">
                <a:ln w="1905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rPr>
              <a:t>Juan es sólo una “voz” que clama.  Conoce sus carencias </a:t>
            </a:r>
            <a:r>
              <a:rPr lang="es-PE" sz="2400" b="1" i="1" kern="10" dirty="0" smtClean="0">
                <a:ln w="1905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rPr>
              <a:t> y </a:t>
            </a:r>
            <a:r>
              <a:rPr lang="es-PE" sz="2400" b="1" i="1" kern="10" dirty="0">
                <a:ln w="1905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rPr>
              <a:t>sabe que sólo Jesús puede llenarlas. Por eso es una figura tan importante en el Adviento y </a:t>
            </a:r>
            <a:endParaRPr lang="es-PE" sz="2400" b="1" i="1" kern="10" dirty="0" smtClean="0">
              <a:ln w="1905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algn="ctr" fontAlgn="base">
              <a:spcBef>
                <a:spcPct val="0"/>
              </a:spcBef>
              <a:spcAft>
                <a:spcPct val="0"/>
              </a:spcAft>
            </a:pPr>
            <a:endParaRPr lang="es-PE" sz="2400" b="1" i="1" kern="10" dirty="0">
              <a:ln w="1905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algn="ctr" fontAlgn="base">
              <a:spcBef>
                <a:spcPct val="0"/>
              </a:spcBef>
              <a:spcAft>
                <a:spcPct val="0"/>
              </a:spcAft>
            </a:pPr>
            <a:endParaRPr lang="es-PE" sz="2400" b="1" i="1" kern="10" dirty="0" smtClean="0">
              <a:ln w="1905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algn="ctr" fontAlgn="base">
              <a:spcBef>
                <a:spcPct val="0"/>
              </a:spcBef>
              <a:spcAft>
                <a:spcPct val="0"/>
              </a:spcAft>
            </a:pPr>
            <a:endParaRPr lang="es-PE" sz="2400" b="1" i="1" kern="10" dirty="0">
              <a:ln w="1905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algn="ctr" fontAlgn="base">
              <a:spcBef>
                <a:spcPct val="0"/>
              </a:spcBef>
              <a:spcAft>
                <a:spcPct val="0"/>
              </a:spcAft>
            </a:pPr>
            <a:endParaRPr lang="es-PE" sz="2400" b="1" i="1" kern="10" dirty="0" smtClean="0">
              <a:ln w="1905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algn="ctr" fontAlgn="base">
              <a:spcBef>
                <a:spcPct val="0"/>
              </a:spcBef>
              <a:spcAft>
                <a:spcPct val="0"/>
              </a:spcAft>
            </a:pPr>
            <a:endParaRPr lang="es-PE" sz="2400" b="1" i="1" kern="10" dirty="0">
              <a:ln w="1905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algn="ctr" fontAlgn="base">
              <a:spcBef>
                <a:spcPct val="0"/>
              </a:spcBef>
              <a:spcAft>
                <a:spcPct val="0"/>
              </a:spcAft>
            </a:pPr>
            <a:endParaRPr lang="es-PE" sz="2400" b="1" i="1" kern="10" dirty="0" smtClean="0">
              <a:ln w="1905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endParaRPr>
          </a:p>
          <a:p>
            <a:pPr algn="ctr" fontAlgn="base">
              <a:spcBef>
                <a:spcPct val="0"/>
              </a:spcBef>
              <a:spcAft>
                <a:spcPct val="0"/>
              </a:spcAft>
            </a:pPr>
            <a:r>
              <a:rPr lang="es-PE" sz="2400" b="1" i="1" kern="10" dirty="0" smtClean="0">
                <a:ln w="1905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rPr>
              <a:t>puede </a:t>
            </a:r>
            <a:r>
              <a:rPr lang="es-PE" sz="2400" b="1" i="1" kern="10" dirty="0">
                <a:ln w="1905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rPr>
              <a:t>ayudarnos a vivir este tiempo de espera ahondando nuestro deseo de que el Señor se haga  presente en medio de nosotros</a:t>
            </a:r>
            <a:r>
              <a:rPr lang="es-PE" sz="2400" b="1" i="1" kern="10" dirty="0" smtClean="0">
                <a:ln w="1905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rPr>
              <a:t>.</a:t>
            </a:r>
            <a:endParaRPr lang="es-PE" sz="2400" b="1" i="1" kern="10" dirty="0">
              <a:ln w="19050">
                <a:solidFill>
                  <a:sysClr val="windowText" lastClr="000000"/>
                </a:solidFill>
                <a:prstDash val="solid"/>
              </a:ln>
              <a:solidFill>
                <a:srgbClr val="FFFFFF"/>
              </a:solidFill>
              <a:effectLst>
                <a:outerShdw dist="38100" dir="2700000" algn="tl" rotWithShape="0">
                  <a:schemeClr val="accent2"/>
                </a:outerShdw>
              </a:effectLst>
              <a:latin typeface="Comic Sans MS" panose="030F0702030302020204" pitchFamily="66" charset="0"/>
            </a:endParaRPr>
          </a:p>
        </p:txBody>
      </p:sp>
    </p:spTree>
    <p:extLst>
      <p:ext uri="{BB962C8B-B14F-4D97-AF65-F5344CB8AC3E}">
        <p14:creationId xmlns:p14="http://schemas.microsoft.com/office/powerpoint/2010/main" val="3614671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strVal val="4/3*#ppt_w"/>
                                          </p:val>
                                        </p:tav>
                                        <p:tav tm="100000">
                                          <p:val>
                                            <p:strVal val="#ppt_w"/>
                                          </p:val>
                                        </p:tav>
                                      </p:tavLst>
                                    </p:anim>
                                    <p:anim calcmode="lin" valueType="num">
                                      <p:cBhvr>
                                        <p:cTn id="8" dur="25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421" y="454587"/>
            <a:ext cx="8096356" cy="5902670"/>
          </a:xfrm>
          <a:prstGeom prst="rect">
            <a:avLst/>
          </a:prstGeom>
          <a:scene3d>
            <a:camera prst="orthographicFront"/>
            <a:lightRig rig="threePt" dir="t"/>
          </a:scene3d>
          <a:sp3d>
            <a:bevelT prst="convex"/>
          </a:sp3d>
        </p:spPr>
      </p:pic>
      <p:sp>
        <p:nvSpPr>
          <p:cNvPr id="88067" name="Rectangle 3"/>
          <p:cNvSpPr>
            <a:spLocks noChangeArrowheads="1"/>
          </p:cNvSpPr>
          <p:nvPr/>
        </p:nvSpPr>
        <p:spPr bwMode="auto">
          <a:xfrm>
            <a:off x="1210040" y="1046967"/>
            <a:ext cx="7341775"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ctr" eaLnBrk="0" fontAlgn="base" hangingPunct="0">
              <a:spcBef>
                <a:spcPts val="500"/>
              </a:spcBef>
              <a:spcAft>
                <a:spcPts val="500"/>
              </a:spcAft>
              <a:buFont typeface="Wingdings" panose="05000000000000000000" pitchFamily="2" charset="2"/>
              <a:buChar char="Ø"/>
            </a:pPr>
            <a:r>
              <a:rPr lang="es-ES_tradnl" sz="2900" b="1" dirty="0">
                <a:ln w="6600">
                  <a:solidFill>
                    <a:sysClr val="windowText" lastClr="000000"/>
                  </a:solidFill>
                  <a:prstDash val="solid"/>
                </a:ln>
                <a:solidFill>
                  <a:srgbClr val="FFFF00"/>
                </a:solidFill>
                <a:effectLst>
                  <a:outerShdw dist="38100" dir="2700000" algn="tl" rotWithShape="0">
                    <a:schemeClr val="accent2"/>
                  </a:outerShdw>
                </a:effectLst>
                <a:latin typeface="Arial Rounded MT Bold" pitchFamily="34" charset="0"/>
              </a:rPr>
              <a:t>¿Cómo puedo aprovechar este tiempo de Adviento para conocer mejor a Jesús y relacionarme con él de un modo más personal y cercano?</a:t>
            </a:r>
            <a:endParaRPr lang="pt-BR" sz="2900" b="1" dirty="0">
              <a:ln w="6600">
                <a:solidFill>
                  <a:sysClr val="windowText" lastClr="000000"/>
                </a:solidFill>
                <a:prstDash val="solid"/>
              </a:ln>
              <a:solidFill>
                <a:srgbClr val="FFFF00"/>
              </a:solidFill>
              <a:effectLst>
                <a:outerShdw dist="38100" dir="2700000" algn="tl" rotWithShape="0">
                  <a:schemeClr val="accent2"/>
                </a:outerShdw>
              </a:effectLst>
              <a:latin typeface="Arial Rounded MT Bold" pitchFamily="34" charset="0"/>
            </a:endParaRPr>
          </a:p>
        </p:txBody>
      </p:sp>
    </p:spTree>
    <p:extLst>
      <p:ext uri="{BB962C8B-B14F-4D97-AF65-F5344CB8AC3E}">
        <p14:creationId xmlns:p14="http://schemas.microsoft.com/office/powerpoint/2010/main" val="896305859"/>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88067"/>
                                        </p:tgtEl>
                                        <p:attrNameLst>
                                          <p:attrName>style.visibility</p:attrName>
                                        </p:attrNameLst>
                                      </p:cBhvr>
                                      <p:to>
                                        <p:strVal val="visible"/>
                                      </p:to>
                                    </p:set>
                                    <p:animEffect transition="in" filter="blinds(horizontal)">
                                      <p:cBhvr>
                                        <p:cTn id="7" dur="3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203" y="470263"/>
            <a:ext cx="8106408" cy="5904410"/>
          </a:xfrm>
          <a:prstGeom prst="rect">
            <a:avLst/>
          </a:prstGeom>
          <a:scene3d>
            <a:camera prst="orthographicFront"/>
            <a:lightRig rig="threePt" dir="t"/>
          </a:scene3d>
          <a:sp3d>
            <a:bevelT w="152400" h="50800" prst="softRound"/>
          </a:sp3d>
        </p:spPr>
      </p:pic>
      <p:sp>
        <p:nvSpPr>
          <p:cNvPr id="6" name="Rectangle 3"/>
          <p:cNvSpPr>
            <a:spLocks noChangeArrowheads="1"/>
          </p:cNvSpPr>
          <p:nvPr/>
        </p:nvSpPr>
        <p:spPr bwMode="auto">
          <a:xfrm>
            <a:off x="541203" y="5705241"/>
            <a:ext cx="814251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r>
              <a:rPr lang="es-PE" sz="2800" dirty="0" smtClean="0">
                <a:effectLst>
                  <a:outerShdw blurRad="50800" dist="50800" dir="18900000" algn="bl" rotWithShape="0">
                    <a:prstClr val="black"/>
                  </a:outerShdw>
                </a:effectLst>
                <a:latin typeface="Arial Rounded MT Bold" panose="020F0704030504030204" pitchFamily="34" charset="0"/>
              </a:rPr>
              <a:t>sea creíble para quienes </a:t>
            </a:r>
            <a:r>
              <a:rPr lang="es-PE" sz="2800" dirty="0">
                <a:effectLst>
                  <a:outerShdw blurRad="50800" dist="50800" dir="18900000" algn="bl" rotWithShape="0">
                    <a:prstClr val="black"/>
                  </a:outerShdw>
                </a:effectLst>
                <a:latin typeface="Arial Rounded MT Bold" panose="020F0704030504030204" pitchFamily="34" charset="0"/>
              </a:rPr>
              <a:t>me rodean</a:t>
            </a:r>
            <a:r>
              <a:rPr lang="es-PE" sz="2800" dirty="0" smtClean="0">
                <a:effectLst>
                  <a:outerShdw blurRad="50800" dist="50800" dir="18900000" algn="bl" rotWithShape="0">
                    <a:prstClr val="black"/>
                  </a:outerShdw>
                </a:effectLst>
                <a:latin typeface="Arial Rounded MT Bold" panose="020F0704030504030204" pitchFamily="34" charset="0"/>
              </a:rPr>
              <a:t>?</a:t>
            </a:r>
            <a:endParaRPr lang="pt-BR" sz="2800" dirty="0">
              <a:effectLst>
                <a:outerShdw blurRad="50800" dist="50800" dir="18900000" algn="bl" rotWithShape="0">
                  <a:prstClr val="black"/>
                </a:outerShdw>
              </a:effectLst>
              <a:latin typeface="Arial Rounded MT Bold" panose="020F0704030504030204" pitchFamily="34" charset="0"/>
            </a:endParaRPr>
          </a:p>
        </p:txBody>
      </p:sp>
      <p:sp>
        <p:nvSpPr>
          <p:cNvPr id="147459" name="Rectangle 3"/>
          <p:cNvSpPr>
            <a:spLocks noChangeArrowheads="1"/>
          </p:cNvSpPr>
          <p:nvPr/>
        </p:nvSpPr>
        <p:spPr bwMode="auto">
          <a:xfrm>
            <a:off x="469251" y="349200"/>
            <a:ext cx="817836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eaLnBrk="0" fontAlgn="base" hangingPunct="0">
              <a:buFont typeface="Wingdings" panose="05000000000000000000" pitchFamily="2" charset="2"/>
              <a:buChar char="Ø"/>
            </a:pPr>
            <a:r>
              <a:rPr lang="es-ES_tradnl" sz="2800" dirty="0">
                <a:effectLst>
                  <a:outerShdw blurRad="50800" dist="50800" dir="18900000" algn="bl" rotWithShape="0">
                    <a:prstClr val="black"/>
                  </a:outerShdw>
                </a:effectLst>
                <a:latin typeface="Arial Rounded MT Bold" panose="020F0704030504030204" pitchFamily="34" charset="0"/>
              </a:rPr>
              <a:t>¿Qué </a:t>
            </a:r>
            <a:r>
              <a:rPr lang="es-ES_tradnl" sz="2800" dirty="0" smtClean="0">
                <a:effectLst>
                  <a:outerShdw blurRad="50800" dist="50800" dir="18900000" algn="bl" rotWithShape="0">
                    <a:prstClr val="black"/>
                  </a:outerShdw>
                </a:effectLst>
                <a:latin typeface="Arial Rounded MT Bold" panose="020F0704030504030204" pitchFamily="34" charset="0"/>
              </a:rPr>
              <a:t>testimonio </a:t>
            </a:r>
            <a:r>
              <a:rPr lang="es-ES_tradnl" sz="2800" dirty="0">
                <a:effectLst>
                  <a:outerShdw blurRad="50800" dist="50800" dir="18900000" algn="bl" rotWithShape="0">
                    <a:prstClr val="black"/>
                  </a:outerShdw>
                </a:effectLst>
                <a:latin typeface="Arial Rounded MT Bold" panose="020F0704030504030204" pitchFamily="34" charset="0"/>
              </a:rPr>
              <a:t>debo dar para que </a:t>
            </a:r>
            <a:r>
              <a:rPr lang="es-PE" sz="2800" dirty="0">
                <a:effectLst>
                  <a:outerShdw blurRad="50800" dist="50800" dir="18900000" algn="bl" rotWithShape="0">
                    <a:prstClr val="black"/>
                  </a:outerShdw>
                </a:effectLst>
                <a:latin typeface="Arial Rounded MT Bold" panose="020F0704030504030204" pitchFamily="34" charset="0"/>
              </a:rPr>
              <a:t>lo que anuncie </a:t>
            </a:r>
            <a:r>
              <a:rPr lang="es-PE" sz="2800" dirty="0" smtClean="0">
                <a:effectLst>
                  <a:outerShdw blurRad="50800" dist="50800" dir="18900000" algn="bl" rotWithShape="0">
                    <a:prstClr val="black"/>
                  </a:outerShdw>
                </a:effectLst>
                <a:latin typeface="Arial Rounded MT Bold" panose="020F0704030504030204" pitchFamily="34" charset="0"/>
              </a:rPr>
              <a:t> </a:t>
            </a:r>
            <a:endParaRPr lang="pt-BR" sz="2800" dirty="0">
              <a:effectLst>
                <a:outerShdw blurRad="50800" dist="50800" dir="18900000" algn="bl" rotWithShape="0">
                  <a:prstClr val="black"/>
                </a:outerShdw>
              </a:effectLst>
              <a:latin typeface="Arial Rounded MT Bold" panose="020F0704030504030204" pitchFamily="34" charset="0"/>
            </a:endParaRPr>
          </a:p>
        </p:txBody>
      </p:sp>
      <p:sp>
        <p:nvSpPr>
          <p:cNvPr id="4" name="Rectangle 3"/>
          <p:cNvSpPr>
            <a:spLocks noChangeArrowheads="1"/>
          </p:cNvSpPr>
          <p:nvPr/>
        </p:nvSpPr>
        <p:spPr bwMode="auto">
          <a:xfrm>
            <a:off x="907974" y="2334359"/>
            <a:ext cx="301595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fontAlgn="base" hangingPunct="0">
              <a:spcBef>
                <a:spcPts val="500"/>
              </a:spcBef>
              <a:spcAft>
                <a:spcPts val="500"/>
              </a:spcAft>
            </a:pPr>
            <a:endParaRPr lang="pt-BR" sz="2800" dirty="0">
              <a:solidFill>
                <a:srgbClr val="FFFFFF"/>
              </a:solidFill>
              <a:effectLst>
                <a:outerShdw blurRad="38100" dist="38100" dir="2700000" algn="tl">
                  <a:srgbClr val="000000">
                    <a:alpha val="43137"/>
                  </a:srgbClr>
                </a:outerShdw>
              </a:effectLst>
              <a:latin typeface="Rockwell Extra Bold" pitchFamily="18" charset="0"/>
            </a:endParaRPr>
          </a:p>
        </p:txBody>
      </p:sp>
    </p:spTree>
    <p:extLst>
      <p:ext uri="{BB962C8B-B14F-4D97-AF65-F5344CB8AC3E}">
        <p14:creationId xmlns:p14="http://schemas.microsoft.com/office/powerpoint/2010/main" val="151818284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147459"/>
                                        </p:tgtEl>
                                        <p:attrNameLst>
                                          <p:attrName>style.visibility</p:attrName>
                                        </p:attrNameLst>
                                      </p:cBhvr>
                                      <p:to>
                                        <p:strVal val="visible"/>
                                      </p:to>
                                    </p:set>
                                    <p:animEffect transition="in" filter="blinds(horizontal)">
                                      <p:cBhvr>
                                        <p:cTn id="7" dur="300"/>
                                        <p:tgtEl>
                                          <p:spTgt spid="147459"/>
                                        </p:tgtEl>
                                      </p:cBhvr>
                                    </p:animEffect>
                                  </p:childTnLst>
                                </p:cTn>
                              </p:par>
                            </p:childTnLst>
                          </p:cTn>
                        </p:par>
                        <p:par>
                          <p:cTn id="8" fill="hold">
                            <p:stCondLst>
                              <p:cond delay="3000"/>
                            </p:stCondLst>
                            <p:childTnLst>
                              <p:par>
                                <p:cTn id="9" presetID="3" presetClass="entr" presetSubtype="10" fill="hold" grpId="0" nodeType="afterEffect">
                                  <p:stCondLst>
                                    <p:cond delay="0"/>
                                  </p:stCondLst>
                                  <p:iterate type="wd">
                                    <p:tmPct val="100000"/>
                                  </p:iterate>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3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P spid="14745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622" y="435430"/>
            <a:ext cx="8089651" cy="5921828"/>
          </a:xfrm>
          <a:prstGeom prst="rect">
            <a:avLst/>
          </a:prstGeom>
          <a:scene3d>
            <a:camera prst="orthographicFront"/>
            <a:lightRig rig="threePt" dir="t"/>
          </a:scene3d>
          <a:sp3d>
            <a:bevelT w="152400" h="50800" prst="softRound"/>
          </a:sp3d>
        </p:spPr>
      </p:pic>
      <p:grpSp>
        <p:nvGrpSpPr>
          <p:cNvPr id="3" name="Group 2"/>
          <p:cNvGrpSpPr>
            <a:grpSpLocks/>
          </p:cNvGrpSpPr>
          <p:nvPr/>
        </p:nvGrpSpPr>
        <p:grpSpPr bwMode="auto">
          <a:xfrm>
            <a:off x="580622" y="530280"/>
            <a:ext cx="4122007" cy="620804"/>
            <a:chOff x="1120" y="803"/>
            <a:chExt cx="5520" cy="582"/>
          </a:xfrm>
          <a:solidFill>
            <a:srgbClr val="95028F"/>
          </a:solidFill>
        </p:grpSpPr>
        <p:sp>
          <p:nvSpPr>
            <p:cNvPr id="4" name="Rectangle 3"/>
            <p:cNvSpPr>
              <a:spLocks noChangeArrowheads="1"/>
            </p:cNvSpPr>
            <p:nvPr/>
          </p:nvSpPr>
          <p:spPr bwMode="auto">
            <a:xfrm>
              <a:off x="1120" y="803"/>
              <a:ext cx="5520" cy="582"/>
            </a:xfrm>
            <a:prstGeom prst="rect">
              <a:avLst/>
            </a:prstGeom>
            <a:grpFill/>
            <a:ln w="12700">
              <a:solidFill>
                <a:srgbClr val="FFFF00"/>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PE" sz="2400" dirty="0">
                <a:solidFill>
                  <a:prstClr val="black"/>
                </a:solidFill>
                <a:latin typeface="Times New Roman" pitchFamily="18" charset="0"/>
                <a:cs typeface="Times New Roman" pitchFamily="18" charset="0"/>
              </a:endParaRPr>
            </a:p>
          </p:txBody>
        </p:sp>
        <p:sp>
          <p:nvSpPr>
            <p:cNvPr id="5" name="Text Box 4"/>
            <p:cNvSpPr txBox="1">
              <a:spLocks noChangeArrowheads="1"/>
            </p:cNvSpPr>
            <p:nvPr/>
          </p:nvSpPr>
          <p:spPr bwMode="auto">
            <a:xfrm>
              <a:off x="1839" y="827"/>
              <a:ext cx="4393" cy="436"/>
            </a:xfrm>
            <a:prstGeom prst="rect">
              <a:avLst/>
            </a:prstGeom>
            <a:solidFill>
              <a:srgbClr val="FFFFFF"/>
            </a:solidFill>
            <a:ln w="9525">
              <a:solidFill>
                <a:srgbClr val="FFFF00"/>
              </a:solidFill>
              <a:miter lim="800000"/>
              <a:headEnd/>
              <a:tailEnd/>
            </a:ln>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indent="19050"/>
              <a:r>
                <a:rPr lang="es-ES_tradnl" sz="1100" b="1" dirty="0">
                  <a:solidFill>
                    <a:srgbClr val="7030A0"/>
                  </a:solidFill>
                  <a:latin typeface="Arial Rounded MT Bold" panose="020F0704030504030204" pitchFamily="34" charset="0"/>
                  <a:ea typeface="Times New Roman" panose="02020603050405020304" pitchFamily="18" charset="0"/>
                </a:rPr>
                <a:t>LECTIO DIVINA –III DOMINGO ADVIENTO- </a:t>
              </a:r>
              <a:r>
                <a:rPr lang="es-ES_tradnl" sz="1100" b="1" dirty="0" smtClean="0">
                  <a:solidFill>
                    <a:srgbClr val="7030A0"/>
                  </a:solidFill>
                  <a:latin typeface="Arial Rounded MT Bold" panose="020F0704030504030204" pitchFamily="34" charset="0"/>
                  <a:ea typeface="Times New Roman" panose="02020603050405020304" pitchFamily="18" charset="0"/>
                </a:rPr>
                <a:t>B</a:t>
              </a:r>
              <a:r>
                <a:rPr lang="es-ES_tradnl" sz="1100" b="1" dirty="0">
                  <a:solidFill>
                    <a:srgbClr val="7030A0"/>
                  </a:solidFill>
                  <a:latin typeface="Arial Rounded MT Bold" panose="020F0704030504030204" pitchFamily="34" charset="0"/>
                  <a:ea typeface="Times New Roman" panose="02020603050405020304" pitchFamily="18" charset="0"/>
                </a:rPr>
                <a:t>”</a:t>
              </a:r>
              <a:endParaRPr lang="es-PE" sz="1200" dirty="0">
                <a:solidFill>
                  <a:srgbClr val="880000"/>
                </a:solidFill>
                <a:latin typeface="Times New Roman" panose="02020603050405020304" pitchFamily="18" charset="0"/>
                <a:ea typeface="Times New Roman" panose="02020603050405020304" pitchFamily="18" charset="0"/>
              </a:endParaRPr>
            </a:p>
            <a:p>
              <a:pPr indent="19050" algn="ctr"/>
              <a:r>
                <a:rPr lang="es-ES_tradnl" sz="1050" b="1" dirty="0" smtClean="0">
                  <a:solidFill>
                    <a:srgbClr val="990099"/>
                  </a:solidFill>
                  <a:latin typeface="Arial Rounded MT Bold" panose="020F0704030504030204" pitchFamily="34" charset="0"/>
                  <a:ea typeface="Times New Roman" panose="02020603050405020304" pitchFamily="18" charset="0"/>
                </a:rPr>
                <a:t>DEN TESTIMONIO</a:t>
              </a:r>
              <a:endParaRPr lang="es-PE" sz="1400" dirty="0" smtClean="0">
                <a:solidFill>
                  <a:srgbClr val="880000"/>
                </a:solidFill>
                <a:latin typeface="Times New Roman" panose="02020603050405020304" pitchFamily="18" charset="0"/>
                <a:ea typeface="Times New Roman" panose="02020603050405020304" pitchFamily="18" charset="0"/>
              </a:endParaRPr>
            </a:p>
            <a:p>
              <a:pPr eaLnBrk="0" fontAlgn="base" hangingPunct="0">
                <a:spcBef>
                  <a:spcPct val="0"/>
                </a:spcBef>
                <a:spcAft>
                  <a:spcPct val="0"/>
                </a:spcAft>
              </a:pPr>
              <a:endParaRPr lang="es-PE" dirty="0">
                <a:solidFill>
                  <a:srgbClr val="7A003D"/>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pic>
        <p:nvPicPr>
          <p:cNvPr id="6" name="Picture 18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110" y="572204"/>
            <a:ext cx="462882" cy="50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a:off x="4591013" y="505273"/>
            <a:ext cx="365304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fontAlgn="base">
              <a:spcBef>
                <a:spcPct val="0"/>
              </a:spcBef>
              <a:spcAft>
                <a:spcPct val="0"/>
              </a:spcAft>
              <a:defRPr/>
            </a:pPr>
            <a:r>
              <a:rPr lang="es-ES" sz="2400" dirty="0">
                <a:solidFill>
                  <a:srgbClr val="FFFF00"/>
                </a:solidFill>
                <a:effectLst>
                  <a:outerShdw blurRad="38100" dist="38100" dir="2700000" algn="tl">
                    <a:srgbClr val="C0C0C0"/>
                  </a:outerShdw>
                </a:effectLst>
                <a:latin typeface="Comic Sans MS" pitchFamily="66" charset="0"/>
              </a:rPr>
              <a:t>Juan 1, 6-8.19-28</a:t>
            </a:r>
          </a:p>
        </p:txBody>
      </p:sp>
      <p:sp>
        <p:nvSpPr>
          <p:cNvPr id="8" name="WordArt 24" descr="5FM"/>
          <p:cNvSpPr>
            <a:spLocks noChangeArrowheads="1" noChangeShapeType="1" noTextEdit="1"/>
          </p:cNvSpPr>
          <p:nvPr/>
        </p:nvSpPr>
        <p:spPr bwMode="auto">
          <a:xfrm>
            <a:off x="2579711" y="3563756"/>
            <a:ext cx="5571512" cy="186233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horz" wrap="none" fromWordArt="1">
            <a:prstTxWarp prst="textCurveUp">
              <a:avLst/>
            </a:prstTxWarp>
            <a:scene3d>
              <a:camera prst="orthographicFront"/>
              <a:lightRig rig="balanced" dir="t">
                <a:rot lat="0" lon="0" rev="2100000"/>
              </a:lightRig>
            </a:scene3d>
            <a:sp3d extrusionH="57150" prstMaterial="metal">
              <a:bevelT w="38100" h="25400"/>
              <a:contourClr>
                <a:schemeClr val="bg2"/>
              </a:contourClr>
            </a:sp3d>
          </a:bodyPr>
          <a:lstStyle/>
          <a:p>
            <a:pPr algn="ctr" fontAlgn="base">
              <a:spcBef>
                <a:spcPct val="0"/>
              </a:spcBef>
              <a:spcAft>
                <a:spcPct val="0"/>
              </a:spcAft>
            </a:pPr>
            <a:r>
              <a:rPr lang="es-PE" sz="4800" b="1" kern="10" dirty="0" smtClean="0">
                <a:ln w="50800"/>
                <a:effectLst>
                  <a:outerShdw blurRad="50800" dist="38100" dir="10800000" algn="r" rotWithShape="0">
                    <a:srgbClr val="C00000"/>
                  </a:outerShdw>
                </a:effectLst>
                <a:latin typeface="Algerian" pitchFamily="82" charset="0"/>
                <a:cs typeface="Arial"/>
              </a:rPr>
              <a:t>DEN  testimonio</a:t>
            </a:r>
            <a:endParaRPr lang="es-PE" sz="4800" b="1" kern="10" dirty="0">
              <a:ln w="50800"/>
              <a:effectLst>
                <a:outerShdw blurRad="50800" dist="38100" dir="10800000" algn="r" rotWithShape="0">
                  <a:srgbClr val="C00000"/>
                </a:outerShdw>
              </a:effectLst>
              <a:latin typeface="Algerian" pitchFamily="82" charset="0"/>
              <a:cs typeface="Arial"/>
            </a:endParaRPr>
          </a:p>
        </p:txBody>
      </p:sp>
      <p:pic>
        <p:nvPicPr>
          <p:cNvPr id="9" name="Picture 11" descr="etoile13"/>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979352" y="1963854"/>
            <a:ext cx="674688" cy="60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p:cNvSpPr txBox="1">
            <a:spLocks noChangeArrowheads="1"/>
          </p:cNvSpPr>
          <p:nvPr/>
        </p:nvSpPr>
        <p:spPr bwMode="auto">
          <a:xfrm>
            <a:off x="5159062" y="5868205"/>
            <a:ext cx="3384376" cy="400110"/>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algn="r" eaLnBrk="1" fontAlgn="base" hangingPunct="1">
              <a:spcBef>
                <a:spcPct val="0"/>
              </a:spcBef>
              <a:spcAft>
                <a:spcPct val="0"/>
              </a:spcAft>
            </a:pPr>
            <a:r>
              <a:rPr lang="es-ES" sz="2000" dirty="0" smtClean="0">
                <a:ln w="18415" cmpd="sng">
                  <a:solidFill>
                    <a:srgbClr val="FFFFFF"/>
                  </a:solidFill>
                  <a:prstDash val="solid"/>
                </a:ln>
                <a:solidFill>
                  <a:srgbClr val="00B0F0"/>
                </a:solidFill>
                <a:effectLst>
                  <a:glow rad="63500">
                    <a:srgbClr val="DADADA">
                      <a:satMod val="175000"/>
                      <a:alpha val="40000"/>
                    </a:srgbClr>
                  </a:glow>
                  <a:outerShdw blurRad="63500" dir="3600000" algn="tl" rotWithShape="0">
                    <a:srgbClr val="000000">
                      <a:alpha val="70000"/>
                    </a:srgbClr>
                  </a:outerShdw>
                </a:effectLst>
                <a:latin typeface="Comic Sans MS" pitchFamily="66" charset="0"/>
              </a:rPr>
              <a:t>13 de diciembre 2020 </a:t>
            </a:r>
            <a:endParaRPr lang="es-ES" sz="2000" i="1" dirty="0">
              <a:ln w="18415" cmpd="sng">
                <a:solidFill>
                  <a:srgbClr val="FFFFFF"/>
                </a:solidFill>
                <a:prstDash val="solid"/>
              </a:ln>
              <a:solidFill>
                <a:srgbClr val="00B0F0"/>
              </a:solidFill>
              <a:effectLst>
                <a:glow rad="63500">
                  <a:srgbClr val="DADADA">
                    <a:satMod val="175000"/>
                    <a:alpha val="40000"/>
                  </a:srgbClr>
                </a:glow>
                <a:outerShdw blurRad="63500" dir="3600000" algn="tl" rotWithShape="0">
                  <a:srgbClr val="000000">
                    <a:alpha val="70000"/>
                  </a:srgbClr>
                </a:outerShdw>
              </a:effectLst>
              <a:latin typeface="Comic Sans MS" pitchFamily="66" charset="0"/>
            </a:endParaRPr>
          </a:p>
        </p:txBody>
      </p:sp>
    </p:spTree>
    <p:extLst>
      <p:ext uri="{BB962C8B-B14F-4D97-AF65-F5344CB8AC3E}">
        <p14:creationId xmlns:p14="http://schemas.microsoft.com/office/powerpoint/2010/main" val="33654278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1"/>
                                          </p:val>
                                        </p:tav>
                                        <p:tav tm="100000">
                                          <p:val>
                                            <p:strVal val="#ppt_x"/>
                                          </p:val>
                                        </p:tav>
                                      </p:tavLst>
                                    </p:anim>
                                    <p:anim calcmode="lin" valueType="num">
                                      <p:cBhvr>
                                        <p:cTn id="9" dur="1000" fill="hold"/>
                                        <p:tgtEl>
                                          <p:spTgt spid="7"/>
                                        </p:tgtEl>
                                        <p:attrNameLst>
                                          <p:attrName>ppt_y</p:attrName>
                                        </p:attrNameLst>
                                      </p:cBhvr>
                                      <p:tavLst>
                                        <p:tav tm="0">
                                          <p:val>
                                            <p:strVal val="#ppt_y"/>
                                          </p:val>
                                        </p:tav>
                                        <p:tav tm="100000">
                                          <p:val>
                                            <p:strVal val="#ppt_y"/>
                                          </p:val>
                                        </p:tav>
                                      </p:tavLst>
                                    </p:anim>
                                  </p:childTnLst>
                                </p:cTn>
                              </p:par>
                            </p:childTnLst>
                          </p:cTn>
                        </p:par>
                        <p:par>
                          <p:cTn id="10" fill="hold">
                            <p:stCondLst>
                              <p:cond delay="24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by="(-#ppt_w*2)" calcmode="lin" valueType="num">
                                      <p:cBhvr rctx="PPT">
                                        <p:cTn id="13" dur="500" autoRev="1" fill="hold">
                                          <p:stCondLst>
                                            <p:cond delay="0"/>
                                          </p:stCondLst>
                                        </p:cTn>
                                        <p:tgtEl>
                                          <p:spTgt spid="8"/>
                                        </p:tgtEl>
                                        <p:attrNameLst>
                                          <p:attrName>ppt_w</p:attrName>
                                        </p:attrNameLst>
                                      </p:cBhvr>
                                    </p:anim>
                                    <p:anim by="(#ppt_w*0.50)" calcmode="lin" valueType="num">
                                      <p:cBhvr>
                                        <p:cTn id="14" dur="500" decel="50000" autoRev="1" fill="hold">
                                          <p:stCondLst>
                                            <p:cond delay="0"/>
                                          </p:stCondLst>
                                        </p:cTn>
                                        <p:tgtEl>
                                          <p:spTgt spid="8"/>
                                        </p:tgtEl>
                                        <p:attrNameLst>
                                          <p:attrName>ppt_x</p:attrName>
                                        </p:attrNameLst>
                                      </p:cBhvr>
                                    </p:anim>
                                    <p:anim from="(-#ppt_h/2)" to="(#ppt_y)" calcmode="lin" valueType="num">
                                      <p:cBhvr>
                                        <p:cTn id="15" dur="1000" fill="hold">
                                          <p:stCondLst>
                                            <p:cond delay="0"/>
                                          </p:stCondLst>
                                        </p:cTn>
                                        <p:tgtEl>
                                          <p:spTgt spid="8"/>
                                        </p:tgtEl>
                                        <p:attrNameLst>
                                          <p:attrName>ppt_y</p:attrName>
                                        </p:attrNameLst>
                                      </p:cBhvr>
                                    </p:anim>
                                    <p:animRot by="21600000">
                                      <p:cBhvr>
                                        <p:cTn id="16" dur="1000" fill="hold">
                                          <p:stCondLst>
                                            <p:cond delay="0"/>
                                          </p:stCondLst>
                                        </p:cTn>
                                        <p:tgtEl>
                                          <p:spTgt spid="8"/>
                                        </p:tgtEl>
                                        <p:attrNameLst>
                                          <p:attrName>r</p:attrName>
                                        </p:attrNameLst>
                                      </p:cBhvr>
                                    </p:animRot>
                                  </p:childTnLst>
                                </p:cTn>
                              </p:par>
                            </p:childTnLst>
                          </p:cTn>
                        </p:par>
                        <p:par>
                          <p:cTn id="17" fill="hold">
                            <p:stCondLst>
                              <p:cond delay="4600"/>
                            </p:stCondLst>
                            <p:childTnLst>
                              <p:par>
                                <p:cTn id="18" presetID="1" presetClass="entr" presetSubtype="0" fill="hold" grpId="0" nodeType="afterEffect">
                                  <p:stCondLst>
                                    <p:cond delay="0"/>
                                  </p:stCondLst>
                                  <p:childTnLst>
                                    <p:set>
                                      <p:cBhvr>
                                        <p:cTn id="19"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b="1938"/>
          <a:stretch/>
        </p:blipFill>
        <p:spPr>
          <a:xfrm>
            <a:off x="479839" y="403389"/>
            <a:ext cx="8228732" cy="5962577"/>
          </a:xfrm>
          <a:prstGeom prst="rect">
            <a:avLst/>
          </a:prstGeom>
        </p:spPr>
      </p:pic>
      <p:sp>
        <p:nvSpPr>
          <p:cNvPr id="2" name="1 Rectángulo"/>
          <p:cNvSpPr/>
          <p:nvPr/>
        </p:nvSpPr>
        <p:spPr>
          <a:xfrm>
            <a:off x="4789714" y="4123789"/>
            <a:ext cx="3831772" cy="2062103"/>
          </a:xfrm>
          <a:prstGeom prst="rect">
            <a:avLst/>
          </a:prstGeom>
        </p:spPr>
        <p:txBody>
          <a:bodyPr wrap="square">
            <a:spAutoFit/>
          </a:bodyPr>
          <a:lstStyle/>
          <a:p>
            <a:pPr algn="ctr" fontAlgn="base">
              <a:spcBef>
                <a:spcPct val="0"/>
              </a:spcBef>
              <a:spcAft>
                <a:spcPct val="0"/>
              </a:spcAft>
            </a:pPr>
            <a:r>
              <a:rPr lang="es-ES_tradnl" sz="3200" b="1" dirty="0">
                <a:ln w="6600">
                  <a:solidFill>
                    <a:sysClr val="windowText" lastClr="000000"/>
                  </a:solidFill>
                  <a:prstDash val="solid"/>
                </a:ln>
                <a:solidFill>
                  <a:srgbClr val="FFFFFF"/>
                </a:solidFill>
                <a:effectLst>
                  <a:outerShdw dist="38100" dir="2700000" algn="tl" rotWithShape="0">
                    <a:schemeClr val="accent2"/>
                  </a:outerShdw>
                </a:effectLst>
                <a:latin typeface="Arial Narrow" panose="020B0606020202030204" pitchFamily="34" charset="0"/>
              </a:rPr>
              <a:t>¿Qué </a:t>
            </a:r>
            <a:r>
              <a:rPr lang="es-ES_tradnl" sz="3200" b="1" dirty="0">
                <a:ln w="6600">
                  <a:solidFill>
                    <a:sysClr val="windowText" lastClr="000000"/>
                  </a:solidFill>
                  <a:prstDash val="solid"/>
                </a:ln>
                <a:solidFill>
                  <a:srgbClr val="FFFFFF"/>
                </a:solidFill>
                <a:effectLst>
                  <a:outerShdw dist="38100" dir="2700000" algn="tl" rotWithShape="0">
                    <a:schemeClr val="accent2"/>
                  </a:outerShdw>
                </a:effectLst>
              </a:rPr>
              <a:t>situaciones</a:t>
            </a:r>
            <a:r>
              <a:rPr lang="es-ES_tradnl" sz="3200" b="1" dirty="0">
                <a:ln w="6600">
                  <a:solidFill>
                    <a:sysClr val="windowText" lastClr="000000"/>
                  </a:solidFill>
                  <a:prstDash val="solid"/>
                </a:ln>
                <a:solidFill>
                  <a:srgbClr val="FFFFFF"/>
                </a:solidFill>
                <a:effectLst>
                  <a:outerShdw dist="38100" dir="2700000" algn="tl" rotWithShape="0">
                    <a:schemeClr val="accent2"/>
                  </a:outerShdw>
                </a:effectLst>
                <a:latin typeface="Arial Narrow" panose="020B0606020202030204" pitchFamily="34" charset="0"/>
              </a:rPr>
              <a:t> </a:t>
            </a:r>
            <a:endParaRPr lang="es-ES_tradnl" sz="3200" b="1" dirty="0" smtClean="0">
              <a:ln w="6600">
                <a:solidFill>
                  <a:sysClr val="windowText" lastClr="000000"/>
                </a:solidFill>
                <a:prstDash val="solid"/>
              </a:ln>
              <a:solidFill>
                <a:srgbClr val="FFFFFF"/>
              </a:solidFill>
              <a:effectLst>
                <a:outerShdw dist="38100" dir="2700000" algn="tl" rotWithShape="0">
                  <a:schemeClr val="accent2"/>
                </a:outerShdw>
              </a:effectLst>
              <a:latin typeface="Arial Narrow" panose="020B0606020202030204" pitchFamily="34" charset="0"/>
            </a:endParaRPr>
          </a:p>
          <a:p>
            <a:pPr algn="ctr" fontAlgn="base">
              <a:spcBef>
                <a:spcPct val="0"/>
              </a:spcBef>
              <a:spcAft>
                <a:spcPct val="0"/>
              </a:spcAft>
            </a:pPr>
            <a:r>
              <a:rPr lang="es-ES_tradnl" sz="3200" b="1" dirty="0" smtClean="0">
                <a:ln w="6600">
                  <a:solidFill>
                    <a:sysClr val="windowText" lastClr="000000"/>
                  </a:solidFill>
                  <a:prstDash val="solid"/>
                </a:ln>
                <a:solidFill>
                  <a:srgbClr val="FFFFFF"/>
                </a:solidFill>
                <a:effectLst>
                  <a:outerShdw dist="38100" dir="2700000" algn="tl" rotWithShape="0">
                    <a:schemeClr val="accent2"/>
                  </a:outerShdw>
                </a:effectLst>
                <a:latin typeface="Arial Narrow" panose="020B0606020202030204" pitchFamily="34" charset="0"/>
              </a:rPr>
              <a:t>de </a:t>
            </a:r>
            <a:r>
              <a:rPr lang="es-ES_tradnl" sz="3200" b="1" dirty="0">
                <a:ln w="6600">
                  <a:solidFill>
                    <a:sysClr val="windowText" lastClr="000000"/>
                  </a:solidFill>
                  <a:prstDash val="solid"/>
                </a:ln>
                <a:solidFill>
                  <a:srgbClr val="FFFFFF"/>
                </a:solidFill>
                <a:effectLst>
                  <a:outerShdw dist="38100" dir="2700000" algn="tl" rotWithShape="0">
                    <a:schemeClr val="accent2"/>
                  </a:outerShdw>
                </a:effectLst>
                <a:latin typeface="Arial Narrow" panose="020B0606020202030204" pitchFamily="34" charset="0"/>
              </a:rPr>
              <a:t>oscuridad me gustaría iluminar? </a:t>
            </a:r>
            <a:endParaRPr lang="es-ES_tradnl" sz="3200" b="1" dirty="0" smtClean="0">
              <a:ln w="6600">
                <a:solidFill>
                  <a:sysClr val="windowText" lastClr="000000"/>
                </a:solidFill>
                <a:prstDash val="solid"/>
              </a:ln>
              <a:solidFill>
                <a:srgbClr val="FFFFFF"/>
              </a:solidFill>
              <a:effectLst>
                <a:outerShdw dist="38100" dir="2700000" algn="tl" rotWithShape="0">
                  <a:schemeClr val="accent2"/>
                </a:outerShdw>
              </a:effectLst>
              <a:latin typeface="Arial Narrow" panose="020B0606020202030204" pitchFamily="34" charset="0"/>
            </a:endParaRPr>
          </a:p>
          <a:p>
            <a:pPr algn="ctr" fontAlgn="base">
              <a:spcBef>
                <a:spcPct val="0"/>
              </a:spcBef>
              <a:spcAft>
                <a:spcPct val="0"/>
              </a:spcAft>
            </a:pPr>
            <a:r>
              <a:rPr lang="es-ES_tradnl" sz="3200" b="1" dirty="0" smtClean="0">
                <a:ln w="6600">
                  <a:solidFill>
                    <a:sysClr val="windowText" lastClr="000000"/>
                  </a:solidFill>
                  <a:prstDash val="solid"/>
                </a:ln>
                <a:solidFill>
                  <a:srgbClr val="FFFFFF"/>
                </a:solidFill>
                <a:effectLst>
                  <a:outerShdw dist="38100" dir="2700000" algn="tl" rotWithShape="0">
                    <a:schemeClr val="accent2"/>
                  </a:outerShdw>
                </a:effectLst>
                <a:latin typeface="Arial Narrow" panose="020B0606020202030204" pitchFamily="34" charset="0"/>
              </a:rPr>
              <a:t>¿</a:t>
            </a:r>
            <a:r>
              <a:rPr lang="es-ES_tradnl" sz="3200" b="1" dirty="0">
                <a:ln w="6600">
                  <a:solidFill>
                    <a:sysClr val="windowText" lastClr="000000"/>
                  </a:solidFill>
                  <a:prstDash val="solid"/>
                </a:ln>
                <a:solidFill>
                  <a:srgbClr val="FFFFFF"/>
                </a:solidFill>
                <a:effectLst>
                  <a:outerShdw dist="38100" dir="2700000" algn="tl" rotWithShape="0">
                    <a:schemeClr val="accent2"/>
                  </a:outerShdw>
                </a:effectLst>
                <a:latin typeface="Arial Narrow" panose="020B0606020202030204" pitchFamily="34" charset="0"/>
              </a:rPr>
              <a:t>Cómo?</a:t>
            </a:r>
            <a:endParaRPr lang="es-PE" sz="3200" b="1" dirty="0">
              <a:ln w="6600">
                <a:solidFill>
                  <a:sysClr val="windowText" lastClr="000000"/>
                </a:solidFill>
                <a:prstDash val="solid"/>
              </a:ln>
              <a:solidFill>
                <a:srgbClr val="FFFFFF"/>
              </a:solidFill>
              <a:effectLst>
                <a:outerShdw dist="38100" dir="2700000" algn="tl" rotWithShape="0">
                  <a:schemeClr val="accent2"/>
                </a:outerShdw>
              </a:effectLst>
              <a:latin typeface="Arial Narrow" panose="020B0606020202030204" pitchFamily="34" charset="0"/>
            </a:endParaRPr>
          </a:p>
        </p:txBody>
      </p:sp>
      <p:sp>
        <p:nvSpPr>
          <p:cNvPr id="148485" name="Rectangle 5"/>
          <p:cNvSpPr>
            <a:spLocks noChangeArrowheads="1"/>
          </p:cNvSpPr>
          <p:nvPr/>
        </p:nvSpPr>
        <p:spPr bwMode="auto">
          <a:xfrm>
            <a:off x="584342" y="4045272"/>
            <a:ext cx="3448324"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lgn="ctr" eaLnBrk="0" fontAlgn="base" hangingPunct="0">
              <a:spcBef>
                <a:spcPts val="500"/>
              </a:spcBef>
              <a:spcAft>
                <a:spcPts val="500"/>
              </a:spcAft>
              <a:buFont typeface="Wingdings" panose="05000000000000000000" pitchFamily="2" charset="2"/>
              <a:buChar char="Ø"/>
            </a:pPr>
            <a:r>
              <a:rPr lang="es-ES_tradnl" sz="3200" b="1" dirty="0">
                <a:ln>
                  <a:solidFill>
                    <a:sysClr val="windowText" lastClr="000000"/>
                  </a:solidFill>
                </a:ln>
                <a:effectLst>
                  <a:outerShdw blurRad="38100" dist="38100" dir="2700000" algn="tl">
                    <a:srgbClr val="000000">
                      <a:alpha val="43137"/>
                    </a:srgbClr>
                  </a:outerShdw>
                </a:effectLst>
              </a:rPr>
              <a:t>¿Qué significa hoy, para mí ser “testigo de la luz”? </a:t>
            </a:r>
            <a:endParaRPr lang="pt-BR" sz="3200" b="1" dirty="0">
              <a:ln>
                <a:solidFill>
                  <a:sysClr val="windowText" lastClr="000000"/>
                </a:solidFill>
              </a:ln>
              <a:effectLst>
                <a:outerShdw blurRad="38100" dist="38100" dir="2700000" algn="tl">
                  <a:srgbClr val="000000">
                    <a:alpha val="43137"/>
                  </a:srgbClr>
                </a:outerShdw>
              </a:effectLst>
            </a:endParaRPr>
          </a:p>
        </p:txBody>
      </p:sp>
      <p:sp>
        <p:nvSpPr>
          <p:cNvPr id="148488" name="Rectangle 8"/>
          <p:cNvSpPr>
            <a:spLocks noChangeArrowheads="1"/>
          </p:cNvSpPr>
          <p:nvPr/>
        </p:nvSpPr>
        <p:spPr bwMode="auto">
          <a:xfrm>
            <a:off x="1573674" y="5784210"/>
            <a:ext cx="21929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ts val="500"/>
              </a:spcBef>
              <a:spcAft>
                <a:spcPts val="500"/>
              </a:spcAft>
            </a:pPr>
            <a:endParaRPr lang="pt-BR" sz="3600" b="1" i="1" dirty="0">
              <a:solidFill>
                <a:srgbClr val="FFFF00"/>
              </a:solidFill>
            </a:endParaRPr>
          </a:p>
        </p:txBody>
      </p:sp>
    </p:spTree>
    <p:extLst>
      <p:ext uri="{BB962C8B-B14F-4D97-AF65-F5344CB8AC3E}">
        <p14:creationId xmlns:p14="http://schemas.microsoft.com/office/powerpoint/2010/main" val="366396310"/>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148485"/>
                                        </p:tgtEl>
                                        <p:attrNameLst>
                                          <p:attrName>style.visibility</p:attrName>
                                        </p:attrNameLst>
                                      </p:cBhvr>
                                      <p:to>
                                        <p:strVal val="visible"/>
                                      </p:to>
                                    </p:set>
                                    <p:animEffect transition="in" filter="blinds(horizontal)">
                                      <p:cBhvr>
                                        <p:cTn id="7" dur="300"/>
                                        <p:tgtEl>
                                          <p:spTgt spid="148485"/>
                                        </p:tgtEl>
                                      </p:cBhvr>
                                    </p:animEffect>
                                  </p:childTnLst>
                                </p:cTn>
                              </p:par>
                            </p:childTnLst>
                          </p:cTn>
                        </p:par>
                        <p:par>
                          <p:cTn id="8" fill="hold" nodeType="afterGroup">
                            <p:stCondLst>
                              <p:cond delay="4200"/>
                            </p:stCondLst>
                            <p:childTnLst>
                              <p:par>
                                <p:cTn id="9" presetID="3" presetClass="entr" presetSubtype="10" fill="hold" grpId="0" nodeType="afterEffect">
                                  <p:stCondLst>
                                    <p:cond delay="0"/>
                                  </p:stCondLst>
                                  <p:iterate type="wd">
                                    <p:tmPct val="100000"/>
                                  </p:iterate>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300"/>
                                        <p:tgtEl>
                                          <p:spTgt spid="2"/>
                                        </p:tgtEl>
                                      </p:cBhvr>
                                    </p:animEffect>
                                  </p:childTnLst>
                                </p:cTn>
                              </p:par>
                            </p:childTnLst>
                          </p:cTn>
                        </p:par>
                        <p:par>
                          <p:cTn id="12" fill="hold">
                            <p:stCondLst>
                              <p:cond delay="7800"/>
                            </p:stCondLst>
                            <p:childTnLst>
                              <p:par>
                                <p:cTn id="13" presetID="3" presetClass="entr" presetSubtype="10" fill="hold" grpId="0" nodeType="afterEffect" nodePh="1">
                                  <p:stCondLst>
                                    <p:cond delay="0"/>
                                  </p:stCondLst>
                                  <p:endCondLst>
                                    <p:cond evt="begin" delay="0">
                                      <p:tn val="13"/>
                                    </p:cond>
                                  </p:endCondLst>
                                  <p:iterate type="wd">
                                    <p:tmPct val="100000"/>
                                  </p:iterate>
                                  <p:childTnLst>
                                    <p:set>
                                      <p:cBhvr>
                                        <p:cTn id="14" dur="1" fill="hold">
                                          <p:stCondLst>
                                            <p:cond delay="0"/>
                                          </p:stCondLst>
                                        </p:cTn>
                                        <p:tgtEl>
                                          <p:spTgt spid="148488"/>
                                        </p:tgtEl>
                                        <p:attrNameLst>
                                          <p:attrName>style.visibility</p:attrName>
                                        </p:attrNameLst>
                                      </p:cBhvr>
                                      <p:to>
                                        <p:strVal val="visible"/>
                                      </p:to>
                                    </p:set>
                                    <p:animEffect transition="in" filter="blinds(horizontal)">
                                      <p:cBhvr>
                                        <p:cTn id="15" dur="300"/>
                                        <p:tgtEl>
                                          <p:spTgt spid="148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8485" grpId="0" autoUpdateAnimBg="0"/>
      <p:bldP spid="148488"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25123" y="521954"/>
            <a:ext cx="8139903" cy="5840839"/>
          </a:xfrm>
          <a:prstGeom prst="rect">
            <a:avLst/>
          </a:prstGeom>
        </p:spPr>
      </p:pic>
      <p:sp>
        <p:nvSpPr>
          <p:cNvPr id="12" name="11 Rectángulo"/>
          <p:cNvSpPr/>
          <p:nvPr/>
        </p:nvSpPr>
        <p:spPr>
          <a:xfrm>
            <a:off x="4047277" y="1653706"/>
            <a:ext cx="4617749" cy="523220"/>
          </a:xfrm>
          <a:prstGeom prst="rect">
            <a:avLst/>
          </a:prstGeom>
        </p:spPr>
        <p:txBody>
          <a:bodyPr wrap="square">
            <a:spAutoFit/>
          </a:bodyPr>
          <a:lstStyle/>
          <a:p>
            <a:pPr algn="ctr" fontAlgn="base">
              <a:spcBef>
                <a:spcPct val="0"/>
              </a:spcBef>
              <a:spcAft>
                <a:spcPct val="0"/>
              </a:spcAft>
            </a:pPr>
            <a:r>
              <a:rPr lang="es-PE" sz="2800" i="1" dirty="0" smtClean="0">
                <a:latin typeface="Times New Roman" pitchFamily="18" charset="0"/>
              </a:rPr>
              <a:t>El </a:t>
            </a:r>
            <a:r>
              <a:rPr lang="es-PE" sz="2800" i="1" dirty="0">
                <a:latin typeface="Times New Roman" pitchFamily="18" charset="0"/>
              </a:rPr>
              <a:t>adviento ha de vivirse en </a:t>
            </a:r>
            <a:endParaRPr lang="es-PE" sz="2800" dirty="0">
              <a:latin typeface="Times New Roman" pitchFamily="18" charset="0"/>
            </a:endParaRPr>
          </a:p>
        </p:txBody>
      </p:sp>
      <p:sp>
        <p:nvSpPr>
          <p:cNvPr id="7" name="AutoShape 3"/>
          <p:cNvSpPr>
            <a:spLocks noChangeArrowheads="1"/>
          </p:cNvSpPr>
          <p:nvPr/>
        </p:nvSpPr>
        <p:spPr bwMode="auto">
          <a:xfrm>
            <a:off x="525124" y="521954"/>
            <a:ext cx="8139903" cy="666311"/>
          </a:xfrm>
          <a:prstGeom prst="roundRect">
            <a:avLst>
              <a:gd name="adj" fmla="val 16667"/>
            </a:avLst>
          </a:prstGeom>
          <a:solidFill>
            <a:srgbClr val="660066"/>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2400" b="1" dirty="0" smtClean="0">
                <a:solidFill>
                  <a:srgbClr val="FFFFFF"/>
                </a:solidFill>
                <a:effectLst>
                  <a:outerShdw blurRad="38100" dist="38100" dir="2700000" algn="tl">
                    <a:srgbClr val="000000">
                      <a:alpha val="43137"/>
                    </a:srgbClr>
                  </a:outerShdw>
                </a:effectLst>
                <a:latin typeface="Times New Roman" pitchFamily="18" charset="0"/>
                <a:cs typeface="Times New Roman" pitchFamily="18" charset="0"/>
              </a:rPr>
              <a:t>ORATIO </a:t>
            </a:r>
            <a:r>
              <a:rPr lang="es-PE"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es-PE"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Qué le digo al Señor motivado por su Palabra?</a:t>
            </a:r>
            <a:endParaRPr lang="es-PE" sz="24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 name="Rectángulo 7"/>
          <p:cNvSpPr/>
          <p:nvPr/>
        </p:nvSpPr>
        <p:spPr>
          <a:xfrm>
            <a:off x="4620386" y="1237344"/>
            <a:ext cx="2028120" cy="523220"/>
          </a:xfrm>
          <a:prstGeom prst="rect">
            <a:avLst/>
          </a:prstGeom>
        </p:spPr>
        <p:txBody>
          <a:bodyPr wrap="none">
            <a:spAutoFit/>
          </a:bodyPr>
          <a:lstStyle/>
          <a:p>
            <a:pPr algn="ctr" fontAlgn="base">
              <a:spcBef>
                <a:spcPct val="0"/>
              </a:spcBef>
              <a:spcAft>
                <a:spcPct val="0"/>
              </a:spcAft>
            </a:pPr>
            <a:r>
              <a:rPr lang="es-ES_tradnl" sz="2800" i="1" u="sng" dirty="0">
                <a:solidFill>
                  <a:srgbClr val="FFFF00"/>
                </a:solidFill>
                <a:latin typeface="Times New Roman" pitchFamily="18" charset="0"/>
              </a:rPr>
              <a:t>Motivación</a:t>
            </a:r>
            <a:r>
              <a:rPr lang="es-ES_tradnl" sz="2800" i="1" dirty="0">
                <a:solidFill>
                  <a:srgbClr val="FFFF00"/>
                </a:solidFill>
                <a:latin typeface="Times New Roman" pitchFamily="18" charset="0"/>
              </a:rPr>
              <a:t>: </a:t>
            </a:r>
          </a:p>
        </p:txBody>
      </p:sp>
      <p:sp>
        <p:nvSpPr>
          <p:cNvPr id="13" name="11 Rectángulo"/>
          <p:cNvSpPr/>
          <p:nvPr/>
        </p:nvSpPr>
        <p:spPr>
          <a:xfrm>
            <a:off x="4177906" y="2119147"/>
            <a:ext cx="4617749" cy="523220"/>
          </a:xfrm>
          <a:prstGeom prst="rect">
            <a:avLst/>
          </a:prstGeom>
        </p:spPr>
        <p:txBody>
          <a:bodyPr wrap="square">
            <a:spAutoFit/>
          </a:bodyPr>
          <a:lstStyle/>
          <a:p>
            <a:pPr fontAlgn="base">
              <a:spcBef>
                <a:spcPct val="0"/>
              </a:spcBef>
              <a:spcAft>
                <a:spcPct val="0"/>
              </a:spcAft>
            </a:pPr>
            <a:r>
              <a:rPr lang="es-PE" sz="2800" i="1" dirty="0" smtClean="0">
                <a:latin typeface="Times New Roman" pitchFamily="18" charset="0"/>
              </a:rPr>
              <a:t>clima </a:t>
            </a:r>
            <a:r>
              <a:rPr lang="es-PE" sz="2800" i="1" dirty="0">
                <a:latin typeface="Times New Roman" pitchFamily="18" charset="0"/>
              </a:rPr>
              <a:t>de oración </a:t>
            </a:r>
            <a:r>
              <a:rPr lang="es-PE" sz="2800" i="1" dirty="0" smtClean="0">
                <a:latin typeface="Times New Roman" pitchFamily="18" charset="0"/>
              </a:rPr>
              <a:t>porque lo </a:t>
            </a:r>
            <a:endParaRPr lang="es-PE" sz="2800" dirty="0">
              <a:latin typeface="Times New Roman" pitchFamily="18" charset="0"/>
            </a:endParaRPr>
          </a:p>
        </p:txBody>
      </p:sp>
      <p:sp>
        <p:nvSpPr>
          <p:cNvPr id="14" name="11 Rectángulo"/>
          <p:cNvSpPr/>
          <p:nvPr/>
        </p:nvSpPr>
        <p:spPr>
          <a:xfrm>
            <a:off x="2845496" y="2945556"/>
            <a:ext cx="4051694" cy="1815882"/>
          </a:xfrm>
          <a:prstGeom prst="rect">
            <a:avLst/>
          </a:prstGeom>
        </p:spPr>
        <p:txBody>
          <a:bodyPr wrap="square">
            <a:spAutoFit/>
          </a:bodyPr>
          <a:lstStyle/>
          <a:p>
            <a:pPr algn="ctr" fontAlgn="base">
              <a:spcBef>
                <a:spcPct val="0"/>
              </a:spcBef>
              <a:spcAft>
                <a:spcPct val="0"/>
              </a:spcAft>
            </a:pPr>
            <a:r>
              <a:rPr lang="es-PE" sz="2800" i="1" dirty="0" smtClean="0">
                <a:latin typeface="Times New Roman" pitchFamily="18" charset="0"/>
              </a:rPr>
              <a:t>que </a:t>
            </a:r>
            <a:r>
              <a:rPr lang="es-PE" sz="2800" i="1" dirty="0">
                <a:latin typeface="Times New Roman" pitchFamily="18" charset="0"/>
              </a:rPr>
              <a:t>esperamos sólo puede ser pedido humildemente y recibido como un don.</a:t>
            </a:r>
          </a:p>
          <a:p>
            <a:pPr algn="ctr" fontAlgn="base">
              <a:spcBef>
                <a:spcPct val="0"/>
              </a:spcBef>
              <a:spcAft>
                <a:spcPct val="0"/>
              </a:spcAft>
            </a:pPr>
            <a:endParaRPr lang="es-PE" sz="2800" dirty="0">
              <a:latin typeface="Times New Roman" pitchFamily="18" charset="0"/>
            </a:endParaRPr>
          </a:p>
        </p:txBody>
      </p:sp>
    </p:spTree>
    <p:extLst>
      <p:ext uri="{BB962C8B-B14F-4D97-AF65-F5344CB8AC3E}">
        <p14:creationId xmlns:p14="http://schemas.microsoft.com/office/powerpoint/2010/main" val="807113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750" fill="hold"/>
                                        <p:tgtEl>
                                          <p:spTgt spid="12"/>
                                        </p:tgtEl>
                                        <p:attrNameLst>
                                          <p:attrName>ppt_x</p:attrName>
                                        </p:attrNameLst>
                                      </p:cBhvr>
                                      <p:tavLst>
                                        <p:tav tm="0">
                                          <p:val>
                                            <p:strVal val="0-#ppt_w/2"/>
                                          </p:val>
                                        </p:tav>
                                        <p:tav tm="100000">
                                          <p:val>
                                            <p:strVal val="#ppt_x"/>
                                          </p:val>
                                        </p:tav>
                                      </p:tavLst>
                                    </p:anim>
                                    <p:anim calcmode="lin" valueType="num">
                                      <p:cBhvr additive="base">
                                        <p:cTn id="8" dur="75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2400"/>
                            </p:stCondLst>
                            <p:childTnLst>
                              <p:par>
                                <p:cTn id="10" presetID="2" presetClass="entr" presetSubtype="8" fill="hold" grpId="0" nodeType="afterEffect">
                                  <p:stCondLst>
                                    <p:cond delay="0"/>
                                  </p:stCondLst>
                                  <p:iterate type="lt">
                                    <p:tmPct val="10000"/>
                                  </p:iterate>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750" fill="hold"/>
                                        <p:tgtEl>
                                          <p:spTgt spid="13"/>
                                        </p:tgtEl>
                                        <p:attrNameLst>
                                          <p:attrName>ppt_x</p:attrName>
                                        </p:attrNameLst>
                                      </p:cBhvr>
                                      <p:tavLst>
                                        <p:tav tm="0">
                                          <p:val>
                                            <p:strVal val="0-#ppt_w/2"/>
                                          </p:val>
                                        </p:tav>
                                        <p:tav tm="100000">
                                          <p:val>
                                            <p:strVal val="#ppt_x"/>
                                          </p:val>
                                        </p:tav>
                                      </p:tavLst>
                                    </p:anim>
                                    <p:anim calcmode="lin" valueType="num">
                                      <p:cBhvr additive="base">
                                        <p:cTn id="13" dur="75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4725"/>
                            </p:stCondLst>
                            <p:childTnLst>
                              <p:par>
                                <p:cTn id="15" presetID="2" presetClass="entr" presetSubtype="8" fill="hold" grpId="0" nodeType="afterEffect">
                                  <p:stCondLst>
                                    <p:cond delay="0"/>
                                  </p:stCondLst>
                                  <p:iterate type="lt">
                                    <p:tmPct val="10000"/>
                                  </p:iterate>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750" fill="hold"/>
                                        <p:tgtEl>
                                          <p:spTgt spid="14"/>
                                        </p:tgtEl>
                                        <p:attrNameLst>
                                          <p:attrName>ppt_x</p:attrName>
                                        </p:attrNameLst>
                                      </p:cBhvr>
                                      <p:tavLst>
                                        <p:tav tm="0">
                                          <p:val>
                                            <p:strVal val="0-#ppt_w/2"/>
                                          </p:val>
                                        </p:tav>
                                        <p:tav tm="100000">
                                          <p:val>
                                            <p:strVal val="#ppt_x"/>
                                          </p:val>
                                        </p:tav>
                                      </p:tavLst>
                                    </p:anim>
                                    <p:anim calcmode="lin" valueType="num">
                                      <p:cBhvr additive="base">
                                        <p:cTn id="18"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vangeliodelDía | Primer Testimonio de Juan | La Pampa Día x Dí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97" y="453933"/>
            <a:ext cx="8151223" cy="5903323"/>
          </a:xfrm>
          <a:prstGeom prst="rect">
            <a:avLst/>
          </a:prstGeom>
          <a:noFill/>
          <a:extLst>
            <a:ext uri="{909E8E84-426E-40DD-AFC4-6F175D3DCCD1}">
              <a14:hiddenFill xmlns:a14="http://schemas.microsoft.com/office/drawing/2010/main">
                <a:solidFill>
                  <a:srgbClr val="FFFFFF"/>
                </a:solidFill>
              </a14:hiddenFill>
            </a:ext>
          </a:extLst>
        </p:spPr>
      </p:pic>
      <p:sp>
        <p:nvSpPr>
          <p:cNvPr id="6" name="5 Rectángulo"/>
          <p:cNvSpPr/>
          <p:nvPr/>
        </p:nvSpPr>
        <p:spPr>
          <a:xfrm>
            <a:off x="437882" y="4612403"/>
            <a:ext cx="8152325" cy="1631216"/>
          </a:xfrm>
          <a:prstGeom prst="rect">
            <a:avLst/>
          </a:prstGeom>
          <a:noFill/>
        </p:spPr>
        <p:txBody>
          <a:bodyPr wrap="square" lIns="91440" tIns="45720" rIns="91440" bIns="45720">
            <a:spAutoFit/>
          </a:bodyPr>
          <a:lstStyle/>
          <a:p>
            <a:pPr marL="342900" indent="-342900" algn="ctr" fontAlgn="base">
              <a:spcBef>
                <a:spcPct val="0"/>
              </a:spcBef>
              <a:spcAft>
                <a:spcPct val="0"/>
              </a:spcAft>
              <a:buFont typeface="Arial" panose="020B0604020202020204" pitchFamily="34" charset="0"/>
              <a:buChar char="•"/>
            </a:pPr>
            <a:r>
              <a:rPr lang="es-PE" sz="2000" dirty="0" smtClean="0">
                <a:solidFill>
                  <a:srgbClr val="FFFFFF"/>
                </a:solidFill>
                <a:effectLst>
                  <a:outerShdw blurRad="50800" dist="63500" dir="18900000" algn="bl" rotWithShape="0">
                    <a:prstClr val="black"/>
                  </a:outerShdw>
                </a:effectLst>
                <a:latin typeface="Tekton Pro" panose="020F0603020208020904" pitchFamily="34" charset="0"/>
              </a:rPr>
              <a:t>Luego </a:t>
            </a:r>
            <a:r>
              <a:rPr lang="es-PE" sz="2000" dirty="0">
                <a:solidFill>
                  <a:srgbClr val="FFFFFF"/>
                </a:solidFill>
                <a:effectLst>
                  <a:outerShdw blurRad="50800" dist="63500" dir="18900000" algn="bl" rotWithShape="0">
                    <a:prstClr val="black"/>
                  </a:outerShdw>
                </a:effectLst>
                <a:latin typeface="Tekton Pro" panose="020F0603020208020904" pitchFamily="34" charset="0"/>
              </a:rPr>
              <a:t>de un tiempo de oración personal, podemos compartir en voz alta nuestra oración, siempre dirigiéndonos a Dios mediante la alabanza, la acción de gracias o la súplica confiada. </a:t>
            </a:r>
            <a:r>
              <a:rPr lang="es-PE" sz="2000" dirty="0" smtClean="0">
                <a:solidFill>
                  <a:srgbClr val="FFFFFF"/>
                </a:solidFill>
                <a:effectLst>
                  <a:outerShdw blurRad="50800" dist="63500" dir="18900000" algn="bl" rotWithShape="0">
                    <a:prstClr val="black"/>
                  </a:outerShdw>
                </a:effectLst>
                <a:latin typeface="Tekton Pro" panose="020F0603020208020904" pitchFamily="34" charset="0"/>
              </a:rPr>
              <a:t>                                                                                                                              Se </a:t>
            </a:r>
            <a:r>
              <a:rPr lang="es-PE" sz="2000" dirty="0">
                <a:solidFill>
                  <a:srgbClr val="FFFFFF"/>
                </a:solidFill>
                <a:effectLst>
                  <a:outerShdw blurRad="50800" dist="63500" dir="18900000" algn="bl" rotWithShape="0">
                    <a:prstClr val="black"/>
                  </a:outerShdw>
                </a:effectLst>
                <a:latin typeface="Tekton Pro" panose="020F0603020208020904" pitchFamily="34" charset="0"/>
              </a:rPr>
              <a:t>puede, también, recitar el Cántico de María que </a:t>
            </a:r>
            <a:r>
              <a:rPr lang="es-PE" sz="2000" dirty="0" smtClean="0">
                <a:solidFill>
                  <a:srgbClr val="FFFFFF"/>
                </a:solidFill>
                <a:effectLst>
                  <a:outerShdw blurRad="50800" dist="63500" dir="18900000" algn="bl" rotWithShape="0">
                    <a:prstClr val="black"/>
                  </a:outerShdw>
                </a:effectLst>
                <a:latin typeface="Tekton Pro" panose="020F0603020208020904" pitchFamily="34" charset="0"/>
              </a:rPr>
              <a:t>                                                  corresponde </a:t>
            </a:r>
            <a:r>
              <a:rPr lang="es-PE" sz="2000" dirty="0">
                <a:solidFill>
                  <a:srgbClr val="FFFFFF"/>
                </a:solidFill>
                <a:effectLst>
                  <a:outerShdw blurRad="50800" dist="63500" dir="18900000" algn="bl" rotWithShape="0">
                    <a:prstClr val="black"/>
                  </a:outerShdw>
                </a:effectLst>
                <a:latin typeface="Tekton Pro" panose="020F0603020208020904" pitchFamily="34" charset="0"/>
              </a:rPr>
              <a:t>a este domingo. </a:t>
            </a:r>
          </a:p>
        </p:txBody>
      </p:sp>
    </p:spTree>
    <p:extLst>
      <p:ext uri="{BB962C8B-B14F-4D97-AF65-F5344CB8AC3E}">
        <p14:creationId xmlns:p14="http://schemas.microsoft.com/office/powerpoint/2010/main" val="39901943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pinimg.com/564x/21/68/70/216870da97b26d292bf4197382606b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626" y="476340"/>
            <a:ext cx="8145902" cy="583737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9395" name="Text Box 3"/>
          <p:cNvSpPr txBox="1">
            <a:spLocks noChangeArrowheads="1"/>
          </p:cNvSpPr>
          <p:nvPr/>
        </p:nvSpPr>
        <p:spPr bwMode="auto">
          <a:xfrm>
            <a:off x="675337" y="226646"/>
            <a:ext cx="2673170" cy="1098708"/>
          </a:xfrm>
          <a:prstGeom prst="rect">
            <a:avLst/>
          </a:prstGeom>
          <a:noFill/>
          <a:ln>
            <a:noFill/>
          </a:ln>
          <a:effectLst>
            <a:outerShdw dist="89803" dir="2700000" algn="ctr" rotWithShape="0">
              <a:schemeClr val="tx1">
                <a:alpha val="50000"/>
              </a:schemeClr>
            </a:outerShdw>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s-ES_tradnl" sz="3600" b="1" i="1" dirty="0">
                <a:solidFill>
                  <a:srgbClr val="FFFF00"/>
                </a:solidFill>
                <a:effectLst>
                  <a:glow rad="101600">
                    <a:srgbClr val="C00000">
                      <a:alpha val="60000"/>
                    </a:srgbClr>
                  </a:glow>
                </a:effectLst>
                <a:latin typeface="Comic Sans MS" pitchFamily="66" charset="0"/>
              </a:rPr>
              <a:t>S</a:t>
            </a:r>
            <a:r>
              <a:rPr lang="es-ES_tradnl" sz="2800" b="1" i="1" dirty="0">
                <a:solidFill>
                  <a:srgbClr val="FFFF00"/>
                </a:solidFill>
                <a:effectLst>
                  <a:glow rad="101600">
                    <a:srgbClr val="C00000">
                      <a:alpha val="60000"/>
                    </a:srgbClr>
                  </a:glow>
                </a:effectLst>
                <a:latin typeface="Comic Sans MS" pitchFamily="66" charset="0"/>
              </a:rPr>
              <a:t>almo</a:t>
            </a:r>
            <a:r>
              <a:rPr lang="es-ES_tradnl" sz="6600" b="1" i="1" dirty="0">
                <a:solidFill>
                  <a:srgbClr val="FFFF00"/>
                </a:solidFill>
                <a:effectLst>
                  <a:glow rad="101600">
                    <a:srgbClr val="C00000">
                      <a:alpha val="60000"/>
                    </a:srgbClr>
                  </a:glow>
                </a:effectLst>
                <a:latin typeface="Comic Sans MS" pitchFamily="66" charset="0"/>
              </a:rPr>
              <a:t> </a:t>
            </a:r>
            <a:r>
              <a:rPr lang="es-ES_tradnl" sz="3200" b="1" i="1" dirty="0" err="1">
                <a:solidFill>
                  <a:srgbClr val="FFFF00"/>
                </a:solidFill>
                <a:effectLst>
                  <a:glow rad="101600">
                    <a:srgbClr val="C00000">
                      <a:alpha val="60000"/>
                    </a:srgbClr>
                  </a:glow>
                </a:effectLst>
                <a:latin typeface="Comic Sans MS" pitchFamily="66" charset="0"/>
              </a:rPr>
              <a:t>Lc</a:t>
            </a:r>
            <a:r>
              <a:rPr lang="es-ES_tradnl" sz="3200" b="1" i="1" dirty="0">
                <a:solidFill>
                  <a:srgbClr val="FFFF00"/>
                </a:solidFill>
                <a:effectLst>
                  <a:glow rad="101600">
                    <a:srgbClr val="C00000">
                      <a:alpha val="60000"/>
                    </a:srgbClr>
                  </a:glow>
                </a:effectLst>
                <a:latin typeface="Comic Sans MS" pitchFamily="66" charset="0"/>
              </a:rPr>
              <a:t> 1</a:t>
            </a:r>
            <a:r>
              <a:rPr lang="es-ES_tradnl" sz="3200" i="1" dirty="0">
                <a:solidFill>
                  <a:srgbClr val="FFFF00"/>
                </a:solidFill>
                <a:effectLst>
                  <a:glow rad="101600">
                    <a:srgbClr val="C00000">
                      <a:alpha val="60000"/>
                    </a:srgbClr>
                  </a:glow>
                </a:effectLst>
                <a:latin typeface="Comic Sans MS" pitchFamily="66" charset="0"/>
              </a:rPr>
              <a:t> </a:t>
            </a:r>
            <a:endParaRPr lang="es-ES_tradnl" sz="3200" dirty="0">
              <a:solidFill>
                <a:srgbClr val="FFFF00"/>
              </a:solidFill>
              <a:effectLst>
                <a:glow rad="101600">
                  <a:srgbClr val="C00000">
                    <a:alpha val="60000"/>
                  </a:srgbClr>
                </a:glow>
              </a:effectLst>
              <a:latin typeface="Comic Sans MS" pitchFamily="66" charset="0"/>
            </a:endParaRPr>
          </a:p>
        </p:txBody>
      </p:sp>
      <p:sp>
        <p:nvSpPr>
          <p:cNvPr id="59396" name="Text Box 4"/>
          <p:cNvSpPr txBox="1">
            <a:spLocks noChangeArrowheads="1"/>
          </p:cNvSpPr>
          <p:nvPr/>
        </p:nvSpPr>
        <p:spPr bwMode="auto">
          <a:xfrm>
            <a:off x="540909" y="2218843"/>
            <a:ext cx="5067412" cy="3539430"/>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s-ES" sz="2800" b="1" dirty="0" smtClean="0">
                <a:effectLst>
                  <a:glow rad="101600">
                    <a:srgbClr val="A50021">
                      <a:alpha val="60000"/>
                    </a:srgbClr>
                  </a:glow>
                </a:effectLst>
                <a:latin typeface="Comic Sans MS" panose="030F0702030302020204" pitchFamily="66" charset="0"/>
                <a:cs typeface="Times New Roman" pitchFamily="18" charset="0"/>
              </a:rPr>
              <a:t>Proclama mi alma la grandeza del </a:t>
            </a:r>
            <a:r>
              <a:rPr lang="es-ES" sz="2800" b="1" dirty="0" smtClean="0">
                <a:effectLst>
                  <a:glow rad="101600">
                    <a:srgbClr val="A50021">
                      <a:alpha val="60000"/>
                    </a:srgbClr>
                  </a:glow>
                </a:effectLst>
                <a:latin typeface="Comic Sans MS" panose="030F0702030302020204" pitchFamily="66" charset="0"/>
                <a:cs typeface="Times New Roman" pitchFamily="18" charset="0"/>
              </a:rPr>
              <a:t>Señor, se </a:t>
            </a:r>
            <a:r>
              <a:rPr lang="es-ES" sz="2800" b="1" dirty="0" smtClean="0">
                <a:effectLst>
                  <a:glow rad="101600">
                    <a:srgbClr val="A50021">
                      <a:alpha val="60000"/>
                    </a:srgbClr>
                  </a:glow>
                </a:effectLst>
                <a:latin typeface="Comic Sans MS" panose="030F0702030302020204" pitchFamily="66" charset="0"/>
                <a:cs typeface="Times New Roman" pitchFamily="18" charset="0"/>
              </a:rPr>
              <a:t>alegra mi espíritu en Dios, </a:t>
            </a:r>
            <a:r>
              <a:rPr lang="es-ES" sz="2800" b="1" dirty="0">
                <a:effectLst>
                  <a:glow rad="101600">
                    <a:srgbClr val="A50021">
                      <a:alpha val="60000"/>
                    </a:srgbClr>
                  </a:glow>
                </a:effectLst>
                <a:latin typeface="Comic Sans MS" panose="030F0702030302020204" pitchFamily="66" charset="0"/>
                <a:cs typeface="Times New Roman" pitchFamily="18" charset="0"/>
              </a:rPr>
              <a:t>mi </a:t>
            </a:r>
            <a:r>
              <a:rPr lang="es-ES" sz="2800" b="1" dirty="0" smtClean="0">
                <a:effectLst>
                  <a:glow rad="101600">
                    <a:srgbClr val="A50021">
                      <a:alpha val="60000"/>
                    </a:srgbClr>
                  </a:glow>
                </a:effectLst>
                <a:latin typeface="Comic Sans MS" panose="030F0702030302020204" pitchFamily="66" charset="0"/>
                <a:cs typeface="Times New Roman" pitchFamily="18" charset="0"/>
              </a:rPr>
              <a:t>Salvador; porque </a:t>
            </a:r>
            <a:r>
              <a:rPr lang="es-ES" sz="2800" b="1" dirty="0">
                <a:effectLst>
                  <a:glow rad="101600">
                    <a:srgbClr val="A50021">
                      <a:alpha val="60000"/>
                    </a:srgbClr>
                  </a:glow>
                </a:effectLst>
                <a:latin typeface="Comic Sans MS" panose="030F0702030302020204" pitchFamily="66" charset="0"/>
                <a:cs typeface="Times New Roman" pitchFamily="18" charset="0"/>
              </a:rPr>
              <a:t>ha </a:t>
            </a:r>
            <a:r>
              <a:rPr lang="es-ES" sz="2800" b="1" dirty="0" smtClean="0">
                <a:effectLst>
                  <a:glow rad="101600">
                    <a:srgbClr val="A50021">
                      <a:alpha val="60000"/>
                    </a:srgbClr>
                  </a:glow>
                </a:effectLst>
                <a:latin typeface="Comic Sans MS" panose="030F0702030302020204" pitchFamily="66" charset="0"/>
                <a:cs typeface="Times New Roman" pitchFamily="18" charset="0"/>
              </a:rPr>
              <a:t>mirado la humillación </a:t>
            </a:r>
            <a:r>
              <a:rPr lang="es-ES" sz="2800" b="1" dirty="0">
                <a:effectLst>
                  <a:glow rad="101600">
                    <a:srgbClr val="A50021">
                      <a:alpha val="60000"/>
                    </a:srgbClr>
                  </a:glow>
                </a:effectLst>
                <a:latin typeface="Comic Sans MS" panose="030F0702030302020204" pitchFamily="66" charset="0"/>
                <a:cs typeface="Times New Roman" pitchFamily="18" charset="0"/>
              </a:rPr>
              <a:t>de su </a:t>
            </a:r>
            <a:r>
              <a:rPr lang="es-ES" sz="2800" b="1" dirty="0" smtClean="0">
                <a:effectLst>
                  <a:glow rad="101600">
                    <a:srgbClr val="A50021">
                      <a:alpha val="60000"/>
                    </a:srgbClr>
                  </a:glow>
                </a:effectLst>
                <a:latin typeface="Comic Sans MS" panose="030F0702030302020204" pitchFamily="66" charset="0"/>
                <a:cs typeface="Times New Roman" pitchFamily="18" charset="0"/>
              </a:rPr>
              <a:t>esclava. Desde ahora me felicitarán todas las generaciones.</a:t>
            </a:r>
            <a:endParaRPr lang="es-ES_tradnl" sz="2800" b="1" dirty="0">
              <a:effectLst>
                <a:glow rad="101600">
                  <a:srgbClr val="A50021">
                    <a:alpha val="60000"/>
                  </a:srgbClr>
                </a:glow>
              </a:effectLst>
              <a:latin typeface="Comic Sans MS" panose="030F0702030302020204" pitchFamily="66" charset="0"/>
            </a:endParaRPr>
          </a:p>
        </p:txBody>
      </p:sp>
      <p:sp>
        <p:nvSpPr>
          <p:cNvPr id="7" name="Text Box 4"/>
          <p:cNvSpPr txBox="1">
            <a:spLocks noChangeArrowheads="1"/>
          </p:cNvSpPr>
          <p:nvPr/>
        </p:nvSpPr>
        <p:spPr bwMode="auto">
          <a:xfrm>
            <a:off x="4598614" y="5160274"/>
            <a:ext cx="4059914" cy="954107"/>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s-ES_tradnl" sz="2800" b="1" dirty="0" smtClean="0">
                <a:effectLst>
                  <a:glow rad="101600">
                    <a:srgbClr val="A50021">
                      <a:alpha val="60000"/>
                    </a:srgbClr>
                  </a:glow>
                </a:effectLst>
                <a:latin typeface="Comic Sans MS" panose="030F0702030302020204" pitchFamily="66" charset="0"/>
              </a:rPr>
              <a:t>Se alegra mí espíritu en Dios, mi salvador. </a:t>
            </a:r>
            <a:endParaRPr lang="es-ES_tradnl" sz="2800" b="1" dirty="0">
              <a:effectLst>
                <a:glow rad="101600">
                  <a:srgbClr val="A50021">
                    <a:alpha val="60000"/>
                  </a:srgbClr>
                </a:glow>
              </a:effectLst>
              <a:latin typeface="Comic Sans MS" panose="030F0702030302020204" pitchFamily="66" charset="0"/>
            </a:endParaRPr>
          </a:p>
        </p:txBody>
      </p:sp>
    </p:spTree>
    <p:extLst>
      <p:ext uri="{BB962C8B-B14F-4D97-AF65-F5344CB8AC3E}">
        <p14:creationId xmlns:p14="http://schemas.microsoft.com/office/powerpoint/2010/main" val="29228808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59396"/>
                                        </p:tgtEl>
                                        <p:attrNameLst>
                                          <p:attrName>style.visibility</p:attrName>
                                        </p:attrNameLst>
                                      </p:cBhvr>
                                      <p:to>
                                        <p:strVal val="visible"/>
                                      </p:to>
                                    </p:set>
                                    <p:animEffect transition="in" filter="blinds(horizontal)">
                                      <p:cBhvr>
                                        <p:cTn id="7" dur="300"/>
                                        <p:tgtEl>
                                          <p:spTgt spid="59396"/>
                                        </p:tgtEl>
                                      </p:cBhvr>
                                    </p:animEffect>
                                  </p:childTnLst>
                                </p:cTn>
                              </p:par>
                            </p:childTnLst>
                          </p:cTn>
                        </p:par>
                        <p:par>
                          <p:cTn id="8" fill="hold">
                            <p:stCondLst>
                              <p:cond delay="10500"/>
                            </p:stCondLst>
                            <p:childTnLst>
                              <p:par>
                                <p:cTn id="9" presetID="3" presetClass="entr" presetSubtype="10" fill="hold" grpId="0" nodeType="afterEffect">
                                  <p:stCondLst>
                                    <p:cond delay="0"/>
                                  </p:stCondLst>
                                  <p:iterate type="wd">
                                    <p:tmPct val="100000"/>
                                  </p:iterate>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106" y="499872"/>
            <a:ext cx="8128214" cy="5900928"/>
          </a:xfrm>
          <a:prstGeom prst="rect">
            <a:avLst/>
          </a:prstGeom>
          <a:scene3d>
            <a:camera prst="orthographicFront"/>
            <a:lightRig rig="threePt" dir="t"/>
          </a:scene3d>
          <a:sp3d>
            <a:bevelT w="152400" h="50800" prst="softRound"/>
          </a:sp3d>
        </p:spPr>
      </p:pic>
      <p:sp>
        <p:nvSpPr>
          <p:cNvPr id="60420" name="Text Box 4"/>
          <p:cNvSpPr txBox="1">
            <a:spLocks noChangeArrowheads="1"/>
          </p:cNvSpPr>
          <p:nvPr/>
        </p:nvSpPr>
        <p:spPr bwMode="auto">
          <a:xfrm>
            <a:off x="580360" y="476340"/>
            <a:ext cx="8145629" cy="1815882"/>
          </a:xfrm>
          <a:prstGeom prst="rect">
            <a:avLst/>
          </a:prstGeom>
          <a:noFill/>
          <a:ln>
            <a:noFill/>
          </a:ln>
          <a:effectLst/>
          <a:extLst/>
        </p:spPr>
        <p:txBody>
          <a:bodyPr wrap="square">
            <a:spAutoFit/>
          </a:bodyPr>
          <a:lstStyle/>
          <a:p>
            <a:pPr algn="ctr" eaLnBrk="0" fontAlgn="base" hangingPunct="0">
              <a:spcBef>
                <a:spcPct val="0"/>
              </a:spcBef>
              <a:spcAft>
                <a:spcPct val="0"/>
              </a:spcAft>
              <a:defRPr/>
            </a:pPr>
            <a:r>
              <a:rPr lang="es-ES" sz="2800" b="1" i="1" dirty="0">
                <a:ln>
                  <a:solidFill>
                    <a:sysClr val="windowText" lastClr="000000"/>
                  </a:solidFill>
                </a:ln>
                <a:effectLst>
                  <a:glow rad="101600">
                    <a:srgbClr val="A50021">
                      <a:alpha val="60000"/>
                    </a:srgbClr>
                  </a:glow>
                  <a:outerShdw blurRad="38100" dist="38100" dir="2700000" algn="tl">
                    <a:srgbClr val="FFFFFF"/>
                  </a:outerShdw>
                </a:effectLst>
                <a:latin typeface="Comic Sans MS" pitchFamily="66" charset="0"/>
                <a:cs typeface="Times New Roman" pitchFamily="18" charset="0"/>
              </a:rPr>
              <a:t>Porque el Poderoso ha hecho obras grandes por mí; su nombre es santo y su misericordia llega a sus fieles de generación </a:t>
            </a:r>
            <a:r>
              <a:rPr lang="es-ES" sz="2800" b="1" i="1" dirty="0" smtClean="0">
                <a:ln>
                  <a:solidFill>
                    <a:sysClr val="windowText" lastClr="000000"/>
                  </a:solidFill>
                </a:ln>
                <a:effectLst>
                  <a:glow rad="101600">
                    <a:srgbClr val="A50021">
                      <a:alpha val="60000"/>
                    </a:srgbClr>
                  </a:glow>
                  <a:outerShdw blurRad="38100" dist="38100" dir="2700000" algn="tl">
                    <a:srgbClr val="FFFFFF"/>
                  </a:outerShdw>
                </a:effectLst>
                <a:latin typeface="Comic Sans MS" pitchFamily="66" charset="0"/>
                <a:cs typeface="Times New Roman" pitchFamily="18" charset="0"/>
              </a:rPr>
              <a:t>                    en </a:t>
            </a:r>
            <a:r>
              <a:rPr lang="es-ES" sz="2800" b="1" i="1" dirty="0">
                <a:ln>
                  <a:solidFill>
                    <a:sysClr val="windowText" lastClr="000000"/>
                  </a:solidFill>
                </a:ln>
                <a:effectLst>
                  <a:glow rad="101600">
                    <a:srgbClr val="A50021">
                      <a:alpha val="60000"/>
                    </a:srgbClr>
                  </a:glow>
                  <a:outerShdw blurRad="38100" dist="38100" dir="2700000" algn="tl">
                    <a:srgbClr val="FFFFFF"/>
                  </a:outerShdw>
                </a:effectLst>
                <a:latin typeface="Comic Sans MS" pitchFamily="66" charset="0"/>
                <a:cs typeface="Times New Roman" pitchFamily="18" charset="0"/>
              </a:rPr>
              <a:t>generación.</a:t>
            </a:r>
            <a:endParaRPr lang="es-ES_tradnl" sz="2800" b="1" i="1" dirty="0">
              <a:ln>
                <a:solidFill>
                  <a:sysClr val="windowText" lastClr="000000"/>
                </a:solidFill>
              </a:ln>
              <a:effectLst>
                <a:glow rad="101600">
                  <a:srgbClr val="A50021">
                    <a:alpha val="60000"/>
                  </a:srgbClr>
                </a:glow>
                <a:outerShdw blurRad="38100" dist="38100" dir="2700000" algn="tl">
                  <a:srgbClr val="FFFFFF"/>
                </a:outerShdw>
              </a:effectLst>
              <a:latin typeface="Comic Sans MS" pitchFamily="66" charset="0"/>
            </a:endParaRPr>
          </a:p>
        </p:txBody>
      </p:sp>
      <p:sp>
        <p:nvSpPr>
          <p:cNvPr id="9" name="Text Box 4"/>
          <p:cNvSpPr txBox="1">
            <a:spLocks noChangeArrowheads="1"/>
          </p:cNvSpPr>
          <p:nvPr/>
        </p:nvSpPr>
        <p:spPr bwMode="auto">
          <a:xfrm>
            <a:off x="4346065" y="5185657"/>
            <a:ext cx="4059914" cy="954107"/>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s-ES_tradnl" sz="2800" b="1" dirty="0" smtClean="0">
                <a:effectLst>
                  <a:glow rad="101600">
                    <a:srgbClr val="A50021">
                      <a:alpha val="60000"/>
                    </a:srgbClr>
                  </a:glow>
                </a:effectLst>
                <a:latin typeface="Comic Sans MS" panose="030F0702030302020204" pitchFamily="66" charset="0"/>
              </a:rPr>
              <a:t>Se alegra mí espíritu en Dios, mi salvador. </a:t>
            </a:r>
            <a:endParaRPr lang="es-ES_tradnl" sz="2800" b="1" dirty="0">
              <a:effectLst>
                <a:glow rad="101600">
                  <a:srgbClr val="A50021">
                    <a:alpha val="60000"/>
                  </a:srgbClr>
                </a:glow>
              </a:effectLst>
              <a:latin typeface="Comic Sans MS" panose="030F0702030302020204" pitchFamily="66" charset="0"/>
            </a:endParaRPr>
          </a:p>
        </p:txBody>
      </p:sp>
    </p:spTree>
    <p:extLst>
      <p:ext uri="{BB962C8B-B14F-4D97-AF65-F5344CB8AC3E}">
        <p14:creationId xmlns:p14="http://schemas.microsoft.com/office/powerpoint/2010/main" val="28860267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iterate type="wd">
                                    <p:tmPct val="100000"/>
                                  </p:iterate>
                                  <p:childTnLst>
                                    <p:set>
                                      <p:cBhvr>
                                        <p:cTn id="6" dur="1" fill="hold">
                                          <p:stCondLst>
                                            <p:cond delay="0"/>
                                          </p:stCondLst>
                                        </p:cTn>
                                        <p:tgtEl>
                                          <p:spTgt spid="60420"/>
                                        </p:tgtEl>
                                        <p:attrNameLst>
                                          <p:attrName>style.visibility</p:attrName>
                                        </p:attrNameLst>
                                      </p:cBhvr>
                                      <p:to>
                                        <p:strVal val="visible"/>
                                      </p:to>
                                    </p:set>
                                    <p:animEffect transition="in" filter="barn(inHorizontal)">
                                      <p:cBhvr>
                                        <p:cTn id="7" dur="300"/>
                                        <p:tgtEl>
                                          <p:spTgt spid="60420"/>
                                        </p:tgtEl>
                                      </p:cBhvr>
                                    </p:animEffect>
                                  </p:childTnLst>
                                </p:cTn>
                              </p:par>
                            </p:childTnLst>
                          </p:cTn>
                        </p:par>
                        <p:par>
                          <p:cTn id="8" fill="hold">
                            <p:stCondLst>
                              <p:cond delay="7800"/>
                            </p:stCondLst>
                            <p:childTnLst>
                              <p:par>
                                <p:cTn id="9" presetID="3" presetClass="entr" presetSubtype="10" fill="hold" grpId="0" nodeType="afterEffect">
                                  <p:stCondLst>
                                    <p:cond delay="0"/>
                                  </p:stCondLst>
                                  <p:iterate type="wd">
                                    <p:tmPct val="100000"/>
                                  </p:iterate>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s://i.pinimg.com/564x/bf/32/b5/bf32b540337c0d312461c8af676be4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31" y="498035"/>
            <a:ext cx="8122832" cy="585922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61444" name="Text Box 4"/>
          <p:cNvSpPr txBox="1">
            <a:spLocks noChangeArrowheads="1"/>
          </p:cNvSpPr>
          <p:nvPr/>
        </p:nvSpPr>
        <p:spPr bwMode="auto">
          <a:xfrm>
            <a:off x="5230363" y="508066"/>
            <a:ext cx="3359845" cy="4401205"/>
          </a:xfrm>
          <a:prstGeom prst="rect">
            <a:avLst/>
          </a:prstGeom>
          <a:noFill/>
          <a:ln>
            <a:noFill/>
          </a:ln>
          <a:effectLst/>
          <a:extLst/>
        </p:spPr>
        <p:txBody>
          <a:bodyPr wrap="square">
            <a:spAutoFit/>
          </a:bodyPr>
          <a:lstStyle/>
          <a:p>
            <a:pPr algn="ctr" eaLnBrk="0" fontAlgn="base" hangingPunct="0">
              <a:spcBef>
                <a:spcPct val="0"/>
              </a:spcBef>
              <a:spcAft>
                <a:spcPct val="0"/>
              </a:spcAft>
              <a:defRPr/>
            </a:pPr>
            <a:r>
              <a:rPr lang="es-ES_tradnl" sz="2800" b="1" i="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itchFamily="66" charset="0"/>
              </a:rPr>
              <a:t> A los </a:t>
            </a:r>
            <a:r>
              <a:rPr lang="es-E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itchFamily="66" charset="0"/>
                <a:cs typeface="Times New Roman" pitchFamily="18" charset="0"/>
              </a:rPr>
              <a:t>hambrientos los colma de bienes y a los ricos los despide vacíos. Auxilia a Israel, </a:t>
            </a:r>
            <a:r>
              <a:rPr lang="es-ES"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itchFamily="66" charset="0"/>
                <a:cs typeface="Times New Roman" pitchFamily="18" charset="0"/>
              </a:rPr>
              <a:t> su </a:t>
            </a:r>
            <a:r>
              <a:rPr lang="es-E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itchFamily="66" charset="0"/>
                <a:cs typeface="Times New Roman" pitchFamily="18" charset="0"/>
              </a:rPr>
              <a:t>siervo, acordándose de su </a:t>
            </a:r>
            <a:r>
              <a:rPr lang="es-ES"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itchFamily="66" charset="0"/>
                <a:cs typeface="Times New Roman" pitchFamily="18" charset="0"/>
              </a:rPr>
              <a:t>misericordia.</a:t>
            </a:r>
          </a:p>
          <a:p>
            <a:pPr algn="ctr" eaLnBrk="0" fontAlgn="base" hangingPunct="0">
              <a:spcBef>
                <a:spcPct val="0"/>
              </a:spcBef>
              <a:spcAft>
                <a:spcPct val="0"/>
              </a:spcAft>
              <a:defRPr/>
            </a:pPr>
            <a:endParaRPr lang="es-ES_tradnl"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Comic Sans MS" pitchFamily="66" charset="0"/>
            </a:endParaRPr>
          </a:p>
        </p:txBody>
      </p:sp>
      <p:sp>
        <p:nvSpPr>
          <p:cNvPr id="5" name="Text Box 4"/>
          <p:cNvSpPr txBox="1">
            <a:spLocks noChangeArrowheads="1"/>
          </p:cNvSpPr>
          <p:nvPr/>
        </p:nvSpPr>
        <p:spPr bwMode="auto">
          <a:xfrm>
            <a:off x="4668282" y="5156210"/>
            <a:ext cx="4059914" cy="954107"/>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fontAlgn="base">
              <a:spcBef>
                <a:spcPct val="0"/>
              </a:spcBef>
              <a:spcAft>
                <a:spcPct val="0"/>
              </a:spcAft>
            </a:pPr>
            <a:r>
              <a:rPr lang="es-ES_tradnl" sz="2800" b="1" dirty="0" smtClean="0">
                <a:effectLst>
                  <a:glow rad="101600">
                    <a:srgbClr val="A50021">
                      <a:alpha val="60000"/>
                    </a:srgbClr>
                  </a:glow>
                </a:effectLst>
                <a:latin typeface="Comic Sans MS" panose="030F0702030302020204" pitchFamily="66" charset="0"/>
              </a:rPr>
              <a:t>Se alegra mí espíritu en Dios, mi salvador. </a:t>
            </a:r>
            <a:endParaRPr lang="es-ES_tradnl" sz="2800" b="1" dirty="0">
              <a:effectLst>
                <a:glow rad="101600">
                  <a:srgbClr val="A50021">
                    <a:alpha val="60000"/>
                  </a:srgbClr>
                </a:glow>
              </a:effectLst>
              <a:latin typeface="Comic Sans MS" panose="030F0702030302020204" pitchFamily="66" charset="0"/>
            </a:endParaRPr>
          </a:p>
        </p:txBody>
      </p:sp>
    </p:spTree>
    <p:extLst>
      <p:ext uri="{BB962C8B-B14F-4D97-AF65-F5344CB8AC3E}">
        <p14:creationId xmlns:p14="http://schemas.microsoft.com/office/powerpoint/2010/main" val="670499118"/>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grpId="0" nodeType="afterEffect">
                                  <p:stCondLst>
                                    <p:cond delay="0"/>
                                  </p:stCondLst>
                                  <p:iterate type="wd">
                                    <p:tmPct val="100000"/>
                                  </p:iterate>
                                  <p:childTnLst>
                                    <p:set>
                                      <p:cBhvr>
                                        <p:cTn id="6" dur="1" fill="hold">
                                          <p:stCondLst>
                                            <p:cond delay="0"/>
                                          </p:stCondLst>
                                        </p:cTn>
                                        <p:tgtEl>
                                          <p:spTgt spid="61444"/>
                                        </p:tgtEl>
                                        <p:attrNameLst>
                                          <p:attrName>style.visibility</p:attrName>
                                        </p:attrNameLst>
                                      </p:cBhvr>
                                      <p:to>
                                        <p:strVal val="visible"/>
                                      </p:to>
                                    </p:set>
                                    <p:animEffect transition="in" filter="barn(outHorizontal)">
                                      <p:cBhvr>
                                        <p:cTn id="7" dur="300"/>
                                        <p:tgtEl>
                                          <p:spTgt spid="61444"/>
                                        </p:tgtEl>
                                      </p:cBhvr>
                                    </p:animEffect>
                                  </p:childTnLst>
                                </p:cTn>
                              </p:par>
                            </p:childTnLst>
                          </p:cTn>
                        </p:par>
                        <p:par>
                          <p:cTn id="8" fill="hold">
                            <p:stCondLst>
                              <p:cond delay="8400"/>
                            </p:stCondLst>
                            <p:childTnLst>
                              <p:par>
                                <p:cTn id="9" presetID="3" presetClass="entr" presetSubtype="10" fill="hold" grpId="0" nodeType="afterEffect">
                                  <p:stCondLst>
                                    <p:cond delay="0"/>
                                  </p:stCondLst>
                                  <p:iterate type="wd">
                                    <p:tmPct val="100000"/>
                                  </p:iterate>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637" y="492681"/>
            <a:ext cx="8135391" cy="5864576"/>
          </a:xfrm>
          <a:prstGeom prst="rect">
            <a:avLst/>
          </a:prstGeom>
        </p:spPr>
      </p:pic>
      <p:sp>
        <p:nvSpPr>
          <p:cNvPr id="5" name="Text Box 8"/>
          <p:cNvSpPr txBox="1">
            <a:spLocks noChangeArrowheads="1"/>
          </p:cNvSpPr>
          <p:nvPr/>
        </p:nvSpPr>
        <p:spPr bwMode="auto">
          <a:xfrm>
            <a:off x="2238103" y="2809718"/>
            <a:ext cx="5829222"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s-PE" sz="2300" b="1" dirty="0" smtClean="0">
                <a:solidFill>
                  <a:schemeClr val="bg1">
                    <a:lumMod val="50000"/>
                  </a:schemeClr>
                </a:solidFill>
                <a:effectLst>
                  <a:outerShdw blurRad="38100" dist="38100" dir="2700000" algn="tl">
                    <a:srgbClr val="000000">
                      <a:alpha val="43137"/>
                    </a:srgbClr>
                  </a:outerShdw>
                </a:effectLst>
                <a:latin typeface="Tekton Pro" panose="020F0603020208020904" pitchFamily="34" charset="0"/>
              </a:rPr>
              <a:t>Jesús es nuestra razón de ser y la persona cuya manera de pensar, de sentir, de hablar y de actuar se convierte en nuestro objetivo en la vida, por lo tanto, su cercanía a los que sufren es el modelo de vida de Vicente y de aquellos que le siguen. No desviándose nunca de las situaciones de sufrimiento ni de aquellos que han sido heridos, Vicente vio a Jesús en los pobres y a los pobres en Jesús.</a:t>
            </a:r>
            <a:endParaRPr lang="es-PE" sz="2300" b="1" dirty="0">
              <a:solidFill>
                <a:schemeClr val="bg1">
                  <a:lumMod val="50000"/>
                </a:schemeClr>
              </a:solidFill>
              <a:effectLst>
                <a:outerShdw blurRad="38100" dist="38100" dir="2700000" algn="tl">
                  <a:srgbClr val="000000">
                    <a:alpha val="43137"/>
                  </a:srgbClr>
                </a:outerShdw>
              </a:effectLst>
              <a:latin typeface="Tekton Pro" panose="020F0603020208020904" pitchFamily="34" charset="0"/>
            </a:endParaRPr>
          </a:p>
        </p:txBody>
      </p:sp>
      <p:sp>
        <p:nvSpPr>
          <p:cNvPr id="158728" name="Text Box 8"/>
          <p:cNvSpPr txBox="1">
            <a:spLocks noChangeArrowheads="1"/>
          </p:cNvSpPr>
          <p:nvPr/>
        </p:nvSpPr>
        <p:spPr bwMode="auto">
          <a:xfrm>
            <a:off x="529638" y="1071154"/>
            <a:ext cx="8037811"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a:r>
              <a:rPr lang="es-ES_tradnl" b="1" i="1" dirty="0" smtClean="0">
                <a:solidFill>
                  <a:schemeClr val="bg1">
                    <a:lumMod val="50000"/>
                  </a:schemeClr>
                </a:solidFill>
                <a:effectLst>
                  <a:outerShdw blurRad="38100" dist="38100" dir="2700000" algn="tl">
                    <a:srgbClr val="000000">
                      <a:alpha val="43137"/>
                    </a:srgbClr>
                  </a:outerShdw>
                </a:effectLst>
                <a:latin typeface="Tekton Pro" panose="020F0603020208020904" pitchFamily="34" charset="0"/>
              </a:rPr>
              <a:t>Motivación</a:t>
            </a:r>
            <a:r>
              <a:rPr lang="es-ES_tradnl" b="1" i="1" dirty="0">
                <a:solidFill>
                  <a:schemeClr val="bg1">
                    <a:lumMod val="50000"/>
                  </a:schemeClr>
                </a:solidFill>
                <a:effectLst>
                  <a:outerShdw blurRad="38100" dist="38100" dir="2700000" algn="tl">
                    <a:srgbClr val="000000">
                      <a:alpha val="43137"/>
                    </a:srgbClr>
                  </a:outerShdw>
                </a:effectLst>
                <a:latin typeface="Tekton Pro" panose="020F0603020208020904" pitchFamily="34" charset="0"/>
              </a:rPr>
              <a:t>: Sigamos meditando el </a:t>
            </a:r>
            <a:r>
              <a:rPr lang="es-ES_tradnl" b="1" i="1" dirty="0" smtClean="0">
                <a:solidFill>
                  <a:schemeClr val="bg1">
                    <a:lumMod val="50000"/>
                  </a:schemeClr>
                </a:solidFill>
                <a:effectLst>
                  <a:outerShdw blurRad="38100" dist="38100" dir="2700000" algn="tl">
                    <a:srgbClr val="000000">
                      <a:alpha val="43137"/>
                    </a:srgbClr>
                  </a:outerShdw>
                </a:effectLst>
                <a:latin typeface="Tekton Pro" panose="020F0603020208020904" pitchFamily="34" charset="0"/>
              </a:rPr>
              <a:t> </a:t>
            </a:r>
            <a:r>
              <a:rPr lang="es-ES_tradnl" b="1" i="1" dirty="0" smtClean="0">
                <a:solidFill>
                  <a:schemeClr val="bg1">
                    <a:lumMod val="50000"/>
                  </a:schemeClr>
                </a:solidFill>
                <a:effectLst>
                  <a:outerShdw blurRad="38100" dist="38100" dir="2700000" algn="tl">
                    <a:srgbClr val="000000">
                      <a:alpha val="43137"/>
                    </a:srgbClr>
                  </a:outerShdw>
                </a:effectLst>
                <a:latin typeface="Tekton Pro" panose="020F0603020208020904" pitchFamily="34" charset="0"/>
              </a:rPr>
              <a:t>mensaje </a:t>
            </a:r>
            <a:r>
              <a:rPr lang="es-ES_tradnl" b="1" i="1" dirty="0">
                <a:solidFill>
                  <a:schemeClr val="bg1">
                    <a:lumMod val="50000"/>
                  </a:schemeClr>
                </a:solidFill>
                <a:effectLst>
                  <a:outerShdw blurRad="38100" dist="38100" dir="2700000" algn="tl">
                    <a:srgbClr val="000000">
                      <a:alpha val="43137"/>
                    </a:srgbClr>
                  </a:outerShdw>
                </a:effectLst>
                <a:latin typeface="Tekton Pro" panose="020F0603020208020904" pitchFamily="34" charset="0"/>
              </a:rPr>
              <a:t>de Adviento del </a:t>
            </a:r>
            <a:r>
              <a:rPr lang="es-ES_tradnl" b="1" i="1" dirty="0" smtClean="0">
                <a:solidFill>
                  <a:schemeClr val="bg1">
                    <a:lumMod val="50000"/>
                  </a:schemeClr>
                </a:solidFill>
                <a:effectLst>
                  <a:outerShdw blurRad="38100" dist="38100" dir="2700000" algn="tl">
                    <a:srgbClr val="000000">
                      <a:alpha val="43137"/>
                    </a:srgbClr>
                  </a:outerShdw>
                </a:effectLst>
                <a:latin typeface="Tekton Pro" panose="020F0603020208020904" pitchFamily="34" charset="0"/>
              </a:rPr>
              <a:t>  </a:t>
            </a:r>
          </a:p>
          <a:p>
            <a:pPr algn="ctr"/>
            <a:r>
              <a:rPr lang="es-ES_tradnl" b="1" i="1" dirty="0" smtClean="0">
                <a:solidFill>
                  <a:schemeClr val="bg1">
                    <a:lumMod val="50000"/>
                  </a:schemeClr>
                </a:solidFill>
                <a:effectLst>
                  <a:outerShdw blurRad="38100" dist="38100" dir="2700000" algn="tl">
                    <a:srgbClr val="000000">
                      <a:alpha val="43137"/>
                    </a:srgbClr>
                  </a:outerShdw>
                </a:effectLst>
                <a:latin typeface="Tekton Pro" panose="020F0603020208020904" pitchFamily="34" charset="0"/>
              </a:rPr>
              <a:t>P</a:t>
            </a:r>
            <a:r>
              <a:rPr lang="es-ES_tradnl" b="1" i="1" dirty="0">
                <a:solidFill>
                  <a:schemeClr val="bg1">
                    <a:lumMod val="50000"/>
                  </a:schemeClr>
                </a:solidFill>
                <a:effectLst>
                  <a:outerShdw blurRad="38100" dist="38100" dir="2700000" algn="tl">
                    <a:srgbClr val="000000">
                      <a:alpha val="43137"/>
                    </a:srgbClr>
                  </a:outerShdw>
                </a:effectLst>
                <a:latin typeface="Tekton Pro" panose="020F0603020208020904" pitchFamily="34" charset="0"/>
              </a:rPr>
              <a:t>. </a:t>
            </a:r>
            <a:r>
              <a:rPr lang="es-ES_tradnl" b="1" i="1" dirty="0" err="1">
                <a:solidFill>
                  <a:schemeClr val="bg1">
                    <a:lumMod val="50000"/>
                  </a:schemeClr>
                </a:solidFill>
                <a:effectLst>
                  <a:outerShdw blurRad="38100" dist="38100" dir="2700000" algn="tl">
                    <a:srgbClr val="000000">
                      <a:alpha val="43137"/>
                    </a:srgbClr>
                  </a:outerShdw>
                </a:effectLst>
                <a:latin typeface="Tekton Pro" panose="020F0603020208020904" pitchFamily="34" charset="0"/>
              </a:rPr>
              <a:t>Tomaž</a:t>
            </a:r>
            <a:r>
              <a:rPr lang="es-ES_tradnl" b="1" i="1" dirty="0">
                <a:solidFill>
                  <a:schemeClr val="bg1">
                    <a:lumMod val="50000"/>
                  </a:schemeClr>
                </a:solidFill>
                <a:effectLst>
                  <a:outerShdw blurRad="38100" dist="38100" dir="2700000" algn="tl">
                    <a:srgbClr val="000000">
                      <a:alpha val="43137"/>
                    </a:srgbClr>
                  </a:outerShdw>
                </a:effectLst>
                <a:latin typeface="Tekton Pro" panose="020F0603020208020904" pitchFamily="34" charset="0"/>
              </a:rPr>
              <a:t> </a:t>
            </a:r>
            <a:r>
              <a:rPr lang="es-ES_tradnl" b="1" i="1" dirty="0" err="1">
                <a:solidFill>
                  <a:schemeClr val="bg1">
                    <a:lumMod val="50000"/>
                  </a:schemeClr>
                </a:solidFill>
                <a:effectLst>
                  <a:outerShdw blurRad="38100" dist="38100" dir="2700000" algn="tl">
                    <a:srgbClr val="000000">
                      <a:alpha val="43137"/>
                    </a:srgbClr>
                  </a:outerShdw>
                </a:effectLst>
                <a:latin typeface="Tekton Pro" panose="020F0603020208020904" pitchFamily="34" charset="0"/>
              </a:rPr>
              <a:t>Mavrič</a:t>
            </a:r>
            <a:r>
              <a:rPr lang="es-ES_tradnl" b="1" i="1" dirty="0">
                <a:solidFill>
                  <a:schemeClr val="bg1">
                    <a:lumMod val="50000"/>
                  </a:schemeClr>
                </a:solidFill>
                <a:effectLst>
                  <a:outerShdw blurRad="38100" dist="38100" dir="2700000" algn="tl">
                    <a:srgbClr val="000000">
                      <a:alpha val="43137"/>
                    </a:srgbClr>
                  </a:outerShdw>
                </a:effectLst>
                <a:latin typeface="Tekton Pro" panose="020F0603020208020904" pitchFamily="34" charset="0"/>
              </a:rPr>
              <a:t>, CM. Superior General</a:t>
            </a:r>
            <a:r>
              <a:rPr lang="es-ES_tradnl" b="1" i="1" dirty="0" smtClean="0">
                <a:solidFill>
                  <a:schemeClr val="bg1">
                    <a:lumMod val="50000"/>
                  </a:schemeClr>
                </a:solidFill>
                <a:effectLst>
                  <a:outerShdw blurRad="38100" dist="38100" dir="2700000" algn="tl">
                    <a:srgbClr val="000000">
                      <a:alpha val="43137"/>
                    </a:srgbClr>
                  </a:outerShdw>
                </a:effectLst>
                <a:latin typeface="Tekton Pro" panose="020F0603020208020904" pitchFamily="34" charset="0"/>
              </a:rPr>
              <a:t>.</a:t>
            </a:r>
          </a:p>
          <a:p>
            <a:pPr algn="ctr"/>
            <a:r>
              <a:rPr lang="es-PE" sz="2300" b="1" dirty="0" smtClean="0">
                <a:solidFill>
                  <a:schemeClr val="bg1">
                    <a:lumMod val="50000"/>
                  </a:schemeClr>
                </a:solidFill>
                <a:effectLst>
                  <a:outerShdw blurRad="38100" dist="38100" dir="2700000" algn="tl">
                    <a:srgbClr val="000000">
                      <a:alpha val="43137"/>
                    </a:srgbClr>
                  </a:outerShdw>
                </a:effectLst>
                <a:latin typeface="Tekton Pro" panose="020F0603020208020904" pitchFamily="34" charset="0"/>
              </a:rPr>
              <a:t>Sabemos que la persona de Jesús está en el corazón de la identidad de Vicente de Paúl como místico de la Caridad, en el corazón de la espiritualidad y del carisma </a:t>
            </a:r>
            <a:r>
              <a:rPr lang="es-PE" sz="2300" b="1" dirty="0" err="1" smtClean="0">
                <a:solidFill>
                  <a:schemeClr val="bg1">
                    <a:lumMod val="50000"/>
                  </a:schemeClr>
                </a:solidFill>
                <a:effectLst>
                  <a:outerShdw blurRad="38100" dist="38100" dir="2700000" algn="tl">
                    <a:srgbClr val="000000">
                      <a:alpha val="43137"/>
                    </a:srgbClr>
                  </a:outerShdw>
                </a:effectLst>
                <a:latin typeface="Tekton Pro" panose="020F0603020208020904" pitchFamily="34" charset="0"/>
              </a:rPr>
              <a:t>vicenciano</a:t>
            </a:r>
            <a:r>
              <a:rPr lang="es-PE" sz="2300" b="1" dirty="0" smtClean="0">
                <a:solidFill>
                  <a:schemeClr val="bg1">
                    <a:lumMod val="50000"/>
                  </a:schemeClr>
                </a:solidFill>
                <a:effectLst>
                  <a:outerShdw blurRad="38100" dist="38100" dir="2700000" algn="tl">
                    <a:srgbClr val="000000">
                      <a:alpha val="43137"/>
                    </a:srgbClr>
                  </a:outerShdw>
                </a:effectLst>
                <a:latin typeface="Tekton Pro" panose="020F0603020208020904" pitchFamily="34" charset="0"/>
              </a:rPr>
              <a:t>. </a:t>
            </a:r>
            <a:endParaRPr lang="es-PE" sz="2300" b="1" dirty="0">
              <a:solidFill>
                <a:schemeClr val="bg1">
                  <a:lumMod val="50000"/>
                </a:schemeClr>
              </a:solidFill>
              <a:effectLst>
                <a:outerShdw blurRad="38100" dist="38100" dir="2700000" algn="tl">
                  <a:srgbClr val="000000">
                    <a:alpha val="43137"/>
                  </a:srgbClr>
                </a:outerShdw>
              </a:effectLst>
              <a:latin typeface="Tekton Pro" panose="020F0603020208020904" pitchFamily="34" charset="0"/>
            </a:endParaRPr>
          </a:p>
        </p:txBody>
      </p:sp>
      <p:sp>
        <p:nvSpPr>
          <p:cNvPr id="8" name="AutoShape 2"/>
          <p:cNvSpPr>
            <a:spLocks noChangeArrowheads="1"/>
          </p:cNvSpPr>
          <p:nvPr/>
        </p:nvSpPr>
        <p:spPr bwMode="auto">
          <a:xfrm>
            <a:off x="529638" y="510099"/>
            <a:ext cx="7976174" cy="561055"/>
          </a:xfrm>
          <a:prstGeom prst="roundRect">
            <a:avLst>
              <a:gd name="adj" fmla="val 16667"/>
            </a:avLst>
          </a:prstGeom>
          <a:solidFill>
            <a:srgbClr val="660066"/>
          </a:solidFill>
          <a:ln w="28575">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2400" b="1" dirty="0" smtClean="0">
                <a:solidFill>
                  <a:srgbClr val="FFFFFF"/>
                </a:solidFill>
                <a:latin typeface="Calibri" panose="020F0502020204030204" pitchFamily="34" charset="0"/>
                <a:cs typeface="Times New Roman" pitchFamily="18" charset="0"/>
              </a:rPr>
              <a:t>CONTEMPLATIO </a:t>
            </a:r>
            <a:r>
              <a:rPr lang="es-PE" sz="2400" b="1" dirty="0" smtClean="0">
                <a:solidFill>
                  <a:srgbClr val="FFFF00"/>
                </a:solidFill>
                <a:latin typeface="Calibri" panose="020F0502020204030204" pitchFamily="34" charset="0"/>
                <a:cs typeface="Times New Roman" pitchFamily="18" charset="0"/>
              </a:rPr>
              <a:t>¿</a:t>
            </a:r>
            <a:r>
              <a:rPr lang="es-PE" sz="2400" b="1" dirty="0">
                <a:solidFill>
                  <a:srgbClr val="FFFF00"/>
                </a:solidFill>
                <a:latin typeface="Calibri" panose="020F0502020204030204" pitchFamily="34" charset="0"/>
                <a:cs typeface="Times New Roman" pitchFamily="18" charset="0"/>
              </a:rPr>
              <a:t>Qué me lleva a hacer el texto?</a:t>
            </a:r>
            <a:endParaRPr lang="es-PE" sz="4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279884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158728"/>
                                        </p:tgtEl>
                                        <p:attrNameLst>
                                          <p:attrName>style.visibility</p:attrName>
                                        </p:attrNameLst>
                                      </p:cBhvr>
                                      <p:to>
                                        <p:strVal val="visible"/>
                                      </p:to>
                                    </p:set>
                                    <p:anim calcmode="discrete" valueType="clr">
                                      <p:cBhvr override="childStyle">
                                        <p:cTn id="7" dur="80"/>
                                        <p:tgtEl>
                                          <p:spTgt spid="15872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8728"/>
                                        </p:tgtEl>
                                        <p:attrNameLst>
                                          <p:attrName>fillcolor</p:attrName>
                                        </p:attrNameLst>
                                      </p:cBhvr>
                                      <p:tavLst>
                                        <p:tav tm="0">
                                          <p:val>
                                            <p:clrVal>
                                              <a:schemeClr val="accent2"/>
                                            </p:clrVal>
                                          </p:val>
                                        </p:tav>
                                        <p:tav tm="50000">
                                          <p:val>
                                            <p:clrVal>
                                              <a:schemeClr val="hlink"/>
                                            </p:clrVal>
                                          </p:val>
                                        </p:tav>
                                      </p:tavLst>
                                    </p:anim>
                                    <p:set>
                                      <p:cBhvr>
                                        <p:cTn id="9" dur="80"/>
                                        <p:tgtEl>
                                          <p:spTgt spid="158728"/>
                                        </p:tgtEl>
                                        <p:attrNameLst>
                                          <p:attrName>fill.type</p:attrName>
                                        </p:attrNameLst>
                                      </p:cBhvr>
                                      <p:to>
                                        <p:strVal val="solid"/>
                                      </p:to>
                                    </p:set>
                                  </p:childTnLst>
                                </p:cTn>
                              </p:par>
                            </p:childTnLst>
                          </p:cTn>
                        </p:par>
                        <p:par>
                          <p:cTn id="10" fill="hold">
                            <p:stCondLst>
                              <p:cond delay="904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5"/>
                                        </p:tgtEl>
                                        <p:attrNameLst>
                                          <p:attrName>style.visibility</p:attrName>
                                        </p:attrNameLst>
                                      </p:cBhvr>
                                      <p:to>
                                        <p:strVal val="visible"/>
                                      </p:to>
                                    </p:set>
                                    <p:anim calcmode="discrete" valueType="clr">
                                      <p:cBhvr override="childStyle">
                                        <p:cTn id="13"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5"/>
                                        </p:tgtEl>
                                        <p:attrNameLst>
                                          <p:attrName>fillcolor</p:attrName>
                                        </p:attrNameLst>
                                      </p:cBhvr>
                                      <p:tavLst>
                                        <p:tav tm="0">
                                          <p:val>
                                            <p:clrVal>
                                              <a:schemeClr val="accent2"/>
                                            </p:clrVal>
                                          </p:val>
                                        </p:tav>
                                        <p:tav tm="50000">
                                          <p:val>
                                            <p:clrVal>
                                              <a:schemeClr val="hlink"/>
                                            </p:clrVal>
                                          </p:val>
                                        </p:tav>
                                      </p:tavLst>
                                    </p:anim>
                                    <p:set>
                                      <p:cBhvr>
                                        <p:cTn id="15"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87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037" y="416899"/>
            <a:ext cx="8269660" cy="6001317"/>
          </a:xfrm>
          <a:prstGeom prst="rect">
            <a:avLst/>
          </a:prstGeom>
        </p:spPr>
      </p:pic>
      <p:sp>
        <p:nvSpPr>
          <p:cNvPr id="158728" name="Text Box 8"/>
          <p:cNvSpPr txBox="1">
            <a:spLocks noChangeArrowheads="1"/>
          </p:cNvSpPr>
          <p:nvPr/>
        </p:nvSpPr>
        <p:spPr bwMode="auto">
          <a:xfrm>
            <a:off x="1872343" y="975372"/>
            <a:ext cx="5547360"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fontAlgn="base" hangingPunct="1">
              <a:spcBef>
                <a:spcPct val="0"/>
              </a:spcBef>
              <a:spcAft>
                <a:spcPct val="0"/>
              </a:spcAft>
            </a:pPr>
            <a:r>
              <a:rPr lang="es-ES_tradnl" sz="2300" dirty="0" smtClean="0">
                <a:effectLst>
                  <a:glow rad="88900">
                    <a:schemeClr val="tx2">
                      <a:lumMod val="10000"/>
                      <a:alpha val="40000"/>
                    </a:schemeClr>
                  </a:glow>
                  <a:outerShdw blurRad="50800" dist="76200" algn="l" rotWithShape="0">
                    <a:prstClr val="black"/>
                  </a:outerShdw>
                </a:effectLst>
                <a:latin typeface="Tekton Pro" panose="020F0603020208020904" pitchFamily="34" charset="0"/>
              </a:rPr>
              <a:t>“No hemos de considerar a un pobre campesino o a una pobre mujer según su aspecto exterior, ni según la impresión de su espíritu, dado que con frecuencia no tienen ni la figura ni el espíritu de las personas educadas, pues son vulgares y groseros. Pero dadle la vuelta a la medalla y veréis con las luces de la fe que son ésos los que representan al Hijo de Dios, que quiso ser pobre… ¡Dios mío! ¡Qué hermoso sería ver  a los pobres, considerándolos en Dios y en el aprecio en que los tuvo </a:t>
            </a:r>
            <a:r>
              <a:rPr lang="es-ES_tradnl" dirty="0" smtClean="0">
                <a:effectLst>
                  <a:glow rad="88900">
                    <a:schemeClr val="tx2">
                      <a:lumMod val="10000"/>
                      <a:alpha val="40000"/>
                    </a:schemeClr>
                  </a:glow>
                  <a:outerShdw blurRad="50800" dist="76200" algn="l" rotWithShape="0">
                    <a:prstClr val="black"/>
                  </a:outerShdw>
                </a:effectLst>
                <a:latin typeface="Tekton Pro" panose="020F0603020208020904" pitchFamily="34" charset="0"/>
              </a:rPr>
              <a:t>Jesucristo!” </a:t>
            </a:r>
            <a:r>
              <a:rPr lang="es-ES_tradnl" sz="1600" dirty="0" smtClean="0">
                <a:effectLst>
                  <a:glow rad="88900">
                    <a:schemeClr val="tx2">
                      <a:lumMod val="10000"/>
                      <a:alpha val="40000"/>
                    </a:schemeClr>
                  </a:glow>
                  <a:outerShdw blurRad="50800" dist="76200" algn="l" rotWithShape="0">
                    <a:prstClr val="black"/>
                  </a:outerShdw>
                </a:effectLst>
                <a:latin typeface="Tekton Pro" panose="020F0603020208020904" pitchFamily="34" charset="0"/>
              </a:rPr>
              <a:t>(XI/4,725)</a:t>
            </a:r>
            <a:endParaRPr lang="es-ES_tradnl" sz="2300" dirty="0" smtClean="0">
              <a:effectLst>
                <a:glow rad="88900">
                  <a:schemeClr val="tx2">
                    <a:lumMod val="10000"/>
                    <a:alpha val="40000"/>
                  </a:schemeClr>
                </a:glow>
                <a:outerShdw blurRad="50800" dist="76200" algn="l" rotWithShape="0">
                  <a:prstClr val="black"/>
                </a:outerShdw>
              </a:effectLst>
              <a:latin typeface="Tekton Pro" panose="020F0603020208020904" pitchFamily="34" charset="0"/>
            </a:endParaRPr>
          </a:p>
          <a:p>
            <a:pPr algn="ctr" eaLnBrk="1" fontAlgn="base" hangingPunct="1">
              <a:spcBef>
                <a:spcPct val="0"/>
              </a:spcBef>
              <a:spcAft>
                <a:spcPct val="0"/>
              </a:spcAft>
            </a:pPr>
            <a:r>
              <a:rPr lang="es-ES_tradnl" sz="2000" dirty="0" smtClean="0">
                <a:effectLst>
                  <a:glow rad="88900">
                    <a:schemeClr val="tx2">
                      <a:lumMod val="10000"/>
                      <a:alpha val="40000"/>
                    </a:schemeClr>
                  </a:glow>
                  <a:outerShdw blurRad="50800" dist="76200" algn="l" rotWithShape="0">
                    <a:prstClr val="black"/>
                  </a:outerShdw>
                </a:effectLst>
                <a:latin typeface="Tekton Pro" panose="020F0603020208020904" pitchFamily="34" charset="0"/>
              </a:rPr>
              <a:t>(Carta de Adviento 2020 del Superior General)</a:t>
            </a:r>
            <a:endParaRPr lang="es-ES_tradnl" sz="2000" dirty="0">
              <a:effectLst>
                <a:glow rad="88900">
                  <a:schemeClr val="tx2">
                    <a:lumMod val="10000"/>
                    <a:alpha val="40000"/>
                  </a:schemeClr>
                </a:glow>
                <a:outerShdw blurRad="50800" dist="76200" algn="l"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2293890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8728"/>
                                        </p:tgtEl>
                                        <p:attrNameLst>
                                          <p:attrName>style.visibility</p:attrName>
                                        </p:attrNameLst>
                                      </p:cBhvr>
                                      <p:to>
                                        <p:strVal val="visible"/>
                                      </p:to>
                                    </p:set>
                                    <p:anim calcmode="lin" valueType="num">
                                      <p:cBhvr>
                                        <p:cTn id="7" dur="500" fill="hold"/>
                                        <p:tgtEl>
                                          <p:spTgt spid="1587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8728"/>
                                        </p:tgtEl>
                                        <p:attrNameLst>
                                          <p:attrName>ppt_y</p:attrName>
                                        </p:attrNameLst>
                                      </p:cBhvr>
                                      <p:tavLst>
                                        <p:tav tm="0">
                                          <p:val>
                                            <p:strVal val="#ppt_y"/>
                                          </p:val>
                                        </p:tav>
                                        <p:tav tm="100000">
                                          <p:val>
                                            <p:strVal val="#ppt_y"/>
                                          </p:val>
                                        </p:tav>
                                      </p:tavLst>
                                    </p:anim>
                                    <p:anim calcmode="lin" valueType="num">
                                      <p:cBhvr>
                                        <p:cTn id="9" dur="500" fill="hold"/>
                                        <p:tgtEl>
                                          <p:spTgt spid="1587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87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8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362" y="424978"/>
            <a:ext cx="8267918" cy="6010655"/>
          </a:xfrm>
          <a:prstGeom prst="rect">
            <a:avLst/>
          </a:prstGeom>
        </p:spPr>
      </p:pic>
      <p:sp>
        <p:nvSpPr>
          <p:cNvPr id="152586" name="WordArt 10"/>
          <p:cNvSpPr>
            <a:spLocks noChangeArrowheads="1" noChangeShapeType="1" noTextEdit="1"/>
          </p:cNvSpPr>
          <p:nvPr/>
        </p:nvSpPr>
        <p:spPr bwMode="auto">
          <a:xfrm>
            <a:off x="2153276" y="583811"/>
            <a:ext cx="4608661" cy="299855"/>
          </a:xfrm>
          <a:prstGeom prst="rect">
            <a:avLst/>
          </a:prstGeom>
        </p:spPr>
        <p:txBody>
          <a:bodyPr wrap="none" fromWordArt="1">
            <a:prstTxWarp prst="textDoubleWave1">
              <a:avLst>
                <a:gd name="adj1" fmla="val 6500"/>
                <a:gd name="adj2" fmla="val 0"/>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fontAlgn="base">
              <a:spcBef>
                <a:spcPct val="0"/>
              </a:spcBef>
              <a:spcAft>
                <a:spcPct val="0"/>
              </a:spcAft>
            </a:pPr>
            <a:r>
              <a:rPr lang="es-PE" sz="3600" b="1" kern="10" cap="all" dirty="0">
                <a:ln w="0"/>
                <a:solidFill>
                  <a:srgbClr val="FFFF00"/>
                </a:solidFill>
                <a:effectLst>
                  <a:outerShdw blurRad="38100" dist="38100" dir="2700000" algn="tl">
                    <a:srgbClr val="000000">
                      <a:alpha val="43137"/>
                    </a:srgbClr>
                  </a:outerShdw>
                </a:effectLst>
                <a:latin typeface="Impact"/>
              </a:rPr>
              <a:t>Compromiso </a:t>
            </a:r>
            <a:r>
              <a:rPr lang="es-PE" sz="3600" b="1" kern="10" cap="all" dirty="0" smtClean="0">
                <a:ln w="0"/>
                <a:solidFill>
                  <a:srgbClr val="FFFF00"/>
                </a:solidFill>
                <a:effectLst>
                  <a:outerShdw blurRad="38100" dist="38100" dir="2700000" algn="tl">
                    <a:srgbClr val="000000">
                      <a:alpha val="43137"/>
                    </a:srgbClr>
                  </a:outerShdw>
                </a:effectLst>
                <a:latin typeface="Impact"/>
              </a:rPr>
              <a:t>: </a:t>
            </a:r>
            <a:endParaRPr lang="es-PE" sz="3600" b="1" kern="10" cap="all" dirty="0">
              <a:ln w="0"/>
              <a:solidFill>
                <a:srgbClr val="FFFF00"/>
              </a:solidFill>
              <a:effectLst>
                <a:outerShdw blurRad="38100" dist="38100" dir="2700000" algn="tl">
                  <a:srgbClr val="000000">
                    <a:alpha val="43137"/>
                  </a:srgbClr>
                </a:outerShdw>
              </a:effectLst>
              <a:latin typeface="Impact"/>
            </a:endParaRPr>
          </a:p>
        </p:txBody>
      </p:sp>
      <p:sp>
        <p:nvSpPr>
          <p:cNvPr id="152584" name="Text Box 8"/>
          <p:cNvSpPr txBox="1">
            <a:spLocks noChangeArrowheads="1"/>
          </p:cNvSpPr>
          <p:nvPr/>
        </p:nvSpPr>
        <p:spPr bwMode="auto">
          <a:xfrm>
            <a:off x="721638" y="4090328"/>
            <a:ext cx="7379595" cy="2062103"/>
          </a:xfrm>
          <a:prstGeom prst="rect">
            <a:avLst/>
          </a:prstGeom>
          <a:noFill/>
          <a:ln>
            <a:noFill/>
          </a:ln>
          <a:effectLst/>
          <a:extLst/>
        </p:spPr>
        <p:txBody>
          <a:bodyPr wrap="square">
            <a:spAutoFit/>
          </a:bodyPr>
          <a:lstStyle/>
          <a:p>
            <a:pPr marL="457200" indent="-457200" algn="ctr" fontAlgn="base">
              <a:spcBef>
                <a:spcPct val="0"/>
              </a:spcBef>
              <a:spcAft>
                <a:spcPct val="0"/>
              </a:spcAft>
              <a:buFont typeface="Wingdings" panose="05000000000000000000" pitchFamily="2" charset="2"/>
              <a:buChar char="§"/>
              <a:defRPr/>
            </a:pPr>
            <a:r>
              <a:rPr lang="es-ES_tradnl" sz="3200" b="1" spc="50" dirty="0">
                <a:ln w="9525" cmpd="sng">
                  <a:solidFill>
                    <a:srgbClr val="262127"/>
                  </a:solidFill>
                  <a:prstDash val="solid"/>
                </a:ln>
                <a:effectLst>
                  <a:glow rad="38100">
                    <a:srgbClr val="FF3399">
                      <a:alpha val="40000"/>
                    </a:srgbClr>
                  </a:glow>
                </a:effectLst>
                <a:latin typeface="Britannic Bold" panose="020B0903060703020204" pitchFamily="34" charset="0"/>
              </a:rPr>
              <a:t>En nuestro grupo, familia, comunidad: realizar alguna obra de caridad que sea un </a:t>
            </a:r>
            <a:r>
              <a:rPr lang="es-ES_tradnl" sz="2800" b="1" spc="50" dirty="0">
                <a:ln w="9525" cmpd="sng">
                  <a:solidFill>
                    <a:srgbClr val="262127"/>
                  </a:solidFill>
                  <a:prstDash val="solid"/>
                </a:ln>
                <a:effectLst>
                  <a:glow rad="38100">
                    <a:srgbClr val="FF3399">
                      <a:alpha val="40000"/>
                    </a:srgbClr>
                  </a:glow>
                </a:effectLst>
                <a:latin typeface="Britannic Bold" panose="020B0903060703020204" pitchFamily="34" charset="0"/>
              </a:rPr>
              <a:t>reflejo</a:t>
            </a:r>
            <a:r>
              <a:rPr lang="es-ES_tradnl" sz="3200" b="1" spc="50" dirty="0">
                <a:ln w="9525" cmpd="sng">
                  <a:solidFill>
                    <a:srgbClr val="262127"/>
                  </a:solidFill>
                  <a:prstDash val="solid"/>
                </a:ln>
                <a:effectLst>
                  <a:glow rad="38100">
                    <a:srgbClr val="FF3399">
                      <a:alpha val="40000"/>
                    </a:srgbClr>
                  </a:glow>
                </a:effectLst>
                <a:latin typeface="Britannic Bold" panose="020B0903060703020204" pitchFamily="34" charset="0"/>
              </a:rPr>
              <a:t> de la luz y del amor del Señor.</a:t>
            </a:r>
            <a:endParaRPr lang="es-ES" sz="3200" b="1" spc="50" dirty="0">
              <a:ln w="9525" cmpd="sng">
                <a:solidFill>
                  <a:srgbClr val="262127"/>
                </a:solidFill>
                <a:prstDash val="solid"/>
              </a:ln>
              <a:effectLst>
                <a:glow rad="38100">
                  <a:srgbClr val="FF3399">
                    <a:alpha val="40000"/>
                  </a:srgbClr>
                </a:glow>
              </a:effectLst>
              <a:latin typeface="Britannic Bold" panose="020B0903060703020204" pitchFamily="34" charset="0"/>
            </a:endParaRPr>
          </a:p>
        </p:txBody>
      </p:sp>
      <p:sp>
        <p:nvSpPr>
          <p:cNvPr id="6" name="Text Box 8"/>
          <p:cNvSpPr txBox="1">
            <a:spLocks noChangeArrowheads="1"/>
          </p:cNvSpPr>
          <p:nvPr/>
        </p:nvSpPr>
        <p:spPr bwMode="auto">
          <a:xfrm>
            <a:off x="5654171" y="4390061"/>
            <a:ext cx="2732500" cy="523220"/>
          </a:xfrm>
          <a:prstGeom prst="rect">
            <a:avLst/>
          </a:prstGeom>
          <a:noFill/>
          <a:ln>
            <a:noFill/>
          </a:ln>
          <a:effectLst/>
          <a:extLst/>
        </p:spPr>
        <p:txBody>
          <a:bodyPr wrap="square">
            <a:spAutoFit/>
          </a:bodyPr>
          <a:lstStyle/>
          <a:p>
            <a:pPr algn="ctr" fontAlgn="base">
              <a:spcBef>
                <a:spcPct val="0"/>
              </a:spcBef>
              <a:spcAft>
                <a:spcPct val="0"/>
              </a:spcAft>
              <a:defRPr/>
            </a:pPr>
            <a:endParaRPr lang="es-ES" sz="2800" dirty="0">
              <a:solidFill>
                <a:srgbClr val="800000"/>
              </a:solidFill>
              <a:latin typeface="Times New Roman" pitchFamily="18" charset="0"/>
            </a:endParaRPr>
          </a:p>
        </p:txBody>
      </p:sp>
    </p:spTree>
    <p:extLst>
      <p:ext uri="{BB962C8B-B14F-4D97-AF65-F5344CB8AC3E}">
        <p14:creationId xmlns:p14="http://schemas.microsoft.com/office/powerpoint/2010/main" val="22278552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52584"/>
                                        </p:tgtEl>
                                        <p:attrNameLst>
                                          <p:attrName>style.visibility</p:attrName>
                                        </p:attrNameLst>
                                      </p:cBhvr>
                                      <p:to>
                                        <p:strVal val="visible"/>
                                      </p:to>
                                    </p:set>
                                    <p:anim calcmode="lin" valueType="num">
                                      <p:cBhvr>
                                        <p:cTn id="7" dur="500" fill="hold"/>
                                        <p:tgtEl>
                                          <p:spTgt spid="15258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52584"/>
                                        </p:tgtEl>
                                        <p:attrNameLst>
                                          <p:attrName>ppt_y</p:attrName>
                                        </p:attrNameLst>
                                      </p:cBhvr>
                                      <p:tavLst>
                                        <p:tav tm="0">
                                          <p:val>
                                            <p:strVal val="#ppt_y"/>
                                          </p:val>
                                        </p:tav>
                                        <p:tav tm="100000">
                                          <p:val>
                                            <p:strVal val="#ppt_y"/>
                                          </p:val>
                                        </p:tav>
                                      </p:tavLst>
                                    </p:anim>
                                    <p:anim calcmode="lin" valueType="num">
                                      <p:cBhvr>
                                        <p:cTn id="9" dur="500" fill="hold"/>
                                        <p:tgtEl>
                                          <p:spTgt spid="15258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5258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52584"/>
                                        </p:tgtEl>
                                      </p:cBhvr>
                                    </p:animEffect>
                                  </p:childTnLst>
                                </p:cTn>
                              </p:par>
                            </p:childTnLst>
                          </p:cTn>
                        </p:par>
                        <p:par>
                          <p:cTn id="12" fill="hold">
                            <p:stCondLst>
                              <p:cond delay="5400"/>
                            </p:stCondLst>
                            <p:childTnLst>
                              <p:par>
                                <p:cTn id="13" presetID="41" presetClass="entr" presetSubtype="0" fill="hold" grpId="0" nodeType="afterEffect" nodePh="1">
                                  <p:stCondLst>
                                    <p:cond delay="0"/>
                                  </p:stCondLst>
                                  <p:endCondLst>
                                    <p:cond evt="begin" delay="0">
                                      <p:tn val="13"/>
                                    </p:cond>
                                  </p:end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anim calcmode="lin" valueType="num">
                                      <p:cBhvr>
                                        <p:cTn id="17"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963" y="446313"/>
            <a:ext cx="8088523" cy="5937069"/>
          </a:xfrm>
          <a:prstGeom prst="rect">
            <a:avLst/>
          </a:prstGeom>
          <a:scene3d>
            <a:camera prst="orthographicFront"/>
            <a:lightRig rig="threePt" dir="t"/>
          </a:scene3d>
          <a:sp3d>
            <a:bevelT prst="convex"/>
          </a:sp3d>
        </p:spPr>
      </p:pic>
      <p:sp>
        <p:nvSpPr>
          <p:cNvPr id="5" name="Text Box 8"/>
          <p:cNvSpPr txBox="1">
            <a:spLocks noChangeArrowheads="1"/>
          </p:cNvSpPr>
          <p:nvPr/>
        </p:nvSpPr>
        <p:spPr bwMode="auto">
          <a:xfrm>
            <a:off x="1846217" y="1965436"/>
            <a:ext cx="5103223" cy="2554545"/>
          </a:xfrm>
          <a:prstGeom prst="rect">
            <a:avLst/>
          </a:prstGeom>
          <a:noFill/>
          <a:ln>
            <a:noFill/>
          </a:ln>
          <a:effectLst/>
          <a:extLst/>
        </p:spPr>
        <p:txBody>
          <a:bodyPr wrap="square">
            <a:spAutoFit/>
          </a:bodyPr>
          <a:lstStyle/>
          <a:p>
            <a:pPr marL="457200" indent="-457200" algn="ctr" fontAlgn="base">
              <a:spcBef>
                <a:spcPct val="0"/>
              </a:spcBef>
              <a:spcAft>
                <a:spcPct val="0"/>
              </a:spcAft>
              <a:buFont typeface="Wingdings" panose="05000000000000000000" pitchFamily="2" charset="2"/>
              <a:buChar char="§"/>
              <a:defRPr/>
            </a:pPr>
            <a:r>
              <a:rPr lang="es-ES_tradnl" sz="3200" b="1" spc="50" dirty="0" smtClean="0">
                <a:ln w="9525" cmpd="sng">
                  <a:solidFill>
                    <a:srgbClr val="262127"/>
                  </a:solidFill>
                  <a:prstDash val="solid"/>
                </a:ln>
                <a:effectLst>
                  <a:glow rad="38100">
                    <a:srgbClr val="FF3399">
                      <a:alpha val="40000"/>
                    </a:srgbClr>
                  </a:glow>
                </a:effectLst>
                <a:latin typeface="Britannic Bold" panose="020B0903060703020204" pitchFamily="34" charset="0"/>
              </a:rPr>
              <a:t>¿Qué es la alegría para un cristiano?. Te invito a responder esta pregunta a manera de reflexión personal.</a:t>
            </a:r>
            <a:endParaRPr lang="es-ES" sz="3200" b="1" spc="50" dirty="0">
              <a:ln w="9525" cmpd="sng">
                <a:solidFill>
                  <a:srgbClr val="262127"/>
                </a:solidFill>
                <a:prstDash val="solid"/>
              </a:ln>
              <a:effectLst>
                <a:glow rad="38100">
                  <a:srgbClr val="FF3399">
                    <a:alpha val="40000"/>
                  </a:srgbClr>
                </a:glow>
              </a:effectLst>
              <a:latin typeface="Britannic Bold" panose="020B0903060703020204" pitchFamily="34" charset="0"/>
            </a:endParaRPr>
          </a:p>
        </p:txBody>
      </p:sp>
      <p:pic>
        <p:nvPicPr>
          <p:cNvPr id="5122" name="Picture 2" descr="https://www.gruposdejesus.com/wp-content/uploads/2018/11/tema_13_GJ-300x200.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00" b="100000" l="10000" r="100000"/>
                    </a14:imgEffect>
                  </a14:imgLayer>
                </a14:imgProps>
              </a:ext>
              <a:ext uri="{28A0092B-C50C-407E-A947-70E740481C1C}">
                <a14:useLocalDpi xmlns:a14="http://schemas.microsoft.com/office/drawing/2010/main" val="0"/>
              </a:ext>
            </a:extLst>
          </a:blip>
          <a:srcRect/>
          <a:stretch>
            <a:fillRect/>
          </a:stretch>
        </p:blipFill>
        <p:spPr bwMode="auto">
          <a:xfrm>
            <a:off x="5763986" y="3152504"/>
            <a:ext cx="2857500" cy="323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09529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33592" y="496388"/>
            <a:ext cx="8186058" cy="5815919"/>
          </a:xfrm>
          <a:prstGeom prst="rect">
            <a:avLst/>
          </a:prstGeom>
        </p:spPr>
      </p:pic>
      <p:pic>
        <p:nvPicPr>
          <p:cNvPr id="56338" name="Picture 18" descr="http://www.anamib.com/esperanza/images/vela.gif"/>
          <p:cNvPicPr>
            <a:picLocks noChangeAspect="1" noChangeArrowheads="1" noCrop="1"/>
          </p:cNvPicPr>
          <p:nvPr/>
        </p:nvPicPr>
        <p:blipFill>
          <a:blip r:embed="rId3"/>
          <a:srcRect/>
          <a:stretch>
            <a:fillRect/>
          </a:stretch>
        </p:blipFill>
        <p:spPr bwMode="auto">
          <a:xfrm>
            <a:off x="2829797" y="4074200"/>
            <a:ext cx="263642" cy="1610495"/>
          </a:xfrm>
          <a:prstGeom prst="rect">
            <a:avLst/>
          </a:prstGeom>
          <a:noFill/>
        </p:spPr>
      </p:pic>
      <p:pic>
        <p:nvPicPr>
          <p:cNvPr id="14" name="Picture 1"/>
          <p:cNvPicPr>
            <a:picLocks noChangeAspect="1" noChangeArrowheads="1"/>
          </p:cNvPicPr>
          <p:nvPr/>
        </p:nvPicPr>
        <p:blipFill>
          <a:blip r:embed="rId4"/>
          <a:srcRect/>
          <a:stretch>
            <a:fillRect/>
          </a:stretch>
        </p:blipFill>
        <p:spPr bwMode="auto">
          <a:xfrm>
            <a:off x="1882147" y="4623256"/>
            <a:ext cx="2110395" cy="1246876"/>
          </a:xfrm>
          <a:prstGeom prst="rect">
            <a:avLst/>
          </a:prstGeom>
          <a:noFill/>
          <a:ln w="9525">
            <a:noFill/>
            <a:round/>
            <a:headEnd/>
            <a:tailEnd/>
          </a:ln>
          <a:effectLst/>
        </p:spPr>
      </p:pic>
      <p:sp>
        <p:nvSpPr>
          <p:cNvPr id="3" name="2 Doble onda"/>
          <p:cNvSpPr/>
          <p:nvPr/>
        </p:nvSpPr>
        <p:spPr>
          <a:xfrm>
            <a:off x="1907704" y="5039303"/>
            <a:ext cx="2385622" cy="645392"/>
          </a:xfrm>
          <a:prstGeom prst="doubleWave">
            <a:avLst>
              <a:gd name="adj1" fmla="val 10479"/>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000" dirty="0">
              <a:solidFill>
                <a:schemeClr val="tx1"/>
              </a:solidFill>
              <a:effectLst/>
              <a:latin typeface="Adobe Caslon Pro Bold" panose="0205070206050A020403" pitchFamily="18" charset="0"/>
            </a:endParaRPr>
          </a:p>
        </p:txBody>
      </p:sp>
      <p:sp>
        <p:nvSpPr>
          <p:cNvPr id="17" name="16 Rectángulo"/>
          <p:cNvSpPr/>
          <p:nvPr/>
        </p:nvSpPr>
        <p:spPr>
          <a:xfrm>
            <a:off x="2164999" y="5191247"/>
            <a:ext cx="1974953" cy="325985"/>
          </a:xfrm>
          <a:prstGeom prst="rect">
            <a:avLst/>
          </a:prstGeom>
          <a:noFill/>
        </p:spPr>
        <p:txBody>
          <a:bodyPr wrap="none">
            <a:prstTxWarp prst="textWave2">
              <a:avLst>
                <a:gd name="adj1" fmla="val 20000"/>
                <a:gd name="adj2" fmla="val 0"/>
              </a:avLst>
            </a:prstTxWarp>
            <a:spAutoFit/>
          </a:bodyPr>
          <a:lstStyle/>
          <a:p>
            <a:r>
              <a:rPr lang="es-ES_tradnl" sz="2800" b="1" i="1" dirty="0" smtClean="0">
                <a:solidFill>
                  <a:schemeClr val="accent5">
                    <a:lumMod val="10000"/>
                  </a:schemeClr>
                </a:solidFill>
                <a:effectLst/>
                <a:latin typeface="Swis721 BlkCn BT" panose="020B0806030502040204" pitchFamily="34" charset="0"/>
              </a:rPr>
              <a:t>Vigilantes y despiertos</a:t>
            </a:r>
            <a:endParaRPr lang="es-PE" sz="2800" b="1" dirty="0">
              <a:solidFill>
                <a:schemeClr val="accent5">
                  <a:lumMod val="10000"/>
                </a:schemeClr>
              </a:solidFill>
              <a:effectLst/>
              <a:latin typeface="Swis721 BlkCn BT" panose="020B0806030502040204" pitchFamily="34" charset="0"/>
            </a:endParaRPr>
          </a:p>
        </p:txBody>
      </p:sp>
      <p:sp>
        <p:nvSpPr>
          <p:cNvPr id="12" name="11 CuadroTexto"/>
          <p:cNvSpPr txBox="1"/>
          <p:nvPr/>
        </p:nvSpPr>
        <p:spPr>
          <a:xfrm>
            <a:off x="600230" y="5886069"/>
            <a:ext cx="8103896" cy="400110"/>
          </a:xfrm>
          <a:prstGeom prst="rect">
            <a:avLst/>
          </a:prstGeom>
          <a:noFill/>
          <a:scene3d>
            <a:camera prst="orthographicFront"/>
            <a:lightRig rig="threePt" dir="t"/>
          </a:scene3d>
          <a:sp3d>
            <a:bevelT prst="angle"/>
          </a:sp3d>
        </p:spPr>
        <p:txBody>
          <a:bodyPr wrap="square" rtlCol="0">
            <a:spAutoFit/>
          </a:bodyPr>
          <a:lstStyle/>
          <a:p>
            <a:r>
              <a:rPr lang="es-ES_tradnl" sz="2000" b="1" dirty="0">
                <a:solidFill>
                  <a:srgbClr val="FFFFFF"/>
                </a:solidFill>
                <a:effectLst>
                  <a:outerShdw blurRad="50800" dist="38100" algn="l" rotWithShape="0">
                    <a:prstClr val="black"/>
                  </a:outerShdw>
                </a:effectLst>
                <a:cs typeface="+mn-cs"/>
              </a:rPr>
              <a:t>Cantos </a:t>
            </a:r>
            <a:r>
              <a:rPr lang="es-ES_tradnl" sz="2000" b="1" dirty="0" smtClean="0">
                <a:solidFill>
                  <a:srgbClr val="FFFFFF"/>
                </a:solidFill>
                <a:effectLst>
                  <a:outerShdw blurRad="50800" dist="38100" algn="l" rotWithShape="0">
                    <a:prstClr val="black"/>
                  </a:outerShdw>
                </a:effectLst>
                <a:cs typeface="+mn-cs"/>
              </a:rPr>
              <a:t>sugeridos</a:t>
            </a:r>
            <a:r>
              <a:rPr lang="es-ES_tradnl" sz="2000" b="1" dirty="0" smtClean="0">
                <a:solidFill>
                  <a:srgbClr val="FFFF00"/>
                </a:solidFill>
                <a:effectLst>
                  <a:glow rad="63500">
                    <a:schemeClr val="accent4">
                      <a:satMod val="175000"/>
                      <a:alpha val="40000"/>
                    </a:schemeClr>
                  </a:glow>
                  <a:outerShdw blurRad="50800" dist="38100" algn="l" rotWithShape="0">
                    <a:prstClr val="black"/>
                  </a:outerShdw>
                </a:effectLst>
                <a:cs typeface="+mn-cs"/>
              </a:rPr>
              <a:t>:  </a:t>
            </a:r>
            <a:r>
              <a:rPr lang="es-ES_tradnl" sz="2000" b="1" dirty="0" smtClean="0">
                <a:solidFill>
                  <a:srgbClr val="FFFF00"/>
                </a:solidFill>
                <a:effectLst>
                  <a:glow rad="63500">
                    <a:schemeClr val="accent4">
                      <a:satMod val="175000"/>
                      <a:alpha val="40000"/>
                    </a:schemeClr>
                  </a:glow>
                  <a:outerShdw blurRad="50800" dist="38100" algn="l" rotWithShape="0">
                    <a:prstClr val="black"/>
                  </a:outerShdw>
                </a:effectLst>
                <a:cs typeface="+mn-cs"/>
              </a:rPr>
              <a:t>Cerca está el Señor; </a:t>
            </a:r>
            <a:r>
              <a:rPr lang="es-ES_tradnl" sz="2000" b="1" dirty="0" smtClean="0">
                <a:solidFill>
                  <a:srgbClr val="FFFF00"/>
                </a:solidFill>
                <a:effectLst>
                  <a:glow rad="63500">
                    <a:schemeClr val="accent4">
                      <a:satMod val="175000"/>
                      <a:alpha val="40000"/>
                    </a:schemeClr>
                  </a:glow>
                  <a:outerShdw blurRad="50800" dist="38100" algn="l" rotWithShape="0">
                    <a:prstClr val="black"/>
                  </a:outerShdw>
                </a:effectLst>
                <a:cs typeface="+mn-cs"/>
              </a:rPr>
              <a:t>Preparen los caminos.</a:t>
            </a:r>
            <a:endParaRPr lang="es-PE" sz="2000" b="1" dirty="0" smtClean="0">
              <a:solidFill>
                <a:srgbClr val="FFFF00"/>
              </a:solidFill>
              <a:effectLst>
                <a:glow rad="63500">
                  <a:schemeClr val="accent4">
                    <a:satMod val="175000"/>
                    <a:alpha val="40000"/>
                  </a:schemeClr>
                </a:glow>
                <a:outerShdw blurRad="50800" dist="38100" algn="l" rotWithShape="0">
                  <a:prstClr val="black"/>
                </a:outerShdw>
              </a:effectLst>
            </a:endParaRPr>
          </a:p>
        </p:txBody>
      </p:sp>
      <p:sp>
        <p:nvSpPr>
          <p:cNvPr id="13" name="2 Doble onda"/>
          <p:cNvSpPr/>
          <p:nvPr/>
        </p:nvSpPr>
        <p:spPr>
          <a:xfrm>
            <a:off x="4004045" y="4190425"/>
            <a:ext cx="681171" cy="326512"/>
          </a:xfrm>
          <a:prstGeom prst="doubleWave">
            <a:avLst>
              <a:gd name="adj1" fmla="val 10479"/>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000" dirty="0">
              <a:solidFill>
                <a:schemeClr val="tx1"/>
              </a:solidFill>
              <a:effectLst/>
              <a:latin typeface="Adobe Caslon Pro Bold" panose="0205070206050A020403" pitchFamily="18" charset="0"/>
            </a:endParaRPr>
          </a:p>
        </p:txBody>
      </p:sp>
      <p:pic>
        <p:nvPicPr>
          <p:cNvPr id="18" name="Picture 18" descr="http://www.anamib.com/esperanza/images/vela.gif"/>
          <p:cNvPicPr>
            <a:picLocks noChangeAspect="1" noChangeArrowheads="1" noCrop="1"/>
          </p:cNvPicPr>
          <p:nvPr/>
        </p:nvPicPr>
        <p:blipFill>
          <a:blip r:embed="rId3"/>
          <a:srcRect/>
          <a:stretch>
            <a:fillRect/>
          </a:stretch>
        </p:blipFill>
        <p:spPr bwMode="auto">
          <a:xfrm>
            <a:off x="6374666" y="4137183"/>
            <a:ext cx="263642" cy="1610495"/>
          </a:xfrm>
          <a:prstGeom prst="rect">
            <a:avLst/>
          </a:prstGeom>
          <a:noFill/>
        </p:spPr>
      </p:pic>
      <p:pic>
        <p:nvPicPr>
          <p:cNvPr id="16" name="Picture 1"/>
          <p:cNvPicPr>
            <a:picLocks noChangeAspect="1" noChangeArrowheads="1"/>
          </p:cNvPicPr>
          <p:nvPr/>
        </p:nvPicPr>
        <p:blipFill>
          <a:blip r:embed="rId4"/>
          <a:srcRect/>
          <a:stretch>
            <a:fillRect/>
          </a:stretch>
        </p:blipFill>
        <p:spPr bwMode="auto">
          <a:xfrm>
            <a:off x="5448834" y="4681031"/>
            <a:ext cx="2110395" cy="1246876"/>
          </a:xfrm>
          <a:prstGeom prst="rect">
            <a:avLst/>
          </a:prstGeom>
          <a:noFill/>
          <a:ln w="9525">
            <a:noFill/>
            <a:round/>
            <a:headEnd/>
            <a:tailEnd/>
          </a:ln>
          <a:effectLst/>
        </p:spPr>
      </p:pic>
      <p:sp>
        <p:nvSpPr>
          <p:cNvPr id="9" name="2 Doble onda"/>
          <p:cNvSpPr/>
          <p:nvPr/>
        </p:nvSpPr>
        <p:spPr>
          <a:xfrm>
            <a:off x="5642198" y="5166761"/>
            <a:ext cx="2273619" cy="631061"/>
          </a:xfrm>
          <a:prstGeom prst="doubleWave">
            <a:avLst>
              <a:gd name="adj1" fmla="val 10479"/>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2000" dirty="0">
              <a:solidFill>
                <a:schemeClr val="tx1"/>
              </a:solidFill>
              <a:effectLst/>
              <a:latin typeface="Adobe Caslon Pro Bold" panose="0205070206050A020403" pitchFamily="18" charset="0"/>
            </a:endParaRPr>
          </a:p>
        </p:txBody>
      </p:sp>
      <p:sp>
        <p:nvSpPr>
          <p:cNvPr id="15" name="16 Rectángulo"/>
          <p:cNvSpPr/>
          <p:nvPr/>
        </p:nvSpPr>
        <p:spPr>
          <a:xfrm>
            <a:off x="5801740" y="5280229"/>
            <a:ext cx="1895901" cy="328924"/>
          </a:xfrm>
          <a:prstGeom prst="rect">
            <a:avLst/>
          </a:prstGeom>
          <a:noFill/>
        </p:spPr>
        <p:txBody>
          <a:bodyPr wrap="none">
            <a:prstTxWarp prst="textWave2">
              <a:avLst>
                <a:gd name="adj1" fmla="val 20000"/>
                <a:gd name="adj2" fmla="val 0"/>
              </a:avLst>
            </a:prstTxWarp>
            <a:spAutoFit/>
          </a:bodyPr>
          <a:lstStyle/>
          <a:p>
            <a:r>
              <a:rPr lang="es-ES_tradnl" sz="3200" b="1" i="1" dirty="0" smtClean="0">
                <a:solidFill>
                  <a:schemeClr val="accent5">
                    <a:lumMod val="10000"/>
                  </a:schemeClr>
                </a:solidFill>
                <a:effectLst/>
                <a:latin typeface="Swis721 BlkCn BT" panose="020B0806030502040204" pitchFamily="34" charset="0"/>
              </a:rPr>
              <a:t>Preparen el camino del Señor</a:t>
            </a:r>
            <a:endParaRPr lang="es-PE" sz="3200" b="1" dirty="0">
              <a:solidFill>
                <a:schemeClr val="accent5">
                  <a:lumMod val="10000"/>
                </a:schemeClr>
              </a:solidFill>
              <a:effectLst/>
              <a:latin typeface="Swis721 BlkCn BT" panose="020B0806030502040204" pitchFamily="34" charset="0"/>
            </a:endParaRPr>
          </a:p>
        </p:txBody>
      </p:sp>
      <p:sp>
        <p:nvSpPr>
          <p:cNvPr id="19" name="2 Marcador de contenido"/>
          <p:cNvSpPr txBox="1">
            <a:spLocks/>
          </p:cNvSpPr>
          <p:nvPr/>
        </p:nvSpPr>
        <p:spPr>
          <a:xfrm>
            <a:off x="516178" y="458601"/>
            <a:ext cx="8140145" cy="1474702"/>
          </a:xfrm>
          <a:prstGeom prst="rect">
            <a:avLst/>
          </a:prstGeom>
          <a:solidFill>
            <a:srgbClr val="660066"/>
          </a:solidFill>
          <a:ln>
            <a:noFill/>
          </a:ln>
          <a:scene3d>
            <a:camera prst="orthographicFront"/>
            <a:lightRig rig="threePt" dir="t"/>
          </a:scene3d>
          <a:sp3d>
            <a:bevelT w="152400" h="50800" prst="softRound"/>
          </a:sp3d>
        </p:spPr>
        <p:style>
          <a:lnRef idx="3">
            <a:schemeClr val="lt1"/>
          </a:lnRef>
          <a:fillRef idx="1">
            <a:schemeClr val="accent1"/>
          </a:fillRef>
          <a:effectRef idx="1">
            <a:schemeClr val="accent1"/>
          </a:effectRef>
          <a:fontRef idx="minor">
            <a:schemeClr val="lt1"/>
          </a:fontRef>
        </p:style>
        <p:txBody>
          <a:bodyPr/>
          <a:lstStyle/>
          <a:p>
            <a:pPr algn="ctr" fontAlgn="base">
              <a:spcBef>
                <a:spcPct val="0"/>
              </a:spcBef>
            </a:pPr>
            <a:r>
              <a:rPr lang="es-ES_tradnl" sz="2800" b="1" kern="0"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Times New Roman"/>
              </a:rPr>
              <a:t>Ambientación</a:t>
            </a:r>
            <a:r>
              <a:rPr lang="es-ES_tradnl" sz="4000" b="1" kern="0"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a:rPr>
              <a:t>: </a:t>
            </a:r>
            <a:r>
              <a:rPr lang="es-ES_tradnl" sz="24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Narrow"/>
                <a:ea typeface="Times New Roman"/>
                <a:cs typeface="Tahoma"/>
              </a:rPr>
              <a:t>Camino de papel cuatro velas a lo largo de él con una frase cada semana.  La frase de esta semana :                          </a:t>
            </a:r>
            <a:r>
              <a:rPr lang="es-ES_tradnl" sz="2400" b="1" spc="50" dirty="0" smtClean="0">
                <a:ln w="9525" cmpd="sng">
                  <a:solidFill>
                    <a:schemeClr val="accent1"/>
                  </a:solidFill>
                  <a:prstDash val="solid"/>
                </a:ln>
                <a:solidFill>
                  <a:srgbClr val="FFFF00"/>
                </a:solidFill>
                <a:effectLst>
                  <a:glow rad="38100">
                    <a:schemeClr val="accent1">
                      <a:alpha val="40000"/>
                    </a:schemeClr>
                  </a:glow>
                </a:effectLst>
                <a:latin typeface="Arial Narrow"/>
                <a:ea typeface="Times New Roman"/>
                <a:cs typeface="Tahoma"/>
              </a:rPr>
              <a:t>Den Testimonio </a:t>
            </a:r>
            <a:r>
              <a:rPr lang="es-ES_tradnl" sz="2400" b="1" spc="50" dirty="0" smtClean="0">
                <a:ln w="9525" cmpd="sng">
                  <a:solidFill>
                    <a:schemeClr val="accent1"/>
                  </a:solidFill>
                  <a:prstDash val="solid"/>
                </a:ln>
                <a:solidFill>
                  <a:srgbClr val="70AD47">
                    <a:tint val="1000"/>
                  </a:srgbClr>
                </a:solidFill>
                <a:effectLst>
                  <a:glow rad="38100">
                    <a:schemeClr val="accent1">
                      <a:alpha val="40000"/>
                    </a:schemeClr>
                  </a:glow>
                </a:effectLst>
                <a:latin typeface="Arial Narrow"/>
                <a:ea typeface="Times New Roman"/>
                <a:cs typeface="Tahoma"/>
              </a:rPr>
              <a:t>o una biblia abierta.</a:t>
            </a:r>
            <a:endParaRPr lang="es-PE" sz="3600" b="1"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a:ea typeface="Times New Roman"/>
            </a:endParaRPr>
          </a:p>
          <a:p>
            <a:pPr algn="ctr" fontAlgn="base">
              <a:spcBef>
                <a:spcPct val="0"/>
              </a:spcBef>
            </a:pPr>
            <a:endParaRPr lang="es-ES_tradnl" sz="2400" b="1" kern="0" spc="50" dirty="0">
              <a:ln w="9525" cmpd="sng">
                <a:solidFill>
                  <a:schemeClr val="accent1"/>
                </a:solidFill>
                <a:prstDash val="solid"/>
              </a:ln>
              <a:solidFill>
                <a:srgbClr val="70AD47">
                  <a:tint val="1000"/>
                </a:srgbClr>
              </a:solidFill>
              <a:effectLst>
                <a:glow rad="38100">
                  <a:schemeClr val="accent1">
                    <a:alpha val="40000"/>
                  </a:schemeClr>
                </a:glow>
              </a:effectLst>
              <a:latin typeface="Times New Roman"/>
            </a:endParaRPr>
          </a:p>
        </p:txBody>
      </p:sp>
      <p:pic>
        <p:nvPicPr>
          <p:cNvPr id="22" name="Picture 4" descr="imagen png - imagen transparente descarga gratuita"/>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000" b="90000" l="10000" r="90000">
                        <a14:backgroundMark x1="54556" y1="71154" x2="54556" y2="71154"/>
                      </a14:backgroundRemoval>
                    </a14:imgEffect>
                  </a14:imgLayer>
                </a14:imgProps>
              </a:ext>
              <a:ext uri="{28A0092B-C50C-407E-A947-70E740481C1C}">
                <a14:useLocalDpi xmlns:a14="http://schemas.microsoft.com/office/drawing/2010/main" val="0"/>
              </a:ext>
            </a:extLst>
          </a:blip>
          <a:srcRect/>
          <a:stretch>
            <a:fillRect/>
          </a:stretch>
        </p:blipFill>
        <p:spPr bwMode="auto">
          <a:xfrm>
            <a:off x="3979880" y="4919063"/>
            <a:ext cx="2047333" cy="123797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8" descr="http://www.anamib.com/esperanza/images/vela.gif"/>
          <p:cNvPicPr>
            <a:picLocks noChangeAspect="1" noChangeArrowheads="1" noCrop="1"/>
          </p:cNvPicPr>
          <p:nvPr/>
        </p:nvPicPr>
        <p:blipFill>
          <a:blip r:embed="rId3"/>
          <a:srcRect/>
          <a:stretch>
            <a:fillRect/>
          </a:stretch>
        </p:blipFill>
        <p:spPr bwMode="auto">
          <a:xfrm>
            <a:off x="5311818" y="3526362"/>
            <a:ext cx="185272" cy="1131759"/>
          </a:xfrm>
          <a:prstGeom prst="rect">
            <a:avLst/>
          </a:prstGeom>
          <a:noFill/>
        </p:spPr>
      </p:pic>
      <p:pic>
        <p:nvPicPr>
          <p:cNvPr id="24" name="Picture 1"/>
          <p:cNvPicPr>
            <a:picLocks noChangeAspect="1" noChangeArrowheads="1"/>
          </p:cNvPicPr>
          <p:nvPr/>
        </p:nvPicPr>
        <p:blipFill>
          <a:blip r:embed="rId4"/>
          <a:srcRect/>
          <a:stretch>
            <a:fillRect/>
          </a:stretch>
        </p:blipFill>
        <p:spPr bwMode="auto">
          <a:xfrm>
            <a:off x="4756640" y="3974151"/>
            <a:ext cx="1300583" cy="768418"/>
          </a:xfrm>
          <a:prstGeom prst="rect">
            <a:avLst/>
          </a:prstGeom>
          <a:noFill/>
          <a:ln w="9525">
            <a:noFill/>
            <a:round/>
            <a:headEnd/>
            <a:tailEnd/>
          </a:ln>
          <a:effectLst/>
        </p:spPr>
      </p:pic>
      <p:sp>
        <p:nvSpPr>
          <p:cNvPr id="10" name="2 Doble onda"/>
          <p:cNvSpPr/>
          <p:nvPr/>
        </p:nvSpPr>
        <p:spPr>
          <a:xfrm>
            <a:off x="4855825" y="4409664"/>
            <a:ext cx="1328423" cy="439866"/>
          </a:xfrm>
          <a:prstGeom prst="doubleWave">
            <a:avLst>
              <a:gd name="adj1" fmla="val 10479"/>
              <a:gd name="adj2" fmla="val 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600" dirty="0">
              <a:solidFill>
                <a:schemeClr val="tx1"/>
              </a:solidFill>
              <a:effectLst/>
              <a:latin typeface="Adobe Caslon Pro Bold" panose="0205070206050A020403" pitchFamily="18" charset="0"/>
            </a:endParaRPr>
          </a:p>
        </p:txBody>
      </p:sp>
      <p:sp>
        <p:nvSpPr>
          <p:cNvPr id="21" name="16 Rectángulo"/>
          <p:cNvSpPr/>
          <p:nvPr/>
        </p:nvSpPr>
        <p:spPr>
          <a:xfrm>
            <a:off x="5092246" y="4465782"/>
            <a:ext cx="919545" cy="261164"/>
          </a:xfrm>
          <a:prstGeom prst="rect">
            <a:avLst/>
          </a:prstGeom>
          <a:noFill/>
        </p:spPr>
        <p:txBody>
          <a:bodyPr wrap="none">
            <a:prstTxWarp prst="textWave2">
              <a:avLst>
                <a:gd name="adj1" fmla="val 20000"/>
                <a:gd name="adj2" fmla="val 0"/>
              </a:avLst>
            </a:prstTxWarp>
            <a:spAutoFit/>
          </a:bodyPr>
          <a:lstStyle/>
          <a:p>
            <a:r>
              <a:rPr lang="es-ES_tradnl" sz="3200" b="1" i="1" dirty="0" smtClean="0">
                <a:solidFill>
                  <a:schemeClr val="accent5">
                    <a:lumMod val="10000"/>
                  </a:schemeClr>
                </a:solidFill>
                <a:latin typeface="Swis721 BlkCn BT" panose="020B0806030502040204" pitchFamily="34" charset="0"/>
              </a:rPr>
              <a:t>Den testimonio </a:t>
            </a:r>
            <a:endParaRPr lang="es-PE" sz="3200" b="1" dirty="0">
              <a:solidFill>
                <a:schemeClr val="accent5">
                  <a:lumMod val="10000"/>
                </a:schemeClr>
              </a:solidFill>
              <a:effectLst/>
              <a:latin typeface="Swis721 BlkCn BT" panose="020B0806030502040204" pitchFamily="34" charset="0"/>
            </a:endParaRPr>
          </a:p>
        </p:txBody>
      </p:sp>
    </p:spTree>
    <p:extLst>
      <p:ext uri="{BB962C8B-B14F-4D97-AF65-F5344CB8AC3E}">
        <p14:creationId xmlns:p14="http://schemas.microsoft.com/office/powerpoint/2010/main" val="381893069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childTnLst>
                                </p:cTn>
                              </p:par>
                              <p:par>
                                <p:cTn id="9" presetID="22" presetClass="entr" presetSubtype="1"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7000"/>
                                        <p:tgtEl>
                                          <p:spTgt spid="15"/>
                                        </p:tgtEl>
                                      </p:cBhvr>
                                    </p:animEffect>
                                  </p:childTnLst>
                                </p:cTn>
                              </p:par>
                              <p:par>
                                <p:cTn id="12" presetID="4" presetClass="entr" presetSubtype="16"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ox(in)">
                                      <p:cBhvr>
                                        <p:cTn id="14" dur="500"/>
                                        <p:tgtEl>
                                          <p:spTgt spid="18"/>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up)">
                                      <p:cBhvr>
                                        <p:cTn id="17" dur="7000"/>
                                        <p:tgtEl>
                                          <p:spTgt spid="21"/>
                                        </p:tgtEl>
                                      </p:cBhvr>
                                    </p:animEffect>
                                  </p:childTnLst>
                                </p:cTn>
                              </p:par>
                              <p:par>
                                <p:cTn id="18" presetID="4" presetClass="entr" presetSubtype="16"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ox(in)">
                                      <p:cBhvr>
                                        <p:cTn id="20" dur="500"/>
                                        <p:tgtEl>
                                          <p:spTgt spid="23"/>
                                        </p:tgtEl>
                                      </p:cBhvr>
                                    </p:animEffect>
                                  </p:childTnLst>
                                </p:cTn>
                              </p:par>
                            </p:childTnLst>
                          </p:cTn>
                        </p:par>
                        <p:par>
                          <p:cTn id="21" fill="hold">
                            <p:stCondLst>
                              <p:cond delay="7000"/>
                            </p:stCondLst>
                            <p:childTnLst>
                              <p:par>
                                <p:cTn id="22" presetID="23" presetClass="entr" presetSubtype="16" fill="hold" grpId="0" nodeType="afterEffect">
                                  <p:stCondLst>
                                    <p:cond delay="0"/>
                                  </p:stCondLst>
                                  <p:iterate type="wd">
                                    <p:tmPct val="10000"/>
                                  </p:iterate>
                                  <p:childTnLst>
                                    <p:set>
                                      <p:cBhvr>
                                        <p:cTn id="23" dur="1" fill="hold">
                                          <p:stCondLst>
                                            <p:cond delay="0"/>
                                          </p:stCondLst>
                                        </p:cTn>
                                        <p:tgtEl>
                                          <p:spTgt spid="12"/>
                                        </p:tgtEl>
                                        <p:attrNameLst>
                                          <p:attrName>style.visibility</p:attrName>
                                        </p:attrNameLst>
                                      </p:cBhvr>
                                      <p:to>
                                        <p:strVal val="visible"/>
                                      </p:to>
                                    </p:set>
                                    <p:anim calcmode="lin" valueType="num">
                                      <p:cBhvr>
                                        <p:cTn id="24" dur="1750" fill="hold"/>
                                        <p:tgtEl>
                                          <p:spTgt spid="12"/>
                                        </p:tgtEl>
                                        <p:attrNameLst>
                                          <p:attrName>ppt_w</p:attrName>
                                        </p:attrNameLst>
                                      </p:cBhvr>
                                      <p:tavLst>
                                        <p:tav tm="0">
                                          <p:val>
                                            <p:fltVal val="0"/>
                                          </p:val>
                                        </p:tav>
                                        <p:tav tm="100000">
                                          <p:val>
                                            <p:strVal val="#ppt_w"/>
                                          </p:val>
                                        </p:tav>
                                      </p:tavLst>
                                    </p:anim>
                                    <p:anim calcmode="lin" valueType="num">
                                      <p:cBhvr>
                                        <p:cTn id="25" dur="175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animBg="1"/>
      <p:bldP spid="2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123" y="450667"/>
            <a:ext cx="8241905" cy="5993675"/>
          </a:xfrm>
          <a:prstGeom prst="rect">
            <a:avLst/>
          </a:prstGeom>
        </p:spPr>
      </p:pic>
      <p:sp>
        <p:nvSpPr>
          <p:cNvPr id="172038" name="WordArt 6"/>
          <p:cNvSpPr>
            <a:spLocks noChangeArrowheads="1" noChangeShapeType="1" noTextEdit="1"/>
          </p:cNvSpPr>
          <p:nvPr/>
        </p:nvSpPr>
        <p:spPr bwMode="auto">
          <a:xfrm>
            <a:off x="3272371" y="577328"/>
            <a:ext cx="2329939" cy="234042"/>
          </a:xfrm>
          <a:prstGeom prst="rect">
            <a:avLst/>
          </a:prstGeom>
        </p:spPr>
        <p:txBody>
          <a:bodyPr wrap="none" fromWordArt="1">
            <a:prstTxWarp prst="textPlain">
              <a:avLst>
                <a:gd name="adj" fmla="val 50000"/>
              </a:avLst>
            </a:prstTxWarp>
          </a:bodyPr>
          <a:lstStyle/>
          <a:p>
            <a:pPr fontAlgn="base">
              <a:spcBef>
                <a:spcPct val="0"/>
              </a:spcBef>
              <a:spcAft>
                <a:spcPct val="0"/>
              </a:spcAft>
            </a:pPr>
            <a:r>
              <a:rPr lang="es-PE" kern="10" dirty="0">
                <a:ln w="9525">
                  <a:solidFill>
                    <a:srgbClr val="000000"/>
                  </a:solidFill>
                  <a:round/>
                  <a:headEnd/>
                  <a:tailEnd/>
                </a:ln>
                <a:solidFill>
                  <a:srgbClr val="FFFFFF"/>
                </a:solidFill>
                <a:latin typeface="Arial Black"/>
              </a:rPr>
              <a:t>Oración Final</a:t>
            </a:r>
          </a:p>
        </p:txBody>
      </p:sp>
      <p:sp>
        <p:nvSpPr>
          <p:cNvPr id="7" name="Rectangle 5"/>
          <p:cNvSpPr>
            <a:spLocks noChangeArrowheads="1"/>
          </p:cNvSpPr>
          <p:nvPr/>
        </p:nvSpPr>
        <p:spPr bwMode="auto">
          <a:xfrm>
            <a:off x="1976845" y="1418305"/>
            <a:ext cx="6296298" cy="4419102"/>
          </a:xfrm>
          <a:prstGeom prst="rect">
            <a:avLst/>
          </a:prstGeom>
          <a:noFill/>
          <a:ln>
            <a:noFill/>
          </a:ln>
          <a:effectLst/>
          <a:extLst/>
        </p:spPr>
        <p:txBody>
          <a:bodyPr/>
          <a:lstStyle/>
          <a:p>
            <a:pPr algn="ctr" fontAlgn="base">
              <a:spcBef>
                <a:spcPct val="0"/>
              </a:spcBef>
              <a:spcAft>
                <a:spcPct val="0"/>
              </a:spcAft>
            </a:pPr>
            <a:r>
              <a:rPr lang="es-ES_tradnl" sz="2400" b="1" dirty="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Gracias, Señor,  por enviarnos </a:t>
            </a:r>
            <a:r>
              <a:rPr lang="es-ES_tradnl" sz="2400" b="1" dirty="0" smtClean="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mensajeros                              </a:t>
            </a:r>
            <a:r>
              <a:rPr lang="es-ES_tradnl" sz="2400" b="1" dirty="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delante de Ti.</a:t>
            </a:r>
            <a:endParaRPr lang="es-PE" sz="2400" b="1" dirty="0">
              <a:effectLst>
                <a:glow rad="101600">
                  <a:srgbClr val="001A00">
                    <a:alpha val="60000"/>
                  </a:srgbClr>
                </a:glow>
                <a:outerShdw blurRad="38100" dist="38100" dir="2700000" algn="tl">
                  <a:srgbClr val="000000">
                    <a:alpha val="43137"/>
                  </a:srgbClr>
                </a:outerShdw>
              </a:effectLst>
              <a:latin typeface="Tekton Pro" panose="020F0603020208020904" pitchFamily="34" charset="0"/>
            </a:endParaRPr>
          </a:p>
          <a:p>
            <a:pPr algn="ctr" fontAlgn="base">
              <a:spcBef>
                <a:spcPct val="0"/>
              </a:spcBef>
              <a:spcAft>
                <a:spcPct val="0"/>
              </a:spcAft>
            </a:pPr>
            <a:r>
              <a:rPr lang="es-ES_tradnl" sz="2400" b="1" dirty="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Así como enviaste a Juan, el </a:t>
            </a:r>
            <a:r>
              <a:rPr lang="es-ES_tradnl" sz="2400" b="1" dirty="0" smtClean="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Bautista que </a:t>
            </a:r>
            <a:r>
              <a:rPr lang="es-ES_tradnl" sz="2400" b="1" dirty="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te abriera camino, </a:t>
            </a:r>
            <a:r>
              <a:rPr lang="es-ES_tradnl" sz="2400" b="1" dirty="0" smtClean="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hoy </a:t>
            </a:r>
            <a:r>
              <a:rPr lang="es-ES_tradnl" sz="2400" b="1" dirty="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somos conscientes que  después de tantos años podemos creer en ti</a:t>
            </a:r>
            <a:r>
              <a:rPr lang="es-ES_tradnl" sz="2400" b="1" dirty="0" smtClean="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  </a:t>
            </a:r>
            <a:r>
              <a:rPr lang="es-ES_tradnl" sz="2400" b="1" dirty="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porque hubo muchos mensajeros </a:t>
            </a:r>
            <a:r>
              <a:rPr lang="es-ES_tradnl" sz="2400" b="1" dirty="0" smtClean="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                                               que </a:t>
            </a:r>
            <a:r>
              <a:rPr lang="es-ES_tradnl" sz="2400" b="1" dirty="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llevaron </a:t>
            </a:r>
            <a:r>
              <a:rPr lang="es-ES_tradnl" sz="2400" b="1" dirty="0" smtClean="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tu </a:t>
            </a:r>
            <a:r>
              <a:rPr lang="es-ES_tradnl" sz="2400" b="1" dirty="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luz a los demás. </a:t>
            </a:r>
            <a:endParaRPr lang="es-PE" sz="2400" b="1" dirty="0">
              <a:effectLst>
                <a:glow rad="101600">
                  <a:srgbClr val="001A00">
                    <a:alpha val="60000"/>
                  </a:srgbClr>
                </a:glow>
                <a:outerShdw blurRad="38100" dist="38100" dir="2700000" algn="tl">
                  <a:srgbClr val="000000">
                    <a:alpha val="43137"/>
                  </a:srgbClr>
                </a:outerShdw>
              </a:effectLst>
              <a:latin typeface="Tekton Pro" panose="020F0603020208020904" pitchFamily="34" charset="0"/>
            </a:endParaRPr>
          </a:p>
          <a:p>
            <a:pPr algn="ctr" fontAlgn="base">
              <a:spcBef>
                <a:spcPct val="0"/>
              </a:spcBef>
              <a:spcAft>
                <a:spcPct val="0"/>
              </a:spcAft>
            </a:pPr>
            <a:r>
              <a:rPr lang="es-ES_tradnl" sz="2400" b="1" dirty="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Te pedimos que, </a:t>
            </a:r>
            <a:r>
              <a:rPr lang="es-ES_tradnl" sz="2400" b="1" dirty="0" smtClean="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así </a:t>
            </a:r>
            <a:r>
              <a:rPr lang="es-ES_tradnl" sz="2400" b="1" dirty="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como nos das la luz, </a:t>
            </a:r>
            <a:r>
              <a:rPr lang="es-ES_tradnl" sz="2400" b="1" dirty="0" smtClean="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                      también </a:t>
            </a:r>
            <a:r>
              <a:rPr lang="es-ES_tradnl" sz="2400" b="1" dirty="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nos des la </a:t>
            </a:r>
            <a:r>
              <a:rPr lang="es-ES_tradnl" sz="2400" b="1" dirty="0" smtClean="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fuerza </a:t>
            </a:r>
            <a:r>
              <a:rPr lang="es-ES_tradnl" sz="2400" b="1" dirty="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de caminar </a:t>
            </a:r>
            <a:r>
              <a:rPr lang="es-ES_tradnl" sz="2400" b="1" dirty="0" smtClean="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en </a:t>
            </a:r>
            <a:r>
              <a:rPr lang="es-ES_tradnl" sz="2400" b="1" dirty="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la luz. </a:t>
            </a:r>
          </a:p>
          <a:p>
            <a:pPr algn="ctr" fontAlgn="base">
              <a:spcBef>
                <a:spcPct val="0"/>
              </a:spcBef>
              <a:spcAft>
                <a:spcPct val="0"/>
              </a:spcAft>
            </a:pPr>
            <a:r>
              <a:rPr lang="es-ES_tradnl" sz="2400" b="1" dirty="0" smtClean="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Y </a:t>
            </a:r>
            <a:r>
              <a:rPr lang="es-ES_tradnl" sz="2400" b="1" dirty="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muy especialmente te pedimos que nos enseñes a conducir </a:t>
            </a:r>
            <a:r>
              <a:rPr lang="es-ES_tradnl" sz="2400" b="1" dirty="0" smtClean="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a </a:t>
            </a:r>
            <a:r>
              <a:rPr lang="es-ES_tradnl" sz="2400" b="1" dirty="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nuestros hermanos a tu luz verdadera. </a:t>
            </a:r>
            <a:r>
              <a:rPr lang="es-ES_tradnl" sz="2400" b="1" dirty="0" smtClean="0">
                <a:effectLst>
                  <a:glow rad="101600">
                    <a:srgbClr val="001A00">
                      <a:alpha val="60000"/>
                    </a:srgbClr>
                  </a:glow>
                  <a:outerShdw blurRad="38100" dist="38100" dir="2700000" algn="tl">
                    <a:srgbClr val="000000">
                      <a:alpha val="43137"/>
                    </a:srgbClr>
                  </a:outerShdw>
                </a:effectLst>
                <a:latin typeface="Tekton Pro" panose="020F0603020208020904" pitchFamily="34" charset="0"/>
              </a:rPr>
              <a:t>Amén</a:t>
            </a:r>
            <a:endParaRPr lang="es-PE" sz="2400" b="1" dirty="0">
              <a:effectLst>
                <a:glow rad="101600">
                  <a:srgbClr val="001A00">
                    <a:alpha val="60000"/>
                  </a:srgbClr>
                </a:glow>
                <a:outerShdw blurRad="38100" dist="38100" dir="2700000" algn="tl">
                  <a:srgbClr val="000000">
                    <a:alpha val="43137"/>
                  </a:srgbClr>
                </a:outerShdw>
              </a:effectLst>
              <a:latin typeface="Tekton Pro" panose="020F0603020208020904" pitchFamily="34" charset="0"/>
            </a:endParaRPr>
          </a:p>
        </p:txBody>
      </p:sp>
    </p:spTree>
    <p:extLst>
      <p:ext uri="{BB962C8B-B14F-4D97-AF65-F5344CB8AC3E}">
        <p14:creationId xmlns:p14="http://schemas.microsoft.com/office/powerpoint/2010/main" val="3218924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03" y="438395"/>
            <a:ext cx="8120316" cy="5904656"/>
          </a:xfrm>
          <a:prstGeom prst="rect">
            <a:avLst/>
          </a:prstGeom>
          <a:scene3d>
            <a:camera prst="orthographicFront"/>
            <a:lightRig rig="threePt" dir="t"/>
          </a:scene3d>
          <a:sp3d>
            <a:bevelT w="152400" h="50800" prst="softRound"/>
          </a:sp3d>
        </p:spPr>
      </p:pic>
      <p:sp>
        <p:nvSpPr>
          <p:cNvPr id="4" name="Text Box 7"/>
          <p:cNvSpPr txBox="1">
            <a:spLocks noChangeArrowheads="1"/>
          </p:cNvSpPr>
          <p:nvPr/>
        </p:nvSpPr>
        <p:spPr bwMode="auto">
          <a:xfrm>
            <a:off x="1079863" y="6217864"/>
            <a:ext cx="6746321" cy="461665"/>
          </a:xfrm>
          <a:prstGeom prst="rect">
            <a:avLst/>
          </a:prstGeom>
          <a:gradFill flip="none" rotWithShape="1">
            <a:gsLst>
              <a:gs pos="0">
                <a:srgbClr val="903996">
                  <a:shade val="30000"/>
                  <a:satMod val="115000"/>
                </a:srgbClr>
              </a:gs>
              <a:gs pos="50000">
                <a:srgbClr val="903996">
                  <a:shade val="67500"/>
                  <a:satMod val="115000"/>
                </a:srgbClr>
              </a:gs>
              <a:gs pos="100000">
                <a:srgbClr val="903996">
                  <a:shade val="100000"/>
                  <a:satMod val="115000"/>
                </a:srgbClr>
              </a:gs>
            </a:gsLst>
            <a:lin ang="8100000" scaled="1"/>
            <a:tileRect/>
          </a:gra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200" dirty="0">
                <a:solidFill>
                  <a:srgbClr val="FFFFFF"/>
                </a:solidFill>
                <a:effectLst>
                  <a:outerShdw blurRad="38100" dist="38100" dir="2700000" algn="tl">
                    <a:srgbClr val="000000">
                      <a:alpha val="43137"/>
                    </a:srgbClr>
                  </a:outerShdw>
                </a:effectLst>
                <a:latin typeface="Poor Richard" pitchFamily="18" charset="0"/>
              </a:rPr>
              <a:t>Texto de </a:t>
            </a:r>
            <a:r>
              <a:rPr lang="es-PE" sz="1200" dirty="0" err="1">
                <a:solidFill>
                  <a:srgbClr val="FFFFFF"/>
                </a:solidFill>
                <a:effectLst>
                  <a:outerShdw blurRad="38100" dist="38100" dir="2700000" algn="tl">
                    <a:srgbClr val="000000">
                      <a:alpha val="43137"/>
                    </a:srgbClr>
                  </a:outerShdw>
                </a:effectLst>
                <a:latin typeface="Poor Richard" pitchFamily="18" charset="0"/>
              </a:rPr>
              <a:t>Lectio</a:t>
            </a:r>
            <a:r>
              <a:rPr lang="es-PE" sz="1200" dirty="0">
                <a:solidFill>
                  <a:srgbClr val="FFFFFF"/>
                </a:solidFill>
                <a:effectLst>
                  <a:outerShdw blurRad="38100" dist="38100" dir="2700000" algn="tl">
                    <a:srgbClr val="000000">
                      <a:alpha val="43137"/>
                    </a:srgbClr>
                  </a:outerShdw>
                </a:effectLst>
                <a:latin typeface="Poor Richard" pitchFamily="18" charset="0"/>
              </a:rPr>
              <a:t> Divina:     Padre César Chávez  Alva (Chuno</a:t>
            </a:r>
            <a:r>
              <a:rPr lang="es-PE" sz="1200" dirty="0" smtClean="0">
                <a:solidFill>
                  <a:srgbClr val="FFFFFF"/>
                </a:solidFill>
                <a:effectLst>
                  <a:outerShdw blurRad="38100" dist="38100" dir="2700000" algn="tl">
                    <a:srgbClr val="000000">
                      <a:alpha val="43137"/>
                    </a:srgbClr>
                  </a:outerShdw>
                </a:effectLst>
                <a:latin typeface="Poor Richard" pitchFamily="18" charset="0"/>
              </a:rPr>
              <a:t>)</a:t>
            </a:r>
            <a:r>
              <a:rPr lang="it-IT" sz="1200" dirty="0">
                <a:solidFill>
                  <a:srgbClr val="FFFFFF"/>
                </a:solidFill>
                <a:effectLst>
                  <a:outerShdw blurRad="38100" dist="38100" dir="2700000" algn="tl">
                    <a:srgbClr val="000000">
                      <a:alpha val="43137"/>
                    </a:srgbClr>
                  </a:outerShdw>
                </a:effectLst>
                <a:latin typeface="Poor Richard" pitchFamily="18" charset="0"/>
              </a:rPr>
              <a:t> Edición: D. Vero Urbina, </a:t>
            </a:r>
            <a:r>
              <a:rPr lang="es-PE" sz="1200" dirty="0" err="1" smtClean="0">
                <a:solidFill>
                  <a:srgbClr val="FFFFFF"/>
                </a:solidFill>
                <a:effectLst>
                  <a:outerShdw blurRad="38100" dist="38100" dir="2700000" algn="tl">
                    <a:srgbClr val="000000">
                      <a:alpha val="43137"/>
                    </a:srgbClr>
                  </a:outerShdw>
                </a:effectLst>
                <a:latin typeface="Poor Richard" pitchFamily="18" charset="0"/>
              </a:rPr>
              <a:t>C.ongregación</a:t>
            </a:r>
            <a:r>
              <a:rPr lang="es-PE" sz="1200" dirty="0" smtClean="0">
                <a:solidFill>
                  <a:srgbClr val="FFFFFF"/>
                </a:solidFill>
                <a:effectLst>
                  <a:outerShdw blurRad="38100" dist="38100" dir="2700000" algn="tl">
                    <a:srgbClr val="000000">
                      <a:alpha val="43137"/>
                    </a:srgbClr>
                  </a:outerShdw>
                </a:effectLst>
                <a:latin typeface="Poor Richard" pitchFamily="18" charset="0"/>
              </a:rPr>
              <a:t> </a:t>
            </a:r>
            <a:r>
              <a:rPr lang="es-PE" sz="1200" dirty="0">
                <a:solidFill>
                  <a:srgbClr val="FFFFFF"/>
                </a:solidFill>
                <a:effectLst>
                  <a:outerShdw blurRad="38100" dist="38100" dir="2700000" algn="tl">
                    <a:srgbClr val="000000">
                      <a:alpha val="43137"/>
                    </a:srgbClr>
                  </a:outerShdw>
                </a:effectLst>
                <a:latin typeface="Poor Richard" pitchFamily="18" charset="0"/>
              </a:rPr>
              <a:t>de la Misión.</a:t>
            </a:r>
          </a:p>
          <a:p>
            <a:pPr algn="ctr" fontAlgn="base">
              <a:spcAft>
                <a:spcPct val="0"/>
              </a:spcAft>
              <a:defRPr/>
            </a:pPr>
            <a:r>
              <a:rPr lang="es-PE" sz="1200" dirty="0">
                <a:solidFill>
                  <a:srgbClr val="FFFFFF"/>
                </a:solidFill>
                <a:effectLst>
                  <a:outerShdw blurRad="38100" dist="38100" dir="2700000" algn="tl">
                    <a:srgbClr val="000000">
                      <a:alpha val="43137"/>
                    </a:srgbClr>
                  </a:outerShdw>
                </a:effectLst>
                <a:latin typeface="Poor Richard" pitchFamily="18" charset="0"/>
              </a:rPr>
              <a:t> </a:t>
            </a:r>
            <a:r>
              <a:rPr lang="es-PE" sz="1200" dirty="0" err="1">
                <a:solidFill>
                  <a:srgbClr val="FFFFFF"/>
                </a:solidFill>
                <a:effectLst>
                  <a:outerShdw blurRad="38100" dist="38100" dir="2700000" algn="tl">
                    <a:srgbClr val="000000">
                      <a:alpha val="43137"/>
                    </a:srgbClr>
                  </a:outerShdw>
                </a:effectLst>
                <a:latin typeface="Poor Richard" pitchFamily="18" charset="0"/>
              </a:rPr>
              <a:t>Power</a:t>
            </a:r>
            <a:r>
              <a:rPr lang="es-PE" sz="1200" dirty="0">
                <a:solidFill>
                  <a:srgbClr val="FFFFFF"/>
                </a:solidFill>
                <a:effectLst>
                  <a:outerShdw blurRad="38100" dist="38100" dir="2700000" algn="tl">
                    <a:srgbClr val="000000">
                      <a:alpha val="43137"/>
                    </a:srgbClr>
                  </a:outerShdw>
                </a:effectLst>
                <a:latin typeface="Poor Richard" pitchFamily="18" charset="0"/>
              </a:rPr>
              <a:t> Point :  Sor Pilar Caycho Vela  - Hija de la Caridad de San Vicente de Paúl</a:t>
            </a:r>
          </a:p>
        </p:txBody>
      </p:sp>
    </p:spTree>
    <p:extLst>
      <p:ext uri="{BB962C8B-B14F-4D97-AF65-F5344CB8AC3E}">
        <p14:creationId xmlns:p14="http://schemas.microsoft.com/office/powerpoint/2010/main" val="3378841179"/>
      </p:ext>
    </p:extLst>
  </p:cSld>
  <p:clrMapOvr>
    <a:masterClrMapping/>
  </p:clrMapOvr>
  <mc:AlternateContent xmlns:mc="http://schemas.openxmlformats.org/markup-compatibility/2006" xmlns:p14="http://schemas.microsoft.com/office/powerpoint/2010/main">
    <mc:Choice Requires="p14">
      <p:transition spd="slow" p14:dur="3000">
        <p14:shred pattern="rectangle"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ree Burning Candles With Golden Christmas Decorations On Rustic Neutral  Background. Happy Third Advent! This Image Is Toned And Has Space For Your  Text. Lizenzfreie Fotos, Bilder Und Stock Fotografie. Image 1023306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335" y="501891"/>
            <a:ext cx="8143694" cy="584665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96259" name="Rectangle 3"/>
          <p:cNvSpPr>
            <a:spLocks noChangeArrowheads="1"/>
          </p:cNvSpPr>
          <p:nvPr/>
        </p:nvSpPr>
        <p:spPr bwMode="auto">
          <a:xfrm>
            <a:off x="521335" y="1365496"/>
            <a:ext cx="3136265" cy="4093428"/>
          </a:xfrm>
          <a:prstGeom prst="rect">
            <a:avLst/>
          </a:prstGeom>
          <a:noFill/>
          <a:ln>
            <a:noFill/>
          </a:ln>
          <a:effectLst/>
        </p:spPr>
        <p:txBody>
          <a:bodyPr wrap="square">
            <a:spAutoFit/>
          </a:bodyPr>
          <a:lstStyle/>
          <a:p>
            <a:pPr eaLnBrk="0" fontAlgn="base" hangingPunct="0">
              <a:spcBef>
                <a:spcPts val="500"/>
              </a:spcBef>
              <a:spcAft>
                <a:spcPts val="500"/>
              </a:spcAft>
            </a:pPr>
            <a:r>
              <a:rPr lang="es-ES" sz="2600" b="1" i="1" dirty="0" smtClean="0">
                <a:solidFill>
                  <a:srgbClr val="FFFFFF"/>
                </a:solidFill>
                <a:effectLst>
                  <a:glow rad="101600">
                    <a:srgbClr val="000099">
                      <a:lumMod val="50000"/>
                      <a:alpha val="60000"/>
                    </a:srgbClr>
                  </a:glow>
                  <a:outerShdw blurRad="38100" dist="38100" dir="2700000" algn="tl">
                    <a:srgbClr val="000000">
                      <a:alpha val="43137"/>
                    </a:srgbClr>
                  </a:outerShdw>
                </a:effectLst>
                <a:latin typeface="Calibri Light" panose="020F0302020204030204" pitchFamily="34" charset="0"/>
              </a:rPr>
              <a:t>“La alegría es la respiración, el modo de expresarse del cristiano”. </a:t>
            </a:r>
            <a:r>
              <a:rPr lang="es-ES" sz="2000" b="1" i="1" dirty="0" smtClean="0">
                <a:solidFill>
                  <a:srgbClr val="FFFFFF"/>
                </a:solidFill>
                <a:effectLst>
                  <a:glow rad="101600">
                    <a:srgbClr val="000099">
                      <a:lumMod val="50000"/>
                      <a:alpha val="60000"/>
                    </a:srgbClr>
                  </a:glow>
                  <a:outerShdw blurRad="38100" dist="38100" dir="2700000" algn="tl">
                    <a:srgbClr val="000000">
                      <a:alpha val="43137"/>
                    </a:srgbClr>
                  </a:outerShdw>
                </a:effectLst>
                <a:latin typeface="Calibri Light" panose="020F0302020204030204" pitchFamily="34" charset="0"/>
              </a:rPr>
              <a:t>Papa Francisco.</a:t>
            </a:r>
            <a:r>
              <a:rPr lang="es-ES" sz="2600" b="1" i="1" dirty="0" smtClean="0">
                <a:solidFill>
                  <a:srgbClr val="FFFFFF"/>
                </a:solidFill>
                <a:effectLst>
                  <a:glow rad="101600">
                    <a:srgbClr val="000099">
                      <a:lumMod val="50000"/>
                      <a:alpha val="60000"/>
                    </a:srgbClr>
                  </a:glow>
                  <a:outerShdw blurRad="38100" dist="38100" dir="2700000" algn="tl">
                    <a:srgbClr val="000000">
                      <a:alpha val="43137"/>
                    </a:srgbClr>
                  </a:outerShdw>
                </a:effectLst>
                <a:latin typeface="Calibri Light" panose="020F0302020204030204" pitchFamily="34" charset="0"/>
              </a:rPr>
              <a:t> Los cristianos nos expresamos así, viviendo de la mejor manera, la alegría debido a la cercanía de Jesús.</a:t>
            </a:r>
            <a:endParaRPr lang="pt-BR" sz="2600" b="1" i="1" dirty="0">
              <a:solidFill>
                <a:srgbClr val="FFFFFF"/>
              </a:solidFill>
              <a:effectLst>
                <a:glow rad="101600">
                  <a:srgbClr val="000099">
                    <a:lumMod val="50000"/>
                    <a:alpha val="60000"/>
                  </a:srgbClr>
                </a:glow>
                <a:outerShdw blurRad="38100" dist="38100" dir="2700000" algn="tl">
                  <a:srgbClr val="000000">
                    <a:alpha val="43137"/>
                  </a:srgbClr>
                </a:outerShdw>
              </a:effectLst>
              <a:latin typeface="Calibri Light" panose="020F0302020204030204" pitchFamily="34" charset="0"/>
            </a:endParaRPr>
          </a:p>
        </p:txBody>
      </p:sp>
      <p:sp>
        <p:nvSpPr>
          <p:cNvPr id="11269" name="WordArt 7"/>
          <p:cNvSpPr>
            <a:spLocks noChangeArrowheads="1" noChangeShapeType="1" noTextEdit="1"/>
          </p:cNvSpPr>
          <p:nvPr/>
        </p:nvSpPr>
        <p:spPr bwMode="auto">
          <a:xfrm>
            <a:off x="1258895" y="252893"/>
            <a:ext cx="4314825" cy="390048"/>
          </a:xfrm>
          <a:prstGeom prst="rect">
            <a:avLst/>
          </a:prstGeom>
        </p:spPr>
        <p:txBody>
          <a:bodyPr wrap="none" fromWordArt="1">
            <a:prstTxWarp prst="textPlain">
              <a:avLst>
                <a:gd name="adj" fmla="val 50000"/>
              </a:avLst>
            </a:prstTxWarp>
          </a:bodyPr>
          <a:lstStyle/>
          <a:p>
            <a:pPr algn="ctr" fontAlgn="base">
              <a:spcBef>
                <a:spcPct val="0"/>
              </a:spcBef>
              <a:spcAft>
                <a:spcPct val="0"/>
              </a:spcAft>
            </a:pPr>
            <a:endParaRPr lang="es-PE" sz="3600" kern="10" dirty="0">
              <a:ln w="9525">
                <a:solidFill>
                  <a:srgbClr val="000000"/>
                </a:solidFill>
                <a:round/>
                <a:headEnd/>
                <a:tailEnd/>
              </a:ln>
              <a:solidFill>
                <a:srgbClr val="FFFF00"/>
              </a:solidFill>
              <a:latin typeface="Arial Black"/>
            </a:endParaRPr>
          </a:p>
        </p:txBody>
      </p:sp>
      <p:sp>
        <p:nvSpPr>
          <p:cNvPr id="2" name="Rectángulo 1"/>
          <p:cNvSpPr/>
          <p:nvPr/>
        </p:nvSpPr>
        <p:spPr>
          <a:xfrm>
            <a:off x="752232" y="501891"/>
            <a:ext cx="2405660" cy="400110"/>
          </a:xfrm>
          <a:prstGeom prst="rect">
            <a:avLst/>
          </a:prstGeom>
        </p:spPr>
        <p:txBody>
          <a:bodyPr wrap="none">
            <a:spAutoFit/>
          </a:bodyPr>
          <a:lstStyle/>
          <a:p>
            <a:pPr algn="ctr" eaLnBrk="0" fontAlgn="base" hangingPunct="0">
              <a:spcBef>
                <a:spcPts val="500"/>
              </a:spcBef>
              <a:spcAft>
                <a:spcPts val="500"/>
              </a:spcAft>
            </a:pPr>
            <a:r>
              <a:rPr lang="es-PE" sz="2000" kern="10" dirty="0" smtClean="0">
                <a:ln w="9525">
                  <a:solidFill>
                    <a:srgbClr val="000000"/>
                  </a:solidFill>
                  <a:round/>
                  <a:headEnd/>
                  <a:tailEnd/>
                </a:ln>
                <a:solidFill>
                  <a:srgbClr val="FFFF00"/>
                </a:solidFill>
                <a:latin typeface="Arial Black"/>
              </a:rPr>
              <a:t>PREPARACIÓN: </a:t>
            </a:r>
            <a:endParaRPr lang="es-PE" sz="2000" kern="10" dirty="0">
              <a:ln w="9525">
                <a:solidFill>
                  <a:srgbClr val="000000"/>
                </a:solidFill>
                <a:round/>
                <a:headEnd/>
                <a:tailEnd/>
              </a:ln>
              <a:solidFill>
                <a:srgbClr val="FFFF00"/>
              </a:solidFill>
              <a:latin typeface="Arial Black"/>
            </a:endParaRPr>
          </a:p>
        </p:txBody>
      </p:sp>
      <p:sp>
        <p:nvSpPr>
          <p:cNvPr id="7" name="Rectangle 3"/>
          <p:cNvSpPr>
            <a:spLocks noChangeArrowheads="1"/>
          </p:cNvSpPr>
          <p:nvPr/>
        </p:nvSpPr>
        <p:spPr bwMode="auto">
          <a:xfrm>
            <a:off x="5869580" y="615108"/>
            <a:ext cx="2744977" cy="5293757"/>
          </a:xfrm>
          <a:prstGeom prst="rect">
            <a:avLst/>
          </a:prstGeom>
          <a:noFill/>
          <a:ln>
            <a:noFill/>
          </a:ln>
          <a:effectLst/>
        </p:spPr>
        <p:txBody>
          <a:bodyPr wrap="square">
            <a:spAutoFit/>
          </a:bodyPr>
          <a:lstStyle/>
          <a:p>
            <a:pPr algn="r" eaLnBrk="0" fontAlgn="base" hangingPunct="0">
              <a:spcBef>
                <a:spcPts val="500"/>
              </a:spcBef>
              <a:spcAft>
                <a:spcPts val="500"/>
              </a:spcAft>
            </a:pPr>
            <a:r>
              <a:rPr lang="es-ES" sz="2600" b="1" i="1" dirty="0" smtClean="0">
                <a:solidFill>
                  <a:srgbClr val="FFFFFF"/>
                </a:solidFill>
                <a:effectLst>
                  <a:glow rad="101600">
                    <a:srgbClr val="1E0F00">
                      <a:alpha val="60000"/>
                    </a:srgbClr>
                  </a:glow>
                  <a:outerShdw blurRad="38100" dist="38100" dir="2700000" algn="tl">
                    <a:srgbClr val="000000">
                      <a:alpha val="43137"/>
                    </a:srgbClr>
                  </a:outerShdw>
                </a:effectLst>
                <a:latin typeface="Calibri Light" panose="020F0302020204030204" pitchFamily="34" charset="0"/>
              </a:rPr>
              <a:t>Juan el Bautista es un testigo de esta alegría, él da su testimonio desde la sencillez y la humildad, como “puente” entre el anuncio de los profetas y eminente llegada del Reino. Estemos alegres.                    ¡El Señor ya viene!.</a:t>
            </a:r>
            <a:endParaRPr lang="pt-BR" sz="2600" b="1" i="1" dirty="0">
              <a:solidFill>
                <a:srgbClr val="FFFFFF"/>
              </a:solidFill>
              <a:effectLst>
                <a:glow rad="101600">
                  <a:srgbClr val="000099">
                    <a:lumMod val="50000"/>
                    <a:alpha val="60000"/>
                  </a:srgbClr>
                </a:glow>
                <a:outerShdw blurRad="38100" dist="38100" dir="2700000" algn="tl">
                  <a:srgbClr val="000000">
                    <a:alpha val="43137"/>
                  </a:srgbClr>
                </a:outerShdw>
              </a:effectLst>
              <a:latin typeface="Calibri Light" panose="020F0302020204030204" pitchFamily="34" charset="0"/>
            </a:endParaRPr>
          </a:p>
        </p:txBody>
      </p:sp>
    </p:spTree>
    <p:extLst>
      <p:ext uri="{BB962C8B-B14F-4D97-AF65-F5344CB8AC3E}">
        <p14:creationId xmlns:p14="http://schemas.microsoft.com/office/powerpoint/2010/main" val="4150420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96259"/>
                                        </p:tgtEl>
                                        <p:attrNameLst>
                                          <p:attrName>style.visibility</p:attrName>
                                        </p:attrNameLst>
                                      </p:cBhvr>
                                      <p:to>
                                        <p:strVal val="visible"/>
                                      </p:to>
                                    </p:set>
                                    <p:animEffect transition="in" filter="blinds(horizontal)">
                                      <p:cBhvr>
                                        <p:cTn id="7" dur="300"/>
                                        <p:tgtEl>
                                          <p:spTgt spid="96259"/>
                                        </p:tgtEl>
                                      </p:cBhvr>
                                    </p:animEffect>
                                  </p:childTnLst>
                                </p:cTn>
                              </p:par>
                            </p:childTnLst>
                          </p:cTn>
                        </p:par>
                        <p:par>
                          <p:cTn id="8" fill="hold">
                            <p:stCondLst>
                              <p:cond delay="11400"/>
                            </p:stCondLst>
                            <p:childTnLst>
                              <p:par>
                                <p:cTn id="9" presetID="3" presetClass="entr" presetSubtype="10" fill="hold" grpId="0" nodeType="afterEffect">
                                  <p:stCondLst>
                                    <p:cond delay="0"/>
                                  </p:stCondLst>
                                  <p:iterate type="wd">
                                    <p:tmPct val="100000"/>
                                  </p:iterate>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222" y="439473"/>
            <a:ext cx="8137289" cy="5935201"/>
          </a:xfrm>
          <a:prstGeom prst="rect">
            <a:avLst/>
          </a:prstGeom>
          <a:scene3d>
            <a:camera prst="orthographicFront"/>
            <a:lightRig rig="threePt" dir="t"/>
          </a:scene3d>
          <a:sp3d>
            <a:bevelT w="152400" h="50800" prst="softRound"/>
          </a:sp3d>
        </p:spPr>
      </p:pic>
      <p:sp>
        <p:nvSpPr>
          <p:cNvPr id="12293" name="WordArt 11"/>
          <p:cNvSpPr>
            <a:spLocks noChangeArrowheads="1" noChangeShapeType="1" noTextEdit="1"/>
          </p:cNvSpPr>
          <p:nvPr/>
        </p:nvSpPr>
        <p:spPr bwMode="auto">
          <a:xfrm>
            <a:off x="3048352" y="572150"/>
            <a:ext cx="3126025" cy="23774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pPr>
            <a:r>
              <a:rPr lang="es-PE" sz="1600" b="1" kern="10" spc="50" dirty="0">
                <a:ln w="9525" cmpd="sng">
                  <a:solidFill>
                    <a:schemeClr val="accent1"/>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Georgia" panose="02040502050405020303" pitchFamily="18" charset="0"/>
              </a:rPr>
              <a:t>Oración inicial</a:t>
            </a:r>
          </a:p>
        </p:txBody>
      </p:sp>
      <p:sp>
        <p:nvSpPr>
          <p:cNvPr id="98314" name="WordArt 10"/>
          <p:cNvSpPr>
            <a:spLocks noChangeArrowheads="1" noChangeShapeType="1" noTextEdit="1"/>
          </p:cNvSpPr>
          <p:nvPr/>
        </p:nvSpPr>
        <p:spPr bwMode="auto">
          <a:xfrm>
            <a:off x="679273" y="920057"/>
            <a:ext cx="5634442" cy="5281136"/>
          </a:xfrm>
          <a:prstGeom prst="rect">
            <a:avLst/>
          </a:prstGeom>
        </p:spPr>
        <p:txBody>
          <a:bodyPr wrap="none" fromWordArt="1"/>
          <a:lstStyle/>
          <a:p>
            <a:pPr algn="ctr" fontAlgn="base">
              <a:spcBef>
                <a:spcPct val="0"/>
              </a:spcBef>
              <a:spcAft>
                <a:spcPct val="0"/>
              </a:spcAft>
            </a:pPr>
            <a:r>
              <a:rPr lang="es-ES_tradnl"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Se hace breve, oh Cristo,</a:t>
            </a:r>
            <a:endParaRPr lang="es-PE"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endParaRPr>
          </a:p>
          <a:p>
            <a:pPr algn="ctr" fontAlgn="base">
              <a:spcBef>
                <a:spcPct val="0"/>
              </a:spcBef>
              <a:spcAft>
                <a:spcPct val="0"/>
              </a:spcAft>
            </a:pPr>
            <a:r>
              <a:rPr lang="es-ES_tradnl"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el tiempo que falta a tu venida.</a:t>
            </a:r>
            <a:endParaRPr lang="es-PE"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endParaRPr>
          </a:p>
          <a:p>
            <a:pPr algn="ctr" fontAlgn="base">
              <a:spcBef>
                <a:spcPct val="0"/>
              </a:spcBef>
              <a:spcAft>
                <a:spcPct val="0"/>
              </a:spcAft>
            </a:pPr>
            <a:r>
              <a:rPr lang="es-ES_tradnl"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Sólo el temor de no reconocerte</a:t>
            </a:r>
            <a:endParaRPr lang="es-PE"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endParaRPr>
          </a:p>
          <a:p>
            <a:pPr algn="ctr" fontAlgn="base">
              <a:spcBef>
                <a:spcPct val="0"/>
              </a:spcBef>
              <a:spcAft>
                <a:spcPct val="0"/>
              </a:spcAft>
            </a:pPr>
            <a:r>
              <a:rPr lang="es-ES_tradnl"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nos hace hoy detenernos a suplicar:</a:t>
            </a:r>
          </a:p>
          <a:p>
            <a:pPr algn="ctr" fontAlgn="base">
              <a:spcBef>
                <a:spcPct val="0"/>
              </a:spcBef>
              <a:spcAft>
                <a:spcPct val="0"/>
              </a:spcAft>
            </a:pPr>
            <a:r>
              <a:rPr lang="es-ES_tradnl"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Purifica nuestro corazón </a:t>
            </a:r>
            <a:r>
              <a:rPr lang="es-ES_tradnl" sz="2000" dirty="0" smtClean="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 para </a:t>
            </a:r>
            <a:r>
              <a:rPr lang="es-ES_tradnl"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encontrarte, </a:t>
            </a:r>
            <a:endParaRPr lang="es-ES_tradnl" sz="2000" dirty="0" smtClean="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endParaRPr>
          </a:p>
          <a:p>
            <a:pPr algn="ctr" fontAlgn="base">
              <a:spcBef>
                <a:spcPct val="0"/>
              </a:spcBef>
              <a:spcAft>
                <a:spcPct val="0"/>
              </a:spcAft>
            </a:pPr>
            <a:r>
              <a:rPr lang="es-ES_tradnl" sz="2000" dirty="0" smtClean="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abre </a:t>
            </a:r>
            <a:r>
              <a:rPr lang="es-ES_tradnl"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nuestras manos </a:t>
            </a:r>
            <a:r>
              <a:rPr lang="es-ES_tradnl" sz="2000" dirty="0" smtClean="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para </a:t>
            </a:r>
            <a:r>
              <a:rPr lang="es-ES_tradnl"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socorrerte, </a:t>
            </a:r>
            <a:endParaRPr lang="es-ES_tradnl" sz="2000" dirty="0" smtClean="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endParaRPr>
          </a:p>
          <a:p>
            <a:pPr algn="ctr" fontAlgn="base">
              <a:spcBef>
                <a:spcPct val="0"/>
              </a:spcBef>
              <a:spcAft>
                <a:spcPct val="0"/>
              </a:spcAft>
            </a:pPr>
            <a:r>
              <a:rPr lang="es-ES_tradnl" sz="2000" dirty="0" smtClean="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ensancha </a:t>
            </a:r>
            <a:r>
              <a:rPr lang="es-ES_tradnl"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nuestro </a:t>
            </a:r>
            <a:r>
              <a:rPr lang="es-ES_tradnl" sz="2000" dirty="0" smtClean="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amor para </a:t>
            </a:r>
            <a:r>
              <a:rPr lang="es-ES_tradnl"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amarte.</a:t>
            </a:r>
          </a:p>
          <a:p>
            <a:pPr algn="ctr" fontAlgn="base">
              <a:spcBef>
                <a:spcPct val="0"/>
              </a:spcBef>
              <a:spcAft>
                <a:spcPct val="0"/>
              </a:spcAft>
            </a:pPr>
            <a:endParaRPr lang="es-PE" sz="2000" dirty="0" smtClean="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endParaRPr>
          </a:p>
          <a:p>
            <a:pPr algn="ctr" fontAlgn="base">
              <a:spcBef>
                <a:spcPct val="0"/>
              </a:spcBef>
              <a:spcAft>
                <a:spcPct val="0"/>
              </a:spcAft>
            </a:pPr>
            <a:r>
              <a:rPr lang="es-PE" sz="2000" dirty="0" smtClean="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En </a:t>
            </a:r>
            <a:r>
              <a:rPr lang="es-PE"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todos aquellos a los que vendrás</a:t>
            </a:r>
          </a:p>
          <a:p>
            <a:pPr algn="ctr" fontAlgn="base">
              <a:spcBef>
                <a:spcPct val="0"/>
              </a:spcBef>
              <a:spcAft>
                <a:spcPct val="0"/>
              </a:spcAft>
            </a:pPr>
            <a:r>
              <a:rPr lang="es-PE"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 en primer lugar como consolador y </a:t>
            </a:r>
          </a:p>
          <a:p>
            <a:pPr algn="ctr" fontAlgn="base">
              <a:spcBef>
                <a:spcPct val="0"/>
              </a:spcBef>
              <a:spcAft>
                <a:spcPct val="0"/>
              </a:spcAft>
            </a:pPr>
            <a:r>
              <a:rPr lang="es-PE"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Salvador: los pequeños de la tierra,</a:t>
            </a:r>
          </a:p>
          <a:p>
            <a:pPr algn="ctr" fontAlgn="base">
              <a:spcBef>
                <a:spcPct val="0"/>
              </a:spcBef>
              <a:spcAft>
                <a:spcPct val="0"/>
              </a:spcAft>
            </a:pPr>
            <a:r>
              <a:rPr lang="es-PE"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los olvidados de todos,</a:t>
            </a:r>
          </a:p>
          <a:p>
            <a:pPr algn="ctr" fontAlgn="base">
              <a:spcBef>
                <a:spcPct val="0"/>
              </a:spcBef>
              <a:spcAft>
                <a:spcPct val="0"/>
              </a:spcAft>
            </a:pPr>
            <a:r>
              <a:rPr lang="es-PE"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los que urgen con sus lágrimas tu retorno.</a:t>
            </a:r>
          </a:p>
          <a:p>
            <a:pPr algn="ctr" fontAlgn="base">
              <a:spcBef>
                <a:spcPct val="0"/>
              </a:spcBef>
              <a:spcAft>
                <a:spcPct val="0"/>
              </a:spcAft>
            </a:pPr>
            <a:endParaRPr lang="es-PE" sz="2000" kern="10" dirty="0" smtClean="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endParaRPr>
          </a:p>
          <a:p>
            <a:pPr algn="ctr" fontAlgn="base">
              <a:spcBef>
                <a:spcPct val="0"/>
              </a:spcBef>
              <a:spcAft>
                <a:spcPct val="0"/>
              </a:spcAft>
            </a:pPr>
            <a:r>
              <a:rPr lang="es-PE" sz="2000" kern="10" dirty="0" smtClean="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Y </a:t>
            </a:r>
            <a:r>
              <a:rPr lang="es-PE" sz="2000" kern="1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aviva esta alegría nuestra</a:t>
            </a:r>
            <a:r>
              <a:rPr lang="es-PE" sz="2000" kern="10" dirty="0" smtClean="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 pues </a:t>
            </a:r>
            <a:r>
              <a:rPr lang="es-PE" sz="2000" kern="1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Tú llevarás </a:t>
            </a:r>
            <a:endParaRPr lang="es-PE" sz="2000" kern="10" dirty="0" smtClean="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endParaRPr>
          </a:p>
          <a:p>
            <a:pPr algn="ctr" fontAlgn="base">
              <a:spcBef>
                <a:spcPct val="0"/>
              </a:spcBef>
              <a:spcAft>
                <a:spcPct val="0"/>
              </a:spcAft>
            </a:pPr>
            <a:r>
              <a:rPr lang="es-PE" sz="2000" kern="10" dirty="0" smtClean="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a </a:t>
            </a:r>
            <a:r>
              <a:rPr lang="es-PE" sz="2000" kern="1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término  </a:t>
            </a:r>
            <a:r>
              <a:rPr lang="es-PE" sz="2000" kern="10" dirty="0" smtClean="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para </a:t>
            </a:r>
            <a:r>
              <a:rPr lang="es-PE" sz="2000" kern="1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gloria del Padre las horas </a:t>
            </a:r>
          </a:p>
          <a:p>
            <a:pPr algn="ctr" fontAlgn="base">
              <a:spcBef>
                <a:spcPct val="0"/>
              </a:spcBef>
              <a:spcAft>
                <a:spcPct val="0"/>
              </a:spcAft>
            </a:pPr>
            <a:r>
              <a:rPr lang="es-PE" sz="2000" kern="1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rPr>
              <a:t>que aún faltan para tu encuentro. Amén.</a:t>
            </a:r>
          </a:p>
          <a:p>
            <a:pPr algn="ctr" fontAlgn="base">
              <a:spcBef>
                <a:spcPct val="0"/>
              </a:spcBef>
              <a:spcAft>
                <a:spcPct val="0"/>
              </a:spcAft>
            </a:pPr>
            <a:endParaRPr lang="es-PE"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endParaRPr>
          </a:p>
          <a:p>
            <a:pPr algn="ctr" fontAlgn="base">
              <a:spcBef>
                <a:spcPct val="0"/>
              </a:spcBef>
              <a:spcAft>
                <a:spcPct val="0"/>
              </a:spcAft>
            </a:pPr>
            <a:endParaRPr lang="es-PE"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endParaRPr>
          </a:p>
          <a:p>
            <a:pPr algn="ctr" fontAlgn="base">
              <a:spcBef>
                <a:spcPct val="0"/>
              </a:spcBef>
              <a:spcAft>
                <a:spcPct val="0"/>
              </a:spcAft>
            </a:pPr>
            <a:endParaRPr lang="es-PE" sz="2000" kern="1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endParaRPr>
          </a:p>
          <a:p>
            <a:pPr algn="ctr" fontAlgn="base">
              <a:spcBef>
                <a:spcPct val="0"/>
              </a:spcBef>
              <a:spcAft>
                <a:spcPct val="0"/>
              </a:spcAft>
            </a:pPr>
            <a:endParaRPr lang="es-PE" sz="2000" dirty="0">
              <a:solidFill>
                <a:srgbClr val="FFFFFF"/>
              </a:solidFill>
              <a:effectLst>
                <a:glow rad="165100">
                  <a:schemeClr val="accent4">
                    <a:lumMod val="10000"/>
                    <a:alpha val="40000"/>
                  </a:schemeClr>
                </a:glow>
                <a:outerShdw blurRad="50800" dist="76200" algn="l" rotWithShape="0">
                  <a:prstClr val="black"/>
                </a:outerShdw>
              </a:effectLst>
              <a:latin typeface="Eras Demi ITC" panose="020B0805030504020804" pitchFamily="34" charset="0"/>
            </a:endParaRPr>
          </a:p>
        </p:txBody>
      </p:sp>
    </p:spTree>
    <p:extLst>
      <p:ext uri="{BB962C8B-B14F-4D97-AF65-F5344CB8AC3E}">
        <p14:creationId xmlns:p14="http://schemas.microsoft.com/office/powerpoint/2010/main" val="868578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iterate type="wd">
                                    <p:tmPct val="100000"/>
                                  </p:iterate>
                                  <p:childTnLst>
                                    <p:set>
                                      <p:cBhvr>
                                        <p:cTn id="6" dur="1" fill="hold">
                                          <p:stCondLst>
                                            <p:cond delay="0"/>
                                          </p:stCondLst>
                                        </p:cTn>
                                        <p:tgtEl>
                                          <p:spTgt spid="98314"/>
                                        </p:tgtEl>
                                        <p:attrNameLst>
                                          <p:attrName>style.visibility</p:attrName>
                                        </p:attrNameLst>
                                      </p:cBhvr>
                                      <p:to>
                                        <p:strVal val="visible"/>
                                      </p:to>
                                    </p:set>
                                    <p:animEffect transition="in" filter="blinds(vertical)">
                                      <p:cBhvr>
                                        <p:cTn id="7" dur="300"/>
                                        <p:tgtEl>
                                          <p:spTgt spid="98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an Juan Bautista: El precursor del Mesías que fue decapitado por su  honestidad a Dios - Santoral - CO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912" y="461554"/>
            <a:ext cx="8055072" cy="5913120"/>
          </a:xfrm>
          <a:prstGeom prst="rect">
            <a:avLst/>
          </a:prstGeom>
          <a:noFill/>
          <a:extLst>
            <a:ext uri="{909E8E84-426E-40DD-AFC4-6F175D3DCCD1}">
              <a14:hiddenFill xmlns:a14="http://schemas.microsoft.com/office/drawing/2010/main">
                <a:solidFill>
                  <a:srgbClr val="FFFFFF"/>
                </a:solidFill>
              </a14:hiddenFill>
            </a:ext>
          </a:extLst>
        </p:spPr>
      </p:pic>
      <p:sp>
        <p:nvSpPr>
          <p:cNvPr id="100355" name="Rectangle 3"/>
          <p:cNvSpPr>
            <a:spLocks noChangeArrowheads="1"/>
          </p:cNvSpPr>
          <p:nvPr/>
        </p:nvSpPr>
        <p:spPr bwMode="auto">
          <a:xfrm>
            <a:off x="540912" y="1283961"/>
            <a:ext cx="3039292" cy="502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fontAlgn="base" hangingPunct="0">
              <a:spcBef>
                <a:spcPts val="500"/>
              </a:spcBef>
              <a:spcAft>
                <a:spcPts val="500"/>
              </a:spcAft>
            </a:pPr>
            <a:r>
              <a:rPr lang="es-ES" sz="2400" b="1" i="1" dirty="0">
                <a:effectLst>
                  <a:glow rad="101600">
                    <a:srgbClr val="1E0F00">
                      <a:alpha val="60000"/>
                    </a:srgbClr>
                  </a:glow>
                </a:effectLst>
                <a:latin typeface="Comic Sans MS" panose="030F0702030302020204" pitchFamily="66" charset="0"/>
              </a:rPr>
              <a:t> </a:t>
            </a:r>
            <a:r>
              <a:rPr lang="es-ES" sz="2400" b="1" dirty="0">
                <a:effectLst>
                  <a:glow rad="101600">
                    <a:srgbClr val="1E0F00">
                      <a:alpha val="60000"/>
                    </a:srgbClr>
                  </a:glow>
                </a:effectLst>
                <a:latin typeface="Candara" panose="020E0502030303020204" pitchFamily="34" charset="0"/>
              </a:rPr>
              <a:t>Motivación: </a:t>
            </a:r>
            <a:endParaRPr lang="es-ES" sz="2400" b="1" dirty="0" smtClean="0">
              <a:effectLst>
                <a:glow rad="101600">
                  <a:srgbClr val="1E0F00">
                    <a:alpha val="60000"/>
                  </a:srgbClr>
                </a:glow>
              </a:effectLst>
              <a:latin typeface="Candara" panose="020E0502030303020204" pitchFamily="34" charset="0"/>
            </a:endParaRPr>
          </a:p>
          <a:p>
            <a:pPr eaLnBrk="0" fontAlgn="base" hangingPunct="0">
              <a:spcBef>
                <a:spcPts val="500"/>
              </a:spcBef>
              <a:spcAft>
                <a:spcPts val="500"/>
              </a:spcAft>
            </a:pPr>
            <a:r>
              <a:rPr lang="es-ES_tradnl" sz="2400" b="1" dirty="0" smtClean="0">
                <a:effectLst>
                  <a:glow rad="101600">
                    <a:srgbClr val="1E0F00">
                      <a:alpha val="60000"/>
                    </a:srgbClr>
                  </a:glow>
                </a:effectLst>
                <a:latin typeface="Candara" panose="020E0502030303020204" pitchFamily="34" charset="0"/>
              </a:rPr>
              <a:t>La </a:t>
            </a:r>
            <a:r>
              <a:rPr lang="es-ES_tradnl" sz="2400" b="1" dirty="0">
                <a:effectLst>
                  <a:glow rad="101600">
                    <a:srgbClr val="1E0F00">
                      <a:alpha val="60000"/>
                    </a:srgbClr>
                  </a:glow>
                </a:effectLst>
                <a:latin typeface="Candara" panose="020E0502030303020204" pitchFamily="34" charset="0"/>
              </a:rPr>
              <a:t>venida del Señor tiene precursores, mensajeros que </a:t>
            </a:r>
            <a:r>
              <a:rPr lang="es-ES_tradnl" sz="2400" b="1" dirty="0" smtClean="0">
                <a:effectLst>
                  <a:glow rad="101600">
                    <a:srgbClr val="1E0F00">
                      <a:alpha val="60000"/>
                    </a:srgbClr>
                  </a:glow>
                </a:effectLst>
                <a:latin typeface="Candara" panose="020E0502030303020204" pitchFamily="34" charset="0"/>
              </a:rPr>
              <a:t>             van </a:t>
            </a:r>
            <a:r>
              <a:rPr lang="es-ES_tradnl" sz="2400" b="1" dirty="0">
                <a:effectLst>
                  <a:glow rad="101600">
                    <a:srgbClr val="1E0F00">
                      <a:alpha val="60000"/>
                    </a:srgbClr>
                  </a:glow>
                </a:effectLst>
                <a:latin typeface="Candara" panose="020E0502030303020204" pitchFamily="34" charset="0"/>
              </a:rPr>
              <a:t>por delante allanándole el camino. </a:t>
            </a:r>
            <a:r>
              <a:rPr lang="es-ES_tradnl" sz="2400" b="1" dirty="0">
                <a:effectLst>
                  <a:glow rad="101600">
                    <a:srgbClr val="000000">
                      <a:alpha val="60000"/>
                    </a:srgbClr>
                  </a:glow>
                </a:effectLst>
                <a:latin typeface="Candara" panose="020E0502030303020204" pitchFamily="34" charset="0"/>
              </a:rPr>
              <a:t>Esa fue </a:t>
            </a:r>
            <a:r>
              <a:rPr lang="es-ES_tradnl" sz="2400" b="1" dirty="0" smtClean="0">
                <a:effectLst>
                  <a:glow rad="101600">
                    <a:srgbClr val="000000">
                      <a:alpha val="60000"/>
                    </a:srgbClr>
                  </a:glow>
                </a:effectLst>
                <a:latin typeface="Candara" panose="020E0502030303020204" pitchFamily="34" charset="0"/>
              </a:rPr>
              <a:t>            la </a:t>
            </a:r>
            <a:r>
              <a:rPr lang="es-ES_tradnl" sz="2400" b="1" dirty="0">
                <a:effectLst>
                  <a:glow rad="101600">
                    <a:srgbClr val="000000">
                      <a:alpha val="60000"/>
                    </a:srgbClr>
                  </a:glow>
                </a:effectLst>
                <a:latin typeface="Candara" panose="020E0502030303020204" pitchFamily="34" charset="0"/>
              </a:rPr>
              <a:t>misión de Juan Bautista, cuya presencia en medio de Israel hace presentir ya próxima la llegada de Cristo. </a:t>
            </a:r>
            <a:endParaRPr lang="pt-BR" sz="2400" b="1" dirty="0">
              <a:effectLst>
                <a:glow rad="101600">
                  <a:srgbClr val="1E0F00">
                    <a:alpha val="60000"/>
                  </a:srgbClr>
                </a:glow>
              </a:effectLst>
              <a:latin typeface="Candara" panose="020E0502030303020204" pitchFamily="34" charset="0"/>
            </a:endParaRPr>
          </a:p>
        </p:txBody>
      </p:sp>
      <p:sp>
        <p:nvSpPr>
          <p:cNvPr id="6" name="AutoShape 2"/>
          <p:cNvSpPr>
            <a:spLocks noChangeArrowheads="1"/>
          </p:cNvSpPr>
          <p:nvPr/>
        </p:nvSpPr>
        <p:spPr bwMode="auto">
          <a:xfrm>
            <a:off x="540912" y="461554"/>
            <a:ext cx="8055072" cy="570413"/>
          </a:xfrm>
          <a:prstGeom prst="roundRect">
            <a:avLst>
              <a:gd name="adj" fmla="val 20321"/>
            </a:avLst>
          </a:prstGeom>
          <a:solidFill>
            <a:srgbClr val="660066"/>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s-PE" sz="2400" b="1" dirty="0" smtClean="0">
                <a:solidFill>
                  <a:srgbClr val="FFFFFF"/>
                </a:solidFill>
                <a:latin typeface="Times New Roman" pitchFamily="18" charset="0"/>
                <a:cs typeface="Times New Roman" pitchFamily="18" charset="0"/>
              </a:rPr>
              <a:t>LECTIO : </a:t>
            </a:r>
            <a:r>
              <a:rPr lang="es-PE"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es-PE" sz="2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Qué dice el texto? Juan 1,6-8.19-28 </a:t>
            </a:r>
            <a:endParaRPr lang="es-PE" sz="280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Rectangle 3"/>
          <p:cNvSpPr>
            <a:spLocks noChangeArrowheads="1"/>
          </p:cNvSpPr>
          <p:nvPr/>
        </p:nvSpPr>
        <p:spPr bwMode="auto">
          <a:xfrm>
            <a:off x="6165669" y="1361095"/>
            <a:ext cx="243031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ts val="500"/>
              </a:spcBef>
              <a:spcAft>
                <a:spcPts val="500"/>
              </a:spcAft>
            </a:pPr>
            <a:r>
              <a:rPr lang="es-ES_tradnl" sz="2400" b="1" dirty="0" smtClean="0">
                <a:effectLst>
                  <a:glow rad="101600">
                    <a:srgbClr val="000000">
                      <a:alpha val="60000"/>
                    </a:srgbClr>
                  </a:glow>
                </a:effectLst>
                <a:latin typeface="Candara" panose="020E0502030303020204" pitchFamily="34" charset="0"/>
              </a:rPr>
              <a:t>Él </a:t>
            </a:r>
            <a:r>
              <a:rPr lang="es-ES_tradnl" sz="2400" b="1" dirty="0">
                <a:effectLst>
                  <a:glow rad="101600">
                    <a:srgbClr val="000000">
                      <a:alpha val="60000"/>
                    </a:srgbClr>
                  </a:glow>
                </a:effectLst>
                <a:latin typeface="Candara" panose="020E0502030303020204" pitchFamily="34" charset="0"/>
              </a:rPr>
              <a:t>no es el Mesías esperado, sino sólo una voz que clama para que todos se preparen a acoger la luz que llega con Jesús.</a:t>
            </a:r>
            <a:endParaRPr lang="pt-BR" sz="2400" b="1" dirty="0">
              <a:effectLst>
                <a:glow rad="101600">
                  <a:srgbClr val="1E0F00">
                    <a:alpha val="60000"/>
                  </a:srgbClr>
                </a:glow>
              </a:effectLst>
              <a:latin typeface="Candara" panose="020E0502030303020204" pitchFamily="34" charset="0"/>
            </a:endParaRPr>
          </a:p>
        </p:txBody>
      </p:sp>
    </p:spTree>
    <p:extLst>
      <p:ext uri="{BB962C8B-B14F-4D97-AF65-F5344CB8AC3E}">
        <p14:creationId xmlns:p14="http://schemas.microsoft.com/office/powerpoint/2010/main" val="32137285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iterate type="wd">
                                    <p:tmPct val="100000"/>
                                  </p:iterate>
                                  <p:childTnLst>
                                    <p:set>
                                      <p:cBhvr>
                                        <p:cTn id="6" dur="1" fill="hold">
                                          <p:stCondLst>
                                            <p:cond delay="0"/>
                                          </p:stCondLst>
                                        </p:cTn>
                                        <p:tgtEl>
                                          <p:spTgt spid="100355"/>
                                        </p:tgtEl>
                                        <p:attrNameLst>
                                          <p:attrName>style.visibility</p:attrName>
                                        </p:attrNameLst>
                                      </p:cBhvr>
                                      <p:to>
                                        <p:strVal val="visible"/>
                                      </p:to>
                                    </p:set>
                                    <p:animEffect transition="in" filter="blinds(horizontal)">
                                      <p:cBhvr>
                                        <p:cTn id="7" dur="300"/>
                                        <p:tgtEl>
                                          <p:spTgt spid="100355"/>
                                        </p:tgtEl>
                                      </p:cBhvr>
                                    </p:animEffect>
                                  </p:childTnLst>
                                </p:cTn>
                              </p:par>
                            </p:childTnLst>
                          </p:cTn>
                        </p:par>
                        <p:par>
                          <p:cTn id="8" fill="hold">
                            <p:stCondLst>
                              <p:cond delay="12300"/>
                            </p:stCondLst>
                            <p:childTnLst>
                              <p:par>
                                <p:cTn id="9" presetID="3" presetClass="entr" presetSubtype="10" fill="hold" grpId="0" nodeType="afterEffect">
                                  <p:stCondLst>
                                    <p:cond delay="0"/>
                                  </p:stCondLst>
                                  <p:iterate type="wd">
                                    <p:tmPct val="100000"/>
                                  </p:iterate>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3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autoUpdateAnimBg="0"/>
      <p:bldP spid="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184" t="1131" r="3160" b="2780"/>
          <a:stretch/>
        </p:blipFill>
        <p:spPr>
          <a:xfrm>
            <a:off x="531225" y="461554"/>
            <a:ext cx="8125095" cy="5904412"/>
          </a:xfrm>
          <a:prstGeom prst="rect">
            <a:avLst/>
          </a:prstGeom>
        </p:spPr>
      </p:pic>
      <p:sp>
        <p:nvSpPr>
          <p:cNvPr id="4" name="1 Rectángulo"/>
          <p:cNvSpPr/>
          <p:nvPr/>
        </p:nvSpPr>
        <p:spPr>
          <a:xfrm>
            <a:off x="5625737" y="605637"/>
            <a:ext cx="3030583" cy="4524315"/>
          </a:xfrm>
          <a:prstGeom prst="rect">
            <a:avLst/>
          </a:prstGeom>
        </p:spPr>
        <p:txBody>
          <a:bodyPr wrap="square">
            <a:spAutoFit/>
          </a:bodyPr>
          <a:lstStyle/>
          <a:p>
            <a:pPr algn="ctr" fontAlgn="base">
              <a:spcAft>
                <a:spcPct val="0"/>
              </a:spcAft>
              <a:defRPr/>
            </a:pPr>
            <a:r>
              <a:rPr lang="es-ES" sz="2400" b="1" dirty="0" smtClean="0">
                <a:solidFill>
                  <a:srgbClr val="FFFFFF"/>
                </a:solidFill>
                <a:effectLst>
                  <a:glow rad="63500">
                    <a:srgbClr val="270603">
                      <a:alpha val="40000"/>
                    </a:srgbClr>
                  </a:glow>
                  <a:outerShdw blurRad="50800" dist="88900" algn="l" rotWithShape="0">
                    <a:prstClr val="black"/>
                  </a:outerShdw>
                </a:effectLst>
                <a:latin typeface="Arial Black" panose="020B0A04020102020204" pitchFamily="34" charset="0"/>
                <a:cs typeface="Times New Roman" pitchFamily="18" charset="0"/>
              </a:rPr>
              <a:t>Surgió </a:t>
            </a:r>
            <a:r>
              <a:rPr lang="es-ES" sz="2400" b="1" dirty="0">
                <a:solidFill>
                  <a:srgbClr val="FFFFFF"/>
                </a:solidFill>
                <a:effectLst>
                  <a:glow rad="63500">
                    <a:srgbClr val="270603">
                      <a:alpha val="40000"/>
                    </a:srgbClr>
                  </a:glow>
                  <a:outerShdw blurRad="50800" dist="88900" algn="l" rotWithShape="0">
                    <a:prstClr val="black"/>
                  </a:outerShdw>
                </a:effectLst>
                <a:latin typeface="Arial Black" panose="020B0A04020102020204" pitchFamily="34" charset="0"/>
                <a:cs typeface="Times New Roman" pitchFamily="18" charset="0"/>
              </a:rPr>
              <a:t>un hombre, enviado por Dios, que se llamaba Juan: </a:t>
            </a:r>
            <a:r>
              <a:rPr lang="es-ES" sz="2400" b="1" dirty="0">
                <a:solidFill>
                  <a:srgbClr val="FFFFFF"/>
                </a:solidFill>
                <a:effectLst>
                  <a:glow rad="63500">
                    <a:srgbClr val="270603">
                      <a:alpha val="40000"/>
                    </a:srgbClr>
                  </a:glow>
                  <a:outerShdw blurRad="50800" dist="88900" algn="l" rotWithShape="0">
                    <a:prstClr val="black"/>
                  </a:outerShdw>
                </a:effectLst>
                <a:latin typeface="Arial Black" panose="020B0A04020102020204" pitchFamily="34" charset="0"/>
                <a:cs typeface="Times New Roman" pitchFamily="18" charset="0"/>
              </a:rPr>
              <a:t>é</a:t>
            </a:r>
            <a:r>
              <a:rPr lang="es-ES" sz="2400" b="1" dirty="0" smtClean="0">
                <a:solidFill>
                  <a:srgbClr val="FFFFFF"/>
                </a:solidFill>
                <a:effectLst>
                  <a:glow rad="63500">
                    <a:srgbClr val="270603">
                      <a:alpha val="40000"/>
                    </a:srgbClr>
                  </a:glow>
                  <a:outerShdw blurRad="50800" dist="88900" algn="l" rotWithShape="0">
                    <a:prstClr val="black"/>
                  </a:outerShdw>
                </a:effectLst>
                <a:latin typeface="Arial Black" panose="020B0A04020102020204" pitchFamily="34" charset="0"/>
                <a:cs typeface="Times New Roman" pitchFamily="18" charset="0"/>
              </a:rPr>
              <a:t>ste </a:t>
            </a:r>
            <a:r>
              <a:rPr lang="es-ES" sz="2400" b="1" dirty="0">
                <a:solidFill>
                  <a:srgbClr val="FFFFFF"/>
                </a:solidFill>
                <a:effectLst>
                  <a:glow rad="63500">
                    <a:srgbClr val="270603">
                      <a:alpha val="40000"/>
                    </a:srgbClr>
                  </a:glow>
                  <a:outerShdw blurRad="50800" dist="88900" algn="l" rotWithShape="0">
                    <a:prstClr val="black"/>
                  </a:outerShdw>
                </a:effectLst>
                <a:latin typeface="Arial Black" panose="020B0A04020102020204" pitchFamily="34" charset="0"/>
                <a:cs typeface="Times New Roman" pitchFamily="18" charset="0"/>
              </a:rPr>
              <a:t>venía como testigo, para dar testimonio de  la luz, </a:t>
            </a:r>
            <a:r>
              <a:rPr lang="es-ES" sz="2400" b="1" dirty="0" smtClean="0">
                <a:solidFill>
                  <a:srgbClr val="FFFFFF"/>
                </a:solidFill>
                <a:effectLst>
                  <a:glow rad="63500">
                    <a:srgbClr val="270603">
                      <a:alpha val="40000"/>
                    </a:srgbClr>
                  </a:glow>
                  <a:outerShdw blurRad="50800" dist="88900" algn="l" rotWithShape="0">
                    <a:prstClr val="black"/>
                  </a:outerShdw>
                </a:effectLst>
                <a:latin typeface="Arial Black" panose="020B0A04020102020204" pitchFamily="34" charset="0"/>
                <a:cs typeface="Times New Roman" pitchFamily="18" charset="0"/>
              </a:rPr>
              <a:t>para </a:t>
            </a:r>
            <a:r>
              <a:rPr lang="es-ES" sz="2400" b="1" dirty="0">
                <a:solidFill>
                  <a:srgbClr val="FFFFFF"/>
                </a:solidFill>
                <a:effectLst>
                  <a:glow rad="63500">
                    <a:srgbClr val="270603">
                      <a:alpha val="40000"/>
                    </a:srgbClr>
                  </a:glow>
                  <a:outerShdw blurRad="50800" dist="88900" algn="l" rotWithShape="0">
                    <a:prstClr val="black"/>
                  </a:outerShdw>
                </a:effectLst>
                <a:latin typeface="Arial Black" panose="020B0A04020102020204" pitchFamily="34" charset="0"/>
                <a:cs typeface="Times New Roman" pitchFamily="18" charset="0"/>
              </a:rPr>
              <a:t>que por él todos vinieran a la fe. </a:t>
            </a:r>
            <a:r>
              <a:rPr lang="es-ES" sz="2400" b="1" dirty="0" smtClean="0">
                <a:solidFill>
                  <a:srgbClr val="FFFFFF"/>
                </a:solidFill>
                <a:effectLst>
                  <a:glow rad="63500">
                    <a:srgbClr val="270603">
                      <a:alpha val="40000"/>
                    </a:srgbClr>
                  </a:glow>
                  <a:outerShdw blurRad="50800" dist="88900" algn="l" rotWithShape="0">
                    <a:prstClr val="black"/>
                  </a:outerShdw>
                </a:effectLst>
                <a:latin typeface="Arial Black" panose="020B0A04020102020204" pitchFamily="34" charset="0"/>
                <a:cs typeface="Times New Roman" pitchFamily="18" charset="0"/>
              </a:rPr>
              <a:t>No </a:t>
            </a:r>
            <a:r>
              <a:rPr lang="es-ES" sz="2400" b="1" dirty="0">
                <a:solidFill>
                  <a:srgbClr val="FFFFFF"/>
                </a:solidFill>
                <a:effectLst>
                  <a:glow rad="63500">
                    <a:srgbClr val="270603">
                      <a:alpha val="40000"/>
                    </a:srgbClr>
                  </a:glow>
                  <a:outerShdw blurRad="50800" dist="88900" algn="l" rotWithShape="0">
                    <a:prstClr val="black"/>
                  </a:outerShdw>
                </a:effectLst>
                <a:latin typeface="Arial Black" panose="020B0A04020102020204" pitchFamily="34" charset="0"/>
                <a:cs typeface="Times New Roman" pitchFamily="18" charset="0"/>
              </a:rPr>
              <a:t>era él la luz, sino testigo de la luz</a:t>
            </a:r>
            <a:r>
              <a:rPr lang="es-ES" sz="2400" b="1" dirty="0" smtClean="0">
                <a:solidFill>
                  <a:srgbClr val="FFFFFF"/>
                </a:solidFill>
                <a:effectLst>
                  <a:glow rad="63500">
                    <a:srgbClr val="270603">
                      <a:alpha val="40000"/>
                    </a:srgbClr>
                  </a:glow>
                  <a:outerShdw blurRad="50800" dist="88900" algn="l" rotWithShape="0">
                    <a:prstClr val="black"/>
                  </a:outerShdw>
                </a:effectLst>
                <a:latin typeface="Arial Black" panose="020B0A04020102020204" pitchFamily="34" charset="0"/>
                <a:cs typeface="Times New Roman" pitchFamily="18" charset="0"/>
              </a:rPr>
              <a:t>.</a:t>
            </a:r>
            <a:endParaRPr lang="es-ES" sz="2400" dirty="0">
              <a:solidFill>
                <a:srgbClr val="FFFFFF"/>
              </a:solidFill>
              <a:effectLst>
                <a:glow rad="63500">
                  <a:srgbClr val="270603">
                    <a:alpha val="40000"/>
                  </a:srgbClr>
                </a:glow>
                <a:outerShdw blurRad="50800" dist="88900" algn="l" rotWithShape="0">
                  <a:prstClr val="black"/>
                </a:outerShdw>
              </a:effectLst>
              <a:latin typeface="Arial Black" panose="020B0A04020102020204" pitchFamily="34" charset="0"/>
              <a:ea typeface="Arial Unicode MS" pitchFamily="34" charset="-128"/>
              <a:cs typeface="Arial Unicode MS" pitchFamily="34" charset="-128"/>
            </a:endParaRPr>
          </a:p>
        </p:txBody>
      </p:sp>
      <p:sp>
        <p:nvSpPr>
          <p:cNvPr id="3" name="Rectángulo 2"/>
          <p:cNvSpPr/>
          <p:nvPr/>
        </p:nvSpPr>
        <p:spPr>
          <a:xfrm>
            <a:off x="722276" y="527256"/>
            <a:ext cx="2710999" cy="523220"/>
          </a:xfrm>
          <a:prstGeom prst="rect">
            <a:avLst/>
          </a:prstGeom>
        </p:spPr>
        <p:txBody>
          <a:bodyPr wrap="none">
            <a:spAutoFit/>
          </a:bodyPr>
          <a:lstStyle/>
          <a:p>
            <a:pPr fontAlgn="base">
              <a:spcAft>
                <a:spcPct val="0"/>
              </a:spcAft>
              <a:defRPr/>
            </a:pPr>
            <a:r>
              <a:rPr lang="es-ES" sz="2800" b="1" dirty="0">
                <a:solidFill>
                  <a:srgbClr val="FFFFFF"/>
                </a:solidFill>
                <a:effectLst>
                  <a:glow rad="63500">
                    <a:srgbClr val="270603">
                      <a:alpha val="40000"/>
                    </a:srgbClr>
                  </a:glow>
                  <a:outerShdw blurRad="50800" dist="88900" algn="l" rotWithShape="0">
                    <a:prstClr val="black"/>
                  </a:outerShdw>
                </a:effectLst>
                <a:latin typeface="Times New Roman" pitchFamily="18" charset="0"/>
              </a:rPr>
              <a:t>Juan 1,6-8.19-28</a:t>
            </a:r>
          </a:p>
        </p:txBody>
      </p:sp>
    </p:spTree>
    <p:extLst>
      <p:ext uri="{BB962C8B-B14F-4D97-AF65-F5344CB8AC3E}">
        <p14:creationId xmlns:p14="http://schemas.microsoft.com/office/powerpoint/2010/main" val="153868424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1920" t="1016" r="964" b="2857"/>
          <a:stretch/>
        </p:blipFill>
        <p:spPr>
          <a:xfrm>
            <a:off x="531223" y="474777"/>
            <a:ext cx="8125097" cy="5908601"/>
          </a:xfrm>
          <a:prstGeom prst="rect">
            <a:avLst/>
          </a:prstGeom>
          <a:scene3d>
            <a:camera prst="orthographicFront"/>
            <a:lightRig rig="threePt" dir="t"/>
          </a:scene3d>
          <a:sp3d>
            <a:bevelT prst="convex"/>
          </a:sp3d>
        </p:spPr>
      </p:pic>
      <p:sp>
        <p:nvSpPr>
          <p:cNvPr id="3" name="Rectangle 14"/>
          <p:cNvSpPr>
            <a:spLocks noChangeArrowheads="1"/>
          </p:cNvSpPr>
          <p:nvPr/>
        </p:nvSpPr>
        <p:spPr bwMode="auto">
          <a:xfrm>
            <a:off x="5451566" y="474776"/>
            <a:ext cx="3204754"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2400" b="1" dirty="0" smtClean="0">
                <a:ln w="6600">
                  <a:solidFill>
                    <a:sysClr val="windowText" lastClr="000000"/>
                  </a:solidFill>
                  <a:prstDash val="solid"/>
                </a:ln>
                <a:solidFill>
                  <a:srgbClr val="FFFFFF"/>
                </a:solidFill>
                <a:effectLst>
                  <a:glow rad="101600">
                    <a:schemeClr val="accent5">
                      <a:satMod val="175000"/>
                      <a:alpha val="40000"/>
                    </a:schemeClr>
                  </a:glow>
                  <a:outerShdw dist="38100" dir="2700000" algn="tl" rotWithShape="0">
                    <a:schemeClr val="accent2"/>
                  </a:outerShdw>
                </a:effectLst>
                <a:latin typeface="Arial Black" panose="020B0A04020102020204" pitchFamily="34" charset="0"/>
                <a:cs typeface="Times New Roman" pitchFamily="18" charset="0"/>
              </a:rPr>
              <a:t>Y </a:t>
            </a:r>
            <a:r>
              <a:rPr lang="es-ES" sz="2400" b="1" dirty="0">
                <a:ln w="6600">
                  <a:solidFill>
                    <a:sysClr val="windowText" lastClr="000000"/>
                  </a:solidFill>
                  <a:prstDash val="solid"/>
                </a:ln>
                <a:solidFill>
                  <a:srgbClr val="FFFFFF"/>
                </a:solidFill>
                <a:effectLst>
                  <a:glow rad="101600">
                    <a:schemeClr val="accent5">
                      <a:satMod val="175000"/>
                      <a:alpha val="40000"/>
                    </a:schemeClr>
                  </a:glow>
                  <a:outerShdw dist="38100" dir="2700000" algn="tl" rotWithShape="0">
                    <a:schemeClr val="accent2"/>
                  </a:outerShdw>
                </a:effectLst>
                <a:latin typeface="Arial Black" panose="020B0A04020102020204" pitchFamily="34" charset="0"/>
                <a:cs typeface="Times New Roman" pitchFamily="18" charset="0"/>
              </a:rPr>
              <a:t>éste fue el testimonio de Juan, cuando los judíos enviaron desde Jerusalén sacerdotes y levitas a Juan, a que le </a:t>
            </a:r>
            <a:r>
              <a:rPr lang="es-ES" sz="2400" b="1" dirty="0" smtClean="0">
                <a:ln w="6600">
                  <a:solidFill>
                    <a:sysClr val="windowText" lastClr="000000"/>
                  </a:solidFill>
                  <a:prstDash val="solid"/>
                </a:ln>
                <a:solidFill>
                  <a:srgbClr val="FFFFFF"/>
                </a:solidFill>
                <a:effectLst>
                  <a:glow rad="101600">
                    <a:schemeClr val="accent5">
                      <a:satMod val="175000"/>
                      <a:alpha val="40000"/>
                    </a:schemeClr>
                  </a:glow>
                  <a:outerShdw dist="38100" dir="2700000" algn="tl" rotWithShape="0">
                    <a:schemeClr val="accent2"/>
                  </a:outerShdw>
                </a:effectLst>
                <a:latin typeface="Arial Black" panose="020B0A04020102020204" pitchFamily="34" charset="0"/>
                <a:cs typeface="Times New Roman" pitchFamily="18" charset="0"/>
              </a:rPr>
              <a:t>preguntaran</a:t>
            </a:r>
            <a:r>
              <a:rPr lang="es-ES" sz="2400" b="1" dirty="0">
                <a:ln w="6600">
                  <a:solidFill>
                    <a:sysClr val="windowText" lastClr="000000"/>
                  </a:solidFill>
                  <a:prstDash val="solid"/>
                </a:ln>
                <a:solidFill>
                  <a:srgbClr val="FFFFFF"/>
                </a:solidFill>
                <a:effectLst>
                  <a:glow rad="101600">
                    <a:schemeClr val="accent5">
                      <a:satMod val="175000"/>
                      <a:alpha val="40000"/>
                    </a:schemeClr>
                  </a:glow>
                  <a:outerShdw dist="38100" dir="2700000" algn="tl" rotWithShape="0">
                    <a:schemeClr val="accent2"/>
                  </a:outerShdw>
                </a:effectLst>
                <a:latin typeface="Arial Black" panose="020B0A04020102020204" pitchFamily="34" charset="0"/>
                <a:cs typeface="Times New Roman" pitchFamily="18" charset="0"/>
              </a:rPr>
              <a:t>: </a:t>
            </a:r>
            <a:r>
              <a:rPr lang="es-ES" sz="2400" b="1" dirty="0" smtClean="0">
                <a:ln w="6600">
                  <a:solidFill>
                    <a:sysClr val="windowText" lastClr="000000"/>
                  </a:solidFill>
                  <a:prstDash val="solid"/>
                </a:ln>
                <a:solidFill>
                  <a:srgbClr val="FFFFFF"/>
                </a:solidFill>
                <a:effectLst>
                  <a:glow rad="101600">
                    <a:schemeClr val="accent5">
                      <a:satMod val="175000"/>
                      <a:alpha val="40000"/>
                    </a:schemeClr>
                  </a:glow>
                  <a:outerShdw dist="38100" dir="2700000" algn="tl" rotWithShape="0">
                    <a:schemeClr val="accent2"/>
                  </a:outerShdw>
                </a:effectLst>
                <a:latin typeface="Arial Black" panose="020B0A04020102020204" pitchFamily="34" charset="0"/>
                <a:cs typeface="Times New Roman" pitchFamily="18" charset="0"/>
              </a:rPr>
              <a:t>  “¿</a:t>
            </a:r>
            <a:r>
              <a:rPr lang="es-ES" sz="2400" b="1" dirty="0">
                <a:ln w="6600">
                  <a:solidFill>
                    <a:sysClr val="windowText" lastClr="000000"/>
                  </a:solidFill>
                  <a:prstDash val="solid"/>
                </a:ln>
                <a:solidFill>
                  <a:srgbClr val="FFFFFF"/>
                </a:solidFill>
                <a:effectLst>
                  <a:glow rad="101600">
                    <a:schemeClr val="accent5">
                      <a:satMod val="175000"/>
                      <a:alpha val="40000"/>
                    </a:schemeClr>
                  </a:glow>
                  <a:outerShdw dist="38100" dir="2700000" algn="tl" rotWithShape="0">
                    <a:schemeClr val="accent2"/>
                  </a:outerShdw>
                </a:effectLst>
                <a:latin typeface="Arial Black" panose="020B0A04020102020204" pitchFamily="34" charset="0"/>
                <a:cs typeface="Times New Roman" pitchFamily="18" charset="0"/>
              </a:rPr>
              <a:t>Tú quién eres?”. </a:t>
            </a:r>
            <a:r>
              <a:rPr lang="es-ES" sz="2400" b="1" dirty="0" smtClean="0">
                <a:ln w="6600">
                  <a:solidFill>
                    <a:sysClr val="windowText" lastClr="000000"/>
                  </a:solidFill>
                  <a:prstDash val="solid"/>
                </a:ln>
                <a:solidFill>
                  <a:srgbClr val="FFFFFF"/>
                </a:solidFill>
                <a:effectLst>
                  <a:glow rad="101600">
                    <a:schemeClr val="accent5">
                      <a:satMod val="175000"/>
                      <a:alpha val="40000"/>
                    </a:schemeClr>
                  </a:glow>
                  <a:outerShdw dist="38100" dir="2700000" algn="tl" rotWithShape="0">
                    <a:schemeClr val="accent2"/>
                  </a:outerShdw>
                </a:effectLst>
                <a:latin typeface="Arial Black" panose="020B0A04020102020204" pitchFamily="34" charset="0"/>
                <a:cs typeface="Times New Roman" pitchFamily="18" charset="0"/>
              </a:rPr>
              <a:t>Él </a:t>
            </a:r>
            <a:r>
              <a:rPr lang="es-ES" sz="2400" b="1" dirty="0">
                <a:ln w="6600">
                  <a:solidFill>
                    <a:sysClr val="windowText" lastClr="000000"/>
                  </a:solidFill>
                  <a:prstDash val="solid"/>
                </a:ln>
                <a:solidFill>
                  <a:srgbClr val="FFFFFF"/>
                </a:solidFill>
                <a:effectLst>
                  <a:glow rad="101600">
                    <a:schemeClr val="accent5">
                      <a:satMod val="175000"/>
                      <a:alpha val="40000"/>
                    </a:schemeClr>
                  </a:glow>
                  <a:outerShdw dist="38100" dir="2700000" algn="tl" rotWithShape="0">
                    <a:schemeClr val="accent2"/>
                  </a:outerShdw>
                </a:effectLst>
                <a:latin typeface="Arial Black" panose="020B0A04020102020204" pitchFamily="34" charset="0"/>
                <a:cs typeface="Times New Roman" pitchFamily="18" charset="0"/>
              </a:rPr>
              <a:t>confesó sin reservas:</a:t>
            </a:r>
            <a:r>
              <a:rPr lang="es-PE" sz="2400" b="1" dirty="0">
                <a:ln w="6600">
                  <a:solidFill>
                    <a:sysClr val="windowText" lastClr="000000"/>
                  </a:solidFill>
                  <a:prstDash val="solid"/>
                </a:ln>
                <a:solidFill>
                  <a:srgbClr val="FFFFFF"/>
                </a:solidFill>
                <a:effectLst>
                  <a:glow rad="101600">
                    <a:schemeClr val="accent5">
                      <a:satMod val="175000"/>
                      <a:alpha val="40000"/>
                    </a:schemeClr>
                  </a:glow>
                  <a:outerShdw dist="38100" dir="2700000" algn="tl" rotWithShape="0">
                    <a:schemeClr val="accent2"/>
                  </a:outerShdw>
                </a:effectLst>
                <a:latin typeface="Arial Black" panose="020B0A04020102020204" pitchFamily="34" charset="0"/>
                <a:cs typeface="Times New Roman" pitchFamily="18" charset="0"/>
              </a:rPr>
              <a:t>  </a:t>
            </a:r>
          </a:p>
          <a:p>
            <a:pPr algn="ctr" fontAlgn="base">
              <a:spcBef>
                <a:spcPct val="0"/>
              </a:spcBef>
              <a:spcAft>
                <a:spcPct val="0"/>
              </a:spcAft>
              <a:defRPr/>
            </a:pPr>
            <a:r>
              <a:rPr lang="es-PE" sz="2400" b="1" dirty="0">
                <a:ln w="6600">
                  <a:solidFill>
                    <a:sysClr val="windowText" lastClr="000000"/>
                  </a:solidFill>
                  <a:prstDash val="solid"/>
                </a:ln>
                <a:solidFill>
                  <a:srgbClr val="FFFFFF"/>
                </a:solidFill>
                <a:effectLst>
                  <a:glow rad="101600">
                    <a:schemeClr val="accent5">
                      <a:satMod val="175000"/>
                      <a:alpha val="40000"/>
                    </a:schemeClr>
                  </a:glow>
                  <a:outerShdw dist="38100" dir="2700000" algn="tl" rotWithShape="0">
                    <a:schemeClr val="accent2"/>
                  </a:outerShdw>
                </a:effectLst>
                <a:latin typeface="Arial Black" panose="020B0A04020102020204" pitchFamily="34" charset="0"/>
                <a:cs typeface="Times New Roman" pitchFamily="18" charset="0"/>
              </a:rPr>
              <a:t>“Yo no soy el Mesías”. </a:t>
            </a:r>
            <a:endParaRPr lang="es-ES" sz="2400" b="1" dirty="0">
              <a:ln w="6600">
                <a:solidFill>
                  <a:sysClr val="windowText" lastClr="000000"/>
                </a:solidFill>
                <a:prstDash val="solid"/>
              </a:ln>
              <a:solidFill>
                <a:srgbClr val="FFFFFF"/>
              </a:solidFill>
              <a:effectLst>
                <a:glow rad="101600">
                  <a:schemeClr val="accent5">
                    <a:satMod val="175000"/>
                    <a:alpha val="40000"/>
                  </a:schemeClr>
                </a:glow>
                <a:outerShdw dist="38100" dir="2700000" algn="tl" rotWithShape="0">
                  <a:schemeClr val="accent2"/>
                </a:outerShdw>
              </a:effectLst>
              <a:latin typeface="Arial Black" panose="020B0A04020102020204" pitchFamily="34" charset="0"/>
            </a:endParaRPr>
          </a:p>
        </p:txBody>
      </p:sp>
    </p:spTree>
    <p:extLst>
      <p:ext uri="{BB962C8B-B14F-4D97-AF65-F5344CB8AC3E}">
        <p14:creationId xmlns:p14="http://schemas.microsoft.com/office/powerpoint/2010/main" val="281963417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730" y="458370"/>
            <a:ext cx="8089956" cy="5881470"/>
          </a:xfrm>
          <a:prstGeom prst="rect">
            <a:avLst/>
          </a:prstGeom>
          <a:scene3d>
            <a:camera prst="orthographicFront"/>
            <a:lightRig rig="threePt" dir="t"/>
          </a:scene3d>
          <a:sp3d>
            <a:bevelT prst="relaxedInset"/>
          </a:sp3d>
        </p:spPr>
      </p:pic>
      <p:sp>
        <p:nvSpPr>
          <p:cNvPr id="4" name="Rectangle 7"/>
          <p:cNvSpPr>
            <a:spLocks noChangeArrowheads="1"/>
          </p:cNvSpPr>
          <p:nvPr/>
        </p:nvSpPr>
        <p:spPr bwMode="auto">
          <a:xfrm>
            <a:off x="3122177" y="481311"/>
            <a:ext cx="2634189"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defRPr/>
            </a:pPr>
            <a:r>
              <a:rPr lang="es-ES" sz="2400" dirty="0" smtClean="0">
                <a:ln>
                  <a:solidFill>
                    <a:sysClr val="windowText" lastClr="000000"/>
                  </a:solidFill>
                </a:ln>
                <a:solidFill>
                  <a:srgbClr val="FFFFFF"/>
                </a:solidFill>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Le </a:t>
            </a:r>
            <a:r>
              <a:rPr lang="es-ES" sz="2400" dirty="0">
                <a:ln>
                  <a:solidFill>
                    <a:sysClr val="windowText" lastClr="000000"/>
                  </a:solidFill>
                </a:ln>
                <a:solidFill>
                  <a:srgbClr val="FFFFFF"/>
                </a:solidFill>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preguntaron: </a:t>
            </a:r>
            <a:r>
              <a:rPr lang="es-ES" sz="2400" dirty="0" smtClean="0">
                <a:ln>
                  <a:solidFill>
                    <a:sysClr val="windowText" lastClr="000000"/>
                  </a:solidFill>
                </a:ln>
                <a:solidFill>
                  <a:srgbClr val="FFFFFF"/>
                </a:solidFill>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           </a:t>
            </a:r>
            <a:r>
              <a:rPr lang="es-ES" sz="2400" i="1" dirty="0" smtClean="0">
                <a:ln>
                  <a:solidFill>
                    <a:sysClr val="windowText" lastClr="000000"/>
                  </a:solidFill>
                </a:ln>
                <a:solidFill>
                  <a:srgbClr val="FFFFFF"/>
                </a:solidFill>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a:t>
            </a:r>
            <a:r>
              <a:rPr lang="es-ES" sz="2400" b="1" i="1" dirty="0" smtClean="0">
                <a:ln>
                  <a:solidFill>
                    <a:sysClr val="windowText" lastClr="000000"/>
                  </a:solidFill>
                </a:ln>
                <a:solidFill>
                  <a:srgbClr val="FFFFFF"/>
                </a:solidFill>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a:t>
            </a:r>
            <a:r>
              <a:rPr lang="es-ES" sz="2400" b="1" dirty="0" smtClean="0">
                <a:ln>
                  <a:solidFill>
                    <a:sysClr val="windowText" lastClr="000000"/>
                  </a:solidFill>
                </a:ln>
                <a:solidFill>
                  <a:srgbClr val="FFFFFF"/>
                </a:solidFill>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Entonces</a:t>
            </a:r>
            <a:r>
              <a:rPr lang="es-ES" sz="2400" b="1" dirty="0">
                <a:ln>
                  <a:solidFill>
                    <a:sysClr val="windowText" lastClr="000000"/>
                  </a:solidFill>
                </a:ln>
                <a:solidFill>
                  <a:srgbClr val="FFFFFF"/>
                </a:solidFill>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 ¿qué? ¿Eres tú, Elías?” </a:t>
            </a:r>
            <a:r>
              <a:rPr lang="es-ES" sz="2400" dirty="0" smtClean="0">
                <a:ln>
                  <a:solidFill>
                    <a:sysClr val="windowText" lastClr="000000"/>
                  </a:solidFill>
                </a:ln>
                <a:solidFill>
                  <a:srgbClr val="FFFFFF"/>
                </a:solidFill>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                   Él </a:t>
            </a:r>
            <a:r>
              <a:rPr lang="es-ES" sz="2400" dirty="0">
                <a:ln>
                  <a:solidFill>
                    <a:sysClr val="windowText" lastClr="000000"/>
                  </a:solidFill>
                </a:ln>
                <a:solidFill>
                  <a:srgbClr val="FFFFFF"/>
                </a:solidFill>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dijo: </a:t>
            </a:r>
            <a:r>
              <a:rPr lang="es-ES" sz="2400" dirty="0" smtClean="0">
                <a:ln>
                  <a:solidFill>
                    <a:sysClr val="windowText" lastClr="000000"/>
                  </a:solidFill>
                </a:ln>
                <a:solidFill>
                  <a:srgbClr val="FFFFFF"/>
                </a:solidFill>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                      </a:t>
            </a:r>
            <a:r>
              <a:rPr lang="es-ES" sz="2800" b="1" dirty="0" smtClean="0">
                <a:ln>
                  <a:solidFill>
                    <a:sysClr val="windowText" lastClr="000000"/>
                  </a:solidFill>
                </a:ln>
                <a:solidFill>
                  <a:srgbClr val="FFFF00"/>
                </a:solidFill>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 </a:t>
            </a:r>
            <a:r>
              <a:rPr lang="es-ES" sz="2800" b="1" dirty="0">
                <a:ln>
                  <a:solidFill>
                    <a:sysClr val="windowText" lastClr="000000"/>
                  </a:solidFill>
                </a:ln>
                <a:solidFill>
                  <a:srgbClr val="FFFF00"/>
                </a:solidFill>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“No lo soy” </a:t>
            </a:r>
            <a:r>
              <a:rPr lang="es-ES" sz="2800" b="1" dirty="0" smtClean="0">
                <a:ln>
                  <a:solidFill>
                    <a:sysClr val="windowText" lastClr="000000"/>
                  </a:solidFill>
                </a:ln>
                <a:solidFill>
                  <a:srgbClr val="FFFF00"/>
                </a:solidFill>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 </a:t>
            </a:r>
            <a:r>
              <a:rPr lang="es-ES" sz="2400" b="1" dirty="0" smtClean="0">
                <a:ln>
                  <a:solidFill>
                    <a:sysClr val="windowText" lastClr="000000"/>
                  </a:solidFill>
                </a:ln>
                <a:solidFill>
                  <a:srgbClr val="FFFFFF"/>
                </a:solidFill>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a:t>
            </a:r>
            <a:r>
              <a:rPr lang="es-ES" sz="2400" b="1" dirty="0">
                <a:ln>
                  <a:solidFill>
                    <a:sysClr val="windowText" lastClr="000000"/>
                  </a:solidFill>
                </a:ln>
                <a:solidFill>
                  <a:srgbClr val="FFFFFF"/>
                </a:solidFill>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Eres tú el profeta</a:t>
            </a:r>
            <a:r>
              <a:rPr lang="es-ES" sz="2400" b="1" dirty="0" smtClean="0">
                <a:ln>
                  <a:solidFill>
                    <a:sysClr val="windowText" lastClr="000000"/>
                  </a:solidFill>
                </a:ln>
                <a:solidFill>
                  <a:srgbClr val="FFFFFF"/>
                </a:solidFill>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  </a:t>
            </a:r>
            <a:r>
              <a:rPr lang="es-ES" sz="2800" b="1" dirty="0">
                <a:ln>
                  <a:solidFill>
                    <a:sysClr val="windowText" lastClr="000000"/>
                  </a:solidFill>
                </a:ln>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Respondió: </a:t>
            </a:r>
            <a:r>
              <a:rPr lang="es-ES" sz="2800" b="1" dirty="0" smtClean="0">
                <a:ln>
                  <a:solidFill>
                    <a:sysClr val="windowText" lastClr="000000"/>
                  </a:solidFill>
                </a:ln>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                    </a:t>
            </a:r>
            <a:r>
              <a:rPr lang="es-ES" sz="2800" b="1" i="1" dirty="0" smtClean="0">
                <a:ln>
                  <a:solidFill>
                    <a:sysClr val="windowText" lastClr="000000"/>
                  </a:solidFill>
                </a:ln>
                <a:solidFill>
                  <a:srgbClr val="FFFF00"/>
                </a:solidFill>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a:t>
            </a:r>
            <a:r>
              <a:rPr lang="es-ES" sz="2800" b="1" i="1" dirty="0">
                <a:ln>
                  <a:solidFill>
                    <a:sysClr val="windowText" lastClr="000000"/>
                  </a:solidFill>
                </a:ln>
                <a:solidFill>
                  <a:srgbClr val="FFFF00"/>
                </a:solidFill>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cs typeface="Times New Roman" pitchFamily="18" charset="0"/>
              </a:rPr>
              <a:t>No”.</a:t>
            </a:r>
            <a:endParaRPr lang="es-ES" sz="2800" b="1" i="1" dirty="0">
              <a:ln>
                <a:solidFill>
                  <a:sysClr val="windowText" lastClr="000000"/>
                </a:solidFill>
              </a:ln>
              <a:solidFill>
                <a:srgbClr val="FFFF00"/>
              </a:solidFill>
              <a:effectLst>
                <a:glow rad="139700">
                  <a:schemeClr val="accent5">
                    <a:satMod val="175000"/>
                    <a:alpha val="40000"/>
                  </a:schemeClr>
                </a:glow>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52773725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plain horizontal">
  <a:themeElements>
    <a:clrScheme name="plain horizont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plain horizont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in horizonta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plain horizonta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plain horizonta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plain horizonta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plain horizonta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plain horizonta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plain horizonta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plain horizonta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plain horizonta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plain horizonta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plain horizonta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plain horizonta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plain horizonta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plain horizonta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plain horizonta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plain horizonta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1022</TotalTime>
  <Words>1667</Words>
  <Application>Microsoft Office PowerPoint</Application>
  <PresentationFormat>Presentación en pantalla (4:3)</PresentationFormat>
  <Paragraphs>104</Paragraphs>
  <Slides>31</Slides>
  <Notes>1</Notes>
  <HiddenSlides>0</HiddenSlides>
  <MMClips>1</MMClips>
  <ScaleCrop>false</ScaleCrop>
  <HeadingPairs>
    <vt:vector size="6" baseType="variant">
      <vt:variant>
        <vt:lpstr>Fuentes usadas</vt:lpstr>
      </vt:variant>
      <vt:variant>
        <vt:i4>23</vt:i4>
      </vt:variant>
      <vt:variant>
        <vt:lpstr>Tema</vt:lpstr>
      </vt:variant>
      <vt:variant>
        <vt:i4>1</vt:i4>
      </vt:variant>
      <vt:variant>
        <vt:lpstr>Títulos de diapositiva</vt:lpstr>
      </vt:variant>
      <vt:variant>
        <vt:i4>31</vt:i4>
      </vt:variant>
    </vt:vector>
  </HeadingPairs>
  <TitlesOfParts>
    <vt:vector size="55" baseType="lpstr">
      <vt:lpstr>Adobe Caslon Pro Bold</vt:lpstr>
      <vt:lpstr>Algerian</vt:lpstr>
      <vt:lpstr>Arial</vt:lpstr>
      <vt:lpstr>Arial Black</vt:lpstr>
      <vt:lpstr>Arial Narrow</vt:lpstr>
      <vt:lpstr>Arial Rounded MT Bold</vt:lpstr>
      <vt:lpstr>Arial Unicode MS</vt:lpstr>
      <vt:lpstr>Britannic Bold</vt:lpstr>
      <vt:lpstr>Calibri</vt:lpstr>
      <vt:lpstr>Calibri Light</vt:lpstr>
      <vt:lpstr>Candara</vt:lpstr>
      <vt:lpstr>Comic Sans MS</vt:lpstr>
      <vt:lpstr>Eras Demi ITC</vt:lpstr>
      <vt:lpstr>Georgia</vt:lpstr>
      <vt:lpstr>Impact</vt:lpstr>
      <vt:lpstr>Poor Richard</vt:lpstr>
      <vt:lpstr>Rockwell Extra Bold</vt:lpstr>
      <vt:lpstr>Swis721 BlkCn BT</vt:lpstr>
      <vt:lpstr>Swis721 BT</vt:lpstr>
      <vt:lpstr>Tahoma</vt:lpstr>
      <vt:lpstr>Tekton Pro</vt:lpstr>
      <vt:lpstr>Times New Roman</vt:lpstr>
      <vt:lpstr>Wingdings</vt:lpstr>
      <vt:lpstr>plain horizontal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Usuario de Windows</cp:lastModifiedBy>
  <cp:revision>121</cp:revision>
  <dcterms:created xsi:type="dcterms:W3CDTF">2017-12-11T04:06:20Z</dcterms:created>
  <dcterms:modified xsi:type="dcterms:W3CDTF">2020-12-07T16:30:16Z</dcterms:modified>
</cp:coreProperties>
</file>