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89" r:id="rId4"/>
    <p:sldId id="290"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156D"/>
    <a:srgbClr val="FFFFFF"/>
    <a:srgbClr val="D3D7F3"/>
    <a:srgbClr val="CACEED"/>
    <a:srgbClr val="DFDBF7"/>
    <a:srgbClr val="F0EDFC"/>
    <a:srgbClr val="0066FF"/>
    <a:srgbClr val="FDC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773" y="62"/>
      </p:cViewPr>
      <p:guideLst/>
    </p:cSldViewPr>
  </p:slideViewPr>
  <p:notesTextViewPr>
    <p:cViewPr>
      <p:scale>
        <a:sx n="1" d="1"/>
        <a:sy n="1" d="1"/>
      </p:scale>
      <p:origin x="0" y="0"/>
    </p:cViewPr>
  </p:notesTextViewPr>
  <p:sorterViewPr>
    <p:cViewPr>
      <p:scale>
        <a:sx n="100" d="100"/>
        <a:sy n="100" d="100"/>
      </p:scale>
      <p:origin x="0" y="-17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smtClean="0">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latin typeface="Times New Roman" pitchFamily="18" charset="0"/>
              </a:defRPr>
            </a:lvl1pPr>
          </a:lstStyle>
          <a:p>
            <a:pPr>
              <a:defRPr/>
            </a:pPr>
            <a:fld id="{03D139E1-85AA-49AE-9725-20EAF34898A7}" type="slidenum">
              <a:rPr lang="en-US"/>
              <a:pPr>
                <a:defRPr/>
              </a:pPr>
              <a:t>‹Nº›</a:t>
            </a:fld>
            <a:endParaRPr lang="en-US"/>
          </a:p>
        </p:txBody>
      </p:sp>
    </p:spTree>
    <p:extLst>
      <p:ext uri="{BB962C8B-B14F-4D97-AF65-F5344CB8AC3E}">
        <p14:creationId xmlns:p14="http://schemas.microsoft.com/office/powerpoint/2010/main" val="342413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smtClean="0">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latin typeface="Times New Roman" pitchFamily="18" charset="0"/>
              </a:defRPr>
            </a:lvl1pPr>
          </a:lstStyle>
          <a:p>
            <a:pPr>
              <a:defRPr/>
            </a:pPr>
            <a:fld id="{8BC9B245-EC74-4E7F-B879-3BCFD2F09625}" type="slidenum">
              <a:rPr lang="en-US"/>
              <a:pPr>
                <a:defRPr/>
              </a:pPr>
              <a:t>‹Nº›</a:t>
            </a:fld>
            <a:endParaRPr lang="en-US"/>
          </a:p>
        </p:txBody>
      </p:sp>
    </p:spTree>
    <p:extLst>
      <p:ext uri="{BB962C8B-B14F-4D97-AF65-F5344CB8AC3E}">
        <p14:creationId xmlns:p14="http://schemas.microsoft.com/office/powerpoint/2010/main" val="201500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152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11430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smtClean="0">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latin typeface="Times New Roman" pitchFamily="18" charset="0"/>
              </a:defRPr>
            </a:lvl1pPr>
          </a:lstStyle>
          <a:p>
            <a:pPr>
              <a:defRPr/>
            </a:pPr>
            <a:fld id="{EB5FE162-3573-4287-9886-CE9773DC8DC8}" type="slidenum">
              <a:rPr lang="en-US"/>
              <a:pPr>
                <a:defRPr/>
              </a:pPr>
              <a:t>‹Nº›</a:t>
            </a:fld>
            <a:endParaRPr lang="en-US"/>
          </a:p>
        </p:txBody>
      </p:sp>
    </p:spTree>
    <p:extLst>
      <p:ext uri="{BB962C8B-B14F-4D97-AF65-F5344CB8AC3E}">
        <p14:creationId xmlns:p14="http://schemas.microsoft.com/office/powerpoint/2010/main" val="331252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8917425E-D124-4053-B49F-99E6BF3204B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310886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802FCECF-613F-4776-A05F-BF39C10A568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430970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23711D47-BD05-49DE-A8FE-0C8F6B99132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230977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3403ACD3-8DAA-4679-92E2-408D0AA54A3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187400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873D12FB-C550-4672-BC18-C8214BFB41C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548086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36ABD947-2CAF-4159-8796-90EEE9851A1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6812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16EDC7B9-7BA0-4FE7-A52A-01986720B2B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5827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6B025D1-6B3E-420C-94C8-068754B239D4}"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3361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smtClean="0">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latin typeface="Times New Roman" pitchFamily="18" charset="0"/>
              </a:defRPr>
            </a:lvl1pPr>
          </a:lstStyle>
          <a:p>
            <a:pPr>
              <a:defRPr/>
            </a:pPr>
            <a:fld id="{8F10065E-1A96-44BD-AF1C-BE1C69EC08AC}" type="slidenum">
              <a:rPr lang="en-US"/>
              <a:pPr>
                <a:defRPr/>
              </a:pPr>
              <a:t>‹Nº›</a:t>
            </a:fld>
            <a:endParaRPr lang="en-US"/>
          </a:p>
        </p:txBody>
      </p:sp>
    </p:spTree>
    <p:extLst>
      <p:ext uri="{BB962C8B-B14F-4D97-AF65-F5344CB8AC3E}">
        <p14:creationId xmlns:p14="http://schemas.microsoft.com/office/powerpoint/2010/main" val="3329421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19BC5CCF-1AE2-455C-8BA2-1C524FE81B5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975590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D6E8C6C1-399F-437B-8B99-F222C408DF0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103997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E83B97A5-BF5B-4211-9428-C5F338F660C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1039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smtClean="0">
                <a:latin typeface="Times New Roman" pitchFamily="18" charset="0"/>
              </a:defRPr>
            </a:lvl1pPr>
          </a:lstStyle>
          <a:p>
            <a:pPr>
              <a:defRPr/>
            </a:pPr>
            <a:endParaRPr lang="en-US"/>
          </a:p>
        </p:txBody>
      </p:sp>
      <p:sp>
        <p:nvSpPr>
          <p:cNvPr id="5" name="4 Marcador de pie de página"/>
          <p:cNvSpPr>
            <a:spLocks noGrp="1"/>
          </p:cNvSpPr>
          <p:nvPr>
            <p:ph type="ftr" sz="quarter" idx="11"/>
          </p:nvPr>
        </p:nvSpPr>
        <p:spPr/>
        <p:txBody>
          <a:bodyPr/>
          <a:lstStyle>
            <a:lvl1pPr>
              <a:defRPr smtClean="0">
                <a:latin typeface="Times New Roman" pitchFamily="18" charset="0"/>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smtClean="0">
                <a:latin typeface="Times New Roman" pitchFamily="18" charset="0"/>
              </a:defRPr>
            </a:lvl1pPr>
          </a:lstStyle>
          <a:p>
            <a:pPr>
              <a:defRPr/>
            </a:pPr>
            <a:fld id="{AB6518A5-9F63-4312-AB66-0E70EBF34F2C}" type="slidenum">
              <a:rPr lang="en-US"/>
              <a:pPr>
                <a:defRPr/>
              </a:pPr>
              <a:t>‹Nº›</a:t>
            </a:fld>
            <a:endParaRPr lang="en-US"/>
          </a:p>
        </p:txBody>
      </p:sp>
    </p:spTree>
    <p:extLst>
      <p:ext uri="{BB962C8B-B14F-4D97-AF65-F5344CB8AC3E}">
        <p14:creationId xmlns:p14="http://schemas.microsoft.com/office/powerpoint/2010/main" val="350265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371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3340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smtClean="0">
                <a:latin typeface="Times New Roman" pitchFamily="18" charset="0"/>
              </a:defRPr>
            </a:lvl1pPr>
          </a:lstStyle>
          <a:p>
            <a:pPr>
              <a:defRPr/>
            </a:pPr>
            <a:endParaRPr lang="en-US"/>
          </a:p>
        </p:txBody>
      </p:sp>
      <p:sp>
        <p:nvSpPr>
          <p:cNvPr id="6" name="5 Marcador de pie de página"/>
          <p:cNvSpPr>
            <a:spLocks noGrp="1"/>
          </p:cNvSpPr>
          <p:nvPr>
            <p:ph type="ftr" sz="quarter" idx="11"/>
          </p:nvPr>
        </p:nvSpPr>
        <p:spPr/>
        <p:txBody>
          <a:bodyPr/>
          <a:lstStyle>
            <a:lvl1pPr>
              <a:defRPr smtClean="0">
                <a:latin typeface="Times New Roman" pitchFamily="18" charset="0"/>
              </a:defRPr>
            </a:lvl1pPr>
          </a:lstStyle>
          <a:p>
            <a:pPr>
              <a:defRPr/>
            </a:pPr>
            <a:endParaRPr lang="en-US"/>
          </a:p>
        </p:txBody>
      </p:sp>
      <p:sp>
        <p:nvSpPr>
          <p:cNvPr id="7" name="6 Marcador de número de diapositiva"/>
          <p:cNvSpPr>
            <a:spLocks noGrp="1"/>
          </p:cNvSpPr>
          <p:nvPr>
            <p:ph type="sldNum" sz="quarter" idx="12"/>
          </p:nvPr>
        </p:nvSpPr>
        <p:spPr/>
        <p:txBody>
          <a:bodyPr/>
          <a:lstStyle>
            <a:lvl1pPr>
              <a:defRPr smtClean="0">
                <a:latin typeface="Times New Roman" pitchFamily="18" charset="0"/>
              </a:defRPr>
            </a:lvl1pPr>
          </a:lstStyle>
          <a:p>
            <a:pPr>
              <a:defRPr/>
            </a:pPr>
            <a:fld id="{A7641D7B-827B-4CE2-8524-F41F4D2C1BEA}" type="slidenum">
              <a:rPr lang="en-US"/>
              <a:pPr>
                <a:defRPr/>
              </a:pPr>
              <a:t>‹Nº›</a:t>
            </a:fld>
            <a:endParaRPr lang="en-US"/>
          </a:p>
        </p:txBody>
      </p:sp>
    </p:spTree>
    <p:extLst>
      <p:ext uri="{BB962C8B-B14F-4D97-AF65-F5344CB8AC3E}">
        <p14:creationId xmlns:p14="http://schemas.microsoft.com/office/powerpoint/2010/main" val="74521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smtClean="0">
                <a:latin typeface="Times New Roman" pitchFamily="18" charset="0"/>
              </a:defRPr>
            </a:lvl1pPr>
          </a:lstStyle>
          <a:p>
            <a:pPr>
              <a:defRPr/>
            </a:pPr>
            <a:endParaRPr lang="en-US"/>
          </a:p>
        </p:txBody>
      </p:sp>
      <p:sp>
        <p:nvSpPr>
          <p:cNvPr id="8" name="7 Marcador de pie de página"/>
          <p:cNvSpPr>
            <a:spLocks noGrp="1"/>
          </p:cNvSpPr>
          <p:nvPr>
            <p:ph type="ftr" sz="quarter" idx="11"/>
          </p:nvPr>
        </p:nvSpPr>
        <p:spPr/>
        <p:txBody>
          <a:bodyPr/>
          <a:lstStyle>
            <a:lvl1pPr>
              <a:defRPr smtClean="0">
                <a:latin typeface="Times New Roman" pitchFamily="18" charset="0"/>
              </a:defRPr>
            </a:lvl1pPr>
          </a:lstStyle>
          <a:p>
            <a:pPr>
              <a:defRPr/>
            </a:pPr>
            <a:endParaRPr lang="en-US"/>
          </a:p>
        </p:txBody>
      </p:sp>
      <p:sp>
        <p:nvSpPr>
          <p:cNvPr id="9" name="8 Marcador de número de diapositiva"/>
          <p:cNvSpPr>
            <a:spLocks noGrp="1"/>
          </p:cNvSpPr>
          <p:nvPr>
            <p:ph type="sldNum" sz="quarter" idx="12"/>
          </p:nvPr>
        </p:nvSpPr>
        <p:spPr/>
        <p:txBody>
          <a:bodyPr/>
          <a:lstStyle>
            <a:lvl1pPr>
              <a:defRPr smtClean="0">
                <a:latin typeface="Times New Roman" pitchFamily="18" charset="0"/>
              </a:defRPr>
            </a:lvl1pPr>
          </a:lstStyle>
          <a:p>
            <a:pPr>
              <a:defRPr/>
            </a:pPr>
            <a:fld id="{924DAF4F-5ECD-43D8-9DC9-98709F3D6AF1}" type="slidenum">
              <a:rPr lang="en-US"/>
              <a:pPr>
                <a:defRPr/>
              </a:pPr>
              <a:t>‹Nº›</a:t>
            </a:fld>
            <a:endParaRPr lang="en-US"/>
          </a:p>
        </p:txBody>
      </p:sp>
    </p:spTree>
    <p:extLst>
      <p:ext uri="{BB962C8B-B14F-4D97-AF65-F5344CB8AC3E}">
        <p14:creationId xmlns:p14="http://schemas.microsoft.com/office/powerpoint/2010/main" val="350795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smtClean="0">
                <a:latin typeface="Times New Roman" pitchFamily="18" charset="0"/>
              </a:defRPr>
            </a:lvl1pPr>
          </a:lstStyle>
          <a:p>
            <a:pPr>
              <a:defRPr/>
            </a:pPr>
            <a:endParaRPr lang="en-US"/>
          </a:p>
        </p:txBody>
      </p:sp>
      <p:sp>
        <p:nvSpPr>
          <p:cNvPr id="4" name="3 Marcador de pie de página"/>
          <p:cNvSpPr>
            <a:spLocks noGrp="1"/>
          </p:cNvSpPr>
          <p:nvPr>
            <p:ph type="ftr" sz="quarter" idx="11"/>
          </p:nvPr>
        </p:nvSpPr>
        <p:spPr/>
        <p:txBody>
          <a:bodyPr/>
          <a:lstStyle>
            <a:lvl1pPr>
              <a:defRPr smtClean="0">
                <a:latin typeface="Times New Roman" pitchFamily="18" charset="0"/>
              </a:defRPr>
            </a:lvl1pPr>
          </a:lstStyle>
          <a:p>
            <a:pPr>
              <a:defRPr/>
            </a:pPr>
            <a:endParaRPr lang="en-US"/>
          </a:p>
        </p:txBody>
      </p:sp>
      <p:sp>
        <p:nvSpPr>
          <p:cNvPr id="5" name="4 Marcador de número de diapositiva"/>
          <p:cNvSpPr>
            <a:spLocks noGrp="1"/>
          </p:cNvSpPr>
          <p:nvPr>
            <p:ph type="sldNum" sz="quarter" idx="12"/>
          </p:nvPr>
        </p:nvSpPr>
        <p:spPr/>
        <p:txBody>
          <a:bodyPr/>
          <a:lstStyle>
            <a:lvl1pPr>
              <a:defRPr smtClean="0">
                <a:latin typeface="Times New Roman" pitchFamily="18" charset="0"/>
              </a:defRPr>
            </a:lvl1pPr>
          </a:lstStyle>
          <a:p>
            <a:pPr>
              <a:defRPr/>
            </a:pPr>
            <a:fld id="{344966FB-B46E-4A89-9A88-5274542983BB}" type="slidenum">
              <a:rPr lang="en-US"/>
              <a:pPr>
                <a:defRPr/>
              </a:pPr>
              <a:t>‹Nº›</a:t>
            </a:fld>
            <a:endParaRPr lang="en-US"/>
          </a:p>
        </p:txBody>
      </p:sp>
    </p:spTree>
    <p:extLst>
      <p:ext uri="{BB962C8B-B14F-4D97-AF65-F5344CB8AC3E}">
        <p14:creationId xmlns:p14="http://schemas.microsoft.com/office/powerpoint/2010/main" val="252671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smtClean="0">
                <a:latin typeface="Times New Roman" pitchFamily="18" charset="0"/>
              </a:defRPr>
            </a:lvl1pPr>
          </a:lstStyle>
          <a:p>
            <a:pPr>
              <a:defRPr/>
            </a:pPr>
            <a:endParaRPr lang="en-US"/>
          </a:p>
        </p:txBody>
      </p:sp>
      <p:sp>
        <p:nvSpPr>
          <p:cNvPr id="3" name="2 Marcador de pie de página"/>
          <p:cNvSpPr>
            <a:spLocks noGrp="1"/>
          </p:cNvSpPr>
          <p:nvPr>
            <p:ph type="ftr" sz="quarter" idx="11"/>
          </p:nvPr>
        </p:nvSpPr>
        <p:spPr/>
        <p:txBody>
          <a:bodyPr/>
          <a:lstStyle>
            <a:lvl1pPr>
              <a:defRPr smtClean="0">
                <a:latin typeface="Times New Roman" pitchFamily="18" charset="0"/>
              </a:defRPr>
            </a:lvl1pPr>
          </a:lstStyle>
          <a:p>
            <a:pPr>
              <a:defRPr/>
            </a:pPr>
            <a:endParaRPr lang="en-US"/>
          </a:p>
        </p:txBody>
      </p:sp>
      <p:sp>
        <p:nvSpPr>
          <p:cNvPr id="4" name="3 Marcador de número de diapositiva"/>
          <p:cNvSpPr>
            <a:spLocks noGrp="1"/>
          </p:cNvSpPr>
          <p:nvPr>
            <p:ph type="sldNum" sz="quarter" idx="12"/>
          </p:nvPr>
        </p:nvSpPr>
        <p:spPr/>
        <p:txBody>
          <a:bodyPr/>
          <a:lstStyle>
            <a:lvl1pPr>
              <a:defRPr smtClean="0">
                <a:latin typeface="Times New Roman" pitchFamily="18" charset="0"/>
              </a:defRPr>
            </a:lvl1pPr>
          </a:lstStyle>
          <a:p>
            <a:pPr>
              <a:defRPr/>
            </a:pPr>
            <a:fld id="{5F5F425C-0E00-470B-8C2C-7CA5282E6BD3}" type="slidenum">
              <a:rPr lang="en-US"/>
              <a:pPr>
                <a:defRPr/>
              </a:pPr>
              <a:t>‹Nº›</a:t>
            </a:fld>
            <a:endParaRPr lang="en-US"/>
          </a:p>
        </p:txBody>
      </p:sp>
    </p:spTree>
    <p:extLst>
      <p:ext uri="{BB962C8B-B14F-4D97-AF65-F5344CB8AC3E}">
        <p14:creationId xmlns:p14="http://schemas.microsoft.com/office/powerpoint/2010/main" val="108718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atin typeface="Times New Roman" pitchFamily="18" charset="0"/>
              </a:defRPr>
            </a:lvl1pPr>
          </a:lstStyle>
          <a:p>
            <a:pPr>
              <a:defRPr/>
            </a:pPr>
            <a:endParaRPr lang="en-US"/>
          </a:p>
        </p:txBody>
      </p:sp>
      <p:sp>
        <p:nvSpPr>
          <p:cNvPr id="6" name="5 Marcador de pie de página"/>
          <p:cNvSpPr>
            <a:spLocks noGrp="1"/>
          </p:cNvSpPr>
          <p:nvPr>
            <p:ph type="ftr" sz="quarter" idx="11"/>
          </p:nvPr>
        </p:nvSpPr>
        <p:spPr/>
        <p:txBody>
          <a:bodyPr/>
          <a:lstStyle>
            <a:lvl1pPr>
              <a:defRPr smtClean="0">
                <a:latin typeface="Times New Roman" pitchFamily="18" charset="0"/>
              </a:defRPr>
            </a:lvl1pPr>
          </a:lstStyle>
          <a:p>
            <a:pPr>
              <a:defRPr/>
            </a:pPr>
            <a:endParaRPr lang="en-US"/>
          </a:p>
        </p:txBody>
      </p:sp>
      <p:sp>
        <p:nvSpPr>
          <p:cNvPr id="7" name="6 Marcador de número de diapositiva"/>
          <p:cNvSpPr>
            <a:spLocks noGrp="1"/>
          </p:cNvSpPr>
          <p:nvPr>
            <p:ph type="sldNum" sz="quarter" idx="12"/>
          </p:nvPr>
        </p:nvSpPr>
        <p:spPr/>
        <p:txBody>
          <a:bodyPr/>
          <a:lstStyle>
            <a:lvl1pPr>
              <a:defRPr smtClean="0">
                <a:latin typeface="Times New Roman" pitchFamily="18" charset="0"/>
              </a:defRPr>
            </a:lvl1pPr>
          </a:lstStyle>
          <a:p>
            <a:pPr>
              <a:defRPr/>
            </a:pPr>
            <a:fld id="{97862975-D17E-41E8-82B8-675F44A2F8F9}" type="slidenum">
              <a:rPr lang="en-US"/>
              <a:pPr>
                <a:defRPr/>
              </a:pPr>
              <a:t>‹Nº›</a:t>
            </a:fld>
            <a:endParaRPr lang="en-US"/>
          </a:p>
        </p:txBody>
      </p:sp>
    </p:spTree>
    <p:extLst>
      <p:ext uri="{BB962C8B-B14F-4D97-AF65-F5344CB8AC3E}">
        <p14:creationId xmlns:p14="http://schemas.microsoft.com/office/powerpoint/2010/main" val="48391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smtClean="0">
                <a:latin typeface="Times New Roman" pitchFamily="18" charset="0"/>
              </a:defRPr>
            </a:lvl1pPr>
          </a:lstStyle>
          <a:p>
            <a:pPr>
              <a:defRPr/>
            </a:pPr>
            <a:endParaRPr lang="en-US"/>
          </a:p>
        </p:txBody>
      </p:sp>
      <p:sp>
        <p:nvSpPr>
          <p:cNvPr id="6" name="5 Marcador de pie de página"/>
          <p:cNvSpPr>
            <a:spLocks noGrp="1"/>
          </p:cNvSpPr>
          <p:nvPr>
            <p:ph type="ftr" sz="quarter" idx="11"/>
          </p:nvPr>
        </p:nvSpPr>
        <p:spPr/>
        <p:txBody>
          <a:bodyPr/>
          <a:lstStyle>
            <a:lvl1pPr>
              <a:defRPr smtClean="0">
                <a:latin typeface="Times New Roman" pitchFamily="18" charset="0"/>
              </a:defRPr>
            </a:lvl1pPr>
          </a:lstStyle>
          <a:p>
            <a:pPr>
              <a:defRPr/>
            </a:pPr>
            <a:endParaRPr lang="en-US"/>
          </a:p>
        </p:txBody>
      </p:sp>
      <p:sp>
        <p:nvSpPr>
          <p:cNvPr id="7" name="6 Marcador de número de diapositiva"/>
          <p:cNvSpPr>
            <a:spLocks noGrp="1"/>
          </p:cNvSpPr>
          <p:nvPr>
            <p:ph type="sldNum" sz="quarter" idx="12"/>
          </p:nvPr>
        </p:nvSpPr>
        <p:spPr/>
        <p:txBody>
          <a:bodyPr/>
          <a:lstStyle>
            <a:lvl1pPr>
              <a:defRPr smtClean="0">
                <a:latin typeface="Times New Roman" pitchFamily="18" charset="0"/>
              </a:defRPr>
            </a:lvl1pPr>
          </a:lstStyle>
          <a:p>
            <a:pPr>
              <a:defRPr/>
            </a:pPr>
            <a:fld id="{DFE1C4F2-421A-44A1-9F78-5203344A04E3}" type="slidenum">
              <a:rPr lang="en-US"/>
              <a:pPr>
                <a:defRPr/>
              </a:pPr>
              <a:t>‹Nº›</a:t>
            </a:fld>
            <a:endParaRPr lang="en-US"/>
          </a:p>
        </p:txBody>
      </p:sp>
    </p:spTree>
    <p:extLst>
      <p:ext uri="{BB962C8B-B14F-4D97-AF65-F5344CB8AC3E}">
        <p14:creationId xmlns:p14="http://schemas.microsoft.com/office/powerpoint/2010/main" val="425876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1430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3716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11430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Arial" pitchFamily="34" charset="0"/>
              </a:defRPr>
            </a:lvl1pPr>
          </a:lstStyle>
          <a:p>
            <a:pPr fontAlgn="base">
              <a:spcBef>
                <a:spcPct val="0"/>
              </a:spcBef>
              <a:spcAft>
                <a:spcPct val="0"/>
              </a:spcAft>
              <a:defRPr/>
            </a:pPr>
            <a:endParaRPr lang="en-US"/>
          </a:p>
        </p:txBody>
      </p:sp>
      <p:sp>
        <p:nvSpPr>
          <p:cNvPr id="8197" name="Rectangle 5"/>
          <p:cNvSpPr>
            <a:spLocks noGrp="1" noChangeArrowheads="1"/>
          </p:cNvSpPr>
          <p:nvPr>
            <p:ph type="ftr" sz="quarter" idx="3"/>
          </p:nvPr>
        </p:nvSpPr>
        <p:spPr bwMode="auto">
          <a:xfrm>
            <a:off x="3810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Arial" pitchFamily="34" charset="0"/>
              </a:defRPr>
            </a:lvl1pPr>
          </a:lstStyle>
          <a:p>
            <a:pPr fontAlgn="base">
              <a:spcBef>
                <a:spcPct val="0"/>
              </a:spcBef>
              <a:spcAft>
                <a:spcPct val="0"/>
              </a:spcAft>
              <a:defRPr/>
            </a:pPr>
            <a:endParaRPr lang="en-US"/>
          </a:p>
        </p:txBody>
      </p:sp>
      <p:sp>
        <p:nvSpPr>
          <p:cNvPr id="8198" name="Rectangle 6"/>
          <p:cNvSpPr>
            <a:spLocks noGrp="1" noChangeArrowheads="1"/>
          </p:cNvSpPr>
          <p:nvPr>
            <p:ph type="sldNum" sz="quarter" idx="4"/>
          </p:nvPr>
        </p:nvSpPr>
        <p:spPr bwMode="auto">
          <a:xfrm>
            <a:off x="72390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Arial" pitchFamily="34" charset="0"/>
              </a:defRPr>
            </a:lvl1pPr>
          </a:lstStyle>
          <a:p>
            <a:pPr fontAlgn="base">
              <a:spcBef>
                <a:spcPct val="0"/>
              </a:spcBef>
              <a:spcAft>
                <a:spcPct val="0"/>
              </a:spcAft>
              <a:defRPr/>
            </a:pPr>
            <a:fld id="{4DFBDDE6-5DF2-4D9C-AB8A-D6D9F45B6F3D}" type="slidenum">
              <a:rPr lang="en-US"/>
              <a:pPr fontAlgn="base">
                <a:spcBef>
                  <a:spcPct val="0"/>
                </a:spcBef>
                <a:spcAft>
                  <a:spcPct val="0"/>
                </a:spcAft>
                <a:defRPr/>
              </a:pPr>
              <a:t>‹Nº›</a:t>
            </a:fld>
            <a:endParaRPr lang="en-US"/>
          </a:p>
        </p:txBody>
      </p:sp>
    </p:spTree>
    <p:extLst>
      <p:ext uri="{BB962C8B-B14F-4D97-AF65-F5344CB8AC3E}">
        <p14:creationId xmlns:p14="http://schemas.microsoft.com/office/powerpoint/2010/main" val="41377763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FFFFFF"/>
              </a:solidFill>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FFFFFF"/>
              </a:solidFill>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4272C7A-06BA-474C-9AB5-2AA46E0BBA7C}" type="slidenum">
              <a:rPr lang="en-US" smtClean="0">
                <a:solidFill>
                  <a:srgbClr val="FFFFFF"/>
                </a:solidFill>
                <a:cs typeface="Times New Roman" pitchFamily="18" charset="0"/>
              </a:rPr>
              <a:pPr fontAlgn="base">
                <a:spcBef>
                  <a:spcPct val="0"/>
                </a:spcBef>
                <a:spcAft>
                  <a:spcPct val="0"/>
                </a:spcAft>
              </a:pPr>
              <a:t>‹Nº›</a:t>
            </a:fld>
            <a:endParaRPr lang="en-US" smtClean="0">
              <a:solidFill>
                <a:srgbClr val="FFFFFF"/>
              </a:solidFill>
              <a:cs typeface="Times New Roman" pitchFamily="18" charset="0"/>
            </a:endParaRPr>
          </a:p>
        </p:txBody>
      </p:sp>
    </p:spTree>
    <p:extLst>
      <p:ext uri="{BB962C8B-B14F-4D97-AF65-F5344CB8AC3E}">
        <p14:creationId xmlns:p14="http://schemas.microsoft.com/office/powerpoint/2010/main" val="2642805896"/>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967" t="17748" r="910" b="13190"/>
          <a:stretch/>
        </p:blipFill>
        <p:spPr>
          <a:xfrm>
            <a:off x="487677" y="478971"/>
            <a:ext cx="8194767" cy="5913119"/>
          </a:xfrm>
          <a:prstGeom prst="rect">
            <a:avLst/>
          </a:prstGeom>
          <a:scene3d>
            <a:camera prst="orthographicFront"/>
            <a:lightRig rig="threePt" dir="t"/>
          </a:scene3d>
          <a:sp3d>
            <a:bevelT w="152400" h="50800" prst="softRound"/>
          </a:sp3d>
        </p:spPr>
      </p:pic>
      <p:sp>
        <p:nvSpPr>
          <p:cNvPr id="3" name="Rectángulo 2"/>
          <p:cNvSpPr/>
          <p:nvPr/>
        </p:nvSpPr>
        <p:spPr>
          <a:xfrm>
            <a:off x="561703" y="6106499"/>
            <a:ext cx="1110343" cy="322909"/>
          </a:xfrm>
          <a:prstGeom prst="rect">
            <a:avLst/>
          </a:prstGeom>
        </p:spPr>
        <p:txBody>
          <a:bodyPr wrap="square">
            <a:spAutoFit/>
          </a:bodyPr>
          <a:lstStyle/>
          <a:p>
            <a:pPr>
              <a:lnSpc>
                <a:spcPct val="107000"/>
              </a:lnSpc>
              <a:spcAft>
                <a:spcPts val="0"/>
              </a:spcAft>
            </a:pPr>
            <a:r>
              <a:rPr lang="es-PE" sz="700" b="1" dirty="0">
                <a:solidFill>
                  <a:schemeClr val="tx2">
                    <a:lumMod val="10000"/>
                    <a:lumOff val="90000"/>
                  </a:schemeClr>
                </a:solidFill>
                <a:latin typeface="Calibri" panose="020F0502020204030204" pitchFamily="34" charset="0"/>
                <a:ea typeface="Calibri" panose="020F0502020204030204" pitchFamily="34" charset="0"/>
                <a:cs typeface="Times New Roman" panose="02020603050405020304" pitchFamily="18" charset="0"/>
              </a:rPr>
              <a:t>Imagen de Portada</a:t>
            </a:r>
            <a:endParaRPr lang="en-US" sz="700" b="1" dirty="0">
              <a:solidFill>
                <a:schemeClr val="tx2">
                  <a:lumMod val="10000"/>
                  <a:lumOff val="9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PE" sz="700" b="1" dirty="0">
                <a:solidFill>
                  <a:schemeClr val="tx2">
                    <a:lumMod val="10000"/>
                    <a:lumOff val="90000"/>
                  </a:schemeClr>
                </a:solidFill>
                <a:latin typeface="Calibri" panose="020F0502020204030204" pitchFamily="34" charset="0"/>
                <a:ea typeface="Calibri" panose="020F0502020204030204" pitchFamily="34" charset="0"/>
                <a:cs typeface="Times New Roman" panose="02020603050405020304" pitchFamily="18" charset="0"/>
              </a:rPr>
              <a:t>P. Érick Félix, CM</a:t>
            </a:r>
            <a:endParaRPr lang="en-US" sz="700" b="1" dirty="0">
              <a:solidFill>
                <a:schemeClr val="tx2">
                  <a:lumMod val="10000"/>
                  <a:lumOff val="9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3397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ATARDECER Instrumental 140kb.wav"/>
          </p:stSnd>
        </p:sndAc>
      </p:transition>
    </mc:Choice>
    <mc:Fallback xmlns="">
      <p:transition spd="slow">
        <p:fade/>
        <p:sndAc>
          <p:stSnd loop="1">
            <p:snd r:embed="rId4" name="ATARDECER Instrumental 140kb.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4" y="445878"/>
            <a:ext cx="8181703" cy="5937505"/>
          </a:xfrm>
          <a:prstGeom prst="rect">
            <a:avLst/>
          </a:prstGeom>
        </p:spPr>
      </p:pic>
      <p:sp>
        <p:nvSpPr>
          <p:cNvPr id="3" name="Rectangle 4"/>
          <p:cNvSpPr>
            <a:spLocks noChangeArrowheads="1"/>
          </p:cNvSpPr>
          <p:nvPr/>
        </p:nvSpPr>
        <p:spPr bwMode="auto">
          <a:xfrm>
            <a:off x="596537" y="4626079"/>
            <a:ext cx="816208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3200" b="1" dirty="0">
                <a:solidFill>
                  <a:srgbClr val="FFFFFF"/>
                </a:solidFill>
                <a:effectLst>
                  <a:glow rad="63500">
                    <a:srgbClr val="000000">
                      <a:satMod val="175000"/>
                      <a:alpha val="40000"/>
                    </a:srgbClr>
                  </a:glow>
                  <a:outerShdw blurRad="38100" dist="38100" dir="2700000" algn="tl">
                    <a:srgbClr val="C0C0C0"/>
                  </a:outerShdw>
                </a:effectLst>
                <a:latin typeface="Arial Narrow" panose="020B0606020202030204" pitchFamily="34" charset="0"/>
                <a:cs typeface="Times New Roman" pitchFamily="18" charset="0"/>
              </a:rPr>
              <a:t>Estén atentos, pues no saben cuándo vendrá el dueño de la casa, si al atardecer, a media noche, </a:t>
            </a:r>
            <a:r>
              <a:rPr lang="es-ES" sz="3200" b="1" dirty="0" smtClean="0">
                <a:solidFill>
                  <a:srgbClr val="FFFFFF"/>
                </a:solidFill>
                <a:effectLst>
                  <a:glow rad="63500">
                    <a:srgbClr val="000000">
                      <a:satMod val="175000"/>
                      <a:alpha val="40000"/>
                    </a:srgbClr>
                  </a:glow>
                  <a:outerShdw blurRad="38100" dist="38100" dir="2700000" algn="tl">
                    <a:srgbClr val="C0C0C0"/>
                  </a:outerShdw>
                </a:effectLst>
                <a:latin typeface="Arial Narrow" panose="020B0606020202030204" pitchFamily="34" charset="0"/>
                <a:cs typeface="Times New Roman" pitchFamily="18" charset="0"/>
              </a:rPr>
              <a:t>o al </a:t>
            </a:r>
            <a:r>
              <a:rPr lang="es-ES" sz="3200" b="1" dirty="0">
                <a:solidFill>
                  <a:srgbClr val="FFFFFF"/>
                </a:solidFill>
                <a:effectLst>
                  <a:glow rad="63500">
                    <a:srgbClr val="000000">
                      <a:satMod val="175000"/>
                      <a:alpha val="40000"/>
                    </a:srgbClr>
                  </a:glow>
                  <a:outerShdw blurRad="38100" dist="38100" dir="2700000" algn="tl">
                    <a:srgbClr val="C0C0C0"/>
                  </a:outerShdw>
                </a:effectLst>
                <a:latin typeface="Arial Narrow" panose="020B0606020202030204" pitchFamily="34" charset="0"/>
                <a:cs typeface="Times New Roman" pitchFamily="18" charset="0"/>
              </a:rPr>
              <a:t>canto del gallo o al amanecer; </a:t>
            </a:r>
            <a:endParaRPr lang="es-ES" sz="3200" b="1" dirty="0">
              <a:solidFill>
                <a:srgbClr val="FFFFFF"/>
              </a:solidFill>
              <a:effectLst>
                <a:glow rad="63500">
                  <a:srgbClr val="000000">
                    <a:satMod val="175000"/>
                    <a:alpha val="40000"/>
                  </a:srgbClr>
                </a:glow>
                <a:outerShdw blurRad="38100" dist="38100" dir="2700000" algn="tl">
                  <a:srgbClr val="C0C0C0"/>
                </a:outerShdw>
              </a:effectLst>
              <a:latin typeface="Arial Narrow" panose="020B0606020202030204" pitchFamily="34" charset="0"/>
            </a:endParaRPr>
          </a:p>
        </p:txBody>
      </p:sp>
    </p:spTree>
    <p:extLst>
      <p:ext uri="{BB962C8B-B14F-4D97-AF65-F5344CB8AC3E}">
        <p14:creationId xmlns:p14="http://schemas.microsoft.com/office/powerpoint/2010/main" val="31972493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 descubierto por ❃❀ᗪIᗩᑎᗩ❀❃. Descubre (¡y guarda!) tus propias imágenes y videos en We Heart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07" y="420959"/>
            <a:ext cx="8134985" cy="5988550"/>
          </a:xfrm>
          <a:prstGeom prst="rect">
            <a:avLst/>
          </a:prstGeom>
          <a:noFill/>
          <a:extLst>
            <a:ext uri="{909E8E84-426E-40DD-AFC4-6F175D3DCCD1}">
              <a14:hiddenFill xmlns:a14="http://schemas.microsoft.com/office/drawing/2010/main">
                <a:solidFill>
                  <a:srgbClr val="FFFFFF"/>
                </a:solidFill>
              </a14:hiddenFill>
            </a:ext>
          </a:extLst>
        </p:spPr>
      </p:pic>
      <p:sp>
        <p:nvSpPr>
          <p:cNvPr id="26628" name="Rectangle 4"/>
          <p:cNvSpPr>
            <a:spLocks noChangeArrowheads="1"/>
          </p:cNvSpPr>
          <p:nvPr/>
        </p:nvSpPr>
        <p:spPr bwMode="auto">
          <a:xfrm>
            <a:off x="207896" y="340324"/>
            <a:ext cx="84222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3200" b="1" i="1" dirty="0">
                <a:solidFill>
                  <a:srgbClr val="FFFFFF"/>
                </a:solidFill>
                <a:effectLst>
                  <a:glow rad="101600">
                    <a:srgbClr val="C00000">
                      <a:alpha val="60000"/>
                    </a:srgbClr>
                  </a:glow>
                  <a:outerShdw blurRad="38100" dist="38100" dir="2700000" algn="tl">
                    <a:srgbClr val="C0C0C0"/>
                  </a:outerShdw>
                </a:effectLst>
                <a:latin typeface="Arial Narrow" panose="020B0606020202030204" pitchFamily="34" charset="0"/>
                <a:cs typeface="Times New Roman" pitchFamily="18" charset="0"/>
              </a:rPr>
              <a:t>no sea que venga inesperadamente  y los encuentre dormidos. </a:t>
            </a:r>
          </a:p>
        </p:txBody>
      </p:sp>
      <p:pic>
        <p:nvPicPr>
          <p:cNvPr id="614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485" y="2513380"/>
            <a:ext cx="4302803" cy="389612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450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ipe(up)">
                                      <p:cBhvr>
                                        <p:cTn id="7" dur="5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os#Evangelio #The LordJesus #LaObraDeDios #LaVozDeDios #LaVoluntadDeDios #Bestudios＃LaSegundaVenidaDeJesús＃Salvación#Cordero #Salv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16" y="505097"/>
            <a:ext cx="8172540" cy="5895704"/>
          </a:xfrm>
          <a:prstGeom prst="rect">
            <a:avLst/>
          </a:prstGeom>
          <a:noFill/>
          <a:extLst>
            <a:ext uri="{909E8E84-426E-40DD-AFC4-6F175D3DCCD1}">
              <a14:hiddenFill xmlns:a14="http://schemas.microsoft.com/office/drawing/2010/main">
                <a:solidFill>
                  <a:srgbClr val="FFFFFF"/>
                </a:solidFill>
              </a14:hiddenFill>
            </a:ext>
          </a:extLst>
        </p:spPr>
      </p:pic>
      <p:sp>
        <p:nvSpPr>
          <p:cNvPr id="27652" name="Rectangle 4"/>
          <p:cNvSpPr>
            <a:spLocks noChangeArrowheads="1"/>
          </p:cNvSpPr>
          <p:nvPr/>
        </p:nvSpPr>
        <p:spPr bwMode="auto">
          <a:xfrm>
            <a:off x="599712" y="4329328"/>
            <a:ext cx="817254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3200" b="1" i="1" dirty="0">
                <a:solidFill>
                  <a:srgbClr val="FFFFFF"/>
                </a:solidFill>
                <a:effectLst>
                  <a:glow rad="139700">
                    <a:schemeClr val="accent4">
                      <a:satMod val="175000"/>
                      <a:alpha val="40000"/>
                    </a:schemeClr>
                  </a:glow>
                  <a:outerShdw blurRad="38100" dist="38100" dir="2700000" algn="tl">
                    <a:srgbClr val="C0C0C0"/>
                  </a:outerShdw>
                </a:effectLst>
                <a:latin typeface="Arial Narrow" panose="020B0606020202030204" pitchFamily="34" charset="0"/>
                <a:cs typeface="Times New Roman" pitchFamily="18" charset="0"/>
              </a:rPr>
              <a:t>Lo que les digo a ustedes se lo digo a todos</a:t>
            </a:r>
            <a:r>
              <a:rPr lang="es-ES" sz="3200" b="1" i="1" dirty="0" smtClean="0">
                <a:solidFill>
                  <a:srgbClr val="FFFFFF"/>
                </a:solidFill>
                <a:effectLst>
                  <a:glow rad="139700">
                    <a:schemeClr val="accent4">
                      <a:satMod val="175000"/>
                      <a:alpha val="40000"/>
                    </a:schemeClr>
                  </a:glow>
                  <a:outerShdw blurRad="38100" dist="38100" dir="2700000" algn="tl">
                    <a:srgbClr val="C0C0C0"/>
                  </a:outerShdw>
                </a:effectLst>
                <a:latin typeface="Arial Narrow" panose="020B0606020202030204" pitchFamily="34" charset="0"/>
                <a:cs typeface="Times New Roman" pitchFamily="18" charset="0"/>
              </a:rPr>
              <a:t>:                     “¡ </a:t>
            </a:r>
            <a:r>
              <a:rPr lang="es-ES" sz="3200" b="1" i="1" dirty="0">
                <a:solidFill>
                  <a:srgbClr val="FFFFFF"/>
                </a:solidFill>
                <a:effectLst>
                  <a:glow rad="139700">
                    <a:schemeClr val="accent4">
                      <a:satMod val="175000"/>
                      <a:alpha val="40000"/>
                    </a:schemeClr>
                  </a:glow>
                  <a:outerShdw blurRad="38100" dist="38100" dir="2700000" algn="tl">
                    <a:srgbClr val="C0C0C0"/>
                  </a:outerShdw>
                </a:effectLst>
                <a:latin typeface="Arial Narrow" panose="020B0606020202030204" pitchFamily="34" charset="0"/>
                <a:cs typeface="Times New Roman" pitchFamily="18" charset="0"/>
              </a:rPr>
              <a:t>estén vigilantes !”</a:t>
            </a:r>
            <a:endParaRPr lang="es-ES" sz="3200" b="1" i="1" dirty="0">
              <a:solidFill>
                <a:srgbClr val="FFFFFF"/>
              </a:solidFill>
              <a:effectLst>
                <a:glow rad="139700">
                  <a:schemeClr val="accent4">
                    <a:satMod val="175000"/>
                    <a:alpha val="40000"/>
                  </a:schemeClr>
                </a:glow>
                <a:outerShdw blurRad="38100" dist="38100" dir="2700000" algn="tl">
                  <a:srgbClr val="C0C0C0"/>
                </a:outerShdw>
              </a:effectLst>
              <a:latin typeface="Arial Narrow" panose="020B0606020202030204" pitchFamily="34" charset="0"/>
            </a:endParaRPr>
          </a:p>
        </p:txBody>
      </p:sp>
    </p:spTree>
    <p:extLst>
      <p:ext uri="{BB962C8B-B14F-4D97-AF65-F5344CB8AC3E}">
        <p14:creationId xmlns:p14="http://schemas.microsoft.com/office/powerpoint/2010/main" val="30145177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up)">
                                      <p:cBhvr>
                                        <p:cTn id="7" dur="5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Jesús hablando con algunos de sus apóstoles en el monte de los Ol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78" y="496387"/>
            <a:ext cx="8160912" cy="5895704"/>
          </a:xfrm>
          <a:prstGeom prst="rect">
            <a:avLst/>
          </a:prstGeom>
          <a:noFill/>
          <a:extLst>
            <a:ext uri="{909E8E84-426E-40DD-AFC4-6F175D3DCCD1}">
              <a14:hiddenFill xmlns:a14="http://schemas.microsoft.com/office/drawing/2010/main">
                <a:solidFill>
                  <a:srgbClr val="FFFFFF"/>
                </a:solidFill>
              </a14:hiddenFill>
            </a:ext>
          </a:extLst>
        </p:spPr>
      </p:pic>
      <p:sp>
        <p:nvSpPr>
          <p:cNvPr id="34822" name="Text Box 6"/>
          <p:cNvSpPr txBox="1">
            <a:spLocks noChangeArrowheads="1"/>
          </p:cNvSpPr>
          <p:nvPr/>
        </p:nvSpPr>
        <p:spPr bwMode="auto">
          <a:xfrm>
            <a:off x="815559" y="4953081"/>
            <a:ext cx="7534549"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marL="571500" indent="-571500" algn="ctr" eaLnBrk="1" fontAlgn="base" hangingPunct="1">
              <a:lnSpc>
                <a:spcPct val="90000"/>
              </a:lnSpc>
              <a:spcBef>
                <a:spcPct val="20000"/>
              </a:spcBef>
              <a:spcAft>
                <a:spcPct val="0"/>
              </a:spcAft>
              <a:buFont typeface="Wingdings" panose="05000000000000000000" pitchFamily="2" charset="2"/>
              <a:buChar char="§"/>
            </a:pPr>
            <a:r>
              <a:rPr lang="es-ES_tradnl" sz="3600" b="1" i="1" dirty="0">
                <a:solidFill>
                  <a:srgbClr val="FFFFFF"/>
                </a:solidFill>
                <a:effectLst>
                  <a:glow rad="101600">
                    <a:schemeClr val="accent4">
                      <a:satMod val="175000"/>
                      <a:alpha val="40000"/>
                    </a:schemeClr>
                  </a:glow>
                  <a:outerShdw blurRad="50800" dist="63500" dir="18900000" algn="bl" rotWithShape="0">
                    <a:prstClr val="black"/>
                  </a:outerShdw>
                </a:effectLst>
                <a:latin typeface="Arial Narrow" panose="020B0606020202030204" pitchFamily="34" charset="0"/>
                <a:cs typeface="Aharoni" panose="02010803020104030203" pitchFamily="2" charset="-79"/>
              </a:rPr>
              <a:t>¿Cuál es la exhortación que dirige Jesús a los discípulos? </a:t>
            </a:r>
            <a:endParaRPr lang="es-ES" sz="3600" b="1" i="1" dirty="0">
              <a:solidFill>
                <a:srgbClr val="FFFFFF"/>
              </a:solidFill>
              <a:effectLst>
                <a:glow rad="101600">
                  <a:schemeClr val="accent4">
                    <a:satMod val="175000"/>
                    <a:alpha val="40000"/>
                  </a:schemeClr>
                </a:glow>
                <a:outerShdw blurRad="50800" dist="63500" dir="18900000" algn="bl" rotWithShape="0">
                  <a:prstClr val="black"/>
                </a:outerShdw>
              </a:effectLst>
              <a:latin typeface="Arial Narrow" panose="020B0606020202030204" pitchFamily="34" charset="0"/>
              <a:cs typeface="Aharoni" panose="02010803020104030203" pitchFamily="2" charset="-79"/>
            </a:endParaRPr>
          </a:p>
        </p:txBody>
      </p:sp>
      <p:sp>
        <p:nvSpPr>
          <p:cNvPr id="6" name="5 Rectángulo"/>
          <p:cNvSpPr/>
          <p:nvPr/>
        </p:nvSpPr>
        <p:spPr>
          <a:xfrm>
            <a:off x="2101003" y="462967"/>
            <a:ext cx="4963659" cy="584775"/>
          </a:xfrm>
          <a:prstGeom prst="rect">
            <a:avLst/>
          </a:prstGeom>
          <a:solidFill>
            <a:srgbClr val="6B156D"/>
          </a:solidFill>
          <a:scene3d>
            <a:camera prst="orthographicFront"/>
            <a:lightRig rig="threePt" dir="t"/>
          </a:scene3d>
          <a:sp3d>
            <a:bevelT w="152400" h="50800" prst="softRound"/>
          </a:sp3d>
        </p:spPr>
        <p:txBody>
          <a:bodyPr wrap="square" lIns="91440" tIns="45720" rIns="91440" bIns="45720">
            <a:spAutoFit/>
          </a:bodyPr>
          <a:lstStyle/>
          <a:p>
            <a:pPr algn="ctr" fontAlgn="base">
              <a:spcBef>
                <a:spcPct val="0"/>
              </a:spcBef>
              <a:spcAft>
                <a:spcPct val="0"/>
              </a:spcAft>
            </a:pPr>
            <a:r>
              <a:rPr lang="es-ES" sz="3200" b="1" spc="50" dirty="0">
                <a:ln w="9525" cmpd="sng">
                  <a:solidFill>
                    <a:sysClr val="windowText" lastClr="000000"/>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Times New Roman" pitchFamily="18" charset="0"/>
              </a:rPr>
              <a:t>Preguntas para la Lectura</a:t>
            </a:r>
          </a:p>
        </p:txBody>
      </p:sp>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895" t="50425" r="62328" b="-1917"/>
          <a:stretch/>
        </p:blipFill>
        <p:spPr>
          <a:xfrm>
            <a:off x="606880" y="2919539"/>
            <a:ext cx="1805394" cy="1147364"/>
          </a:xfrm>
          <a:prstGeom prst="wedgeRoundRectCallout">
            <a:avLst>
              <a:gd name="adj1" fmla="val 25308"/>
              <a:gd name="adj2" fmla="val -74957"/>
              <a:gd name="adj3" fmla="val 16667"/>
            </a:avLst>
          </a:prstGeom>
          <a:effectLst>
            <a:softEdge rad="127000"/>
          </a:effectLst>
          <a:scene3d>
            <a:camera prst="orthographicFront"/>
            <a:lightRig rig="threePt" dir="t"/>
          </a:scene3d>
          <a:sp3d>
            <a:bevelT w="152400" h="50800" prst="softRound"/>
          </a:sp3d>
        </p:spPr>
      </p:pic>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r="64223" b="45878"/>
          <a:stretch/>
        </p:blipFill>
        <p:spPr>
          <a:xfrm>
            <a:off x="3405164" y="1172319"/>
            <a:ext cx="1773067" cy="1131749"/>
          </a:xfrm>
          <a:prstGeom prst="wedgeRoundRectCallout">
            <a:avLst>
              <a:gd name="adj1" fmla="val -80263"/>
              <a:gd name="adj2" fmla="val -6211"/>
              <a:gd name="adj3" fmla="val 16667"/>
            </a:avLst>
          </a:prstGeom>
          <a:effectLst>
            <a:softEdge rad="317500"/>
          </a:effectLst>
          <a:scene3d>
            <a:camera prst="orthographicFront"/>
            <a:lightRig rig="threePt" dir="t"/>
          </a:scene3d>
          <a:sp3d>
            <a:bevelT w="152400" h="50800" prst="softRound"/>
          </a:sp3d>
        </p:spPr>
      </p:pic>
    </p:spTree>
    <p:extLst>
      <p:ext uri="{BB962C8B-B14F-4D97-AF65-F5344CB8AC3E}">
        <p14:creationId xmlns:p14="http://schemas.microsoft.com/office/powerpoint/2010/main" val="339624055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822"/>
                                        </p:tgtEl>
                                        <p:attrNameLst>
                                          <p:attrName>style.visibility</p:attrName>
                                        </p:attrNameLst>
                                      </p:cBhvr>
                                      <p:to>
                                        <p:strVal val="visible"/>
                                      </p:to>
                                    </p:set>
                                    <p:anim calcmode="lin" valueType="num">
                                      <p:cBhvr>
                                        <p:cTn id="7" dur="500" fill="hold"/>
                                        <p:tgtEl>
                                          <p:spTgt spid="348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822"/>
                                        </p:tgtEl>
                                        <p:attrNameLst>
                                          <p:attrName>ppt_y</p:attrName>
                                        </p:attrNameLst>
                                      </p:cBhvr>
                                      <p:tavLst>
                                        <p:tav tm="0">
                                          <p:val>
                                            <p:strVal val="#ppt_y"/>
                                          </p:val>
                                        </p:tav>
                                        <p:tav tm="100000">
                                          <p:val>
                                            <p:strVal val="#ppt_y"/>
                                          </p:val>
                                        </p:tav>
                                      </p:tavLst>
                                    </p:anim>
                                    <p:anim calcmode="lin" valueType="num">
                                      <p:cBhvr>
                                        <p:cTn id="9" dur="500" fill="hold"/>
                                        <p:tgtEl>
                                          <p:spTgt spid="348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8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Jesús habl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53" y="461815"/>
            <a:ext cx="8177349" cy="596084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405" y="461815"/>
            <a:ext cx="2943498" cy="2118028"/>
          </a:xfrm>
          <a:prstGeom prst="wedgeRoundRectCallout">
            <a:avLst>
              <a:gd name="adj1" fmla="val -85330"/>
              <a:gd name="adj2" fmla="val 25495"/>
              <a:gd name="adj3" fmla="val 16667"/>
            </a:avLst>
          </a:prstGeom>
        </p:spPr>
      </p:pic>
      <p:sp>
        <p:nvSpPr>
          <p:cNvPr id="14344" name="Text Box 8"/>
          <p:cNvSpPr txBox="1">
            <a:spLocks noChangeArrowheads="1"/>
          </p:cNvSpPr>
          <p:nvPr/>
        </p:nvSpPr>
        <p:spPr bwMode="auto">
          <a:xfrm>
            <a:off x="4434738" y="2879266"/>
            <a:ext cx="4330378"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marL="571500" indent="-571500" algn="ctr" eaLnBrk="1" fontAlgn="base" hangingPunct="1">
              <a:spcBef>
                <a:spcPct val="20000"/>
              </a:spcBef>
              <a:spcAft>
                <a:spcPct val="0"/>
              </a:spcAft>
              <a:buFont typeface="Wingdings" panose="05000000000000000000" pitchFamily="2" charset="2"/>
              <a:buChar char="§"/>
            </a:pPr>
            <a:r>
              <a:rPr lang="es-ES_tradnl" sz="3200" b="1" dirty="0">
                <a:solidFill>
                  <a:srgbClr val="CCCCFF">
                    <a:lumMod val="10000"/>
                  </a:srgbClr>
                </a:solidFill>
                <a:effectLst>
                  <a:glow rad="101600">
                    <a:srgbClr val="FFFFFF"/>
                  </a:glow>
                </a:effectLst>
                <a:latin typeface="Arial Narrow" panose="020B0606020202030204" pitchFamily="34" charset="0"/>
                <a:ea typeface="Segoe UI Emoji" panose="020B0502040204020203" pitchFamily="34" charset="0"/>
              </a:rPr>
              <a:t>¿Por qué insiste </a:t>
            </a:r>
            <a:endParaRPr lang="es-ES_tradnl" sz="3200" b="1" dirty="0" smtClean="0">
              <a:solidFill>
                <a:srgbClr val="CCCCFF">
                  <a:lumMod val="10000"/>
                </a:srgbClr>
              </a:solidFill>
              <a:effectLst>
                <a:glow rad="101600">
                  <a:srgbClr val="FFFFFF"/>
                </a:glow>
              </a:effectLst>
              <a:latin typeface="Arial Narrow" panose="020B0606020202030204" pitchFamily="34" charset="0"/>
              <a:ea typeface="Segoe UI Emoji" panose="020B0502040204020203" pitchFamily="34" charset="0"/>
            </a:endParaRPr>
          </a:p>
          <a:p>
            <a:pPr algn="ctr" eaLnBrk="1" fontAlgn="base" hangingPunct="1">
              <a:spcBef>
                <a:spcPct val="20000"/>
              </a:spcBef>
              <a:spcAft>
                <a:spcPct val="0"/>
              </a:spcAft>
            </a:pPr>
            <a:r>
              <a:rPr lang="es-ES_tradnl" sz="3200" b="1" dirty="0" smtClean="0">
                <a:solidFill>
                  <a:srgbClr val="CCCCFF">
                    <a:lumMod val="10000"/>
                  </a:srgbClr>
                </a:solidFill>
                <a:effectLst>
                  <a:glow rad="101600">
                    <a:srgbClr val="FFFFFF"/>
                  </a:glow>
                </a:effectLst>
                <a:latin typeface="Arial Narrow" panose="020B0606020202030204" pitchFamily="34" charset="0"/>
                <a:ea typeface="Segoe UI Emoji" panose="020B0502040204020203" pitchFamily="34" charset="0"/>
              </a:rPr>
              <a:t>en la función del portero? </a:t>
            </a:r>
            <a:r>
              <a:rPr lang="es-PE" sz="3200" b="1" dirty="0">
                <a:solidFill>
                  <a:srgbClr val="CCCCFF">
                    <a:lumMod val="10000"/>
                  </a:srgbClr>
                </a:solidFill>
                <a:effectLst>
                  <a:glow rad="101600">
                    <a:srgbClr val="FFFFFF"/>
                  </a:glow>
                </a:effectLst>
                <a:latin typeface="Arial Narrow" panose="020B0606020202030204" pitchFamily="34" charset="0"/>
                <a:ea typeface="Segoe UI Emoji" panose="020B0502040204020203" pitchFamily="34" charset="0"/>
              </a:rPr>
              <a:t>¿Qué actitud debe tener el discípulo</a:t>
            </a:r>
            <a:r>
              <a:rPr lang="es-PE" sz="3200" b="1" dirty="0" smtClean="0">
                <a:solidFill>
                  <a:srgbClr val="CCCCFF">
                    <a:lumMod val="10000"/>
                  </a:srgbClr>
                </a:solidFill>
                <a:effectLst>
                  <a:glow rad="101600">
                    <a:srgbClr val="FFFFFF"/>
                  </a:glow>
                </a:effectLst>
                <a:latin typeface="Arial Narrow" panose="020B0606020202030204" pitchFamily="34" charset="0"/>
                <a:ea typeface="Segoe UI Emoji" panose="020B0502040204020203" pitchFamily="34" charset="0"/>
              </a:rPr>
              <a:t>?</a:t>
            </a:r>
            <a:r>
              <a:rPr lang="es-ES_tradnl" sz="3200" b="1" dirty="0">
                <a:solidFill>
                  <a:srgbClr val="FFFF00"/>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ea typeface="Segoe UI Emoji" panose="020B0502040204020203" pitchFamily="34" charset="0"/>
              </a:rPr>
              <a:t> </a:t>
            </a:r>
            <a:endParaRPr lang="es-ES_tradnl" sz="3200" b="1" dirty="0" smtClean="0">
              <a:solidFill>
                <a:srgbClr val="FFFF00"/>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ea typeface="Segoe UI Emoji" panose="020B0502040204020203" pitchFamily="34" charset="0"/>
            </a:endParaRPr>
          </a:p>
          <a:p>
            <a:pPr algn="ctr" eaLnBrk="1" fontAlgn="base" hangingPunct="1">
              <a:spcBef>
                <a:spcPct val="20000"/>
              </a:spcBef>
              <a:spcAft>
                <a:spcPct val="0"/>
              </a:spcAft>
            </a:pPr>
            <a:r>
              <a:rPr lang="es-ES_tradnl" sz="3200" b="1" dirty="0" smtClean="0">
                <a:solidFill>
                  <a:schemeClr val="tx2">
                    <a:lumMod val="10000"/>
                    <a:lumOff val="90000"/>
                  </a:schemeClr>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ea typeface="Segoe UI Emoji" panose="020B0502040204020203" pitchFamily="34" charset="0"/>
              </a:rPr>
              <a:t>¿</a:t>
            </a:r>
            <a:r>
              <a:rPr lang="es-ES_tradnl" sz="3200" b="1" dirty="0">
                <a:solidFill>
                  <a:schemeClr val="tx2">
                    <a:lumMod val="10000"/>
                    <a:lumOff val="90000"/>
                  </a:schemeClr>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ea typeface="Segoe UI Emoji" panose="020B0502040204020203" pitchFamily="34" charset="0"/>
              </a:rPr>
              <a:t>Cómo debe  esperar</a:t>
            </a:r>
            <a:r>
              <a:rPr lang="es-ES_tradnl" sz="3200" b="1" dirty="0" smtClean="0">
                <a:solidFill>
                  <a:schemeClr val="tx2">
                    <a:lumMod val="10000"/>
                    <a:lumOff val="90000"/>
                  </a:schemeClr>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ea typeface="Segoe UI Emoji" panose="020B0502040204020203" pitchFamily="34" charset="0"/>
              </a:rPr>
              <a:t>?</a:t>
            </a:r>
            <a:endParaRPr lang="es-ES" sz="3200" b="1" dirty="0">
              <a:solidFill>
                <a:schemeClr val="tx2">
                  <a:lumMod val="10000"/>
                  <a:lumOff val="90000"/>
                </a:schemeClr>
              </a:solidFill>
              <a:effectLst>
                <a:glow rad="101600">
                  <a:srgbClr val="FFFFFF"/>
                </a:glow>
              </a:effectLst>
              <a:latin typeface="Arial Narrow" panose="020B0606020202030204" pitchFamily="34" charset="0"/>
              <a:ea typeface="Segoe UI Emoji" panose="020B0502040204020203" pitchFamily="34" charset="0"/>
            </a:endParaRPr>
          </a:p>
        </p:txBody>
      </p:sp>
      <p:sp>
        <p:nvSpPr>
          <p:cNvPr id="14345" name="Text Box 9"/>
          <p:cNvSpPr txBox="1">
            <a:spLocks noChangeArrowheads="1"/>
          </p:cNvSpPr>
          <p:nvPr/>
        </p:nvSpPr>
        <p:spPr bwMode="auto">
          <a:xfrm>
            <a:off x="1473709" y="5517232"/>
            <a:ext cx="69127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eaLnBrk="1" fontAlgn="base" hangingPunct="1">
              <a:spcBef>
                <a:spcPct val="20000"/>
              </a:spcBef>
              <a:spcAft>
                <a:spcPct val="0"/>
              </a:spcAft>
            </a:pPr>
            <a:r>
              <a:rPr lang="es-ES_tradnl" b="1" dirty="0">
                <a:solidFill>
                  <a:srgbClr val="FFFF00"/>
                </a:solidFill>
                <a:effectLst>
                  <a:glow rad="63500">
                    <a:srgbClr val="000000">
                      <a:satMod val="175000"/>
                      <a:alpha val="40000"/>
                    </a:srgbClr>
                  </a:glow>
                  <a:outerShdw blurRad="38100" dist="38100" dir="2700000" algn="tl">
                    <a:srgbClr val="000000">
                      <a:alpha val="43137"/>
                    </a:srgbClr>
                  </a:outerShdw>
                </a:effectLst>
                <a:latin typeface="Snap ITC" panose="04040A07060A02020202" pitchFamily="82" charset="0"/>
              </a:rPr>
              <a:t> </a:t>
            </a:r>
            <a:endParaRPr lang="es-ES" b="1" dirty="0">
              <a:solidFill>
                <a:srgbClr val="FFFF00"/>
              </a:solidFill>
              <a:effectLst>
                <a:glow rad="63500">
                  <a:srgbClr val="000000">
                    <a:satMod val="175000"/>
                    <a:alpha val="40000"/>
                  </a:srgbClr>
                </a:glow>
                <a:outerShdw blurRad="38100" dist="38100" dir="2700000" algn="tl">
                  <a:srgbClr val="000000">
                    <a:alpha val="43137"/>
                  </a:srgbClr>
                </a:outerShdw>
              </a:effectLst>
              <a:latin typeface="Snap ITC" panose="04040A07060A02020202" pitchFamily="82" charset="0"/>
            </a:endParaRPr>
          </a:p>
        </p:txBody>
      </p:sp>
    </p:spTree>
    <p:extLst>
      <p:ext uri="{BB962C8B-B14F-4D97-AF65-F5344CB8AC3E}">
        <p14:creationId xmlns:p14="http://schemas.microsoft.com/office/powerpoint/2010/main" val="216273013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4344"/>
                                        </p:tgtEl>
                                        <p:attrNameLst>
                                          <p:attrName>style.visibility</p:attrName>
                                        </p:attrNameLst>
                                      </p:cBhvr>
                                      <p:to>
                                        <p:strVal val="visible"/>
                                      </p:to>
                                    </p:set>
                                    <p:anim by="(-#ppt_w*2)" calcmode="lin" valueType="num">
                                      <p:cBhvr rctx="PPT">
                                        <p:cTn id="7" dur="375" autoRev="1" fill="hold">
                                          <p:stCondLst>
                                            <p:cond delay="0"/>
                                          </p:stCondLst>
                                        </p:cTn>
                                        <p:tgtEl>
                                          <p:spTgt spid="14344"/>
                                        </p:tgtEl>
                                        <p:attrNameLst>
                                          <p:attrName>ppt_w</p:attrName>
                                        </p:attrNameLst>
                                      </p:cBhvr>
                                    </p:anim>
                                    <p:anim by="(#ppt_w*0.50)" calcmode="lin" valueType="num">
                                      <p:cBhvr>
                                        <p:cTn id="8" dur="375" decel="50000" autoRev="1" fill="hold">
                                          <p:stCondLst>
                                            <p:cond delay="0"/>
                                          </p:stCondLst>
                                        </p:cTn>
                                        <p:tgtEl>
                                          <p:spTgt spid="14344"/>
                                        </p:tgtEl>
                                        <p:attrNameLst>
                                          <p:attrName>ppt_x</p:attrName>
                                        </p:attrNameLst>
                                      </p:cBhvr>
                                    </p:anim>
                                    <p:anim from="(-#ppt_h/2)" to="(#ppt_y)" calcmode="lin" valueType="num">
                                      <p:cBhvr>
                                        <p:cTn id="9" dur="750" fill="hold">
                                          <p:stCondLst>
                                            <p:cond delay="0"/>
                                          </p:stCondLst>
                                        </p:cTn>
                                        <p:tgtEl>
                                          <p:spTgt spid="14344"/>
                                        </p:tgtEl>
                                        <p:attrNameLst>
                                          <p:attrName>ppt_y</p:attrName>
                                        </p:attrNameLst>
                                      </p:cBhvr>
                                    </p:anim>
                                    <p:animRot by="21600000">
                                      <p:cBhvr>
                                        <p:cTn id="10" dur="750" fill="hold">
                                          <p:stCondLst>
                                            <p:cond delay="0"/>
                                          </p:stCondLst>
                                        </p:cTn>
                                        <p:tgtEl>
                                          <p:spTgt spid="14344"/>
                                        </p:tgtEl>
                                        <p:attrNameLst>
                                          <p:attrName>r</p:attrName>
                                        </p:attrNameLst>
                                      </p:cBhvr>
                                    </p:animRot>
                                  </p:childTnLst>
                                </p:cTn>
                              </p:par>
                            </p:childTnLst>
                          </p:cTn>
                        </p:par>
                        <p:par>
                          <p:cTn id="11" fill="hold">
                            <p:stCondLst>
                              <p:cond delay="70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4345"/>
                                        </p:tgtEl>
                                        <p:attrNameLst>
                                          <p:attrName>style.visibility</p:attrName>
                                        </p:attrNameLst>
                                      </p:cBhvr>
                                      <p:to>
                                        <p:strVal val="visible"/>
                                      </p:to>
                                    </p:set>
                                    <p:anim by="(-#ppt_w*2)" calcmode="lin" valueType="num">
                                      <p:cBhvr rctx="PPT">
                                        <p:cTn id="14" dur="375" autoRev="1" fill="hold">
                                          <p:stCondLst>
                                            <p:cond delay="0"/>
                                          </p:stCondLst>
                                        </p:cTn>
                                        <p:tgtEl>
                                          <p:spTgt spid="14345"/>
                                        </p:tgtEl>
                                        <p:attrNameLst>
                                          <p:attrName>ppt_w</p:attrName>
                                        </p:attrNameLst>
                                      </p:cBhvr>
                                    </p:anim>
                                    <p:anim by="(#ppt_w*0.50)" calcmode="lin" valueType="num">
                                      <p:cBhvr>
                                        <p:cTn id="15" dur="375" decel="50000" autoRev="1" fill="hold">
                                          <p:stCondLst>
                                            <p:cond delay="0"/>
                                          </p:stCondLst>
                                        </p:cTn>
                                        <p:tgtEl>
                                          <p:spTgt spid="14345"/>
                                        </p:tgtEl>
                                        <p:attrNameLst>
                                          <p:attrName>ppt_x</p:attrName>
                                        </p:attrNameLst>
                                      </p:cBhvr>
                                    </p:anim>
                                    <p:anim from="(-#ppt_h/2)" to="(#ppt_y)" calcmode="lin" valueType="num">
                                      <p:cBhvr>
                                        <p:cTn id="16" dur="750" fill="hold">
                                          <p:stCondLst>
                                            <p:cond delay="0"/>
                                          </p:stCondLst>
                                        </p:cTn>
                                        <p:tgtEl>
                                          <p:spTgt spid="14345"/>
                                        </p:tgtEl>
                                        <p:attrNameLst>
                                          <p:attrName>ppt_y</p:attrName>
                                        </p:attrNameLst>
                                      </p:cBhvr>
                                    </p:anim>
                                    <p:animRot by="21600000">
                                      <p:cBhvr>
                                        <p:cTn id="17" dur="750" fill="hold">
                                          <p:stCondLst>
                                            <p:cond delay="0"/>
                                          </p:stCondLst>
                                        </p:cTn>
                                        <p:tgtEl>
                                          <p:spTgt spid="143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co griego dorado redondo para diseño.... | Premium Vector #Freepik #vector #marco"/>
          <p:cNvPicPr>
            <a:picLocks noChangeAspect="1" noChangeArrowheads="1"/>
          </p:cNvPicPr>
          <p:nvPr/>
        </p:nvPicPr>
        <p:blipFill rotWithShape="1">
          <a:blip r:embed="rId2">
            <a:extLst>
              <a:ext uri="{28A0092B-C50C-407E-A947-70E740481C1C}">
                <a14:useLocalDpi xmlns:a14="http://schemas.microsoft.com/office/drawing/2010/main" val="0"/>
              </a:ext>
            </a:extLst>
          </a:blip>
          <a:srcRect l="7500" r="7700"/>
          <a:stretch/>
        </p:blipFill>
        <p:spPr bwMode="auto">
          <a:xfrm>
            <a:off x="496389" y="464369"/>
            <a:ext cx="8159929" cy="58895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046" y="1616282"/>
            <a:ext cx="5704114" cy="3591444"/>
          </a:xfrm>
          <a:prstGeom prst="ellipse">
            <a:avLst/>
          </a:prstGeom>
          <a:ln w="57150">
            <a:solidFill>
              <a:srgbClr val="FDC95B"/>
            </a:solidFill>
          </a:ln>
          <a:scene3d>
            <a:camera prst="orthographicFront"/>
            <a:lightRig rig="threePt" dir="t"/>
          </a:scene3d>
          <a:sp3d>
            <a:bevelT w="152400" h="50800" prst="softRound"/>
          </a:sp3d>
        </p:spPr>
      </p:pic>
      <p:sp>
        <p:nvSpPr>
          <p:cNvPr id="44038" name="Rectangle 6"/>
          <p:cNvSpPr>
            <a:spLocks noChangeArrowheads="1"/>
          </p:cNvSpPr>
          <p:nvPr/>
        </p:nvSpPr>
        <p:spPr bwMode="auto">
          <a:xfrm>
            <a:off x="428153" y="396313"/>
            <a:ext cx="8062704" cy="98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Aft>
                <a:spcPct val="0"/>
              </a:spcAft>
              <a:buFont typeface="Wingdings" panose="05000000000000000000" pitchFamily="2" charset="2"/>
              <a:buChar char="§"/>
            </a:pPr>
            <a:r>
              <a:rPr lang="es-ES_tradnl" sz="3200" b="1" dirty="0">
                <a:solidFill>
                  <a:srgbClr val="FFFF00"/>
                </a:solidFill>
                <a:effectLst>
                  <a:glow rad="101600">
                    <a:srgbClr val="C00000">
                      <a:alpha val="60000"/>
                    </a:srgbClr>
                  </a:glow>
                </a:effectLst>
                <a:latin typeface="Tekton Pro" panose="020F0603020208020904" pitchFamily="34" charset="0"/>
              </a:rPr>
              <a:t>¿Qué relación existe entre </a:t>
            </a:r>
            <a:r>
              <a:rPr lang="es-ES_tradnl" sz="3200" b="1" dirty="0" smtClean="0">
                <a:solidFill>
                  <a:srgbClr val="FFFF00"/>
                </a:solidFill>
                <a:effectLst>
                  <a:glow rad="101600">
                    <a:srgbClr val="C00000">
                      <a:alpha val="60000"/>
                    </a:srgbClr>
                  </a:glow>
                </a:effectLst>
                <a:latin typeface="Tekton Pro" panose="020F0603020208020904" pitchFamily="34" charset="0"/>
              </a:rPr>
              <a:t>la </a:t>
            </a:r>
            <a:r>
              <a:rPr lang="es-ES_tradnl" sz="3200" b="1" dirty="0">
                <a:solidFill>
                  <a:srgbClr val="FFFF00"/>
                </a:solidFill>
                <a:effectLst>
                  <a:glow rad="101600">
                    <a:srgbClr val="C00000">
                      <a:alpha val="60000"/>
                    </a:srgbClr>
                  </a:glow>
                </a:effectLst>
                <a:latin typeface="Tekton Pro" panose="020F0603020208020904" pitchFamily="34" charset="0"/>
              </a:rPr>
              <a:t>actitud de vigilancia </a:t>
            </a:r>
            <a:r>
              <a:rPr lang="es-ES_tradnl" sz="3200" b="1" dirty="0" smtClean="0">
                <a:solidFill>
                  <a:srgbClr val="FFFF00"/>
                </a:solidFill>
                <a:effectLst>
                  <a:glow rad="101600">
                    <a:srgbClr val="C00000">
                      <a:alpha val="60000"/>
                    </a:srgbClr>
                  </a:glow>
                </a:effectLst>
                <a:latin typeface="Tekton Pro" panose="020F0603020208020904" pitchFamily="34" charset="0"/>
              </a:rPr>
              <a:t>y </a:t>
            </a:r>
            <a:r>
              <a:rPr lang="es-ES_tradnl" sz="3200" b="1" dirty="0">
                <a:solidFill>
                  <a:srgbClr val="FFFF00"/>
                </a:solidFill>
                <a:effectLst>
                  <a:glow rad="101600">
                    <a:srgbClr val="C00000">
                      <a:alpha val="60000"/>
                    </a:srgbClr>
                  </a:glow>
                </a:effectLst>
                <a:latin typeface="Tekton Pro" panose="020F0603020208020904" pitchFamily="34" charset="0"/>
              </a:rPr>
              <a:t>el anuncio de la venida </a:t>
            </a:r>
            <a:endParaRPr lang="es-ES" sz="3200" b="1" dirty="0">
              <a:solidFill>
                <a:srgbClr val="FFFF00"/>
              </a:solidFill>
              <a:effectLst>
                <a:glow rad="101600">
                  <a:srgbClr val="C00000">
                    <a:alpha val="60000"/>
                  </a:srgbClr>
                </a:glow>
              </a:effectLst>
              <a:latin typeface="Tekton Pro" panose="020F0603020208020904" pitchFamily="34" charset="0"/>
            </a:endParaRPr>
          </a:p>
        </p:txBody>
      </p:sp>
      <p:sp>
        <p:nvSpPr>
          <p:cNvPr id="5" name="Rectangle 6"/>
          <p:cNvSpPr>
            <a:spLocks noChangeArrowheads="1"/>
          </p:cNvSpPr>
          <p:nvPr/>
        </p:nvSpPr>
        <p:spPr bwMode="auto">
          <a:xfrm>
            <a:off x="1189435" y="5685157"/>
            <a:ext cx="6773836" cy="57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pPr>
            <a:r>
              <a:rPr lang="es-ES_tradnl" sz="3200" b="1" dirty="0" smtClean="0">
                <a:solidFill>
                  <a:srgbClr val="FFFF00"/>
                </a:solidFill>
                <a:effectLst>
                  <a:glow rad="101600">
                    <a:srgbClr val="C00000">
                      <a:alpha val="60000"/>
                    </a:srgbClr>
                  </a:glow>
                </a:effectLst>
                <a:latin typeface="Tekton Pro" panose="020F0603020208020904" pitchFamily="34" charset="0"/>
              </a:rPr>
              <a:t>inesperada </a:t>
            </a:r>
            <a:r>
              <a:rPr lang="es-ES_tradnl" sz="3200" b="1" dirty="0">
                <a:solidFill>
                  <a:srgbClr val="FFFF00"/>
                </a:solidFill>
                <a:effectLst>
                  <a:glow rad="101600">
                    <a:srgbClr val="C00000">
                      <a:alpha val="60000"/>
                    </a:srgbClr>
                  </a:glow>
                </a:effectLst>
                <a:latin typeface="Tekton Pro" panose="020F0603020208020904" pitchFamily="34" charset="0"/>
              </a:rPr>
              <a:t>del  Hijo </a:t>
            </a:r>
            <a:r>
              <a:rPr lang="es-ES_tradnl" sz="3200" b="1" dirty="0" smtClean="0">
                <a:solidFill>
                  <a:srgbClr val="FFFF00"/>
                </a:solidFill>
                <a:effectLst>
                  <a:glow rad="101600">
                    <a:srgbClr val="C00000">
                      <a:alpha val="60000"/>
                    </a:srgbClr>
                  </a:glow>
                </a:effectLst>
                <a:latin typeface="Tekton Pro" panose="020F0603020208020904" pitchFamily="34" charset="0"/>
              </a:rPr>
              <a:t>del </a:t>
            </a:r>
            <a:r>
              <a:rPr lang="es-ES_tradnl" sz="3200" b="1" dirty="0">
                <a:solidFill>
                  <a:srgbClr val="FFFF00"/>
                </a:solidFill>
                <a:effectLst>
                  <a:glow rad="101600">
                    <a:srgbClr val="C00000">
                      <a:alpha val="60000"/>
                    </a:srgbClr>
                  </a:glow>
                </a:effectLst>
                <a:latin typeface="Tekton Pro" panose="020F0603020208020904" pitchFamily="34" charset="0"/>
              </a:rPr>
              <a:t>hombre?</a:t>
            </a:r>
            <a:endParaRPr lang="es-ES" sz="3200" b="1" dirty="0">
              <a:solidFill>
                <a:srgbClr val="FFFF00"/>
              </a:solidFill>
              <a:effectLst>
                <a:glow rad="101600">
                  <a:srgbClr val="C00000">
                    <a:alpha val="60000"/>
                  </a:srgbClr>
                </a:glow>
              </a:effectLst>
              <a:latin typeface="Tekton Pro" panose="020F0603020208020904" pitchFamily="34" charset="0"/>
            </a:endParaRPr>
          </a:p>
        </p:txBody>
      </p:sp>
    </p:spTree>
    <p:extLst>
      <p:ext uri="{BB962C8B-B14F-4D97-AF65-F5344CB8AC3E}">
        <p14:creationId xmlns:p14="http://schemas.microsoft.com/office/powerpoint/2010/main" val="36339636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4038"/>
                                        </p:tgtEl>
                                        <p:attrNameLst>
                                          <p:attrName>style.visibility</p:attrName>
                                        </p:attrNameLst>
                                      </p:cBhvr>
                                      <p:to>
                                        <p:strVal val="visible"/>
                                      </p:to>
                                    </p:set>
                                    <p:anim calcmode="lin" valueType="num">
                                      <p:cBhvr>
                                        <p:cTn id="7" dur="500" fill="hold"/>
                                        <p:tgtEl>
                                          <p:spTgt spid="440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4038"/>
                                        </p:tgtEl>
                                        <p:attrNameLst>
                                          <p:attrName>ppt_y</p:attrName>
                                        </p:attrNameLst>
                                      </p:cBhvr>
                                      <p:tavLst>
                                        <p:tav tm="0">
                                          <p:val>
                                            <p:strVal val="#ppt_y"/>
                                          </p:val>
                                        </p:tav>
                                        <p:tav tm="100000">
                                          <p:val>
                                            <p:strVal val="#ppt_y"/>
                                          </p:val>
                                        </p:tav>
                                      </p:tavLst>
                                    </p:anim>
                                    <p:anim calcmode="lin" valueType="num">
                                      <p:cBhvr>
                                        <p:cTn id="9" dur="500" fill="hold"/>
                                        <p:tgtEl>
                                          <p:spTgt spid="440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40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4038"/>
                                        </p:tgtEl>
                                      </p:cBhvr>
                                    </p:animEffect>
                                  </p:childTnLst>
                                </p:cTn>
                              </p:par>
                            </p:childTnLst>
                          </p:cTn>
                        </p:par>
                        <p:par>
                          <p:cTn id="12" fill="hold">
                            <p:stCondLst>
                              <p:cond delay="36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73" y="475577"/>
            <a:ext cx="8182682" cy="5933932"/>
          </a:xfrm>
          <a:prstGeom prst="rect">
            <a:avLst/>
          </a:prstGeom>
        </p:spPr>
      </p:pic>
      <p:sp>
        <p:nvSpPr>
          <p:cNvPr id="2" name="Text Box 11"/>
          <p:cNvSpPr txBox="1">
            <a:spLocks noChangeArrowheads="1"/>
          </p:cNvSpPr>
          <p:nvPr/>
        </p:nvSpPr>
        <p:spPr bwMode="auto">
          <a:xfrm>
            <a:off x="493773" y="3881061"/>
            <a:ext cx="8202947" cy="2308324"/>
          </a:xfrm>
          <a:prstGeom prst="rect">
            <a:avLst/>
          </a:prstGeom>
          <a:noFill/>
          <a:ln>
            <a:noFill/>
          </a:ln>
          <a:effectLs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ctr" eaLnBrk="1" fontAlgn="base" hangingPunct="1">
              <a:spcAft>
                <a:spcPct val="0"/>
              </a:spcAft>
            </a:pPr>
            <a:r>
              <a:rPr lang="es-ES_tradnl" sz="2400" b="1" i="1" dirty="0">
                <a:solidFill>
                  <a:srgbClr val="FFFF00"/>
                </a:solidFill>
                <a:effectLst>
                  <a:glow rad="101600">
                    <a:schemeClr val="accent4">
                      <a:satMod val="175000"/>
                      <a:alpha val="40000"/>
                    </a:schemeClr>
                  </a:glow>
                </a:effectLst>
              </a:rPr>
              <a:t>Motivación: </a:t>
            </a:r>
            <a:r>
              <a:rPr lang="es-ES_tradnl" sz="2400" b="1" i="1" dirty="0" smtClean="0">
                <a:solidFill>
                  <a:srgbClr val="FFFFFF"/>
                </a:solidFill>
                <a:effectLst>
                  <a:glow rad="101600">
                    <a:schemeClr val="accent4">
                      <a:satMod val="175000"/>
                      <a:alpha val="40000"/>
                    </a:schemeClr>
                  </a:glow>
                  <a:outerShdw blurRad="50800" dist="38100" dir="10800000" algn="r" rotWithShape="0">
                    <a:srgbClr val="C00000"/>
                  </a:outerShdw>
                </a:effectLst>
              </a:rPr>
              <a:t>Todo discípulo sabe que Cristo ya ha venido y vive a la espera de su vuelta definitiva. </a:t>
            </a:r>
            <a:r>
              <a:rPr lang="es-PE" sz="2400" b="1" i="1" dirty="0">
                <a:solidFill>
                  <a:srgbClr val="FFFFFF"/>
                </a:solidFill>
                <a:effectLst>
                  <a:glow rad="101600">
                    <a:schemeClr val="accent4">
                      <a:satMod val="175000"/>
                      <a:alpha val="40000"/>
                    </a:schemeClr>
                  </a:glow>
                  <a:outerShdw blurRad="50800" dist="38100" dir="10800000" algn="r" rotWithShape="0">
                    <a:srgbClr val="C00000"/>
                  </a:outerShdw>
                </a:effectLst>
              </a:rPr>
              <a:t>Por eso celebramos anualmente la primera llegada y vamos configurando nuestra vida como una constante espera. Por eso hoy las palabras de Jesús, en las que nos promete su venida y nos pide que estemos vigilantes, vuelven a sonar con fuerza</a:t>
            </a:r>
            <a:r>
              <a:rPr lang="es-PE" sz="2400" b="1" i="1" dirty="0" smtClean="0">
                <a:solidFill>
                  <a:srgbClr val="FFFFFF"/>
                </a:solidFill>
                <a:effectLst>
                  <a:glow rad="101600">
                    <a:schemeClr val="accent4">
                      <a:satMod val="175000"/>
                      <a:alpha val="40000"/>
                    </a:schemeClr>
                  </a:glow>
                  <a:outerShdw blurRad="50800" dist="38100" dir="10800000" algn="r" rotWithShape="0">
                    <a:srgbClr val="C00000"/>
                  </a:outerShdw>
                </a:effectLst>
              </a:rPr>
              <a:t>.</a:t>
            </a:r>
            <a:endParaRPr lang="es-ES_tradnl" sz="2400" b="1" i="1" dirty="0">
              <a:solidFill>
                <a:srgbClr val="FFFFFF"/>
              </a:solidFill>
              <a:effectLst>
                <a:glow rad="101600">
                  <a:schemeClr val="accent4">
                    <a:satMod val="175000"/>
                    <a:alpha val="40000"/>
                  </a:schemeClr>
                </a:glow>
                <a:outerShdw blurRad="50800" dist="38100" dir="10800000" algn="r" rotWithShape="0">
                  <a:srgbClr val="C00000"/>
                </a:outerShdw>
              </a:effectLst>
            </a:endParaRPr>
          </a:p>
        </p:txBody>
      </p:sp>
      <p:sp>
        <p:nvSpPr>
          <p:cNvPr id="9" name="AutoShape 2"/>
          <p:cNvSpPr>
            <a:spLocks noChangeArrowheads="1"/>
          </p:cNvSpPr>
          <p:nvPr/>
        </p:nvSpPr>
        <p:spPr bwMode="auto">
          <a:xfrm>
            <a:off x="487676" y="474135"/>
            <a:ext cx="3143798" cy="1224036"/>
          </a:xfrm>
          <a:prstGeom prst="roundRect">
            <a:avLst>
              <a:gd name="adj" fmla="val 16667"/>
            </a:avLst>
          </a:prstGeom>
          <a:solidFill>
            <a:srgbClr val="95028F"/>
          </a:solidFill>
          <a:ln w="28575">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MEDITATIO</a:t>
            </a:r>
          </a:p>
          <a:p>
            <a:pPr algn="ctr" eaLnBrk="0" fontAlgn="base" hangingPunct="0">
              <a:spcBef>
                <a:spcPct val="0"/>
              </a:spcBef>
            </a:pPr>
            <a:r>
              <a:rPr lang="es-PE" sz="24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¿Qué ME dice el texto?</a:t>
            </a:r>
            <a:endParaRPr lang="es-PE" sz="40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0411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75" autoRev="1" fill="hold">
                                          <p:stCondLst>
                                            <p:cond delay="0"/>
                                          </p:stCondLst>
                                        </p:cTn>
                                        <p:tgtEl>
                                          <p:spTgt spid="2"/>
                                        </p:tgtEl>
                                        <p:attrNameLst>
                                          <p:attrName>ppt_w</p:attrName>
                                        </p:attrNameLst>
                                      </p:cBhvr>
                                    </p:anim>
                                    <p:anim by="(#ppt_w*0.50)" calcmode="lin" valueType="num">
                                      <p:cBhvr>
                                        <p:cTn id="8" dur="375" decel="50000" autoRev="1" fill="hold">
                                          <p:stCondLst>
                                            <p:cond delay="0"/>
                                          </p:stCondLst>
                                        </p:cTn>
                                        <p:tgtEl>
                                          <p:spTgt spid="2"/>
                                        </p:tgtEl>
                                        <p:attrNameLst>
                                          <p:attrName>ppt_x</p:attrName>
                                        </p:attrNameLst>
                                      </p:cBhvr>
                                    </p:anim>
                                    <p:anim from="(-#ppt_h/2)" to="(#ppt_y)" calcmode="lin" valueType="num">
                                      <p:cBhvr>
                                        <p:cTn id="9" dur="750" fill="hold">
                                          <p:stCondLst>
                                            <p:cond delay="0"/>
                                          </p:stCondLst>
                                        </p:cTn>
                                        <p:tgtEl>
                                          <p:spTgt spid="2"/>
                                        </p:tgtEl>
                                        <p:attrNameLst>
                                          <p:attrName>ppt_y</p:attrName>
                                        </p:attrNameLst>
                                      </p:cBhvr>
                                    </p:anim>
                                    <p:animRot by="21600000">
                                      <p:cBhvr>
                                        <p:cTn id="10" dur="75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88" y="471351"/>
            <a:ext cx="8143698" cy="591203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4572497" y="1657652"/>
            <a:ext cx="404898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ctr" eaLnBrk="1" fontAlgn="base" hangingPunct="1">
              <a:spcBef>
                <a:spcPct val="50000"/>
              </a:spcBef>
              <a:spcAft>
                <a:spcPct val="0"/>
              </a:spcAft>
            </a:pPr>
            <a:r>
              <a:rPr lang="es-PE" sz="3200" b="1" dirty="0" smtClean="0">
                <a:solidFill>
                  <a:srgbClr val="FFFFFF"/>
                </a:solidFill>
                <a:effectLst>
                  <a:glow rad="101600">
                    <a:srgbClr val="C00000">
                      <a:alpha val="60000"/>
                    </a:srgbClr>
                  </a:glow>
                  <a:outerShdw blurRad="50800" dist="38100" dir="10800000" algn="r" rotWithShape="0">
                    <a:srgbClr val="2E0000"/>
                  </a:outerShdw>
                </a:effectLst>
                <a:latin typeface="Arial Narrow" panose="020B0606020202030204" pitchFamily="34" charset="0"/>
                <a:ea typeface="Segoe UI Emoji" panose="020B0502040204020203" pitchFamily="34" charset="0"/>
              </a:rPr>
              <a:t>* Los </a:t>
            </a:r>
            <a:r>
              <a:rPr lang="es-PE" sz="3200" b="1" dirty="0">
                <a:solidFill>
                  <a:srgbClr val="FFFFFF"/>
                </a:solidFill>
                <a:effectLst>
                  <a:glow rad="101600">
                    <a:srgbClr val="C00000">
                      <a:alpha val="60000"/>
                    </a:srgbClr>
                  </a:glow>
                  <a:outerShdw blurRad="50800" dist="38100" dir="10800000" algn="r" rotWithShape="0">
                    <a:srgbClr val="2E0000"/>
                  </a:outerShdw>
                </a:effectLst>
                <a:latin typeface="Arial Narrow" panose="020B0606020202030204" pitchFamily="34" charset="0"/>
                <a:ea typeface="Segoe UI Emoji" panose="020B0502040204020203" pitchFamily="34" charset="0"/>
              </a:rPr>
              <a:t>cristianos afirmamos que Jesucristo ha venido, viene y vendrá. </a:t>
            </a:r>
          </a:p>
          <a:p>
            <a:pPr algn="ctr" eaLnBrk="1" fontAlgn="base" hangingPunct="1">
              <a:spcAft>
                <a:spcPct val="0"/>
              </a:spcAft>
            </a:pPr>
            <a:endParaRPr lang="es-ES_tradnl" sz="3200" b="1" dirty="0" smtClean="0">
              <a:solidFill>
                <a:srgbClr val="FFFFFF"/>
              </a:solidFill>
              <a:effectLst>
                <a:glow rad="101600">
                  <a:srgbClr val="C00000">
                    <a:alpha val="60000"/>
                  </a:srgbClr>
                </a:glow>
                <a:outerShdw blurRad="50800" dist="38100" dir="10800000" algn="r" rotWithShape="0">
                  <a:srgbClr val="2E0000"/>
                </a:outerShdw>
              </a:effectLst>
              <a:latin typeface="Arial Narrow" panose="020B0606020202030204" pitchFamily="34" charset="0"/>
              <a:ea typeface="Segoe UI Emoji" panose="020B0502040204020203" pitchFamily="34" charset="0"/>
            </a:endParaRPr>
          </a:p>
          <a:p>
            <a:pPr algn="ctr" eaLnBrk="1" fontAlgn="base" hangingPunct="1">
              <a:spcAft>
                <a:spcPct val="0"/>
              </a:spcAft>
            </a:pPr>
            <a:r>
              <a:rPr lang="es-ES_tradnl" sz="3200" b="1" dirty="0" smtClean="0">
                <a:solidFill>
                  <a:srgbClr val="FFFFFF"/>
                </a:solidFill>
                <a:effectLst>
                  <a:glow rad="101600">
                    <a:srgbClr val="C00000">
                      <a:alpha val="60000"/>
                    </a:srgbClr>
                  </a:glow>
                  <a:outerShdw blurRad="50800" dist="38100" dir="10800000" algn="r" rotWithShape="0">
                    <a:srgbClr val="2E0000"/>
                  </a:outerShdw>
                </a:effectLst>
                <a:latin typeface="Arial Narrow" panose="020B0606020202030204" pitchFamily="34" charset="0"/>
                <a:ea typeface="Segoe UI Emoji" panose="020B0502040204020203" pitchFamily="34" charset="0"/>
              </a:rPr>
              <a:t>¿</a:t>
            </a:r>
            <a:r>
              <a:rPr lang="es-ES_tradnl" sz="3200" b="1" dirty="0">
                <a:solidFill>
                  <a:srgbClr val="FFFFFF"/>
                </a:solidFill>
                <a:effectLst>
                  <a:glow rad="101600">
                    <a:srgbClr val="C00000">
                      <a:alpha val="60000"/>
                    </a:srgbClr>
                  </a:glow>
                  <a:outerShdw blurRad="50800" dist="38100" dir="10800000" algn="r" rotWithShape="0">
                    <a:srgbClr val="2E0000"/>
                  </a:outerShdw>
                </a:effectLst>
                <a:latin typeface="Arial Narrow" panose="020B0606020202030204" pitchFamily="34" charset="0"/>
                <a:ea typeface="Segoe UI Emoji" panose="020B0502040204020203" pitchFamily="34" charset="0"/>
              </a:rPr>
              <a:t>Alimento mi fe </a:t>
            </a:r>
            <a:r>
              <a:rPr lang="es-ES_tradnl" sz="3200" b="1" dirty="0" smtClean="0">
                <a:solidFill>
                  <a:srgbClr val="FFFFFF"/>
                </a:solidFill>
                <a:effectLst>
                  <a:glow rad="101600">
                    <a:srgbClr val="C00000">
                      <a:alpha val="60000"/>
                    </a:srgbClr>
                  </a:glow>
                  <a:outerShdw blurRad="50800" dist="38100" dir="10800000" algn="r" rotWithShape="0">
                    <a:srgbClr val="2E0000"/>
                  </a:outerShdw>
                </a:effectLst>
                <a:latin typeface="Arial Narrow" panose="020B0606020202030204" pitchFamily="34" charset="0"/>
                <a:ea typeface="Segoe UI Emoji" panose="020B0502040204020203" pitchFamily="34" charset="0"/>
              </a:rPr>
              <a:t>con </a:t>
            </a:r>
            <a:r>
              <a:rPr lang="es-ES_tradnl" sz="3200" b="1" dirty="0">
                <a:solidFill>
                  <a:srgbClr val="FFFFFF"/>
                </a:solidFill>
                <a:effectLst>
                  <a:glow rad="101600">
                    <a:srgbClr val="C00000">
                      <a:alpha val="60000"/>
                    </a:srgbClr>
                  </a:glow>
                  <a:outerShdw blurRad="50800" dist="38100" dir="10800000" algn="r" rotWithShape="0">
                    <a:srgbClr val="2E0000"/>
                  </a:outerShdw>
                </a:effectLst>
                <a:latin typeface="Arial Narrow" panose="020B0606020202030204" pitchFamily="34" charset="0"/>
                <a:ea typeface="Segoe UI Emoji" panose="020B0502040204020203" pitchFamily="34" charset="0"/>
              </a:rPr>
              <a:t>esta </a:t>
            </a:r>
            <a:r>
              <a:rPr lang="es-ES_tradnl" sz="3200" b="1" dirty="0" smtClean="0">
                <a:solidFill>
                  <a:srgbClr val="FFFFFF"/>
                </a:solidFill>
                <a:effectLst>
                  <a:glow rad="101600">
                    <a:srgbClr val="C00000">
                      <a:alpha val="60000"/>
                    </a:srgbClr>
                  </a:glow>
                  <a:outerShdw blurRad="50800" dist="38100" dir="10800000" algn="r" rotWithShape="0">
                    <a:srgbClr val="2E0000"/>
                  </a:outerShdw>
                </a:effectLst>
                <a:latin typeface="Arial Narrow" panose="020B0606020202030204" pitchFamily="34" charset="0"/>
                <a:ea typeface="Segoe UI Emoji" panose="020B0502040204020203" pitchFamily="34" charset="0"/>
              </a:rPr>
              <a:t>certeza?</a:t>
            </a:r>
            <a:endParaRPr lang="es-ES" sz="3200" b="1" dirty="0">
              <a:solidFill>
                <a:srgbClr val="FFFFFF"/>
              </a:solidFill>
              <a:effectLst>
                <a:outerShdw blurRad="50800" dist="38100" dir="10800000" algn="r" rotWithShape="0">
                  <a:srgbClr val="0066FF">
                    <a:lumMod val="50000"/>
                  </a:srgbClr>
                </a:outerShdw>
              </a:effectLst>
              <a:latin typeface="Arial Narrow" panose="020B0606020202030204" pitchFamily="34" charset="0"/>
              <a:ea typeface="Segoe UI Emoji" panose="020B0502040204020203" pitchFamily="34" charset="0"/>
            </a:endParaRPr>
          </a:p>
        </p:txBody>
      </p:sp>
    </p:spTree>
    <p:extLst>
      <p:ext uri="{BB962C8B-B14F-4D97-AF65-F5344CB8AC3E}">
        <p14:creationId xmlns:p14="http://schemas.microsoft.com/office/powerpoint/2010/main" val="695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95" y="476672"/>
            <a:ext cx="8187241" cy="592412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512622" y="509207"/>
            <a:ext cx="3012246" cy="2862322"/>
          </a:xfrm>
          <a:prstGeom prst="rect">
            <a:avLst/>
          </a:prstGeom>
        </p:spPr>
        <p:txBody>
          <a:bodyPr wrap="square">
            <a:spAutoFit/>
          </a:bodyPr>
          <a:lstStyle/>
          <a:p>
            <a:pPr fontAlgn="base">
              <a:spcBef>
                <a:spcPct val="0"/>
              </a:spcBef>
              <a:spcAft>
                <a:spcPct val="0"/>
              </a:spcAft>
            </a:pPr>
            <a:r>
              <a:rPr lang="es-ES_tradnl" sz="3600" b="1" dirty="0">
                <a:solidFill>
                  <a:srgbClr val="FFFFFF"/>
                </a:solidFill>
                <a:effectLst>
                  <a:outerShdw blurRad="50800" dist="38100" algn="l" rotWithShape="0">
                    <a:prstClr val="black"/>
                  </a:outerShdw>
                </a:effectLst>
                <a:latin typeface="Arial Narrow" panose="020B0606020202030204" pitchFamily="34" charset="0"/>
                <a:cs typeface="Times New Roman" pitchFamily="18" charset="0"/>
              </a:rPr>
              <a:t>* ¿Qué debo cambiar en mi vida para vivir adecuadamente el adviento</a:t>
            </a:r>
            <a:r>
              <a:rPr lang="es-ES_tradnl" sz="3600" b="1" dirty="0" smtClean="0">
                <a:solidFill>
                  <a:srgbClr val="FFFFFF"/>
                </a:solidFill>
                <a:effectLst>
                  <a:outerShdw blurRad="50800" dist="38100" algn="l" rotWithShape="0">
                    <a:prstClr val="black"/>
                  </a:outerShdw>
                </a:effectLst>
                <a:latin typeface="Arial Narrow" panose="020B0606020202030204" pitchFamily="34" charset="0"/>
                <a:cs typeface="Times New Roman" pitchFamily="18" charset="0"/>
              </a:rPr>
              <a:t>?</a:t>
            </a:r>
            <a:endParaRPr lang="es-ES_tradnl" sz="3600" b="1" dirty="0">
              <a:solidFill>
                <a:srgbClr val="FFFFFF"/>
              </a:solidFill>
              <a:effectLst>
                <a:outerShdw blurRad="50800" dist="38100" algn="l" rotWithShape="0">
                  <a:prstClr val="black"/>
                </a:outerShdw>
              </a:effectLst>
              <a:latin typeface="Arial Narrow" panose="020B0606020202030204" pitchFamily="34" charset="0"/>
              <a:cs typeface="Times New Roman" pitchFamily="18" charset="0"/>
            </a:endParaRPr>
          </a:p>
        </p:txBody>
      </p:sp>
      <p:sp>
        <p:nvSpPr>
          <p:cNvPr id="6" name="Rectangle 5"/>
          <p:cNvSpPr>
            <a:spLocks noChangeArrowheads="1"/>
          </p:cNvSpPr>
          <p:nvPr/>
        </p:nvSpPr>
        <p:spPr bwMode="auto">
          <a:xfrm>
            <a:off x="5647420" y="4437112"/>
            <a:ext cx="2885020" cy="1728192"/>
          </a:xfrm>
          <a:prstGeom prst="rect">
            <a:avLst/>
          </a:prstGeom>
          <a:noFill/>
          <a:ln w="9525">
            <a:noFill/>
            <a:miter lim="800000"/>
            <a:headEnd/>
            <a:tailEnd/>
          </a:ln>
          <a:effectLst/>
          <a:extLst/>
        </p:spPr>
        <p:txBody>
          <a:bodyPr/>
          <a:lstStyle/>
          <a:p>
            <a:pPr marL="342900" indent="-342900" algn="ctr" fontAlgn="base">
              <a:spcBef>
                <a:spcPct val="20000"/>
              </a:spcBef>
              <a:spcAft>
                <a:spcPct val="0"/>
              </a:spcAft>
            </a:pPr>
            <a:endParaRPr lang="es-ES" sz="3200" b="1" dirty="0">
              <a:solidFill>
                <a:srgbClr val="FFFF99"/>
              </a:solidFill>
              <a:effectLst>
                <a:outerShdw blurRad="50800" dist="76200" dir="18900000" algn="bl" rotWithShape="0">
                  <a:prstClr val="black"/>
                </a:outerShdw>
              </a:effectLst>
              <a:latin typeface="Snap ITC" panose="04040A07060A02020202" pitchFamily="82" charset="0"/>
            </a:endParaRPr>
          </a:p>
        </p:txBody>
      </p:sp>
      <p:sp>
        <p:nvSpPr>
          <p:cNvPr id="7" name="Rectángulo 6"/>
          <p:cNvSpPr/>
          <p:nvPr/>
        </p:nvSpPr>
        <p:spPr>
          <a:xfrm>
            <a:off x="5790728" y="2351495"/>
            <a:ext cx="2883008" cy="1938992"/>
          </a:xfrm>
          <a:prstGeom prst="rect">
            <a:avLst/>
          </a:prstGeom>
        </p:spPr>
        <p:txBody>
          <a:bodyPr wrap="square">
            <a:spAutoFit/>
          </a:bodyPr>
          <a:lstStyle/>
          <a:p>
            <a:pPr algn="ctr" fontAlgn="base">
              <a:spcBef>
                <a:spcPct val="0"/>
              </a:spcBef>
              <a:spcAft>
                <a:spcPct val="0"/>
              </a:spcAft>
            </a:pPr>
            <a:r>
              <a:rPr lang="es-ES_tradnl" sz="4000" b="1" dirty="0" smtClean="0">
                <a:solidFill>
                  <a:srgbClr val="FFFFFF"/>
                </a:solidFill>
                <a:effectLst>
                  <a:outerShdw blurRad="50800" dist="38100" algn="l" rotWithShape="0">
                    <a:prstClr val="black"/>
                  </a:outerShdw>
                </a:effectLst>
                <a:latin typeface="Arial Narrow" panose="020B0606020202030204" pitchFamily="34" charset="0"/>
                <a:cs typeface="Times New Roman" pitchFamily="18" charset="0"/>
              </a:rPr>
              <a:t>¿</a:t>
            </a:r>
            <a:r>
              <a:rPr lang="es-ES_tradnl" sz="4000" b="1" dirty="0">
                <a:solidFill>
                  <a:srgbClr val="FFFFFF"/>
                </a:solidFill>
                <a:effectLst>
                  <a:outerShdw blurRad="50800" dist="38100" algn="l" rotWithShape="0">
                    <a:prstClr val="black"/>
                  </a:outerShdw>
                </a:effectLst>
                <a:latin typeface="Arial Narrow" panose="020B0606020202030204" pitchFamily="34" charset="0"/>
                <a:cs typeface="Times New Roman" pitchFamily="18" charset="0"/>
              </a:rPr>
              <a:t>Por dónde podría empezar? </a:t>
            </a:r>
            <a:endParaRPr lang="es-ES" sz="4000" b="1" dirty="0">
              <a:solidFill>
                <a:srgbClr val="FFFFFF"/>
              </a:solidFill>
              <a:effectLst>
                <a:outerShdw blurRad="50800" dist="38100" algn="l" rotWithShape="0">
                  <a:prstClr val="black"/>
                </a:outerShdw>
              </a:effectLst>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2647973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375" autoRev="1" fill="hold">
                                          <p:stCondLst>
                                            <p:cond delay="0"/>
                                          </p:stCondLst>
                                        </p:cTn>
                                        <p:tgtEl>
                                          <p:spTgt spid="12"/>
                                        </p:tgtEl>
                                        <p:attrNameLst>
                                          <p:attrName>ppt_w</p:attrName>
                                        </p:attrNameLst>
                                      </p:cBhvr>
                                    </p:anim>
                                    <p:anim by="(#ppt_w*0.50)" calcmode="lin" valueType="num">
                                      <p:cBhvr>
                                        <p:cTn id="8" dur="375" decel="50000" autoRev="1" fill="hold">
                                          <p:stCondLst>
                                            <p:cond delay="0"/>
                                          </p:stCondLst>
                                        </p:cTn>
                                        <p:tgtEl>
                                          <p:spTgt spid="12"/>
                                        </p:tgtEl>
                                        <p:attrNameLst>
                                          <p:attrName>ppt_x</p:attrName>
                                        </p:attrNameLst>
                                      </p:cBhvr>
                                    </p:anim>
                                    <p:anim from="(-#ppt_h/2)" to="(#ppt_y)" calcmode="lin" valueType="num">
                                      <p:cBhvr>
                                        <p:cTn id="9" dur="750" fill="hold">
                                          <p:stCondLst>
                                            <p:cond delay="0"/>
                                          </p:stCondLst>
                                        </p:cTn>
                                        <p:tgtEl>
                                          <p:spTgt spid="12"/>
                                        </p:tgtEl>
                                        <p:attrNameLst>
                                          <p:attrName>ppt_y</p:attrName>
                                        </p:attrNameLst>
                                      </p:cBhvr>
                                    </p:anim>
                                    <p:animRot by="21600000">
                                      <p:cBhvr>
                                        <p:cTn id="10" dur="750" fill="hold">
                                          <p:stCondLst>
                                            <p:cond delay="0"/>
                                          </p:stCondLst>
                                        </p:cTn>
                                        <p:tgtEl>
                                          <p:spTgt spid="12"/>
                                        </p:tgtEl>
                                        <p:attrNameLst>
                                          <p:attrName>r</p:attrName>
                                        </p:attrNameLst>
                                      </p:cBhvr>
                                    </p:animRot>
                                  </p:childTnLst>
                                </p:cTn>
                              </p:par>
                              <p:par>
                                <p:cTn id="11" presetID="41" presetClass="entr" presetSubtype="0" fill="hold" grpId="0" nodeType="withEffect" nodePh="1">
                                  <p:stCondLst>
                                    <p:cond delay="0"/>
                                  </p:stCondLst>
                                  <p:endCondLst>
                                    <p:cond evt="begin" delay="0">
                                      <p:tn val="11"/>
                                    </p:cond>
                                  </p:end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49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by="(-#ppt_w*2)" calcmode="lin" valueType="num">
                                      <p:cBhvr rctx="PPT">
                                        <p:cTn id="21" dur="375" autoRev="1" fill="hold">
                                          <p:stCondLst>
                                            <p:cond delay="0"/>
                                          </p:stCondLst>
                                        </p:cTn>
                                        <p:tgtEl>
                                          <p:spTgt spid="7"/>
                                        </p:tgtEl>
                                        <p:attrNameLst>
                                          <p:attrName>ppt_w</p:attrName>
                                        </p:attrNameLst>
                                      </p:cBhvr>
                                    </p:anim>
                                    <p:anim by="(#ppt_w*0.50)" calcmode="lin" valueType="num">
                                      <p:cBhvr>
                                        <p:cTn id="22" dur="375" decel="50000" autoRev="1" fill="hold">
                                          <p:stCondLst>
                                            <p:cond delay="0"/>
                                          </p:stCondLst>
                                        </p:cTn>
                                        <p:tgtEl>
                                          <p:spTgt spid="7"/>
                                        </p:tgtEl>
                                        <p:attrNameLst>
                                          <p:attrName>ppt_x</p:attrName>
                                        </p:attrNameLst>
                                      </p:cBhvr>
                                    </p:anim>
                                    <p:anim from="(-#ppt_h/2)" to="(#ppt_y)" calcmode="lin" valueType="num">
                                      <p:cBhvr>
                                        <p:cTn id="23" dur="750" fill="hold">
                                          <p:stCondLst>
                                            <p:cond delay="0"/>
                                          </p:stCondLst>
                                        </p:cTn>
                                        <p:tgtEl>
                                          <p:spTgt spid="7"/>
                                        </p:tgtEl>
                                        <p:attrNameLst>
                                          <p:attrName>ppt_y</p:attrName>
                                        </p:attrNameLst>
                                      </p:cBhvr>
                                    </p:anim>
                                    <p:animRot by="21600000">
                                      <p:cBhvr>
                                        <p:cTn id="24" dur="75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298" y="449455"/>
            <a:ext cx="8142896" cy="5907802"/>
          </a:xfrm>
          <a:prstGeom prst="rect">
            <a:avLst/>
          </a:prstGeom>
          <a:scene3d>
            <a:camera prst="orthographicFront"/>
            <a:lightRig rig="threePt" dir="t"/>
          </a:scene3d>
          <a:sp3d>
            <a:bevelT w="152400" h="50800" prst="softRound"/>
          </a:sp3d>
        </p:spPr>
      </p:pic>
      <p:sp>
        <p:nvSpPr>
          <p:cNvPr id="2" name="Rectángulo 1"/>
          <p:cNvSpPr/>
          <p:nvPr/>
        </p:nvSpPr>
        <p:spPr>
          <a:xfrm>
            <a:off x="487298" y="379785"/>
            <a:ext cx="8177728" cy="1077218"/>
          </a:xfrm>
          <a:prstGeom prst="rect">
            <a:avLst/>
          </a:prstGeom>
        </p:spPr>
        <p:txBody>
          <a:bodyPr wrap="square">
            <a:spAutoFit/>
          </a:bodyPr>
          <a:lstStyle/>
          <a:p>
            <a:pPr algn="ctr" fontAlgn="base">
              <a:spcBef>
                <a:spcPct val="0"/>
              </a:spcBef>
            </a:pPr>
            <a:r>
              <a:rPr lang="es-ES_tradnl" sz="3200" b="1" spc="50" dirty="0">
                <a:ln w="9525" cmpd="sng">
                  <a:solidFill>
                    <a:srgbClr val="CCCCFF">
                      <a:lumMod val="10000"/>
                    </a:srgbClr>
                  </a:solidFill>
                  <a:prstDash val="solid"/>
                </a:ln>
                <a:solidFill>
                  <a:srgbClr val="70AD47">
                    <a:tint val="1000"/>
                  </a:srgbClr>
                </a:solidFill>
                <a:effectLst>
                  <a:glow rad="38100">
                    <a:srgbClr val="0066FF">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 </a:t>
            </a:r>
            <a:r>
              <a:rPr lang="es-ES_tradnl" sz="3200" b="1" spc="50" dirty="0">
                <a:ln w="9525" cmpd="sng">
                  <a:solidFill>
                    <a:srgbClr val="CCCCFF">
                      <a:lumMod val="10000"/>
                    </a:srgbClr>
                  </a:solidFill>
                  <a:prstDash val="solid"/>
                </a:ln>
                <a:solidFill>
                  <a:srgbClr val="FFFF00"/>
                </a:solidFill>
                <a:effectLst>
                  <a:glow rad="38100">
                    <a:srgbClr val="0066FF">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¿Cómo espero la llegada del Señor? </a:t>
            </a:r>
          </a:p>
          <a:p>
            <a:pPr algn="ctr" fontAlgn="base">
              <a:spcBef>
                <a:spcPct val="0"/>
              </a:spcBef>
            </a:pPr>
            <a:r>
              <a:rPr lang="es-ES_tradnl" sz="3200" b="1" spc="50" dirty="0">
                <a:ln w="9525" cmpd="sng">
                  <a:solidFill>
                    <a:srgbClr val="CCCCFF">
                      <a:lumMod val="10000"/>
                    </a:srgbClr>
                  </a:solidFill>
                  <a:prstDash val="solid"/>
                </a:ln>
                <a:solidFill>
                  <a:srgbClr val="FFFF00"/>
                </a:solidFill>
                <a:effectLst>
                  <a:glow rad="38100">
                    <a:srgbClr val="0066FF">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¿Angustiado? ¿Pasivo? </a:t>
            </a:r>
          </a:p>
        </p:txBody>
      </p:sp>
      <p:sp>
        <p:nvSpPr>
          <p:cNvPr id="8" name="AutoShape 2" descr="http://www.sxc.hu/pic/m/m/ma/mad_neg/88668_oracin.jpg"/>
          <p:cNvSpPr>
            <a:spLocks noChangeAspect="1" noChangeArrowheads="1"/>
          </p:cNvSpPr>
          <p:nvPr/>
        </p:nvSpPr>
        <p:spPr bwMode="auto">
          <a:xfrm>
            <a:off x="63500" y="-136525"/>
            <a:ext cx="28575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4000">
              <a:solidFill>
                <a:srgbClr val="000000"/>
              </a:solidFill>
              <a:latin typeface="Times New Roman" pitchFamily="18" charset="0"/>
            </a:endParaRPr>
          </a:p>
        </p:txBody>
      </p:sp>
      <p:sp>
        <p:nvSpPr>
          <p:cNvPr id="3" name="Rectángulo 2"/>
          <p:cNvSpPr/>
          <p:nvPr/>
        </p:nvSpPr>
        <p:spPr>
          <a:xfrm>
            <a:off x="1388825" y="4922037"/>
            <a:ext cx="6374673" cy="1077218"/>
          </a:xfrm>
          <a:prstGeom prst="rect">
            <a:avLst/>
          </a:prstGeom>
        </p:spPr>
        <p:txBody>
          <a:bodyPr wrap="square">
            <a:spAutoFit/>
          </a:bodyPr>
          <a:lstStyle/>
          <a:p>
            <a:pPr algn="ctr" fontAlgn="base">
              <a:spcBef>
                <a:spcPct val="0"/>
              </a:spcBef>
            </a:pPr>
            <a:r>
              <a:rPr lang="es-ES_tradnl" sz="3200" b="1" spc="50" dirty="0">
                <a:ln w="9525" cmpd="sng">
                  <a:solidFill>
                    <a:srgbClr val="CCCCFF">
                      <a:lumMod val="10000"/>
                    </a:srgbClr>
                  </a:solidFill>
                  <a:prstDash val="solid"/>
                </a:ln>
                <a:solidFill>
                  <a:srgbClr val="FFFF00"/>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¿Cómo se </a:t>
            </a:r>
            <a:r>
              <a:rPr lang="es-ES_tradnl" sz="3200" b="1" spc="50" dirty="0" smtClean="0">
                <a:ln w="9525" cmpd="sng">
                  <a:solidFill>
                    <a:srgbClr val="CCCCFF">
                      <a:lumMod val="10000"/>
                    </a:srgbClr>
                  </a:solidFill>
                  <a:prstDash val="solid"/>
                </a:ln>
                <a:solidFill>
                  <a:srgbClr val="FFFF00"/>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expresa </a:t>
            </a:r>
            <a:r>
              <a:rPr lang="es-ES_tradnl" sz="3200" b="1" spc="50" dirty="0">
                <a:ln w="9525" cmpd="sng">
                  <a:solidFill>
                    <a:srgbClr val="CCCCFF">
                      <a:lumMod val="10000"/>
                    </a:srgbClr>
                  </a:solidFill>
                  <a:prstDash val="solid"/>
                </a:ln>
                <a:solidFill>
                  <a:srgbClr val="FFFF00"/>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rPr>
              <a:t>en nuestra vida esta esperanza?</a:t>
            </a:r>
            <a:endParaRPr lang="es-PE" sz="4400" b="1" spc="50" dirty="0">
              <a:ln w="9525" cmpd="sng">
                <a:solidFill>
                  <a:srgbClr val="CCCCFF">
                    <a:lumMod val="10000"/>
                  </a:srgbClr>
                </a:solidFill>
                <a:prstDash val="solid"/>
              </a:ln>
              <a:solidFill>
                <a:srgbClr val="FFFF00"/>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71445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75" autoRev="1" fill="hold">
                                          <p:stCondLst>
                                            <p:cond delay="0"/>
                                          </p:stCondLst>
                                        </p:cTn>
                                        <p:tgtEl>
                                          <p:spTgt spid="2"/>
                                        </p:tgtEl>
                                        <p:attrNameLst>
                                          <p:attrName>ppt_w</p:attrName>
                                        </p:attrNameLst>
                                      </p:cBhvr>
                                    </p:anim>
                                    <p:anim by="(#ppt_w*0.50)" calcmode="lin" valueType="num">
                                      <p:cBhvr>
                                        <p:cTn id="8" dur="375" decel="50000" autoRev="1" fill="hold">
                                          <p:stCondLst>
                                            <p:cond delay="0"/>
                                          </p:stCondLst>
                                        </p:cTn>
                                        <p:tgtEl>
                                          <p:spTgt spid="2"/>
                                        </p:tgtEl>
                                        <p:attrNameLst>
                                          <p:attrName>ppt_x</p:attrName>
                                        </p:attrNameLst>
                                      </p:cBhvr>
                                    </p:anim>
                                    <p:anim from="(-#ppt_h/2)" to="(#ppt_y)" calcmode="lin" valueType="num">
                                      <p:cBhvr>
                                        <p:cTn id="9" dur="750" fill="hold">
                                          <p:stCondLst>
                                            <p:cond delay="0"/>
                                          </p:stCondLst>
                                        </p:cTn>
                                        <p:tgtEl>
                                          <p:spTgt spid="2"/>
                                        </p:tgtEl>
                                        <p:attrNameLst>
                                          <p:attrName>ppt_y</p:attrName>
                                        </p:attrNameLst>
                                      </p:cBhvr>
                                    </p:anim>
                                    <p:animRot by="21600000">
                                      <p:cBhvr>
                                        <p:cTn id="10" dur="750" fill="hold">
                                          <p:stCondLst>
                                            <p:cond delay="0"/>
                                          </p:stCondLst>
                                        </p:cTn>
                                        <p:tgtEl>
                                          <p:spTgt spid="2"/>
                                        </p:tgtEl>
                                        <p:attrNameLst>
                                          <p:attrName>r</p:attrName>
                                        </p:attrNameLst>
                                      </p:cBhvr>
                                    </p:animRot>
                                  </p:childTnLst>
                                </p:cTn>
                              </p:par>
                            </p:childTnLst>
                          </p:cTn>
                        </p:par>
                        <p:par>
                          <p:cTn id="11" fill="hold">
                            <p:stCondLst>
                              <p:cond delay="4425"/>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375" autoRev="1" fill="hold">
                                          <p:stCondLst>
                                            <p:cond delay="0"/>
                                          </p:stCondLst>
                                        </p:cTn>
                                        <p:tgtEl>
                                          <p:spTgt spid="3"/>
                                        </p:tgtEl>
                                        <p:attrNameLst>
                                          <p:attrName>ppt_w</p:attrName>
                                        </p:attrNameLst>
                                      </p:cBhvr>
                                    </p:anim>
                                    <p:anim by="(#ppt_w*0.50)" calcmode="lin" valueType="num">
                                      <p:cBhvr>
                                        <p:cTn id="15" dur="375" decel="50000" autoRev="1" fill="hold">
                                          <p:stCondLst>
                                            <p:cond delay="0"/>
                                          </p:stCondLst>
                                        </p:cTn>
                                        <p:tgtEl>
                                          <p:spTgt spid="3"/>
                                        </p:tgtEl>
                                        <p:attrNameLst>
                                          <p:attrName>ppt_x</p:attrName>
                                        </p:attrNameLst>
                                      </p:cBhvr>
                                    </p:anim>
                                    <p:anim from="(-#ppt_h/2)" to="(#ppt_y)" calcmode="lin" valueType="num">
                                      <p:cBhvr>
                                        <p:cTn id="16" dur="750" fill="hold">
                                          <p:stCondLst>
                                            <p:cond delay="0"/>
                                          </p:stCondLst>
                                        </p:cTn>
                                        <p:tgtEl>
                                          <p:spTgt spid="3"/>
                                        </p:tgtEl>
                                        <p:attrNameLst>
                                          <p:attrName>ppt_y</p:attrName>
                                        </p:attrNameLst>
                                      </p:cBhvr>
                                    </p:anim>
                                    <p:animRot by="21600000">
                                      <p:cBhvr>
                                        <p:cTn id="17" dur="75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urple.quenalbertini: iPhone 5 Wallpa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20" y="470263"/>
            <a:ext cx="8134983" cy="593053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503920" y="6176765"/>
            <a:ext cx="2265364" cy="224036"/>
          </a:xfrm>
          <a:prstGeom prst="rect">
            <a:avLst/>
          </a:prstGeom>
        </p:spPr>
        <p:txBody>
          <a:bodyPr wrap="none">
            <a:spAutoFit/>
          </a:bodyPr>
          <a:lstStyle/>
          <a:p>
            <a:pPr>
              <a:lnSpc>
                <a:spcPct val="107000"/>
              </a:lnSpc>
              <a:spcAft>
                <a:spcPts val="800"/>
              </a:spcAft>
            </a:pPr>
            <a:r>
              <a:rPr lang="es-PE" sz="800" dirty="0">
                <a:latin typeface="Calibri" panose="020F0502020204030204" pitchFamily="34" charset="0"/>
                <a:ea typeface="Calibri" panose="020F0502020204030204" pitchFamily="34" charset="0"/>
                <a:cs typeface="Times New Roman" panose="02020603050405020304" pitchFamily="18" charset="0"/>
              </a:rPr>
              <a:t>PERÚ- HIJAS DE LA CARIDAD- PADRES VICENTINOS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BLOG CATÓLICO GOTITAS ESPIRITUALES: IMÁGENES DE ADVIENTO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99" y="470264"/>
            <a:ext cx="8158937" cy="593053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
          <p:cNvGrpSpPr>
            <a:grpSpLocks/>
          </p:cNvGrpSpPr>
          <p:nvPr/>
        </p:nvGrpSpPr>
        <p:grpSpPr bwMode="auto">
          <a:xfrm>
            <a:off x="755576" y="620688"/>
            <a:ext cx="4392488" cy="584845"/>
            <a:chOff x="1120" y="714"/>
            <a:chExt cx="5401" cy="699"/>
          </a:xfrm>
          <a:solidFill>
            <a:srgbClr val="95028F"/>
          </a:solidFill>
        </p:grpSpPr>
        <p:sp>
          <p:nvSpPr>
            <p:cNvPr id="9" name="Rectangle 3"/>
            <p:cNvSpPr>
              <a:spLocks noChangeArrowheads="1"/>
            </p:cNvSpPr>
            <p:nvPr/>
          </p:nvSpPr>
          <p:spPr bwMode="auto">
            <a:xfrm>
              <a:off x="1120" y="803"/>
              <a:ext cx="5401" cy="610"/>
            </a:xfrm>
            <a:prstGeom prst="rect">
              <a:avLst/>
            </a:prstGeom>
            <a:grpFill/>
            <a:ln w="12700">
              <a:solidFill>
                <a:srgbClr val="FFFF00"/>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prstClr val="black"/>
                </a:solidFill>
                <a:latin typeface="Times New Roman" pitchFamily="18" charset="0"/>
                <a:cs typeface="Times New Roman" pitchFamily="18" charset="0"/>
              </a:endParaRPr>
            </a:p>
          </p:txBody>
        </p:sp>
        <p:sp>
          <p:nvSpPr>
            <p:cNvPr id="10" name="Text Box 4"/>
            <p:cNvSpPr txBox="1">
              <a:spLocks noChangeArrowheads="1"/>
            </p:cNvSpPr>
            <p:nvPr/>
          </p:nvSpPr>
          <p:spPr bwMode="auto">
            <a:xfrm>
              <a:off x="1988" y="714"/>
              <a:ext cx="4256" cy="513"/>
            </a:xfrm>
            <a:prstGeom prst="rect">
              <a:avLst/>
            </a:prstGeom>
            <a:solidFill>
              <a:srgbClr val="FFFFFF"/>
            </a:solidFill>
            <a:ln w="9525">
              <a:solidFill>
                <a:srgbClr val="FFFF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s-PE" sz="1100" b="1" dirty="0">
                  <a:solidFill>
                    <a:srgbClr val="C00000"/>
                  </a:solidFill>
                  <a:latin typeface="Arial Rounded MT Bold" panose="020F0704030504030204" pitchFamily="34" charset="0"/>
                  <a:cs typeface="Times New Roman" pitchFamily="18" charset="0"/>
                </a:rPr>
                <a:t>LECTIO DIVINA –  I DOMINGO  ADVIENTO “B”</a:t>
              </a:r>
            </a:p>
            <a:p>
              <a:pPr algn="r" eaLnBrk="0" fontAlgn="base" hangingPunct="0">
                <a:spcBef>
                  <a:spcPct val="0"/>
                </a:spcBef>
                <a:spcAft>
                  <a:spcPct val="0"/>
                </a:spcAft>
              </a:pPr>
              <a:r>
                <a:rPr lang="es-PE" sz="1000" b="1">
                  <a:solidFill>
                    <a:srgbClr val="FFC000"/>
                  </a:solidFill>
                  <a:effectLst>
                    <a:outerShdw blurRad="38100" dist="38100" dir="2700000" algn="tl">
                      <a:srgbClr val="000000">
                        <a:alpha val="43137"/>
                      </a:srgbClr>
                    </a:outerShdw>
                  </a:effectLst>
                  <a:latin typeface="Arial Rounded MT Bold" panose="020F0704030504030204" pitchFamily="34" charset="0"/>
                  <a:cs typeface="Times New Roman" pitchFamily="18" charset="0"/>
                </a:rPr>
                <a:t>¡</a:t>
              </a:r>
              <a:r>
                <a:rPr lang="es-PE" sz="1000" b="1" smtClean="0">
                  <a:solidFill>
                    <a:srgbClr val="FFC000"/>
                  </a:solidFill>
                  <a:effectLst>
                    <a:outerShdw blurRad="38100" dist="38100" dir="2700000" algn="tl">
                      <a:srgbClr val="000000">
                        <a:alpha val="43137"/>
                      </a:srgbClr>
                    </a:outerShdw>
                  </a:effectLst>
                  <a:latin typeface="Arial Rounded MT Bold" panose="020F0704030504030204" pitchFamily="34" charset="0"/>
                  <a:cs typeface="Times New Roman" pitchFamily="18" charset="0"/>
                </a:rPr>
                <a:t>VIGILANTES Y DESPIERTOS !</a:t>
              </a:r>
              <a:endParaRPr lang="es-PE" sz="2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11" name="Picture 18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620688"/>
            <a:ext cx="357721" cy="50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5201295" y="636667"/>
            <a:ext cx="3384376" cy="461665"/>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fontAlgn="base" hangingPunct="1">
              <a:spcBef>
                <a:spcPct val="0"/>
              </a:spcBef>
              <a:spcAft>
                <a:spcPct val="0"/>
              </a:spcAft>
            </a:pPr>
            <a:r>
              <a:rPr lang="es-ES" dirty="0" smtClean="0">
                <a:ln w="18415" cmpd="sng">
                  <a:solidFill>
                    <a:srgbClr val="FFFFFF"/>
                  </a:solidFill>
                  <a:prstDash val="solid"/>
                </a:ln>
                <a:solidFill>
                  <a:srgbClr val="FFFFFF"/>
                </a:solidFill>
                <a:effectLst>
                  <a:glow rad="63500">
                    <a:srgbClr val="000000">
                      <a:satMod val="175000"/>
                      <a:alpha val="40000"/>
                    </a:srgbClr>
                  </a:glow>
                  <a:outerShdw blurRad="63500" dir="3600000" algn="tl" rotWithShape="0">
                    <a:srgbClr val="000000">
                      <a:alpha val="70000"/>
                    </a:srgbClr>
                  </a:outerShdw>
                </a:effectLst>
                <a:latin typeface="Comic Sans MS" pitchFamily="66" charset="0"/>
              </a:rPr>
              <a:t>Marcos </a:t>
            </a:r>
            <a:r>
              <a:rPr lang="es-ES" dirty="0">
                <a:ln w="18415" cmpd="sng">
                  <a:solidFill>
                    <a:srgbClr val="FFFFFF"/>
                  </a:solidFill>
                  <a:prstDash val="solid"/>
                </a:ln>
                <a:solidFill>
                  <a:srgbClr val="FFFFFF"/>
                </a:solidFill>
                <a:effectLst>
                  <a:glow rad="63500">
                    <a:srgbClr val="000000">
                      <a:satMod val="175000"/>
                      <a:alpha val="40000"/>
                    </a:srgbClr>
                  </a:glow>
                  <a:outerShdw blurRad="63500" dir="3600000" algn="tl" rotWithShape="0">
                    <a:srgbClr val="000000">
                      <a:alpha val="70000"/>
                    </a:srgbClr>
                  </a:outerShdw>
                </a:effectLst>
                <a:latin typeface="Comic Sans MS" pitchFamily="66" charset="0"/>
              </a:rPr>
              <a:t>13, 33-37 </a:t>
            </a:r>
            <a:endParaRPr lang="es-ES" i="1" dirty="0">
              <a:ln w="18415" cmpd="sng">
                <a:solidFill>
                  <a:srgbClr val="FFFFFF"/>
                </a:solidFill>
                <a:prstDash val="solid"/>
              </a:ln>
              <a:solidFill>
                <a:srgbClr val="FFFFFF"/>
              </a:solidFill>
              <a:effectLst>
                <a:glow rad="63500">
                  <a:srgbClr val="000000">
                    <a:satMod val="175000"/>
                    <a:alpha val="40000"/>
                  </a:srgbClr>
                </a:glow>
                <a:outerShdw blurRad="63500" dir="3600000" algn="tl" rotWithShape="0">
                  <a:srgbClr val="000000">
                    <a:alpha val="70000"/>
                  </a:srgbClr>
                </a:outerShdw>
              </a:effectLst>
              <a:latin typeface="Comic Sans MS" pitchFamily="66" charset="0"/>
            </a:endParaRPr>
          </a:p>
        </p:txBody>
      </p:sp>
      <p:sp>
        <p:nvSpPr>
          <p:cNvPr id="13" name="WordArt 24" descr="5FM"/>
          <p:cNvSpPr>
            <a:spLocks noChangeArrowheads="1" noChangeShapeType="1" noTextEdit="1"/>
          </p:cNvSpPr>
          <p:nvPr/>
        </p:nvSpPr>
        <p:spPr bwMode="auto">
          <a:xfrm>
            <a:off x="1078452" y="3032395"/>
            <a:ext cx="6817598" cy="1191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horz" wrap="none" fromWordArt="1">
            <a:prstTxWarp prst="textChevronInverted">
              <a:avLst/>
            </a:prstTxWarp>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es-PE" sz="4000" b="1" kern="10" dirty="0">
                <a:ln w="50800"/>
                <a:solidFill>
                  <a:srgbClr val="FFFF00"/>
                </a:solidFill>
                <a:effectLst>
                  <a:outerShdw blurRad="50800" dist="38100" dir="10800000" algn="r" rotWithShape="0">
                    <a:srgbClr val="C00000"/>
                  </a:outerShdw>
                </a:effectLst>
                <a:latin typeface="Bauhaus 93" panose="04030905020B02020C02" pitchFamily="82" charset="0"/>
                <a:cs typeface="Arial"/>
              </a:rPr>
              <a:t>¡ </a:t>
            </a:r>
            <a:r>
              <a:rPr lang="es-PE" sz="4000" b="1" kern="10" dirty="0" smtClean="0">
                <a:ln w="50800"/>
                <a:solidFill>
                  <a:srgbClr val="FFFF00"/>
                </a:solidFill>
                <a:effectLst>
                  <a:outerShdw blurRad="50800" dist="38100" dir="10800000" algn="r" rotWithShape="0">
                    <a:srgbClr val="C00000"/>
                  </a:outerShdw>
                </a:effectLst>
                <a:latin typeface="Bauhaus 93" panose="04030905020B02020C02" pitchFamily="82" charset="0"/>
                <a:cs typeface="Arial"/>
              </a:rPr>
              <a:t>Vigilantes y despiertos </a:t>
            </a:r>
            <a:r>
              <a:rPr lang="es-PE" sz="4000" b="1" kern="10" dirty="0">
                <a:ln w="50800"/>
                <a:solidFill>
                  <a:srgbClr val="FFFF00"/>
                </a:solidFill>
                <a:effectLst>
                  <a:outerShdw blurRad="50800" dist="38100" dir="10800000" algn="r" rotWithShape="0">
                    <a:srgbClr val="C00000"/>
                  </a:outerShdw>
                </a:effectLst>
                <a:latin typeface="Bauhaus 93" panose="04030905020B02020C02" pitchFamily="82" charset="0"/>
                <a:cs typeface="Arial"/>
              </a:rPr>
              <a:t>!</a:t>
            </a:r>
          </a:p>
        </p:txBody>
      </p:sp>
      <p:sp>
        <p:nvSpPr>
          <p:cNvPr id="14" name="Text Box 7"/>
          <p:cNvSpPr txBox="1">
            <a:spLocks noChangeArrowheads="1"/>
          </p:cNvSpPr>
          <p:nvPr/>
        </p:nvSpPr>
        <p:spPr bwMode="auto">
          <a:xfrm>
            <a:off x="4594268" y="5888673"/>
            <a:ext cx="3055645" cy="4001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pPr>
            <a:r>
              <a:rPr lang="ca-ES" sz="2000" b="1" i="1" dirty="0" smtClean="0">
                <a:solidFill>
                  <a:srgbClr val="FFFFFF"/>
                </a:solidFill>
                <a:latin typeface="Comic Sans MS" pitchFamily="66" charset="0"/>
              </a:rPr>
              <a:t>29 </a:t>
            </a:r>
            <a:r>
              <a:rPr lang="ca-ES" sz="2000" b="1" i="1" dirty="0">
                <a:solidFill>
                  <a:srgbClr val="FFFFFF"/>
                </a:solidFill>
                <a:latin typeface="Comic Sans MS" pitchFamily="66" charset="0"/>
              </a:rPr>
              <a:t>de </a:t>
            </a:r>
            <a:r>
              <a:rPr lang="ca-ES" sz="2000" b="1" i="1" dirty="0" err="1" smtClean="0">
                <a:solidFill>
                  <a:srgbClr val="FFFFFF"/>
                </a:solidFill>
                <a:latin typeface="Comic Sans MS" pitchFamily="66" charset="0"/>
              </a:rPr>
              <a:t>noviembre</a:t>
            </a:r>
            <a:r>
              <a:rPr lang="ca-ES" sz="2000" b="1" i="1" dirty="0" smtClean="0">
                <a:solidFill>
                  <a:srgbClr val="FFFFFF"/>
                </a:solidFill>
                <a:latin typeface="Comic Sans MS" pitchFamily="66" charset="0"/>
              </a:rPr>
              <a:t> 2020</a:t>
            </a:r>
            <a:endParaRPr lang="ca-ES" sz="2000" i="1" dirty="0">
              <a:solidFill>
                <a:srgbClr val="FFFFFF"/>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22333867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6" presetClass="entr" presetSubtype="16"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par>
                          <p:cTn id="11" fill="hold">
                            <p:stCondLst>
                              <p:cond delay="2500"/>
                            </p:stCondLst>
                            <p:childTnLst>
                              <p:par>
                                <p:cTn id="12" presetID="2" presetClass="entr" presetSubtype="2"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1+#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13" y="476671"/>
            <a:ext cx="8218715" cy="5873932"/>
          </a:xfrm>
          <a:prstGeom prst="rect">
            <a:avLst/>
          </a:prstGeom>
          <a:scene3d>
            <a:camera prst="orthographicFront"/>
            <a:lightRig rig="threePt" dir="t"/>
          </a:scene3d>
          <a:sp3d>
            <a:bevelT prst="convex"/>
          </a:sp3d>
        </p:spPr>
      </p:pic>
      <p:sp>
        <p:nvSpPr>
          <p:cNvPr id="2" name="1 Rectángulo"/>
          <p:cNvSpPr/>
          <p:nvPr/>
        </p:nvSpPr>
        <p:spPr>
          <a:xfrm>
            <a:off x="454913" y="415708"/>
            <a:ext cx="8218715" cy="2062103"/>
          </a:xfrm>
          <a:prstGeom prst="rect">
            <a:avLst/>
          </a:prstGeom>
        </p:spPr>
        <p:txBody>
          <a:bodyPr wrap="square">
            <a:spAutoFit/>
          </a:bodyPr>
          <a:lstStyle/>
          <a:p>
            <a:pPr algn="just" fontAlgn="base">
              <a:spcBef>
                <a:spcPct val="0"/>
              </a:spcBef>
              <a:spcAft>
                <a:spcPct val="0"/>
              </a:spcAft>
            </a:pPr>
            <a:r>
              <a:rPr lang="es-ES_tradnl" sz="2400" b="1" dirty="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En este tiempo de Adviento, es bueno mirar cuáles han sido mis prioridades, mis objetivos, mis intereses, aquello que me ayudó, lo que me dificultó, </a:t>
            </a:r>
            <a:r>
              <a:rPr lang="es-ES_tradnl" sz="2400" b="1" dirty="0" smtClean="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lo </a:t>
            </a:r>
            <a:r>
              <a:rPr lang="es-ES_tradnl" sz="2400" b="1" dirty="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que me pudo haber lastimado o aquello </a:t>
            </a:r>
            <a:r>
              <a:rPr lang="es-ES_tradnl" sz="2400" b="1" dirty="0" smtClean="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en </a:t>
            </a:r>
            <a:r>
              <a:rPr lang="es-ES_tradnl" sz="2400" b="1" dirty="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lo que yo lastimé </a:t>
            </a:r>
            <a:r>
              <a:rPr lang="es-ES_tradnl" sz="2400" b="1" dirty="0" smtClean="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a </a:t>
            </a:r>
            <a:r>
              <a:rPr lang="es-ES_tradnl" sz="2400" b="1" dirty="0" err="1" smtClean="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otros,de</a:t>
            </a:r>
            <a:r>
              <a:rPr lang="es-ES_tradnl" sz="2400" b="1" dirty="0" smtClean="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 </a:t>
            </a:r>
            <a:r>
              <a:rPr lang="es-ES_tradnl" sz="2400" b="1" dirty="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ahí, </a:t>
            </a:r>
            <a:r>
              <a:rPr lang="es-ES_tradnl" sz="2400" b="1" dirty="0" smtClean="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            </a:t>
            </a:r>
            <a:r>
              <a:rPr lang="es-PE" sz="2800" b="1" dirty="0" smtClean="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a:t>
            </a:r>
            <a:r>
              <a:rPr lang="es-PE" sz="2800" b="1" dirty="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cómo he vivido este año? </a:t>
            </a:r>
            <a:r>
              <a:rPr lang="es-PE" sz="2800" b="1" dirty="0" smtClean="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a:t>
            </a:r>
            <a:r>
              <a:rPr lang="es-PE" sz="2800" b="1" dirty="0">
                <a:solidFill>
                  <a:schemeClr val="tx2">
                    <a:lumMod val="10000"/>
                    <a:lumOff val="90000"/>
                  </a:schemeClr>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he crecido? </a:t>
            </a:r>
          </a:p>
        </p:txBody>
      </p:sp>
      <p:sp>
        <p:nvSpPr>
          <p:cNvPr id="3" name="2 Rectángulo"/>
          <p:cNvSpPr/>
          <p:nvPr/>
        </p:nvSpPr>
        <p:spPr>
          <a:xfrm>
            <a:off x="785648" y="4376737"/>
            <a:ext cx="7591998" cy="1384995"/>
          </a:xfrm>
          <a:prstGeom prst="rect">
            <a:avLst/>
          </a:prstGeom>
          <a:noFill/>
          <a:ln w="38100">
            <a:noFill/>
          </a:ln>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ES_tradnl" sz="2800" b="1" spc="50" dirty="0">
                <a:ln w="9525" cmpd="sng">
                  <a:solidFill>
                    <a:sysClr val="windowText" lastClr="000000"/>
                  </a:solidFill>
                  <a:prstDash val="solid"/>
                </a:ln>
                <a:solidFill>
                  <a:srgbClr val="70AD47">
                    <a:tint val="1000"/>
                  </a:srgbClr>
                </a:solidFill>
                <a:effectLst>
                  <a:glow rad="139700">
                    <a:schemeClr val="accent4">
                      <a:satMod val="175000"/>
                      <a:alpha val="40000"/>
                    </a:schemeClr>
                  </a:glow>
                  <a:outerShdw blurRad="38100" dist="38100" dir="2700000" algn="tl">
                    <a:srgbClr val="000000">
                      <a:alpha val="43137"/>
                    </a:srgbClr>
                  </a:outerShdw>
                </a:effectLst>
              </a:rPr>
              <a:t>¿Puedo decir que estoy más cerca de Dios y que mi vida refleja y manifiesta  </a:t>
            </a:r>
            <a:endParaRPr lang="es-ES_tradnl" sz="2800" b="1" spc="50" dirty="0" smtClean="0">
              <a:ln w="9525" cmpd="sng">
                <a:solidFill>
                  <a:sysClr val="windowText" lastClr="000000"/>
                </a:solidFill>
                <a:prstDash val="solid"/>
              </a:ln>
              <a:solidFill>
                <a:srgbClr val="70AD47">
                  <a:tint val="1000"/>
                </a:srgbClr>
              </a:solidFill>
              <a:effectLst>
                <a:glow rad="139700">
                  <a:schemeClr val="accent4">
                    <a:satMod val="175000"/>
                    <a:alpha val="40000"/>
                  </a:schemeClr>
                </a:glow>
                <a:outerShdw blurRad="38100" dist="38100" dir="2700000" algn="tl">
                  <a:srgbClr val="000000">
                    <a:alpha val="43137"/>
                  </a:srgbClr>
                </a:outerShdw>
              </a:effectLst>
            </a:endParaRPr>
          </a:p>
          <a:p>
            <a:pPr algn="ctr" fontAlgn="base">
              <a:spcBef>
                <a:spcPct val="0"/>
              </a:spcBef>
              <a:spcAft>
                <a:spcPct val="0"/>
              </a:spcAft>
            </a:pPr>
            <a:r>
              <a:rPr lang="es-ES_tradnl" sz="2800" b="1" spc="50" dirty="0" smtClean="0">
                <a:ln w="9525" cmpd="sng">
                  <a:solidFill>
                    <a:sysClr val="windowText" lastClr="000000"/>
                  </a:solidFill>
                  <a:prstDash val="solid"/>
                </a:ln>
                <a:solidFill>
                  <a:srgbClr val="70AD47">
                    <a:tint val="1000"/>
                  </a:srgbClr>
                </a:solidFill>
                <a:effectLst>
                  <a:glow rad="139700">
                    <a:schemeClr val="accent4">
                      <a:satMod val="175000"/>
                      <a:alpha val="40000"/>
                    </a:schemeClr>
                  </a:glow>
                  <a:outerShdw blurRad="38100" dist="38100" dir="2700000" algn="tl">
                    <a:srgbClr val="000000">
                      <a:alpha val="43137"/>
                    </a:srgbClr>
                  </a:outerShdw>
                </a:effectLst>
              </a:rPr>
              <a:t>el </a:t>
            </a:r>
            <a:r>
              <a:rPr lang="es-ES_tradnl" sz="2800" b="1" spc="50" dirty="0">
                <a:ln w="9525" cmpd="sng">
                  <a:solidFill>
                    <a:sysClr val="windowText" lastClr="000000"/>
                  </a:solidFill>
                  <a:prstDash val="solid"/>
                </a:ln>
                <a:solidFill>
                  <a:srgbClr val="70AD47">
                    <a:tint val="1000"/>
                  </a:srgbClr>
                </a:solidFill>
                <a:effectLst>
                  <a:glow rad="139700">
                    <a:schemeClr val="accent4">
                      <a:satMod val="175000"/>
                      <a:alpha val="40000"/>
                    </a:schemeClr>
                  </a:glow>
                  <a:outerShdw blurRad="38100" dist="38100" dir="2700000" algn="tl">
                    <a:srgbClr val="000000">
                      <a:alpha val="43137"/>
                    </a:srgbClr>
                  </a:outerShdw>
                </a:effectLst>
              </a:rPr>
              <a:t>proyecto de amor del Padre?.</a:t>
            </a:r>
            <a:endParaRPr lang="es-PE" sz="2800" b="1" spc="50" dirty="0">
              <a:ln w="9525" cmpd="sng">
                <a:solidFill>
                  <a:sysClr val="windowText" lastClr="000000"/>
                </a:solidFill>
                <a:prstDash val="solid"/>
              </a:ln>
              <a:solidFill>
                <a:srgbClr val="70AD47">
                  <a:tint val="1000"/>
                </a:srgbClr>
              </a:solidFill>
              <a:effectLst>
                <a:glow rad="139700">
                  <a:schemeClr val="accent4">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000901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 calcmode="lin" valueType="num">
                                      <p:cBhvr>
                                        <p:cTn id="9" dur="1750" fill="hold"/>
                                        <p:tgtEl>
                                          <p:spTgt spid="2"/>
                                        </p:tgtEl>
                                        <p:attrNameLst>
                                          <p:attrName>ppt_x</p:attrName>
                                        </p:attrNameLst>
                                      </p:cBhvr>
                                      <p:tavLst>
                                        <p:tav tm="0">
                                          <p:val>
                                            <p:fltVal val="0.5"/>
                                          </p:val>
                                        </p:tav>
                                        <p:tav tm="100000">
                                          <p:val>
                                            <p:strVal val="#ppt_x"/>
                                          </p:val>
                                        </p:tav>
                                      </p:tavLst>
                                    </p:anim>
                                    <p:anim calcmode="lin" valueType="num">
                                      <p:cBhvr>
                                        <p:cTn id="10" dur="175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11900"/>
                            </p:stCondLst>
                            <p:childTnLst>
                              <p:par>
                                <p:cTn id="12" presetID="2" presetClass="entr" presetSubtype="4"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additive="base">
                                        <p:cTn id="14" dur="750" fill="hold"/>
                                        <p:tgtEl>
                                          <p:spTgt spid="3"/>
                                        </p:tgtEl>
                                        <p:attrNameLst>
                                          <p:attrName>ppt_x</p:attrName>
                                        </p:attrNameLst>
                                      </p:cBhvr>
                                      <p:tavLst>
                                        <p:tav tm="0">
                                          <p:val>
                                            <p:strVal val="#ppt_x"/>
                                          </p:val>
                                        </p:tav>
                                        <p:tav tm="100000">
                                          <p:val>
                                            <p:strVal val="#ppt_x"/>
                                          </p:val>
                                        </p:tav>
                                      </p:tavLst>
                                    </p:anim>
                                    <p:anim calcmode="lin" valueType="num">
                                      <p:cBhvr additive="base">
                                        <p:cTn id="15"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421939"/>
            <a:ext cx="8177347" cy="5952735"/>
          </a:xfrm>
          <a:prstGeom prst="rect">
            <a:avLst/>
          </a:prstGeom>
        </p:spPr>
      </p:pic>
      <p:sp>
        <p:nvSpPr>
          <p:cNvPr id="93196" name="Text Box 12"/>
          <p:cNvSpPr txBox="1">
            <a:spLocks noChangeArrowheads="1"/>
          </p:cNvSpPr>
          <p:nvPr/>
        </p:nvSpPr>
        <p:spPr bwMode="auto">
          <a:xfrm>
            <a:off x="758371" y="2391247"/>
            <a:ext cx="4153263" cy="3539430"/>
          </a:xfrm>
          <a:prstGeom prst="rect">
            <a:avLst/>
          </a:prstGeom>
          <a:noFill/>
          <a:ln>
            <a:noFill/>
          </a:ln>
          <a:effectLs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ctr" eaLnBrk="1" fontAlgn="base" hangingPunct="1">
              <a:spcAft>
                <a:spcPct val="0"/>
              </a:spcAft>
            </a:pPr>
            <a:r>
              <a:rPr lang="es-ES" sz="3200" b="1" u="sng" dirty="0" smtClean="0">
                <a:solidFill>
                  <a:schemeClr val="tx2">
                    <a:lumMod val="10000"/>
                    <a:lumOff val="90000"/>
                  </a:schemeClr>
                </a:solidFill>
                <a:effectLst>
                  <a:glow rad="101600">
                    <a:srgbClr val="CC99FF">
                      <a:lumMod val="10000"/>
                      <a:alpha val="60000"/>
                    </a:srgbClr>
                  </a:glow>
                  <a:outerShdw blurRad="50800" dist="38100" dir="10800000" algn="r" rotWithShape="0">
                    <a:srgbClr val="C00000"/>
                  </a:outerShdw>
                </a:effectLst>
                <a:latin typeface="Arial Narrow" panose="020B0606020202030204" pitchFamily="34" charset="0"/>
              </a:rPr>
              <a:t>Motivación</a:t>
            </a:r>
            <a:r>
              <a:rPr lang="es-ES" sz="3200" b="1" dirty="0" smtClean="0">
                <a:solidFill>
                  <a:schemeClr val="tx2">
                    <a:lumMod val="10000"/>
                    <a:lumOff val="90000"/>
                  </a:schemeClr>
                </a:solidFill>
                <a:effectLst>
                  <a:glow rad="101600">
                    <a:srgbClr val="CC99FF">
                      <a:lumMod val="10000"/>
                      <a:alpha val="60000"/>
                    </a:srgbClr>
                  </a:glow>
                  <a:outerShdw blurRad="50800" dist="38100" dir="10800000" algn="r" rotWithShape="0">
                    <a:srgbClr val="C00000"/>
                  </a:outerShdw>
                </a:effectLst>
                <a:latin typeface="Arial Narrow" panose="020B0606020202030204" pitchFamily="34" charset="0"/>
              </a:rPr>
              <a:t>: Dios </a:t>
            </a:r>
            <a:r>
              <a:rPr lang="es-ES" sz="3200" b="1" dirty="0">
                <a:solidFill>
                  <a:schemeClr val="tx2">
                    <a:lumMod val="10000"/>
                    <a:lumOff val="90000"/>
                  </a:schemeClr>
                </a:solidFill>
                <a:effectLst>
                  <a:glow rad="101600">
                    <a:srgbClr val="CC99FF">
                      <a:lumMod val="10000"/>
                      <a:alpha val="60000"/>
                    </a:srgbClr>
                  </a:glow>
                  <a:outerShdw blurRad="50800" dist="38100" dir="10800000" algn="r" rotWithShape="0">
                    <a:srgbClr val="C00000"/>
                  </a:outerShdw>
                </a:effectLst>
                <a:latin typeface="Arial Narrow" panose="020B0606020202030204" pitchFamily="34" charset="0"/>
              </a:rPr>
              <a:t>es fiel y cumple su promesa</a:t>
            </a:r>
            <a:r>
              <a:rPr lang="es-ES" sz="3200" b="1" dirty="0" smtClean="0">
                <a:solidFill>
                  <a:schemeClr val="tx2">
                    <a:lumMod val="10000"/>
                    <a:lumOff val="90000"/>
                  </a:schemeClr>
                </a:solidFill>
                <a:effectLst>
                  <a:glow rad="101600">
                    <a:srgbClr val="CC99FF">
                      <a:lumMod val="10000"/>
                      <a:alpha val="60000"/>
                    </a:srgbClr>
                  </a:glow>
                  <a:outerShdw blurRad="50800" dist="38100" dir="10800000" algn="r" rotWithShape="0">
                    <a:srgbClr val="C00000"/>
                  </a:outerShdw>
                </a:effectLst>
                <a:latin typeface="Arial Narrow" panose="020B0606020202030204" pitchFamily="34" charset="0"/>
              </a:rPr>
              <a:t>. Jesús </a:t>
            </a:r>
            <a:r>
              <a:rPr lang="es-ES" sz="3200" b="1" dirty="0">
                <a:solidFill>
                  <a:schemeClr val="tx2">
                    <a:lumMod val="10000"/>
                    <a:lumOff val="90000"/>
                  </a:schemeClr>
                </a:solidFill>
                <a:effectLst>
                  <a:glow rad="101600">
                    <a:srgbClr val="CC99FF">
                      <a:lumMod val="10000"/>
                      <a:alpha val="60000"/>
                    </a:srgbClr>
                  </a:glow>
                  <a:outerShdw blurRad="50800" dist="38100" dir="10800000" algn="r" rotWithShape="0">
                    <a:srgbClr val="C00000"/>
                  </a:outerShdw>
                </a:effectLst>
                <a:latin typeface="Arial Narrow" panose="020B0606020202030204" pitchFamily="34" charset="0"/>
              </a:rPr>
              <a:t>viene. </a:t>
            </a:r>
            <a:r>
              <a:rPr lang="es-ES" sz="3200" b="1" dirty="0" smtClean="0">
                <a:solidFill>
                  <a:schemeClr val="tx2">
                    <a:lumMod val="10000"/>
                    <a:lumOff val="90000"/>
                  </a:schemeClr>
                </a:solidFill>
                <a:effectLst>
                  <a:glow rad="101600">
                    <a:srgbClr val="CC99FF">
                      <a:lumMod val="10000"/>
                      <a:alpha val="60000"/>
                    </a:srgbClr>
                  </a:glow>
                  <a:outerShdw blurRad="50800" dist="38100" dir="10800000" algn="r" rotWithShape="0">
                    <a:srgbClr val="C00000"/>
                  </a:outerShdw>
                </a:effectLst>
                <a:latin typeface="Arial Narrow" panose="020B0606020202030204" pitchFamily="34" charset="0"/>
              </a:rPr>
              <a:t>Le </a:t>
            </a:r>
            <a:r>
              <a:rPr lang="es-ES" sz="3200" b="1" dirty="0">
                <a:solidFill>
                  <a:schemeClr val="tx2">
                    <a:lumMod val="10000"/>
                    <a:lumOff val="90000"/>
                  </a:schemeClr>
                </a:solidFill>
                <a:effectLst>
                  <a:glow rad="101600">
                    <a:srgbClr val="CC99FF">
                      <a:lumMod val="10000"/>
                      <a:alpha val="60000"/>
                    </a:srgbClr>
                  </a:glow>
                  <a:outerShdw blurRad="50800" dist="38100" dir="10800000" algn="r" rotWithShape="0">
                    <a:srgbClr val="C00000"/>
                  </a:outerShdw>
                </a:effectLst>
                <a:latin typeface="Arial Narrow" panose="020B0606020202030204" pitchFamily="34" charset="0"/>
              </a:rPr>
              <a:t>esperamos vigilantes, comprometidos en la transformación del </a:t>
            </a:r>
            <a:r>
              <a:rPr lang="es-ES" sz="3200" b="1" dirty="0" smtClean="0">
                <a:solidFill>
                  <a:schemeClr val="tx2">
                    <a:lumMod val="10000"/>
                    <a:lumOff val="90000"/>
                  </a:schemeClr>
                </a:solidFill>
                <a:effectLst>
                  <a:glow rad="101600">
                    <a:srgbClr val="CC99FF">
                      <a:lumMod val="10000"/>
                      <a:alpha val="60000"/>
                    </a:srgbClr>
                  </a:glow>
                  <a:outerShdw blurRad="50800" dist="38100" dir="10800000" algn="r" rotWithShape="0">
                    <a:srgbClr val="C00000"/>
                  </a:outerShdw>
                </a:effectLst>
                <a:latin typeface="Arial Narrow" panose="020B0606020202030204" pitchFamily="34" charset="0"/>
              </a:rPr>
              <a:t>mundo, </a:t>
            </a:r>
            <a:r>
              <a:rPr lang="es-ES" sz="3200" b="1" dirty="0">
                <a:solidFill>
                  <a:schemeClr val="tx2">
                    <a:lumMod val="10000"/>
                    <a:lumOff val="90000"/>
                  </a:schemeClr>
                </a:solidFill>
                <a:effectLst>
                  <a:glow rad="101600">
                    <a:srgbClr val="CC99FF">
                      <a:lumMod val="10000"/>
                      <a:alpha val="60000"/>
                    </a:srgbClr>
                  </a:glow>
                  <a:outerShdw blurRad="50800" dist="38100" dir="10800000" algn="r" rotWithShape="0">
                    <a:srgbClr val="C00000"/>
                  </a:outerShdw>
                </a:effectLst>
                <a:latin typeface="Arial Narrow" panose="020B0606020202030204" pitchFamily="34" charset="0"/>
              </a:rPr>
              <a:t>y en oración.</a:t>
            </a:r>
          </a:p>
        </p:txBody>
      </p:sp>
      <p:sp>
        <p:nvSpPr>
          <p:cNvPr id="8" name="AutoShape 3"/>
          <p:cNvSpPr>
            <a:spLocks noChangeArrowheads="1"/>
          </p:cNvSpPr>
          <p:nvPr/>
        </p:nvSpPr>
        <p:spPr bwMode="auto">
          <a:xfrm>
            <a:off x="496389" y="539969"/>
            <a:ext cx="3927565" cy="1253997"/>
          </a:xfrm>
          <a:prstGeom prst="roundRect">
            <a:avLst>
              <a:gd name="adj" fmla="val 16667"/>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400" b="1" dirty="0">
                <a:solidFill>
                  <a:schemeClr val="tx2">
                    <a:lumMod val="10000"/>
                    <a:lumOff val="90000"/>
                  </a:schemeClr>
                </a:solidFill>
                <a:effectLst>
                  <a:outerShdw blurRad="38100" dist="38100" dir="2700000" algn="tl">
                    <a:srgbClr val="000000">
                      <a:alpha val="43137"/>
                    </a:srgbClr>
                  </a:outerShdw>
                </a:effectLst>
                <a:latin typeface="Times New Roman" pitchFamily="18" charset="0"/>
                <a:cs typeface="Times New Roman" pitchFamily="18" charset="0"/>
              </a:rPr>
              <a:t>ORATIO</a:t>
            </a:r>
          </a:p>
          <a:p>
            <a:pPr algn="ctr" eaLnBrk="0" fontAlgn="base" hangingPunct="0">
              <a:spcBef>
                <a:spcPct val="0"/>
              </a:spcBef>
              <a:spcAft>
                <a:spcPct val="0"/>
              </a:spcAft>
            </a:pPr>
            <a:r>
              <a:rPr lang="es-PE"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¿Qué le digo al Señor motivado por su Palabra?</a:t>
            </a:r>
            <a:endParaRPr lang="es-PE"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56298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3196">
                                            <p:txEl>
                                              <p:pRg st="0" end="0"/>
                                            </p:txEl>
                                          </p:spTgt>
                                        </p:tgtEl>
                                        <p:attrNameLst>
                                          <p:attrName>style.visibility</p:attrName>
                                        </p:attrNameLst>
                                      </p:cBhvr>
                                      <p:to>
                                        <p:strVal val="visible"/>
                                      </p:to>
                                    </p:set>
                                    <p:animEffect transition="in" filter="fade">
                                      <p:cBhvr>
                                        <p:cTn id="7" dur="500"/>
                                        <p:tgtEl>
                                          <p:spTgt spid="93196">
                                            <p:txEl>
                                              <p:pRg st="0" end="0"/>
                                            </p:txEl>
                                          </p:spTgt>
                                        </p:tgtEl>
                                      </p:cBhvr>
                                    </p:animEffect>
                                    <p:anim calcmode="lin" valueType="num">
                                      <p:cBhvr>
                                        <p:cTn id="8" dur="500" fill="hold"/>
                                        <p:tgtEl>
                                          <p:spTgt spid="93196">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9319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8208912" cy="5904656"/>
          </a:xfrm>
          <a:prstGeom prst="rect">
            <a:avLst/>
          </a:prstGeom>
        </p:spPr>
      </p:pic>
      <p:sp>
        <p:nvSpPr>
          <p:cNvPr id="3" name="Text Box 3"/>
          <p:cNvSpPr txBox="1">
            <a:spLocks noChangeArrowheads="1"/>
          </p:cNvSpPr>
          <p:nvPr/>
        </p:nvSpPr>
        <p:spPr bwMode="auto">
          <a:xfrm>
            <a:off x="436873" y="332656"/>
            <a:ext cx="8208912" cy="6186309"/>
          </a:xfrm>
          <a:prstGeom prst="rect">
            <a:avLst/>
          </a:prstGeom>
          <a:noFill/>
          <a:ln w="9525">
            <a:noFill/>
            <a:miter lim="800000"/>
            <a:headEnd/>
            <a:tailEnd/>
          </a:ln>
        </p:spPr>
        <p:txBody>
          <a:bodyPr wrap="square">
            <a:spAutoFit/>
          </a:bodyPr>
          <a:lstStyle/>
          <a:p>
            <a:pPr fontAlgn="base">
              <a:spcBef>
                <a:spcPct val="0"/>
              </a:spcBef>
              <a:spcAft>
                <a:spcPct val="0"/>
              </a:spcAft>
            </a:pPr>
            <a:r>
              <a:rPr lang="es-PE" sz="2200" dirty="0">
                <a:solidFill>
                  <a:srgbClr val="FFFF00"/>
                </a:solidFill>
                <a:effectLst>
                  <a:glow rad="101600">
                    <a:srgbClr val="000032"/>
                  </a:glow>
                </a:effectLst>
                <a:latin typeface="Times New Roman" pitchFamily="18" charset="0"/>
                <a:cs typeface="Times New Roman" pitchFamily="18" charset="0"/>
              </a:rPr>
              <a:t>• Luego de un tiempo de oración personal, podemos compartir en voz alta nuestra oración, siempre dirigiéndonos a Dios mediante la alabanza, la acción de gracias o la súplica confiada. </a:t>
            </a:r>
          </a:p>
          <a:p>
            <a:pPr fontAlgn="base">
              <a:spcBef>
                <a:spcPct val="0"/>
              </a:spcBef>
              <a:spcAft>
                <a:spcPct val="0"/>
              </a:spcAft>
            </a:pPr>
            <a:endParaRPr lang="es-PE" sz="2200" dirty="0">
              <a:solidFill>
                <a:srgbClr val="FFFF00"/>
              </a:solidFill>
              <a:effectLst>
                <a:glow rad="101600">
                  <a:srgbClr val="000032"/>
                </a:glow>
              </a:effectLst>
              <a:latin typeface="Times New Roman" pitchFamily="18" charset="0"/>
              <a:cs typeface="Times New Roman" pitchFamily="18" charset="0"/>
            </a:endParaRPr>
          </a:p>
          <a:p>
            <a:pPr fontAlgn="base">
              <a:spcBef>
                <a:spcPct val="0"/>
              </a:spcBef>
              <a:spcAft>
                <a:spcPct val="0"/>
              </a:spcAft>
            </a:pPr>
            <a:endParaRPr lang="es-PE" sz="2200" dirty="0">
              <a:solidFill>
                <a:srgbClr val="FFFF00"/>
              </a:solidFill>
              <a:effectLst>
                <a:glow rad="101600">
                  <a:srgbClr val="000032"/>
                </a:glow>
              </a:effectLst>
              <a:latin typeface="Times New Roman" pitchFamily="18" charset="0"/>
              <a:cs typeface="Times New Roman" pitchFamily="18" charset="0"/>
            </a:endParaRPr>
          </a:p>
          <a:p>
            <a:pPr fontAlgn="base">
              <a:spcBef>
                <a:spcPct val="0"/>
              </a:spcBef>
              <a:spcAft>
                <a:spcPct val="0"/>
              </a:spcAft>
            </a:pPr>
            <a:endParaRPr lang="es-PE" sz="2200" dirty="0">
              <a:solidFill>
                <a:srgbClr val="FFFF00"/>
              </a:solidFill>
              <a:effectLst>
                <a:glow rad="101600">
                  <a:srgbClr val="000032"/>
                </a:glow>
              </a:effectLst>
              <a:latin typeface="Times New Roman" pitchFamily="18" charset="0"/>
              <a:cs typeface="Times New Roman" pitchFamily="18" charset="0"/>
            </a:endParaRPr>
          </a:p>
          <a:p>
            <a:pPr fontAlgn="base">
              <a:spcBef>
                <a:spcPct val="0"/>
              </a:spcBef>
              <a:spcAft>
                <a:spcPct val="0"/>
              </a:spcAft>
            </a:pPr>
            <a:endParaRPr lang="es-PE" sz="2200" dirty="0">
              <a:solidFill>
                <a:srgbClr val="FFFF00"/>
              </a:solidFill>
              <a:effectLst>
                <a:glow rad="101600">
                  <a:srgbClr val="000032"/>
                </a:glow>
              </a:effectLst>
              <a:latin typeface="Times New Roman" pitchFamily="18" charset="0"/>
              <a:cs typeface="Times New Roman" pitchFamily="18" charset="0"/>
            </a:endParaRPr>
          </a:p>
          <a:p>
            <a:pPr fontAlgn="base">
              <a:spcBef>
                <a:spcPct val="0"/>
              </a:spcBef>
              <a:spcAft>
                <a:spcPct val="0"/>
              </a:spcAft>
            </a:pPr>
            <a:endParaRPr lang="es-PE" sz="2200" dirty="0">
              <a:solidFill>
                <a:srgbClr val="FFFF00"/>
              </a:solidFill>
              <a:effectLst>
                <a:glow rad="101600">
                  <a:srgbClr val="000032"/>
                </a:glow>
              </a:effectLst>
              <a:latin typeface="Times New Roman" pitchFamily="18" charset="0"/>
              <a:cs typeface="Times New Roman" pitchFamily="18" charset="0"/>
            </a:endParaRPr>
          </a:p>
          <a:p>
            <a:pPr fontAlgn="base">
              <a:spcBef>
                <a:spcPct val="0"/>
              </a:spcBef>
              <a:spcAft>
                <a:spcPct val="0"/>
              </a:spcAft>
            </a:pPr>
            <a:endParaRPr lang="es-PE" sz="2200" dirty="0">
              <a:solidFill>
                <a:srgbClr val="FFFF00"/>
              </a:solidFill>
              <a:effectLst>
                <a:glow rad="101600">
                  <a:srgbClr val="000032"/>
                </a:glow>
              </a:effectLst>
              <a:latin typeface="Times New Roman" pitchFamily="18" charset="0"/>
              <a:cs typeface="Times New Roman" pitchFamily="18" charset="0"/>
            </a:endParaRPr>
          </a:p>
          <a:p>
            <a:pPr fontAlgn="base">
              <a:spcBef>
                <a:spcPct val="0"/>
              </a:spcBef>
              <a:spcAft>
                <a:spcPct val="0"/>
              </a:spcAft>
            </a:pPr>
            <a:endParaRPr lang="es-PE" sz="2200" dirty="0">
              <a:solidFill>
                <a:srgbClr val="FFFF00"/>
              </a:solidFill>
              <a:effectLst>
                <a:glow rad="101600">
                  <a:srgbClr val="000032"/>
                </a:glow>
              </a:effectLst>
              <a:latin typeface="Times New Roman" pitchFamily="18" charset="0"/>
              <a:cs typeface="Times New Roman" pitchFamily="18" charset="0"/>
            </a:endParaRPr>
          </a:p>
          <a:p>
            <a:pPr fontAlgn="base">
              <a:spcBef>
                <a:spcPct val="0"/>
              </a:spcBef>
              <a:spcAft>
                <a:spcPct val="0"/>
              </a:spcAft>
            </a:pPr>
            <a:endParaRPr lang="es-PE" sz="2200" dirty="0">
              <a:solidFill>
                <a:srgbClr val="FFFF00"/>
              </a:solidFill>
              <a:effectLst>
                <a:glow rad="101600">
                  <a:srgbClr val="000032"/>
                </a:glow>
              </a:effectLst>
              <a:latin typeface="Times New Roman" pitchFamily="18" charset="0"/>
              <a:cs typeface="Times New Roman" pitchFamily="18" charset="0"/>
            </a:endParaRPr>
          </a:p>
          <a:p>
            <a:pPr fontAlgn="base">
              <a:spcBef>
                <a:spcPct val="0"/>
              </a:spcBef>
              <a:spcAft>
                <a:spcPct val="0"/>
              </a:spcAft>
            </a:pPr>
            <a:endParaRPr lang="es-PE" sz="2200" dirty="0">
              <a:solidFill>
                <a:srgbClr val="FFFF00"/>
              </a:solidFill>
              <a:effectLst>
                <a:glow rad="101600">
                  <a:srgbClr val="000032"/>
                </a:glow>
              </a:effectLst>
              <a:latin typeface="Times New Roman" pitchFamily="18" charset="0"/>
              <a:cs typeface="Times New Roman" pitchFamily="18" charset="0"/>
            </a:endParaRPr>
          </a:p>
          <a:p>
            <a:pPr fontAlgn="base">
              <a:spcBef>
                <a:spcPct val="0"/>
              </a:spcBef>
              <a:spcAft>
                <a:spcPct val="0"/>
              </a:spcAft>
            </a:pPr>
            <a:endParaRPr lang="es-PE" sz="2200" dirty="0">
              <a:solidFill>
                <a:srgbClr val="FFFF00"/>
              </a:solidFill>
              <a:effectLst>
                <a:glow rad="101600">
                  <a:srgbClr val="000032"/>
                </a:glow>
              </a:effectLst>
              <a:latin typeface="Times New Roman" pitchFamily="18" charset="0"/>
              <a:cs typeface="Times New Roman" pitchFamily="18" charset="0"/>
            </a:endParaRPr>
          </a:p>
          <a:p>
            <a:pPr fontAlgn="base">
              <a:spcBef>
                <a:spcPct val="0"/>
              </a:spcBef>
              <a:spcAft>
                <a:spcPct val="0"/>
              </a:spcAft>
            </a:pPr>
            <a:endParaRPr lang="es-PE" sz="2200" dirty="0">
              <a:solidFill>
                <a:srgbClr val="FFFF00"/>
              </a:solidFill>
              <a:effectLst>
                <a:glow rad="101600">
                  <a:srgbClr val="000032"/>
                </a:glow>
              </a:effectLst>
              <a:latin typeface="Times New Roman" pitchFamily="18" charset="0"/>
              <a:cs typeface="Times New Roman" pitchFamily="18" charset="0"/>
            </a:endParaRPr>
          </a:p>
          <a:p>
            <a:pPr fontAlgn="base">
              <a:spcBef>
                <a:spcPct val="0"/>
              </a:spcBef>
              <a:spcAft>
                <a:spcPct val="0"/>
              </a:spcAft>
            </a:pPr>
            <a:endParaRPr lang="es-PE" sz="2200" dirty="0">
              <a:solidFill>
                <a:srgbClr val="FFFF00"/>
              </a:solidFill>
              <a:effectLst>
                <a:glow rad="101600">
                  <a:srgbClr val="000032"/>
                </a:glow>
              </a:effectLst>
              <a:latin typeface="Times New Roman" pitchFamily="18" charset="0"/>
              <a:cs typeface="Times New Roman" pitchFamily="18" charset="0"/>
            </a:endParaRPr>
          </a:p>
          <a:p>
            <a:pPr fontAlgn="base">
              <a:spcBef>
                <a:spcPct val="0"/>
              </a:spcBef>
              <a:spcAft>
                <a:spcPct val="0"/>
              </a:spcAft>
            </a:pPr>
            <a:endParaRPr lang="es-PE" sz="2200" dirty="0">
              <a:solidFill>
                <a:srgbClr val="FFFF00"/>
              </a:solidFill>
              <a:effectLst>
                <a:glow rad="101600">
                  <a:srgbClr val="000032"/>
                </a:glow>
              </a:effectLst>
              <a:latin typeface="Times New Roman" pitchFamily="18" charset="0"/>
              <a:cs typeface="Times New Roman" pitchFamily="18" charset="0"/>
            </a:endParaRPr>
          </a:p>
          <a:p>
            <a:pPr fontAlgn="base">
              <a:spcBef>
                <a:spcPct val="0"/>
              </a:spcBef>
              <a:spcAft>
                <a:spcPct val="0"/>
              </a:spcAft>
            </a:pPr>
            <a:r>
              <a:rPr lang="es-PE" sz="2200" dirty="0">
                <a:solidFill>
                  <a:srgbClr val="FFFF00"/>
                </a:solidFill>
                <a:effectLst>
                  <a:glow rad="101600">
                    <a:srgbClr val="000032"/>
                  </a:glow>
                </a:effectLst>
                <a:latin typeface="Times New Roman" pitchFamily="18" charset="0"/>
                <a:cs typeface="Times New Roman" pitchFamily="18" charset="0"/>
              </a:rPr>
              <a:t>•Se puede, también, recitar el salmo</a:t>
            </a:r>
          </a:p>
          <a:p>
            <a:pPr fontAlgn="base">
              <a:spcBef>
                <a:spcPct val="0"/>
              </a:spcBef>
              <a:spcAft>
                <a:spcPct val="0"/>
              </a:spcAft>
            </a:pPr>
            <a:r>
              <a:rPr lang="es-PE" sz="2200" dirty="0">
                <a:solidFill>
                  <a:srgbClr val="FFFF00"/>
                </a:solidFill>
                <a:effectLst>
                  <a:glow rad="101600">
                    <a:srgbClr val="000032"/>
                  </a:glow>
                </a:effectLst>
                <a:latin typeface="Times New Roman" pitchFamily="18" charset="0"/>
                <a:cs typeface="Times New Roman" pitchFamily="18" charset="0"/>
              </a:rPr>
              <a:t> responsorial que corresponde a este domingo. </a:t>
            </a:r>
          </a:p>
        </p:txBody>
      </p:sp>
    </p:spTree>
    <p:extLst>
      <p:ext uri="{BB962C8B-B14F-4D97-AF65-F5344CB8AC3E}">
        <p14:creationId xmlns:p14="http://schemas.microsoft.com/office/powerpoint/2010/main" val="7151465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ración a Dios para iniciar el Mes de Julio lleno de Bendiciones. #newyork #nyc #fashion #love #God #losangeles #prayer #travel #california #family #sanfrancisco #mexico #gir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96" y="478113"/>
            <a:ext cx="8143697" cy="590527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9876" name="Text Box 4"/>
          <p:cNvSpPr txBox="1">
            <a:spLocks noChangeArrowheads="1"/>
          </p:cNvSpPr>
          <p:nvPr/>
        </p:nvSpPr>
        <p:spPr bwMode="auto">
          <a:xfrm>
            <a:off x="5158631" y="478113"/>
            <a:ext cx="3471562" cy="3785652"/>
          </a:xfrm>
          <a:prstGeom prst="rect">
            <a:avLst/>
          </a:prstGeom>
          <a:noFill/>
          <a:ln>
            <a:noFill/>
          </a:ln>
          <a:effectLst/>
          <a:extLst/>
        </p:spPr>
        <p:txBody>
          <a:bodyPr wrap="square">
            <a:spAutoFit/>
          </a:bodyPr>
          <a:lstStyle/>
          <a:p>
            <a:pPr algn="ctr" eaLnBrk="0" fontAlgn="base" hangingPunct="0">
              <a:spcBef>
                <a:spcPct val="0"/>
              </a:spcBef>
              <a:spcAft>
                <a:spcPct val="0"/>
              </a:spcAft>
              <a:defRPr/>
            </a:pPr>
            <a:r>
              <a:rPr lang="es-ES" sz="3000" b="1" i="1" dirty="0">
                <a:solidFill>
                  <a:srgbClr val="FFFFFF"/>
                </a:solidFill>
                <a:effectLst>
                  <a:glow rad="63500">
                    <a:schemeClr val="accent4">
                      <a:satMod val="175000"/>
                      <a:alpha val="40000"/>
                    </a:schemeClr>
                  </a:glow>
                  <a:outerShdw blurRad="38100" dist="38100" dir="2700000" algn="tl">
                    <a:srgbClr val="000000"/>
                  </a:outerShdw>
                </a:effectLst>
                <a:latin typeface="Comic Sans MS" panose="030F0702030302020204" pitchFamily="66" charset="0"/>
                <a:cs typeface="Times New Roman" pitchFamily="18" charset="0"/>
              </a:rPr>
              <a:t>Pastor de Israel, escucha, tú que </a:t>
            </a:r>
            <a:r>
              <a:rPr lang="es-ES" sz="3000" b="1" i="1" dirty="0" smtClean="0">
                <a:solidFill>
                  <a:srgbClr val="FFFFFF"/>
                </a:solidFill>
                <a:effectLst>
                  <a:glow rad="63500">
                    <a:schemeClr val="accent4">
                      <a:satMod val="175000"/>
                      <a:alpha val="40000"/>
                    </a:schemeClr>
                  </a:glow>
                  <a:outerShdw blurRad="38100" dist="38100" dir="2700000" algn="tl">
                    <a:srgbClr val="000000"/>
                  </a:outerShdw>
                </a:effectLst>
                <a:latin typeface="Comic Sans MS" panose="030F0702030302020204" pitchFamily="66" charset="0"/>
                <a:cs typeface="Times New Roman" pitchFamily="18" charset="0"/>
              </a:rPr>
              <a:t>te </a:t>
            </a:r>
            <a:r>
              <a:rPr lang="es-ES" sz="3000" b="1" i="1" dirty="0">
                <a:solidFill>
                  <a:srgbClr val="FFFFFF"/>
                </a:solidFill>
                <a:effectLst>
                  <a:glow rad="63500">
                    <a:schemeClr val="accent4">
                      <a:satMod val="175000"/>
                      <a:alpha val="40000"/>
                    </a:schemeClr>
                  </a:glow>
                  <a:outerShdw blurRad="38100" dist="38100" dir="2700000" algn="tl">
                    <a:srgbClr val="000000"/>
                  </a:outerShdw>
                </a:effectLst>
                <a:latin typeface="Comic Sans MS" panose="030F0702030302020204" pitchFamily="66" charset="0"/>
                <a:cs typeface="Times New Roman" pitchFamily="18" charset="0"/>
              </a:rPr>
              <a:t>sientas sobre querubines, resplandece. Despierta tu poder </a:t>
            </a:r>
            <a:r>
              <a:rPr lang="es-ES" sz="3000" b="1" i="1" dirty="0" smtClean="0">
                <a:solidFill>
                  <a:srgbClr val="FFFFFF"/>
                </a:solidFill>
                <a:effectLst>
                  <a:glow rad="63500">
                    <a:schemeClr val="accent4">
                      <a:satMod val="175000"/>
                      <a:alpha val="40000"/>
                    </a:schemeClr>
                  </a:glow>
                  <a:outerShdw blurRad="38100" dist="38100" dir="2700000" algn="tl">
                    <a:srgbClr val="000000"/>
                  </a:outerShdw>
                </a:effectLst>
                <a:latin typeface="Comic Sans MS" panose="030F0702030302020204" pitchFamily="66" charset="0"/>
                <a:cs typeface="Times New Roman" pitchFamily="18" charset="0"/>
              </a:rPr>
              <a:t>y </a:t>
            </a:r>
            <a:r>
              <a:rPr lang="es-ES" sz="3000" b="1" i="1" dirty="0">
                <a:solidFill>
                  <a:srgbClr val="FFFFFF"/>
                </a:solidFill>
                <a:effectLst>
                  <a:glow rad="63500">
                    <a:schemeClr val="accent4">
                      <a:satMod val="175000"/>
                      <a:alpha val="40000"/>
                    </a:schemeClr>
                  </a:glow>
                  <a:outerShdw blurRad="38100" dist="38100" dir="2700000" algn="tl">
                    <a:srgbClr val="000000"/>
                  </a:outerShdw>
                </a:effectLst>
                <a:latin typeface="Comic Sans MS" panose="030F0702030302020204" pitchFamily="66" charset="0"/>
                <a:cs typeface="Times New Roman" pitchFamily="18" charset="0"/>
              </a:rPr>
              <a:t>ven a salvarnos</a:t>
            </a:r>
            <a:r>
              <a:rPr lang="ca-ES" sz="3000" b="1" i="1" dirty="0">
                <a:solidFill>
                  <a:srgbClr val="FFFFFF"/>
                </a:solidFill>
                <a:effectLst>
                  <a:glow rad="63500">
                    <a:schemeClr val="accent4">
                      <a:satMod val="175000"/>
                      <a:alpha val="40000"/>
                    </a:schemeClr>
                  </a:glow>
                  <a:outerShdw blurRad="38100" dist="38100" dir="2700000" algn="tl">
                    <a:srgbClr val="000000"/>
                  </a:outerShdw>
                </a:effectLst>
                <a:latin typeface="Comic Sans MS" pitchFamily="66" charset="0"/>
              </a:rPr>
              <a:t>.</a:t>
            </a:r>
            <a:endParaRPr lang="es-ES_tradnl" sz="3000" b="1" i="1" dirty="0">
              <a:solidFill>
                <a:srgbClr val="FFFFFF"/>
              </a:solidFill>
              <a:effectLst>
                <a:glow rad="63500">
                  <a:schemeClr val="accent4">
                    <a:satMod val="175000"/>
                    <a:alpha val="40000"/>
                  </a:schemeClr>
                </a:glow>
                <a:outerShdw blurRad="38100" dist="38100" dir="2700000" algn="tl">
                  <a:srgbClr val="000000"/>
                </a:outerShdw>
              </a:effectLst>
              <a:latin typeface="Comic Sans MS" pitchFamily="66" charset="0"/>
            </a:endParaRPr>
          </a:p>
        </p:txBody>
      </p:sp>
      <p:sp>
        <p:nvSpPr>
          <p:cNvPr id="79877" name="Text Box 5"/>
          <p:cNvSpPr txBox="1">
            <a:spLocks noChangeArrowheads="1"/>
          </p:cNvSpPr>
          <p:nvPr/>
        </p:nvSpPr>
        <p:spPr bwMode="auto">
          <a:xfrm>
            <a:off x="486496" y="478113"/>
            <a:ext cx="2568332" cy="646331"/>
          </a:xfrm>
          <a:prstGeom prst="rect">
            <a:avLst/>
          </a:prstGeom>
          <a:noFill/>
          <a:ln>
            <a:noFill/>
          </a:ln>
          <a:effectLst>
            <a:outerShdw dist="45791" dir="3378596" algn="ctr" rotWithShape="0">
              <a:schemeClr val="tx1">
                <a:alpha val="50000"/>
              </a:schemeClr>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defRPr/>
            </a:pPr>
            <a:r>
              <a:rPr lang="ca-ES" sz="3600" b="1" i="1" dirty="0">
                <a:solidFill>
                  <a:srgbClr val="FFCA38"/>
                </a:solidFill>
                <a:effectLst>
                  <a:outerShdw blurRad="38100" dist="38100" dir="2700000" algn="tl">
                    <a:srgbClr val="C0C0C0"/>
                  </a:outerShdw>
                </a:effectLst>
                <a:latin typeface="Comic Sans MS" pitchFamily="66" charset="0"/>
              </a:rPr>
              <a:t> </a:t>
            </a:r>
            <a:r>
              <a:rPr lang="ca-ES" sz="3600" b="1" i="1" dirty="0" err="1">
                <a:solidFill>
                  <a:schemeClr val="tx2">
                    <a:lumMod val="10000"/>
                    <a:lumOff val="90000"/>
                  </a:schemeClr>
                </a:solidFill>
                <a:latin typeface="Comic Sans MS" pitchFamily="66" charset="0"/>
              </a:rPr>
              <a:t>Salmo</a:t>
            </a:r>
            <a:r>
              <a:rPr lang="ca-ES" sz="3600" b="1" i="1" dirty="0">
                <a:solidFill>
                  <a:srgbClr val="FFCA38"/>
                </a:solidFill>
                <a:latin typeface="Comic Sans MS" pitchFamily="66" charset="0"/>
              </a:rPr>
              <a:t> </a:t>
            </a:r>
            <a:r>
              <a:rPr lang="ca-ES" sz="3200" b="1" i="1" dirty="0">
                <a:solidFill>
                  <a:schemeClr val="tx2">
                    <a:lumMod val="10000"/>
                    <a:lumOff val="90000"/>
                  </a:schemeClr>
                </a:solidFill>
                <a:latin typeface="Comic Sans MS" pitchFamily="66" charset="0"/>
              </a:rPr>
              <a:t>79 </a:t>
            </a:r>
            <a:endParaRPr lang="ca-ES" sz="5400" b="1" i="1" dirty="0">
              <a:solidFill>
                <a:schemeClr val="tx2">
                  <a:lumMod val="10000"/>
                  <a:lumOff val="90000"/>
                </a:schemeClr>
              </a:solidFill>
              <a:effectLst>
                <a:outerShdw blurRad="38100" dist="38100" dir="2700000" algn="tl">
                  <a:srgbClr val="C0C0C0"/>
                </a:outerShdw>
              </a:effectLst>
              <a:latin typeface="Comic Sans MS" pitchFamily="66" charset="0"/>
            </a:endParaRPr>
          </a:p>
        </p:txBody>
      </p:sp>
      <p:sp>
        <p:nvSpPr>
          <p:cNvPr id="6" name="Text Box 4"/>
          <p:cNvSpPr txBox="1">
            <a:spLocks noChangeArrowheads="1"/>
          </p:cNvSpPr>
          <p:nvPr/>
        </p:nvSpPr>
        <p:spPr bwMode="auto">
          <a:xfrm>
            <a:off x="999297" y="5186440"/>
            <a:ext cx="7489373" cy="1015663"/>
          </a:xfrm>
          <a:prstGeom prst="rect">
            <a:avLst/>
          </a:prstGeom>
          <a:noFill/>
          <a:ln>
            <a:noFill/>
          </a:ln>
          <a:effectLst/>
          <a:extLst/>
        </p:spPr>
        <p:txBody>
          <a:bodyPr wrap="square">
            <a:spAutoFit/>
          </a:bodyPr>
          <a:lstStyle/>
          <a:p>
            <a:pPr algn="ctr" eaLnBrk="0" fontAlgn="base" hangingPunct="0">
              <a:spcBef>
                <a:spcPct val="0"/>
              </a:spcBef>
              <a:spcAft>
                <a:spcPct val="0"/>
              </a:spcAft>
              <a:defRPr/>
            </a:pPr>
            <a:r>
              <a:rPr lang="es-ES" sz="3000" b="1" i="1" dirty="0" smtClean="0">
                <a:solidFill>
                  <a:srgbClr val="FFFFFF"/>
                </a:solidFill>
                <a:effectLst>
                  <a:outerShdw blurRad="38100" dist="38100" dir="2700000" algn="tl">
                    <a:srgbClr val="000000"/>
                  </a:outerShdw>
                </a:effectLst>
                <a:latin typeface="Comic Sans MS" pitchFamily="66" charset="0"/>
                <a:cs typeface="Times New Roman" pitchFamily="18" charset="0"/>
              </a:rPr>
              <a:t>Señor, Dios nuestro, restáuranos,           que brille tu rostro y nos salve..</a:t>
            </a:r>
            <a:endParaRPr lang="es-ES_tradnl" sz="3000" b="1" i="1" dirty="0">
              <a:solidFill>
                <a:srgbClr val="FFFFFF"/>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75890369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79876"/>
                                        </p:tgtEl>
                                        <p:attrNameLst>
                                          <p:attrName>style.visibility</p:attrName>
                                        </p:attrNameLst>
                                      </p:cBhvr>
                                      <p:to>
                                        <p:strVal val="visible"/>
                                      </p:to>
                                    </p:set>
                                    <p:animEffect transition="in" filter="blinds(horizontal)">
                                      <p:cBhvr>
                                        <p:cTn id="7" dur="300"/>
                                        <p:tgtEl>
                                          <p:spTgt spid="79876"/>
                                        </p:tgtEl>
                                      </p:cBhvr>
                                    </p:animEffect>
                                  </p:childTnLst>
                                </p:cTn>
                              </p:par>
                            </p:childTnLst>
                          </p:cTn>
                        </p:par>
                        <p:par>
                          <p:cTn id="8" fill="hold">
                            <p:stCondLst>
                              <p:cond delay="6900"/>
                            </p:stCondLst>
                            <p:childTnLst>
                              <p:par>
                                <p:cTn id="9" presetID="16" presetClass="entr" presetSubtype="26" fill="hold" grpId="0" nodeType="afterEffect">
                                  <p:stCondLst>
                                    <p:cond delay="0"/>
                                  </p:stCondLst>
                                  <p:iterate type="wd">
                                    <p:tmPct val="100000"/>
                                  </p:iterate>
                                  <p:childTnLst>
                                    <p:set>
                                      <p:cBhvr>
                                        <p:cTn id="10" dur="1" fill="hold">
                                          <p:stCondLst>
                                            <p:cond delay="0"/>
                                          </p:stCondLst>
                                        </p:cTn>
                                        <p:tgtEl>
                                          <p:spTgt spid="6"/>
                                        </p:tgtEl>
                                        <p:attrNameLst>
                                          <p:attrName>style.visibility</p:attrName>
                                        </p:attrNameLst>
                                      </p:cBhvr>
                                      <p:to>
                                        <p:strVal val="visible"/>
                                      </p:to>
                                    </p:set>
                                    <p:animEffect transition="in" filter="barn(inHorizontal)">
                                      <p:cBhvr>
                                        <p:cTn id="11"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PUBLICAN JESUS SAYS: HAVE ONE - DONALD SAYS THEY'RE ANTI-VIRAL GRAPES...."/>
          <p:cNvPicPr>
            <a:picLocks noChangeAspect="1" noChangeArrowheads="1"/>
          </p:cNvPicPr>
          <p:nvPr/>
        </p:nvPicPr>
        <p:blipFill rotWithShape="1">
          <a:blip r:embed="rId2">
            <a:extLst>
              <a:ext uri="{28A0092B-C50C-407E-A947-70E740481C1C}">
                <a14:useLocalDpi xmlns:a14="http://schemas.microsoft.com/office/drawing/2010/main" val="0"/>
              </a:ext>
            </a:extLst>
          </a:blip>
          <a:srcRect l="3761" t="5934" r="3790" b="4710"/>
          <a:stretch/>
        </p:blipFill>
        <p:spPr bwMode="auto">
          <a:xfrm>
            <a:off x="496387" y="470133"/>
            <a:ext cx="8108060" cy="5965501"/>
          </a:xfrm>
          <a:prstGeom prst="rect">
            <a:avLst/>
          </a:prstGeom>
          <a:noFill/>
          <a:extLst>
            <a:ext uri="{909E8E84-426E-40DD-AFC4-6F175D3DCCD1}">
              <a14:hiddenFill xmlns:a14="http://schemas.microsoft.com/office/drawing/2010/main">
                <a:solidFill>
                  <a:srgbClr val="FFFFFF"/>
                </a:solidFill>
              </a14:hiddenFill>
            </a:ext>
          </a:extLst>
        </p:spPr>
      </p:pic>
      <p:sp>
        <p:nvSpPr>
          <p:cNvPr id="80900" name="Text Box 4"/>
          <p:cNvSpPr txBox="1">
            <a:spLocks noChangeArrowheads="1"/>
          </p:cNvSpPr>
          <p:nvPr/>
        </p:nvSpPr>
        <p:spPr bwMode="auto">
          <a:xfrm>
            <a:off x="4197531" y="513678"/>
            <a:ext cx="4291139" cy="4031873"/>
          </a:xfrm>
          <a:prstGeom prst="rect">
            <a:avLst/>
          </a:prstGeom>
          <a:noFill/>
          <a:ln>
            <a:noFill/>
          </a:ln>
          <a:effectLst/>
          <a:extLst/>
        </p:spPr>
        <p:txBody>
          <a:bodyPr wrap="square">
            <a:spAutoFit/>
          </a:bodyPr>
          <a:lstStyle/>
          <a:p>
            <a:pPr algn="ctr" eaLnBrk="0" fontAlgn="base" hangingPunct="0">
              <a:spcBef>
                <a:spcPct val="0"/>
              </a:spcBef>
              <a:spcAft>
                <a:spcPct val="0"/>
              </a:spcAft>
              <a:defRPr/>
            </a:pPr>
            <a:r>
              <a:rPr lang="es-ES" sz="3200" b="1" i="1" dirty="0">
                <a:solidFill>
                  <a:srgbClr val="FFFFFF"/>
                </a:solidFill>
                <a:effectLst>
                  <a:outerShdw blurRad="38100" dist="38100" dir="2700000" algn="tl">
                    <a:srgbClr val="000000"/>
                  </a:outerShdw>
                </a:effectLst>
                <a:latin typeface="Comic Sans MS" pitchFamily="66" charset="0"/>
                <a:cs typeface="Times New Roman" pitchFamily="18" charset="0"/>
              </a:rPr>
              <a:t>Dios de los ejércitos, vuélvete: mira desde el cielo, fíjate, ven a visitar tu viña, la cepa que tu diestra plantó, y que tú hiciste vigorosa.</a:t>
            </a:r>
            <a:endParaRPr lang="es-ES_tradnl" sz="3200" b="1" i="1" dirty="0">
              <a:solidFill>
                <a:srgbClr val="FFFFFF"/>
              </a:solidFill>
              <a:effectLst>
                <a:outerShdw blurRad="38100" dist="38100" dir="2700000" algn="tl">
                  <a:srgbClr val="000000"/>
                </a:outerShdw>
              </a:effectLst>
              <a:latin typeface="Comic Sans MS" pitchFamily="66" charset="0"/>
            </a:endParaRPr>
          </a:p>
        </p:txBody>
      </p:sp>
      <p:sp>
        <p:nvSpPr>
          <p:cNvPr id="5" name="Text Box 4"/>
          <p:cNvSpPr txBox="1">
            <a:spLocks noChangeArrowheads="1"/>
          </p:cNvSpPr>
          <p:nvPr/>
        </p:nvSpPr>
        <p:spPr bwMode="auto">
          <a:xfrm>
            <a:off x="999297" y="5186440"/>
            <a:ext cx="7489373" cy="1015663"/>
          </a:xfrm>
          <a:prstGeom prst="rect">
            <a:avLst/>
          </a:prstGeom>
          <a:noFill/>
          <a:ln>
            <a:noFill/>
          </a:ln>
          <a:effectLst/>
          <a:extLst/>
        </p:spPr>
        <p:txBody>
          <a:bodyPr wrap="square">
            <a:spAutoFit/>
          </a:bodyPr>
          <a:lstStyle/>
          <a:p>
            <a:pPr algn="ctr" eaLnBrk="0" fontAlgn="base" hangingPunct="0">
              <a:spcBef>
                <a:spcPct val="0"/>
              </a:spcBef>
              <a:spcAft>
                <a:spcPct val="0"/>
              </a:spcAft>
              <a:defRPr/>
            </a:pPr>
            <a:r>
              <a:rPr lang="es-ES" sz="3000" b="1" i="1" dirty="0" smtClean="0">
                <a:solidFill>
                  <a:srgbClr val="FFFFFF"/>
                </a:solidFill>
                <a:effectLst>
                  <a:outerShdw blurRad="38100" dist="38100" dir="2700000" algn="tl">
                    <a:srgbClr val="000000"/>
                  </a:outerShdw>
                </a:effectLst>
                <a:latin typeface="Comic Sans MS" pitchFamily="66" charset="0"/>
                <a:cs typeface="Times New Roman" pitchFamily="18" charset="0"/>
              </a:rPr>
              <a:t>Señor, Dios nuestro, restáuranos,           que brille tu rostro y nos salve..</a:t>
            </a:r>
            <a:endParaRPr lang="es-ES_tradnl" sz="3000" b="1" i="1" dirty="0">
              <a:solidFill>
                <a:srgbClr val="FFFFFF"/>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39699186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iterate type="wd">
                                    <p:tmPct val="100000"/>
                                  </p:iterate>
                                  <p:childTnLst>
                                    <p:set>
                                      <p:cBhvr>
                                        <p:cTn id="6" dur="1" fill="hold">
                                          <p:stCondLst>
                                            <p:cond delay="0"/>
                                          </p:stCondLst>
                                        </p:cTn>
                                        <p:tgtEl>
                                          <p:spTgt spid="80900"/>
                                        </p:tgtEl>
                                        <p:attrNameLst>
                                          <p:attrName>style.visibility</p:attrName>
                                        </p:attrNameLst>
                                      </p:cBhvr>
                                      <p:to>
                                        <p:strVal val="visible"/>
                                      </p:to>
                                    </p:set>
                                    <p:animEffect transition="in" filter="barn(inHorizontal)">
                                      <p:cBhvr>
                                        <p:cTn id="7" dur="300"/>
                                        <p:tgtEl>
                                          <p:spTgt spid="80900"/>
                                        </p:tgtEl>
                                      </p:cBhvr>
                                    </p:animEffect>
                                  </p:childTnLst>
                                </p:cTn>
                              </p:par>
                            </p:childTnLst>
                          </p:cTn>
                        </p:par>
                        <p:par>
                          <p:cTn id="8" fill="hold">
                            <p:stCondLst>
                              <p:cond delay="9900"/>
                            </p:stCondLst>
                            <p:childTnLst>
                              <p:par>
                                <p:cTn id="9" presetID="16" presetClass="entr" presetSubtype="26" fill="hold" grpId="0" nodeType="afterEffect">
                                  <p:stCondLst>
                                    <p:cond delay="0"/>
                                  </p:stCondLst>
                                  <p:iterate type="wd">
                                    <p:tmPct val="100000"/>
                                  </p:iterate>
                                  <p:childTnLst>
                                    <p:set>
                                      <p:cBhvr>
                                        <p:cTn id="10" dur="1" fill="hold">
                                          <p:stCondLst>
                                            <p:cond delay="0"/>
                                          </p:stCondLst>
                                        </p:cTn>
                                        <p:tgtEl>
                                          <p:spTgt spid="5"/>
                                        </p:tgtEl>
                                        <p:attrNameLst>
                                          <p:attrName>style.visibility</p:attrName>
                                        </p:attrNameLst>
                                      </p:cBhvr>
                                      <p:to>
                                        <p:strVal val="visible"/>
                                      </p:to>
                                    </p:set>
                                    <p:animEffect transition="in" filter="barn(inHorizontal)">
                                      <p:cBhvr>
                                        <p:cTn id="11"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en a m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00" y="470264"/>
            <a:ext cx="8190573" cy="591106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1924" name="Text Box 4"/>
          <p:cNvSpPr txBox="1">
            <a:spLocks noChangeArrowheads="1"/>
          </p:cNvSpPr>
          <p:nvPr/>
        </p:nvSpPr>
        <p:spPr bwMode="auto">
          <a:xfrm>
            <a:off x="4911634" y="470264"/>
            <a:ext cx="3634810" cy="5016758"/>
          </a:xfrm>
          <a:prstGeom prst="rect">
            <a:avLst/>
          </a:prstGeom>
          <a:noFill/>
          <a:ln>
            <a:noFill/>
          </a:ln>
          <a:effectLst/>
          <a:extLst/>
        </p:spPr>
        <p:txBody>
          <a:bodyPr wrap="square">
            <a:spAutoFit/>
          </a:bodyPr>
          <a:lstStyle/>
          <a:p>
            <a:pPr algn="r" eaLnBrk="0" fontAlgn="base" hangingPunct="0">
              <a:spcBef>
                <a:spcPct val="0"/>
              </a:spcBef>
              <a:spcAft>
                <a:spcPct val="0"/>
              </a:spcAft>
              <a:defRPr/>
            </a:pPr>
            <a:r>
              <a:rPr lang="es-ES" sz="3200" i="1" dirty="0">
                <a:solidFill>
                  <a:srgbClr val="FFFFFF"/>
                </a:solidFill>
                <a:effectLst>
                  <a:glow rad="63500">
                    <a:schemeClr val="accent4">
                      <a:satMod val="175000"/>
                      <a:alpha val="40000"/>
                    </a:schemeClr>
                  </a:glow>
                  <a:outerShdw blurRad="50800" dist="38100" dir="10800000" algn="r" rotWithShape="0">
                    <a:srgbClr val="0066FF">
                      <a:lumMod val="50000"/>
                    </a:srgbClr>
                  </a:outerShdw>
                </a:effectLst>
                <a:latin typeface="Comic Sans MS" pitchFamily="66" charset="0"/>
                <a:cs typeface="Times New Roman" pitchFamily="18" charset="0"/>
              </a:rPr>
              <a:t>Que tu mano proteja a tu escogido,                al hombre que tú </a:t>
            </a:r>
            <a:r>
              <a:rPr lang="es-ES" sz="2800" i="1" dirty="0">
                <a:solidFill>
                  <a:srgbClr val="FFFFFF"/>
                </a:solidFill>
                <a:effectLst>
                  <a:glow rad="63500">
                    <a:schemeClr val="accent4">
                      <a:satMod val="175000"/>
                      <a:alpha val="40000"/>
                    </a:schemeClr>
                  </a:glow>
                  <a:outerShdw blurRad="50800" dist="38100" dir="10800000" algn="r" rotWithShape="0">
                    <a:srgbClr val="0066FF">
                      <a:lumMod val="50000"/>
                    </a:srgbClr>
                  </a:outerShdw>
                </a:effectLst>
                <a:latin typeface="Comic Sans MS" pitchFamily="66" charset="0"/>
                <a:cs typeface="Times New Roman" pitchFamily="18" charset="0"/>
              </a:rPr>
              <a:t>fortaleciste</a:t>
            </a:r>
            <a:r>
              <a:rPr lang="es-ES" sz="3200" i="1" dirty="0">
                <a:solidFill>
                  <a:srgbClr val="FFFFFF"/>
                </a:solidFill>
                <a:effectLst>
                  <a:glow rad="63500">
                    <a:schemeClr val="accent4">
                      <a:satMod val="175000"/>
                      <a:alpha val="40000"/>
                    </a:schemeClr>
                  </a:glow>
                  <a:outerShdw blurRad="50800" dist="38100" dir="10800000" algn="r" rotWithShape="0">
                    <a:srgbClr val="0066FF">
                      <a:lumMod val="50000"/>
                    </a:srgbClr>
                  </a:outerShdw>
                </a:effectLst>
                <a:latin typeface="Comic Sans MS" pitchFamily="66" charset="0"/>
                <a:cs typeface="Times New Roman" pitchFamily="18" charset="0"/>
              </a:rPr>
              <a:t>. No nos alejaremos </a:t>
            </a:r>
            <a:r>
              <a:rPr lang="es-ES" sz="3200" i="1" dirty="0" smtClean="0">
                <a:solidFill>
                  <a:srgbClr val="FFFFFF"/>
                </a:solidFill>
                <a:effectLst>
                  <a:glow rad="63500">
                    <a:schemeClr val="accent4">
                      <a:satMod val="175000"/>
                      <a:alpha val="40000"/>
                    </a:schemeClr>
                  </a:glow>
                  <a:outerShdw blurRad="50800" dist="38100" dir="10800000" algn="r" rotWithShape="0">
                    <a:srgbClr val="0066FF">
                      <a:lumMod val="50000"/>
                    </a:srgbClr>
                  </a:outerShdw>
                </a:effectLst>
                <a:latin typeface="Comic Sans MS" pitchFamily="66" charset="0"/>
                <a:cs typeface="Times New Roman" pitchFamily="18" charset="0"/>
              </a:rPr>
              <a:t> de </a:t>
            </a:r>
            <a:r>
              <a:rPr lang="es-ES" sz="3200" i="1" dirty="0">
                <a:solidFill>
                  <a:srgbClr val="FFFFFF"/>
                </a:solidFill>
                <a:effectLst>
                  <a:glow rad="63500">
                    <a:schemeClr val="accent4">
                      <a:satMod val="175000"/>
                      <a:alpha val="40000"/>
                    </a:schemeClr>
                  </a:glow>
                  <a:outerShdw blurRad="50800" dist="38100" dir="10800000" algn="r" rotWithShape="0">
                    <a:srgbClr val="0066FF">
                      <a:lumMod val="50000"/>
                    </a:srgbClr>
                  </a:outerShdw>
                </a:effectLst>
                <a:latin typeface="Comic Sans MS" pitchFamily="66" charset="0"/>
                <a:cs typeface="Times New Roman" pitchFamily="18" charset="0"/>
              </a:rPr>
              <a:t>ti; danos </a:t>
            </a:r>
            <a:r>
              <a:rPr lang="es-ES" sz="3200" i="1" dirty="0" smtClean="0">
                <a:solidFill>
                  <a:srgbClr val="FFFFFF"/>
                </a:solidFill>
                <a:effectLst>
                  <a:glow rad="63500">
                    <a:schemeClr val="accent4">
                      <a:satMod val="175000"/>
                      <a:alpha val="40000"/>
                    </a:schemeClr>
                  </a:glow>
                  <a:outerShdw blurRad="50800" dist="38100" dir="10800000" algn="r" rotWithShape="0">
                    <a:srgbClr val="0066FF">
                      <a:lumMod val="50000"/>
                    </a:srgbClr>
                  </a:outerShdw>
                </a:effectLst>
                <a:latin typeface="Comic Sans MS" pitchFamily="66" charset="0"/>
                <a:cs typeface="Times New Roman" pitchFamily="18" charset="0"/>
              </a:rPr>
              <a:t>            vida</a:t>
            </a:r>
            <a:r>
              <a:rPr lang="es-ES" sz="3200" i="1" dirty="0">
                <a:solidFill>
                  <a:srgbClr val="FFFFFF"/>
                </a:solidFill>
                <a:effectLst>
                  <a:glow rad="63500">
                    <a:schemeClr val="accent4">
                      <a:satMod val="175000"/>
                      <a:alpha val="40000"/>
                    </a:schemeClr>
                  </a:glow>
                  <a:outerShdw blurRad="50800" dist="38100" dir="10800000" algn="r" rotWithShape="0">
                    <a:srgbClr val="0066FF">
                      <a:lumMod val="50000"/>
                    </a:srgbClr>
                  </a:outerShdw>
                </a:effectLst>
                <a:latin typeface="Comic Sans MS" pitchFamily="66" charset="0"/>
                <a:cs typeface="Times New Roman" pitchFamily="18" charset="0"/>
              </a:rPr>
              <a:t>, para que invoquemos tu nombre.</a:t>
            </a:r>
            <a:endParaRPr lang="es-ES_tradnl" sz="3200" i="1" dirty="0">
              <a:solidFill>
                <a:srgbClr val="FFFFFF"/>
              </a:solidFill>
              <a:effectLst>
                <a:glow rad="63500">
                  <a:schemeClr val="accent4">
                    <a:satMod val="175000"/>
                    <a:alpha val="40000"/>
                  </a:schemeClr>
                </a:glow>
                <a:outerShdw blurRad="50800" dist="38100" dir="10800000" algn="r" rotWithShape="0">
                  <a:srgbClr val="0066FF">
                    <a:lumMod val="50000"/>
                  </a:srgbClr>
                </a:outerShdw>
              </a:effectLst>
              <a:latin typeface="Comic Sans MS" pitchFamily="66" charset="0"/>
              <a:cs typeface="Times New Roman" pitchFamily="18" charset="0"/>
            </a:endParaRPr>
          </a:p>
        </p:txBody>
      </p:sp>
      <p:sp>
        <p:nvSpPr>
          <p:cNvPr id="5" name="Text Box 4"/>
          <p:cNvSpPr txBox="1">
            <a:spLocks noChangeArrowheads="1"/>
          </p:cNvSpPr>
          <p:nvPr/>
        </p:nvSpPr>
        <p:spPr bwMode="auto">
          <a:xfrm>
            <a:off x="739050" y="4612488"/>
            <a:ext cx="5034734" cy="1477328"/>
          </a:xfrm>
          <a:prstGeom prst="rect">
            <a:avLst/>
          </a:prstGeom>
          <a:noFill/>
          <a:ln>
            <a:noFill/>
          </a:ln>
          <a:effectLst/>
          <a:extLst/>
        </p:spPr>
        <p:txBody>
          <a:bodyPr wrap="square">
            <a:spAutoFit/>
          </a:bodyPr>
          <a:lstStyle/>
          <a:p>
            <a:pPr algn="ctr" eaLnBrk="0" fontAlgn="base" hangingPunct="0">
              <a:spcBef>
                <a:spcPct val="0"/>
              </a:spcBef>
              <a:spcAft>
                <a:spcPct val="0"/>
              </a:spcAft>
              <a:defRPr/>
            </a:pPr>
            <a:r>
              <a:rPr lang="es-ES" sz="3000" b="1" i="1" dirty="0" smtClean="0">
                <a:solidFill>
                  <a:srgbClr val="FFFFFF"/>
                </a:solidFill>
                <a:effectLst>
                  <a:glow rad="63500">
                    <a:schemeClr val="accent4">
                      <a:satMod val="175000"/>
                      <a:alpha val="40000"/>
                    </a:schemeClr>
                  </a:glow>
                  <a:outerShdw blurRad="38100" dist="38100" dir="2700000" algn="tl">
                    <a:srgbClr val="000000"/>
                  </a:outerShdw>
                </a:effectLst>
                <a:latin typeface="Comic Sans MS" pitchFamily="66" charset="0"/>
                <a:cs typeface="Times New Roman" pitchFamily="18" charset="0"/>
              </a:rPr>
              <a:t>Señor, Dios nuestro, </a:t>
            </a:r>
            <a:r>
              <a:rPr lang="es-ES" sz="3000" b="1" i="1" dirty="0" err="1" smtClean="0">
                <a:solidFill>
                  <a:srgbClr val="FFFFFF"/>
                </a:solidFill>
                <a:effectLst>
                  <a:glow rad="63500">
                    <a:schemeClr val="accent4">
                      <a:satMod val="175000"/>
                      <a:alpha val="40000"/>
                    </a:schemeClr>
                  </a:glow>
                  <a:outerShdw blurRad="38100" dist="38100" dir="2700000" algn="tl">
                    <a:srgbClr val="000000"/>
                  </a:outerShdw>
                </a:effectLst>
                <a:latin typeface="Comic Sans MS" pitchFamily="66" charset="0"/>
                <a:cs typeface="Times New Roman" pitchFamily="18" charset="0"/>
              </a:rPr>
              <a:t>restáuranos,que</a:t>
            </a:r>
            <a:r>
              <a:rPr lang="es-ES" sz="3000" b="1" i="1" dirty="0" smtClean="0">
                <a:solidFill>
                  <a:srgbClr val="FFFFFF"/>
                </a:solidFill>
                <a:effectLst>
                  <a:glow rad="63500">
                    <a:schemeClr val="accent4">
                      <a:satMod val="175000"/>
                      <a:alpha val="40000"/>
                    </a:schemeClr>
                  </a:glow>
                  <a:outerShdw blurRad="38100" dist="38100" dir="2700000" algn="tl">
                    <a:srgbClr val="000000"/>
                  </a:outerShdw>
                </a:effectLst>
                <a:latin typeface="Comic Sans MS" pitchFamily="66" charset="0"/>
                <a:cs typeface="Times New Roman" pitchFamily="18" charset="0"/>
              </a:rPr>
              <a:t> brille tu rostro y nos salve..</a:t>
            </a:r>
            <a:endParaRPr lang="es-ES_tradnl" sz="3000" b="1" i="1" dirty="0">
              <a:solidFill>
                <a:srgbClr val="FFFFFF"/>
              </a:solidFill>
              <a:effectLst>
                <a:glow rad="63500">
                  <a:schemeClr val="accent4">
                    <a:satMod val="175000"/>
                    <a:alpha val="40000"/>
                  </a:schemeClr>
                </a:glow>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341828705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iterate type="wd">
                                    <p:tmPct val="100000"/>
                                  </p:iterate>
                                  <p:childTnLst>
                                    <p:set>
                                      <p:cBhvr>
                                        <p:cTn id="6" dur="1" fill="hold">
                                          <p:stCondLst>
                                            <p:cond delay="0"/>
                                          </p:stCondLst>
                                        </p:cTn>
                                        <p:tgtEl>
                                          <p:spTgt spid="81924"/>
                                        </p:tgtEl>
                                        <p:attrNameLst>
                                          <p:attrName>style.visibility</p:attrName>
                                        </p:attrNameLst>
                                      </p:cBhvr>
                                      <p:to>
                                        <p:strVal val="visible"/>
                                      </p:to>
                                    </p:set>
                                    <p:animEffect transition="in" filter="barn(outHorizontal)">
                                      <p:cBhvr>
                                        <p:cTn id="7" dur="300"/>
                                        <p:tgtEl>
                                          <p:spTgt spid="81924"/>
                                        </p:tgtEl>
                                      </p:cBhvr>
                                    </p:animEffect>
                                  </p:childTnLst>
                                </p:cTn>
                              </p:par>
                            </p:childTnLst>
                          </p:cTn>
                        </p:par>
                        <p:par>
                          <p:cTn id="8" fill="hold">
                            <p:stCondLst>
                              <p:cond delay="8700"/>
                            </p:stCondLst>
                            <p:childTnLst>
                              <p:par>
                                <p:cTn id="9" presetID="16" presetClass="entr" presetSubtype="26" fill="hold" grpId="0" nodeType="afterEffect">
                                  <p:stCondLst>
                                    <p:cond delay="0"/>
                                  </p:stCondLst>
                                  <p:iterate type="wd">
                                    <p:tmPct val="100000"/>
                                  </p:iterate>
                                  <p:childTnLst>
                                    <p:set>
                                      <p:cBhvr>
                                        <p:cTn id="10" dur="1" fill="hold">
                                          <p:stCondLst>
                                            <p:cond delay="0"/>
                                          </p:stCondLst>
                                        </p:cTn>
                                        <p:tgtEl>
                                          <p:spTgt spid="5"/>
                                        </p:tgtEl>
                                        <p:attrNameLst>
                                          <p:attrName>style.visibility</p:attrName>
                                        </p:attrNameLst>
                                      </p:cBhvr>
                                      <p:to>
                                        <p:strVal val="visible"/>
                                      </p:to>
                                    </p:set>
                                    <p:animEffect transition="in" filter="barn(inHorizontal)">
                                      <p:cBhvr>
                                        <p:cTn id="11"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hiński styl tło wzór tła granicy h5, chiński styl, fioletowe tło, rama, obraz tł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71734" y="-717133"/>
            <a:ext cx="5976380" cy="8329154"/>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p:cNvSpPr>
            <a:spLocks noChangeArrowheads="1"/>
          </p:cNvSpPr>
          <p:nvPr/>
        </p:nvSpPr>
        <p:spPr bwMode="auto">
          <a:xfrm>
            <a:off x="556307" y="459254"/>
            <a:ext cx="4329202" cy="890575"/>
          </a:xfrm>
          <a:prstGeom prst="roundRect">
            <a:avLst>
              <a:gd name="adj" fmla="val 18623"/>
            </a:avLst>
          </a:prstGeom>
          <a:solidFill>
            <a:srgbClr val="660066"/>
          </a:solidFill>
          <a:ln w="28575">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400" b="1" dirty="0">
                <a:solidFill>
                  <a:srgbClr val="FFFF00"/>
                </a:solidFill>
                <a:latin typeface="Calibri" panose="020F0502020204030204" pitchFamily="34" charset="0"/>
                <a:cs typeface="Times New Roman" pitchFamily="18" charset="0"/>
              </a:rPr>
              <a:t>CONTEMPLATIO</a:t>
            </a:r>
          </a:p>
          <a:p>
            <a:pPr algn="ctr" eaLnBrk="0" fontAlgn="base" hangingPunct="0">
              <a:spcBef>
                <a:spcPct val="0"/>
              </a:spcBef>
              <a:spcAft>
                <a:spcPct val="0"/>
              </a:spcAft>
            </a:pPr>
            <a:r>
              <a:rPr lang="es-PE" sz="2400" b="1" dirty="0">
                <a:solidFill>
                  <a:srgbClr val="FFFF00"/>
                </a:solidFill>
                <a:latin typeface="Calibri" panose="020F0502020204030204" pitchFamily="34" charset="0"/>
                <a:cs typeface="Times New Roman" pitchFamily="18" charset="0"/>
              </a:rPr>
              <a:t>¿Qué me lleva a hacer el texto?</a:t>
            </a:r>
            <a:endParaRPr lang="es-PE" sz="4800" dirty="0">
              <a:solidFill>
                <a:srgbClr val="FFFF00"/>
              </a:solidFill>
              <a:latin typeface="Times New Roman" pitchFamily="18" charset="0"/>
              <a:cs typeface="Times New Roman" pitchFamily="18" charset="0"/>
            </a:endParaRP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6089" t="-419" b="419"/>
          <a:stretch/>
        </p:blipFill>
        <p:spPr>
          <a:xfrm flipH="1">
            <a:off x="495347" y="1600396"/>
            <a:ext cx="2021430" cy="4151862"/>
          </a:xfrm>
          <a:prstGeom prst="rect">
            <a:avLst/>
          </a:prstGeom>
          <a:effectLst>
            <a:softEdge rad="317500"/>
          </a:effectLst>
        </p:spPr>
      </p:pic>
      <p:sp>
        <p:nvSpPr>
          <p:cNvPr id="12298" name="Text Box 10"/>
          <p:cNvSpPr txBox="1">
            <a:spLocks noChangeArrowheads="1"/>
          </p:cNvSpPr>
          <p:nvPr/>
        </p:nvSpPr>
        <p:spPr bwMode="auto">
          <a:xfrm>
            <a:off x="1881051" y="1117131"/>
            <a:ext cx="6602259" cy="5170646"/>
          </a:xfrm>
          <a:prstGeom prst="rect">
            <a:avLst/>
          </a:prstGeom>
          <a:noFill/>
          <a:ln>
            <a:noFill/>
          </a:ln>
          <a:effectLs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ctr" eaLnBrk="1" fontAlgn="base" hangingPunct="1">
              <a:spcBef>
                <a:spcPct val="50000"/>
              </a:spcBef>
              <a:spcAft>
                <a:spcPct val="0"/>
              </a:spcAft>
            </a:pPr>
            <a:r>
              <a:rPr lang="es-PE" sz="2200" b="1" dirty="0" smtClean="0">
                <a:solidFill>
                  <a:srgbClr val="FFFFFF"/>
                </a:solidFill>
                <a:effectLst>
                  <a:glow rad="101600">
                    <a:srgbClr val="A50021">
                      <a:alpha val="60000"/>
                    </a:srgbClr>
                  </a:glow>
                </a:effectLst>
                <a:latin typeface="Arial Narrow" panose="020B0606020202030204" pitchFamily="34" charset="0"/>
              </a:rPr>
              <a:t>                       Motivación</a:t>
            </a:r>
            <a:r>
              <a:rPr lang="es-PE" sz="2200" b="1" i="1" dirty="0">
                <a:solidFill>
                  <a:srgbClr val="FFFFFF"/>
                </a:solidFill>
                <a:effectLst>
                  <a:glow rad="101600">
                    <a:srgbClr val="A50021">
                      <a:alpha val="60000"/>
                    </a:srgbClr>
                  </a:glow>
                </a:effectLst>
                <a:latin typeface="Arial Narrow" panose="020B0606020202030204" pitchFamily="34" charset="0"/>
              </a:rPr>
              <a:t>: </a:t>
            </a:r>
            <a:endParaRPr lang="es-PE" sz="2200" b="1" i="1" dirty="0" smtClean="0">
              <a:solidFill>
                <a:srgbClr val="FFFFFF"/>
              </a:solidFill>
              <a:effectLst>
                <a:glow rad="101600">
                  <a:srgbClr val="A50021">
                    <a:alpha val="60000"/>
                  </a:srgbClr>
                </a:glow>
              </a:effectLst>
              <a:latin typeface="Arial Narrow" panose="020B0606020202030204" pitchFamily="34" charset="0"/>
            </a:endParaRPr>
          </a:p>
          <a:p>
            <a:pPr algn="ctr" eaLnBrk="1" fontAlgn="base" hangingPunct="1">
              <a:spcAft>
                <a:spcPct val="0"/>
              </a:spcAft>
            </a:pPr>
            <a:r>
              <a:rPr lang="es-PE" sz="2200" dirty="0" smtClean="0">
                <a:solidFill>
                  <a:srgbClr val="FFFFFF"/>
                </a:solidFill>
                <a:effectLst>
                  <a:glow rad="101600">
                    <a:srgbClr val="A50021">
                      <a:alpha val="60000"/>
                    </a:srgbClr>
                  </a:glow>
                </a:effectLst>
                <a:latin typeface="Arial Narrow" panose="020B0606020202030204" pitchFamily="34" charset="0"/>
              </a:rPr>
              <a:t>Vigilar</a:t>
            </a:r>
            <a:r>
              <a:rPr lang="es-PE" sz="2200" dirty="0">
                <a:solidFill>
                  <a:srgbClr val="FFFFFF"/>
                </a:solidFill>
                <a:effectLst>
                  <a:glow rad="101600">
                    <a:srgbClr val="A50021">
                      <a:alpha val="60000"/>
                    </a:srgbClr>
                  </a:glow>
                </a:effectLst>
                <a:latin typeface="Arial Narrow" panose="020B0606020202030204" pitchFamily="34" charset="0"/>
              </a:rPr>
              <a:t>, esperar… son actitudes de todo discípulo, a ellas se oponen la rutina, la monotonía, el desánimo. A Antonio </a:t>
            </a:r>
            <a:r>
              <a:rPr lang="es-PE" sz="2200" dirty="0" err="1">
                <a:solidFill>
                  <a:srgbClr val="FFFFFF"/>
                </a:solidFill>
                <a:effectLst>
                  <a:glow rad="101600">
                    <a:srgbClr val="A50021">
                      <a:alpha val="60000"/>
                    </a:srgbClr>
                  </a:glow>
                </a:effectLst>
                <a:latin typeface="Arial Narrow" panose="020B0606020202030204" pitchFamily="34" charset="0"/>
              </a:rPr>
              <a:t>Fleury</a:t>
            </a:r>
            <a:r>
              <a:rPr lang="es-PE" sz="2200" dirty="0">
                <a:solidFill>
                  <a:srgbClr val="FFFFFF"/>
                </a:solidFill>
                <a:effectLst>
                  <a:glow rad="101600">
                    <a:srgbClr val="A50021">
                      <a:alpha val="60000"/>
                    </a:srgbClr>
                  </a:glow>
                </a:effectLst>
                <a:latin typeface="Arial Narrow" panose="020B0606020202030204" pitchFamily="34" charset="0"/>
              </a:rPr>
              <a:t>, sacerdote de la misión en </a:t>
            </a:r>
            <a:r>
              <a:rPr lang="es-PE" sz="2200" dirty="0" err="1">
                <a:solidFill>
                  <a:srgbClr val="FFFFFF"/>
                </a:solidFill>
                <a:effectLst>
                  <a:glow rad="101600">
                    <a:srgbClr val="A50021">
                      <a:alpha val="60000"/>
                    </a:srgbClr>
                  </a:glow>
                </a:effectLst>
                <a:latin typeface="Arial Narrow" panose="020B0606020202030204" pitchFamily="34" charset="0"/>
              </a:rPr>
              <a:t>Saintes</a:t>
            </a:r>
            <a:r>
              <a:rPr lang="es-PE" sz="2200" dirty="0">
                <a:solidFill>
                  <a:srgbClr val="FFFFFF"/>
                </a:solidFill>
                <a:effectLst>
                  <a:glow rad="101600">
                    <a:srgbClr val="A50021">
                      <a:alpha val="60000"/>
                    </a:srgbClr>
                  </a:glow>
                </a:effectLst>
                <a:latin typeface="Arial Narrow" panose="020B0606020202030204" pitchFamily="34" charset="0"/>
              </a:rPr>
              <a:t>, San Vicente da una serie de recomendaciones que bien pueden servirnos en este tiempo de preparación</a:t>
            </a:r>
            <a:r>
              <a:rPr lang="es-PE" sz="2200" dirty="0" smtClean="0">
                <a:solidFill>
                  <a:srgbClr val="FFFFFF"/>
                </a:solidFill>
                <a:effectLst>
                  <a:glow rad="101600">
                    <a:srgbClr val="A50021">
                      <a:alpha val="60000"/>
                    </a:srgbClr>
                  </a:glow>
                </a:effectLst>
                <a:latin typeface="Arial Narrow" panose="020B0606020202030204" pitchFamily="34" charset="0"/>
              </a:rPr>
              <a:t>.</a:t>
            </a:r>
          </a:p>
          <a:p>
            <a:pPr algn="ctr" eaLnBrk="1" fontAlgn="base" hangingPunct="1">
              <a:spcAft>
                <a:spcPct val="0"/>
              </a:spcAft>
            </a:pPr>
            <a:r>
              <a:rPr lang="es-PE" sz="2200" i="1" dirty="0">
                <a:solidFill>
                  <a:srgbClr val="FFFFFF"/>
                </a:solidFill>
                <a:effectLst>
                  <a:glow rad="101600">
                    <a:srgbClr val="A50021">
                      <a:alpha val="60000"/>
                    </a:srgbClr>
                  </a:glow>
                </a:effectLst>
                <a:latin typeface="Arial Narrow" panose="020B0606020202030204" pitchFamily="34" charset="0"/>
              </a:rPr>
              <a:t>También podría venirle otra tentación por parte de usted mismo, a saber, cierto aburrimiento de tener que hacer siempre las mismas cosas, o cierto desánimo por no alcanzar mucho fruto. Pero el remedio para lo primero es pensar que solamente la perseverancia es la que merece la corona y que sin ella todo está perdido; y para lo segundo, tiene que convencerse que Dios pide únicamente de usted que eche las redes en el mar, pero no que recoja usted peces, ya que le toca a él hacerles entrar dentro de ella. </a:t>
            </a:r>
            <a:endParaRPr lang="es-ES" sz="2200" i="1" dirty="0">
              <a:solidFill>
                <a:srgbClr val="FFFFFF"/>
              </a:solidFill>
              <a:effectLst>
                <a:glow rad="101600">
                  <a:srgbClr val="A50021">
                    <a:alpha val="60000"/>
                  </a:srgbClr>
                </a:glow>
              </a:effectLst>
              <a:latin typeface="Arial Narrow" panose="020B0606020202030204" pitchFamily="34" charset="0"/>
            </a:endParaRPr>
          </a:p>
        </p:txBody>
      </p:sp>
    </p:spTree>
    <p:extLst>
      <p:ext uri="{BB962C8B-B14F-4D97-AF65-F5344CB8AC3E}">
        <p14:creationId xmlns:p14="http://schemas.microsoft.com/office/powerpoint/2010/main" val="2269786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12298">
                                            <p:txEl>
                                              <p:pRg st="0" end="0"/>
                                            </p:txEl>
                                          </p:spTgt>
                                        </p:tgtEl>
                                        <p:attrNameLst>
                                          <p:attrName>style.visibility</p:attrName>
                                        </p:attrNameLst>
                                      </p:cBhvr>
                                      <p:to>
                                        <p:strVal val="visible"/>
                                      </p:to>
                                    </p:set>
                                    <p:anim calcmode="lin" valueType="num">
                                      <p:cBhvr>
                                        <p:cTn id="7" dur="500" fill="hold"/>
                                        <p:tgtEl>
                                          <p:spTgt spid="122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29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2298">
                                            <p:txEl>
                                              <p:pRg st="0" end="0"/>
                                            </p:txEl>
                                          </p:spTgt>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12298">
                                            <p:txEl>
                                              <p:pRg st="1" end="1"/>
                                            </p:txEl>
                                          </p:spTgt>
                                        </p:tgtEl>
                                        <p:attrNameLst>
                                          <p:attrName>style.visibility</p:attrName>
                                        </p:attrNameLst>
                                      </p:cBhvr>
                                      <p:to>
                                        <p:strVal val="visible"/>
                                      </p:to>
                                    </p:set>
                                    <p:anim calcmode="lin" valueType="num">
                                      <p:cBhvr>
                                        <p:cTn id="14" dur="500" fill="hold"/>
                                        <p:tgtEl>
                                          <p:spTgt spid="1229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298">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12298">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12298">
                                            <p:txEl>
                                              <p:pRg st="1" end="1"/>
                                            </p:txEl>
                                          </p:spTgt>
                                        </p:tgtEl>
                                      </p:cBhvr>
                                    </p:animEffect>
                                  </p:childTnLst>
                                </p:cTn>
                              </p:par>
                            </p:childTnLst>
                          </p:cTn>
                        </p:par>
                        <p:par>
                          <p:cTn id="18" fill="hold">
                            <p:stCondLst>
                              <p:cond delay="12400"/>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12298">
                                            <p:txEl>
                                              <p:pRg st="2" end="2"/>
                                            </p:txEl>
                                          </p:spTgt>
                                        </p:tgtEl>
                                        <p:attrNameLst>
                                          <p:attrName>style.visibility</p:attrName>
                                        </p:attrNameLst>
                                      </p:cBhvr>
                                      <p:to>
                                        <p:strVal val="visible"/>
                                      </p:to>
                                    </p:set>
                                    <p:anim calcmode="lin" valueType="num">
                                      <p:cBhvr>
                                        <p:cTn id="21" dur="500" fill="hold"/>
                                        <p:tgtEl>
                                          <p:spTgt spid="1229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298">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2298">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12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2" y="479443"/>
            <a:ext cx="8151226" cy="5905287"/>
          </a:xfrm>
          <a:prstGeom prst="rect">
            <a:avLst/>
          </a:prstGeom>
        </p:spPr>
      </p:pic>
      <p:sp>
        <p:nvSpPr>
          <p:cNvPr id="12298" name="Text Box 10"/>
          <p:cNvSpPr txBox="1">
            <a:spLocks noChangeArrowheads="1"/>
          </p:cNvSpPr>
          <p:nvPr/>
        </p:nvSpPr>
        <p:spPr bwMode="auto">
          <a:xfrm>
            <a:off x="3117669" y="479443"/>
            <a:ext cx="5468983" cy="2923877"/>
          </a:xfrm>
          <a:prstGeom prst="rect">
            <a:avLst/>
          </a:prstGeom>
          <a:noFill/>
          <a:ln>
            <a:noFill/>
          </a:ln>
          <a:effectLs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r" eaLnBrk="1" fontAlgn="base" hangingPunct="1">
              <a:spcBef>
                <a:spcPct val="50000"/>
              </a:spcBef>
              <a:spcAft>
                <a:spcPct val="0"/>
              </a:spcAft>
            </a:pPr>
            <a:r>
              <a:rPr lang="es-PE" sz="2300" b="1" i="1" dirty="0" smtClean="0">
                <a:ln w="6600">
                  <a:solidFill>
                    <a:schemeClr val="accent2"/>
                  </a:solidFill>
                  <a:prstDash val="solid"/>
                </a:ln>
                <a:solidFill>
                  <a:schemeClr val="tx1">
                    <a:lumMod val="95000"/>
                    <a:lumOff val="5000"/>
                  </a:schemeClr>
                </a:solidFill>
                <a:effectLst>
                  <a:outerShdw dist="38100" dir="2700000" algn="tl" rotWithShape="0">
                    <a:schemeClr val="accent2"/>
                  </a:outerShdw>
                </a:effectLst>
                <a:latin typeface="Arial Narrow" panose="020B0606020202030204" pitchFamily="34" charset="0"/>
              </a:rPr>
              <a:t>Y </a:t>
            </a:r>
            <a:r>
              <a:rPr lang="es-PE" sz="2300" b="1" i="1" dirty="0">
                <a:ln w="6600">
                  <a:solidFill>
                    <a:schemeClr val="accent2"/>
                  </a:solidFill>
                  <a:prstDash val="solid"/>
                </a:ln>
                <a:solidFill>
                  <a:schemeClr val="tx1">
                    <a:lumMod val="95000"/>
                    <a:lumOff val="5000"/>
                  </a:schemeClr>
                </a:solidFill>
                <a:effectLst>
                  <a:outerShdw dist="38100" dir="2700000" algn="tl" rotWithShape="0">
                    <a:schemeClr val="accent2"/>
                  </a:outerShdw>
                </a:effectLst>
                <a:latin typeface="Arial Narrow" panose="020B0606020202030204" pitchFamily="34" charset="0"/>
              </a:rPr>
              <a:t>no dude de que lo hará si, después de pescar toda la noche a pesar de las dificultades de la empresa y del endurecimiento de los corazones, dormidos casi todos ellos para las cosas de Dios, espera usted con paciencia a que llegue el día, cuando los despierte el sol de justicia y su luz los ilumine y caliente. </a:t>
            </a:r>
            <a:endParaRPr lang="es-ES" sz="2300" b="1" i="1" dirty="0">
              <a:ln w="6600">
                <a:solidFill>
                  <a:schemeClr val="accent2"/>
                </a:solidFill>
                <a:prstDash val="solid"/>
              </a:ln>
              <a:solidFill>
                <a:schemeClr val="tx1">
                  <a:lumMod val="95000"/>
                  <a:lumOff val="5000"/>
                </a:schemeClr>
              </a:solidFill>
              <a:effectLst>
                <a:outerShdw dist="38100" dir="2700000" algn="tl" rotWithShape="0">
                  <a:schemeClr val="accent2"/>
                </a:outerShdw>
              </a:effectLst>
              <a:latin typeface="Arial Narrow" panose="020B0606020202030204" pitchFamily="34" charset="0"/>
            </a:endParaRPr>
          </a:p>
        </p:txBody>
      </p:sp>
      <p:sp>
        <p:nvSpPr>
          <p:cNvPr id="8" name="Text Box 10"/>
          <p:cNvSpPr txBox="1">
            <a:spLocks noChangeArrowheads="1"/>
          </p:cNvSpPr>
          <p:nvPr/>
        </p:nvSpPr>
        <p:spPr bwMode="auto">
          <a:xfrm>
            <a:off x="4550229" y="3432086"/>
            <a:ext cx="3966754" cy="2569934"/>
          </a:xfrm>
          <a:prstGeom prst="rect">
            <a:avLst/>
          </a:prstGeom>
          <a:noFill/>
          <a:ln>
            <a:noFill/>
          </a:ln>
          <a:effectLs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r" eaLnBrk="1" fontAlgn="base" hangingPunct="1">
              <a:spcBef>
                <a:spcPct val="50000"/>
              </a:spcBef>
              <a:spcAft>
                <a:spcPct val="0"/>
              </a:spcAft>
            </a:pPr>
            <a:r>
              <a:rPr lang="es-PE" sz="2300" b="1" i="1" dirty="0" smtClean="0">
                <a:ln w="6600">
                  <a:solidFill>
                    <a:schemeClr val="accent2"/>
                  </a:solidFill>
                  <a:prstDash val="solid"/>
                </a:ln>
                <a:solidFill>
                  <a:schemeClr val="tx1">
                    <a:lumMod val="95000"/>
                    <a:lumOff val="5000"/>
                  </a:schemeClr>
                </a:solidFill>
                <a:effectLst>
                  <a:outerShdw dist="38100" dir="2700000" algn="tl" rotWithShape="0">
                    <a:schemeClr val="accent2"/>
                  </a:outerShdw>
                </a:effectLst>
                <a:latin typeface="Arial Narrow" panose="020B0606020202030204" pitchFamily="34" charset="0"/>
              </a:rPr>
              <a:t>A </a:t>
            </a:r>
            <a:r>
              <a:rPr lang="es-PE" sz="2300" b="1" i="1" dirty="0">
                <a:ln w="6600">
                  <a:solidFill>
                    <a:schemeClr val="accent2"/>
                  </a:solidFill>
                  <a:prstDash val="solid"/>
                </a:ln>
                <a:solidFill>
                  <a:schemeClr val="tx1">
                    <a:lumMod val="95000"/>
                    <a:lumOff val="5000"/>
                  </a:schemeClr>
                </a:solidFill>
                <a:effectLst>
                  <a:outerShdw dist="38100" dir="2700000" algn="tl" rotWithShape="0">
                    <a:schemeClr val="accent2"/>
                  </a:outerShdw>
                </a:effectLst>
                <a:latin typeface="Arial Narrow" panose="020B0606020202030204" pitchFamily="34" charset="0"/>
              </a:rPr>
              <a:t>este trabajo y a esta paciencia hay que añadir la humildad, la oración y el buen ejemplo; luego ya verá la gloria del Salvador y, en estos avisos, el verdadero afecto que le tiene este su humilde servidor. (VII, 293)</a:t>
            </a:r>
            <a:endParaRPr lang="es-ES" sz="2300" b="1" i="1" dirty="0">
              <a:ln w="6600">
                <a:solidFill>
                  <a:schemeClr val="accent2"/>
                </a:solidFill>
                <a:prstDash val="solid"/>
              </a:ln>
              <a:solidFill>
                <a:schemeClr val="tx1">
                  <a:lumMod val="95000"/>
                  <a:lumOff val="5000"/>
                </a:schemeClr>
              </a:solidFill>
              <a:effectLst>
                <a:outerShdw dist="38100" dir="2700000" algn="tl" rotWithShape="0">
                  <a:schemeClr val="accent2"/>
                </a:outerShdw>
              </a:effectLst>
              <a:latin typeface="Arial Narrow" panose="020B0606020202030204" pitchFamily="34" charset="0"/>
            </a:endParaRPr>
          </a:p>
        </p:txBody>
      </p:sp>
    </p:spTree>
    <p:extLst>
      <p:ext uri="{BB962C8B-B14F-4D97-AF65-F5344CB8AC3E}">
        <p14:creationId xmlns:p14="http://schemas.microsoft.com/office/powerpoint/2010/main" val="22634198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12298">
                                            <p:txEl>
                                              <p:pRg st="0" end="0"/>
                                            </p:txEl>
                                          </p:spTgt>
                                        </p:tgtEl>
                                        <p:attrNameLst>
                                          <p:attrName>style.visibility</p:attrName>
                                        </p:attrNameLst>
                                      </p:cBhvr>
                                      <p:to>
                                        <p:strVal val="visible"/>
                                      </p:to>
                                    </p:set>
                                    <p:anim calcmode="lin" valueType="num">
                                      <p:cBhvr>
                                        <p:cTn id="7" dur="500" fill="hold"/>
                                        <p:tgtEl>
                                          <p:spTgt spid="122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29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2298">
                                            <p:txEl>
                                              <p:pRg st="0" end="0"/>
                                            </p:txEl>
                                          </p:spTgt>
                                        </p:tgtEl>
                                      </p:cBhvr>
                                    </p:animEffect>
                                  </p:childTnLst>
                                </p:cTn>
                              </p:par>
                            </p:childTnLst>
                          </p:cTn>
                        </p:par>
                        <p:par>
                          <p:cTn id="11" fill="hold">
                            <p:stCondLst>
                              <p:cond delay="131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build="p"/>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ómo puedo educar mi conciencia? | Los jóvenes pregun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36" y="511040"/>
            <a:ext cx="8080427" cy="5889760"/>
          </a:xfrm>
          <a:prstGeom prst="rect">
            <a:avLst/>
          </a:prstGeom>
          <a:noFill/>
          <a:extLst>
            <a:ext uri="{909E8E84-426E-40DD-AFC4-6F175D3DCCD1}">
              <a14:hiddenFill xmlns:a14="http://schemas.microsoft.com/office/drawing/2010/main">
                <a:solidFill>
                  <a:srgbClr val="FFFFFF"/>
                </a:solidFill>
              </a14:hiddenFill>
            </a:ext>
          </a:extLst>
        </p:spPr>
      </p:pic>
      <p:sp>
        <p:nvSpPr>
          <p:cNvPr id="128005" name="Text Box 5"/>
          <p:cNvSpPr txBox="1">
            <a:spLocks noChangeArrowheads="1"/>
          </p:cNvSpPr>
          <p:nvPr/>
        </p:nvSpPr>
        <p:spPr bwMode="auto">
          <a:xfrm>
            <a:off x="5556324" y="447672"/>
            <a:ext cx="296324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fontAlgn="base">
              <a:spcBef>
                <a:spcPct val="0"/>
              </a:spcBef>
              <a:spcAft>
                <a:spcPct val="0"/>
              </a:spcAft>
              <a:defRPr/>
            </a:pPr>
            <a:r>
              <a:rPr lang="es-ES_tradnl" sz="3200" b="1" dirty="0">
                <a:solidFill>
                  <a:srgbClr val="FFFF00"/>
                </a:solidFill>
                <a:effectLst>
                  <a:glow rad="101600">
                    <a:srgbClr val="000000"/>
                  </a:glow>
                  <a:outerShdw blurRad="38100" dist="38100" dir="2700000" algn="tl">
                    <a:srgbClr val="C0C0C0"/>
                  </a:outerShdw>
                </a:effectLst>
                <a:latin typeface="Tekton Pro" panose="020F0603020208020904" pitchFamily="34" charset="0"/>
              </a:rPr>
              <a:t>Realizar durante este tiempo penitencial, un buen examen de conciencia, a manera de revisión de todo lo que hemos vivido a lo largo del año.</a:t>
            </a:r>
          </a:p>
        </p:txBody>
      </p:sp>
      <p:sp>
        <p:nvSpPr>
          <p:cNvPr id="75782" name="WordArt 6"/>
          <p:cNvSpPr>
            <a:spLocks noChangeArrowheads="1" noChangeShapeType="1" noTextEdit="1"/>
          </p:cNvSpPr>
          <p:nvPr/>
        </p:nvSpPr>
        <p:spPr bwMode="auto">
          <a:xfrm>
            <a:off x="805488" y="2740027"/>
            <a:ext cx="2880319" cy="43204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3600" kern="10" dirty="0">
                <a:ln w="9525">
                  <a:solidFill>
                    <a:srgbClr val="000000"/>
                  </a:solidFill>
                  <a:round/>
                  <a:headEnd/>
                  <a:tailEnd/>
                </a:ln>
                <a:solidFill>
                  <a:srgbClr val="FFFF00"/>
                </a:solidFill>
                <a:latin typeface="Arial Black"/>
              </a:rPr>
              <a:t>*Personal: </a:t>
            </a:r>
          </a:p>
        </p:txBody>
      </p:sp>
      <p:sp>
        <p:nvSpPr>
          <p:cNvPr id="6" name="WordArt 8"/>
          <p:cNvSpPr>
            <a:spLocks noChangeArrowheads="1" noChangeShapeType="1" noTextEdit="1"/>
          </p:cNvSpPr>
          <p:nvPr/>
        </p:nvSpPr>
        <p:spPr bwMode="auto">
          <a:xfrm>
            <a:off x="674859" y="601313"/>
            <a:ext cx="3419475" cy="431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3600" kern="10" dirty="0">
                <a:ln w="9525">
                  <a:solidFill>
                    <a:srgbClr val="FFFF00"/>
                  </a:solidFill>
                  <a:round/>
                  <a:headEnd/>
                  <a:tailEnd/>
                </a:ln>
                <a:solidFill>
                  <a:srgbClr val="FF0000"/>
                </a:solidFill>
                <a:latin typeface="Arial Black"/>
              </a:rPr>
              <a:t>Compromiso: </a:t>
            </a:r>
          </a:p>
        </p:txBody>
      </p:sp>
    </p:spTree>
    <p:extLst>
      <p:ext uri="{BB962C8B-B14F-4D97-AF65-F5344CB8AC3E}">
        <p14:creationId xmlns:p14="http://schemas.microsoft.com/office/powerpoint/2010/main" val="2631046127"/>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28005"/>
                                        </p:tgtEl>
                                        <p:attrNameLst>
                                          <p:attrName>style.visibility</p:attrName>
                                        </p:attrNameLst>
                                      </p:cBhvr>
                                      <p:to>
                                        <p:strVal val="visible"/>
                                      </p:to>
                                    </p:set>
                                    <p:anim calcmode="lin" valueType="num">
                                      <p:cBhvr>
                                        <p:cTn id="7" dur="250" fill="hold"/>
                                        <p:tgtEl>
                                          <p:spTgt spid="128005"/>
                                        </p:tgtEl>
                                        <p:attrNameLst>
                                          <p:attrName>ppt_w</p:attrName>
                                        </p:attrNameLst>
                                      </p:cBhvr>
                                      <p:tavLst>
                                        <p:tav tm="0">
                                          <p:val>
                                            <p:strVal val="4/3*#ppt_w"/>
                                          </p:val>
                                        </p:tav>
                                        <p:tav tm="100000">
                                          <p:val>
                                            <p:strVal val="#ppt_w"/>
                                          </p:val>
                                        </p:tav>
                                      </p:tavLst>
                                    </p:anim>
                                    <p:anim calcmode="lin" valueType="num">
                                      <p:cBhvr>
                                        <p:cTn id="8" dur="250" fill="hold"/>
                                        <p:tgtEl>
                                          <p:spTgt spid="12800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eles de la droga simulan caridad por el coronavirus en México | Anabel  Hernández: contracorriente! | DW | 05.05.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40" y="514894"/>
            <a:ext cx="8214646" cy="5851072"/>
          </a:xfrm>
          <a:prstGeom prst="rect">
            <a:avLst/>
          </a:prstGeom>
          <a:noFill/>
          <a:extLst>
            <a:ext uri="{909E8E84-426E-40DD-AFC4-6F175D3DCCD1}">
              <a14:hiddenFill xmlns:a14="http://schemas.microsoft.com/office/drawing/2010/main">
                <a:solidFill>
                  <a:srgbClr val="FFFFFF"/>
                </a:solidFill>
              </a14:hiddenFill>
            </a:ext>
          </a:extLst>
        </p:spPr>
      </p:pic>
      <p:sp>
        <p:nvSpPr>
          <p:cNvPr id="129031" name="Text Box 7"/>
          <p:cNvSpPr txBox="1">
            <a:spLocks noChangeArrowheads="1"/>
          </p:cNvSpPr>
          <p:nvPr/>
        </p:nvSpPr>
        <p:spPr bwMode="auto">
          <a:xfrm>
            <a:off x="406840" y="605783"/>
            <a:ext cx="805359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marL="571500" indent="-571500" algn="ctr" eaLnBrk="1" fontAlgn="base" hangingPunct="1">
              <a:spcBef>
                <a:spcPct val="0"/>
              </a:spcBef>
              <a:spcAft>
                <a:spcPct val="0"/>
              </a:spcAft>
              <a:buFont typeface="Arial" panose="020B0604020202020204" pitchFamily="34" charset="0"/>
              <a:buChar char="•"/>
            </a:pPr>
            <a:r>
              <a:rPr lang="es-ES_tradnl" sz="3600" b="1" dirty="0" smtClean="0">
                <a:solidFill>
                  <a:srgbClr val="FFFFFF"/>
                </a:solidFill>
                <a:effectLst>
                  <a:glow rad="101600">
                    <a:srgbClr val="A50021">
                      <a:alpha val="60000"/>
                    </a:srgbClr>
                  </a:glow>
                </a:effectLst>
                <a:latin typeface="Tekton Pro" panose="020F0603020208020904" pitchFamily="34" charset="0"/>
              </a:rPr>
              <a:t>En </a:t>
            </a:r>
            <a:r>
              <a:rPr lang="es-ES_tradnl" sz="3600" b="1" dirty="0">
                <a:solidFill>
                  <a:srgbClr val="FFFFFF"/>
                </a:solidFill>
                <a:effectLst>
                  <a:glow rad="101600">
                    <a:srgbClr val="A50021">
                      <a:alpha val="60000"/>
                    </a:srgbClr>
                  </a:glow>
                </a:effectLst>
                <a:latin typeface="Tekton Pro" panose="020F0603020208020904" pitchFamily="34" charset="0"/>
              </a:rPr>
              <a:t>nuestro grupo, familia, comunidad</a:t>
            </a:r>
            <a:r>
              <a:rPr lang="es-ES_tradnl" sz="3600" b="1" dirty="0" smtClean="0">
                <a:solidFill>
                  <a:srgbClr val="FFFFFF"/>
                </a:solidFill>
                <a:effectLst>
                  <a:glow rad="101600">
                    <a:srgbClr val="A50021">
                      <a:alpha val="60000"/>
                    </a:srgbClr>
                  </a:glow>
                </a:effectLst>
                <a:latin typeface="Tekton Pro" panose="020F0603020208020904" pitchFamily="34" charset="0"/>
              </a:rPr>
              <a:t>:</a:t>
            </a:r>
          </a:p>
          <a:p>
            <a:pPr marL="571500" indent="-571500" algn="ctr" eaLnBrk="1" fontAlgn="base" hangingPunct="1">
              <a:spcBef>
                <a:spcPct val="0"/>
              </a:spcBef>
              <a:spcAft>
                <a:spcPct val="0"/>
              </a:spcAft>
              <a:buFont typeface="Arial" panose="020B0604020202020204" pitchFamily="34" charset="0"/>
              <a:buChar char="•"/>
            </a:pPr>
            <a:endParaRPr lang="es-ES_tradnl" sz="3600" b="1" dirty="0">
              <a:solidFill>
                <a:srgbClr val="FFFFFF"/>
              </a:solidFill>
              <a:effectLst>
                <a:glow rad="101600">
                  <a:srgbClr val="A50021">
                    <a:alpha val="60000"/>
                  </a:srgbClr>
                </a:glow>
              </a:effectLst>
              <a:latin typeface="Tekton Pro" panose="020F0603020208020904" pitchFamily="34" charset="0"/>
            </a:endParaRPr>
          </a:p>
          <a:p>
            <a:pPr marL="571500" indent="-571500" algn="ctr" eaLnBrk="1" fontAlgn="base" hangingPunct="1">
              <a:spcBef>
                <a:spcPct val="0"/>
              </a:spcBef>
              <a:spcAft>
                <a:spcPct val="0"/>
              </a:spcAft>
              <a:buFont typeface="Arial" panose="020B0604020202020204" pitchFamily="34" charset="0"/>
              <a:buChar char="•"/>
            </a:pPr>
            <a:endParaRPr lang="es-ES_tradnl" sz="3600" b="1" dirty="0" smtClean="0">
              <a:solidFill>
                <a:srgbClr val="FFFFFF"/>
              </a:solidFill>
              <a:effectLst>
                <a:glow rad="101600">
                  <a:srgbClr val="A50021">
                    <a:alpha val="60000"/>
                  </a:srgbClr>
                </a:glow>
              </a:effectLst>
              <a:latin typeface="Tekton Pro" panose="020F0603020208020904" pitchFamily="34" charset="0"/>
            </a:endParaRPr>
          </a:p>
          <a:p>
            <a:pPr algn="ctr" eaLnBrk="1" fontAlgn="base" hangingPunct="1">
              <a:spcBef>
                <a:spcPct val="0"/>
              </a:spcBef>
              <a:spcAft>
                <a:spcPct val="0"/>
              </a:spcAft>
            </a:pPr>
            <a:endParaRPr lang="es-ES_tradnl" sz="3600" b="1" dirty="0">
              <a:solidFill>
                <a:srgbClr val="FFFFFF"/>
              </a:solidFill>
              <a:effectLst>
                <a:glow rad="101600">
                  <a:srgbClr val="A50021">
                    <a:alpha val="60000"/>
                  </a:srgbClr>
                </a:glow>
              </a:effectLst>
              <a:latin typeface="Tekton Pro" panose="020F0603020208020904" pitchFamily="34" charset="0"/>
            </a:endParaRPr>
          </a:p>
          <a:p>
            <a:pPr algn="ctr" eaLnBrk="1" fontAlgn="base" hangingPunct="1">
              <a:spcBef>
                <a:spcPct val="0"/>
              </a:spcBef>
              <a:spcAft>
                <a:spcPct val="0"/>
              </a:spcAft>
            </a:pPr>
            <a:endParaRPr lang="es-ES_tradnl" sz="3600" b="1" dirty="0" smtClean="0">
              <a:solidFill>
                <a:srgbClr val="FFFFFF"/>
              </a:solidFill>
              <a:effectLst>
                <a:glow rad="101600">
                  <a:srgbClr val="A50021">
                    <a:alpha val="60000"/>
                  </a:srgbClr>
                </a:glow>
              </a:effectLst>
              <a:latin typeface="Tekton Pro" panose="020F0603020208020904" pitchFamily="34" charset="0"/>
            </a:endParaRPr>
          </a:p>
          <a:p>
            <a:pPr algn="ctr" eaLnBrk="1" fontAlgn="base" hangingPunct="1">
              <a:spcBef>
                <a:spcPct val="0"/>
              </a:spcBef>
              <a:spcAft>
                <a:spcPct val="0"/>
              </a:spcAft>
            </a:pPr>
            <a:endParaRPr lang="es-ES_tradnl" sz="3600" b="1" dirty="0">
              <a:solidFill>
                <a:srgbClr val="FFFFFF"/>
              </a:solidFill>
              <a:effectLst>
                <a:glow rad="101600">
                  <a:srgbClr val="A50021">
                    <a:alpha val="60000"/>
                  </a:srgbClr>
                </a:glow>
              </a:effectLst>
              <a:latin typeface="Tekton Pro" panose="020F0603020208020904" pitchFamily="34" charset="0"/>
            </a:endParaRPr>
          </a:p>
          <a:p>
            <a:pPr algn="ctr" eaLnBrk="1" fontAlgn="base" hangingPunct="1">
              <a:spcBef>
                <a:spcPct val="0"/>
              </a:spcBef>
              <a:spcAft>
                <a:spcPct val="0"/>
              </a:spcAft>
            </a:pPr>
            <a:r>
              <a:rPr lang="es-ES_tradnl" sz="3600" b="1" dirty="0">
                <a:solidFill>
                  <a:srgbClr val="FFFFFF"/>
                </a:solidFill>
                <a:effectLst>
                  <a:glow rad="101600">
                    <a:srgbClr val="A50021">
                      <a:alpha val="60000"/>
                    </a:srgbClr>
                  </a:glow>
                </a:effectLst>
                <a:latin typeface="Tekton Pro" panose="020F0603020208020904" pitchFamily="34" charset="0"/>
              </a:rPr>
              <a:t>favorecer  las obras de caridad y misericordia, que expresen </a:t>
            </a:r>
            <a:endParaRPr lang="es-ES_tradnl" sz="3600" b="1" dirty="0" smtClean="0">
              <a:solidFill>
                <a:srgbClr val="FFFFFF"/>
              </a:solidFill>
              <a:effectLst>
                <a:glow rad="101600">
                  <a:srgbClr val="A50021">
                    <a:alpha val="60000"/>
                  </a:srgbClr>
                </a:glow>
              </a:effectLst>
              <a:latin typeface="Tekton Pro" panose="020F0603020208020904" pitchFamily="34" charset="0"/>
            </a:endParaRPr>
          </a:p>
          <a:p>
            <a:pPr algn="ctr" eaLnBrk="1" fontAlgn="base" hangingPunct="1">
              <a:spcBef>
                <a:spcPct val="0"/>
              </a:spcBef>
              <a:spcAft>
                <a:spcPct val="0"/>
              </a:spcAft>
            </a:pPr>
            <a:r>
              <a:rPr lang="es-ES_tradnl" sz="3600" b="1" dirty="0" smtClean="0">
                <a:solidFill>
                  <a:srgbClr val="FFFFFF"/>
                </a:solidFill>
                <a:effectLst>
                  <a:glow rad="101600">
                    <a:srgbClr val="A50021">
                      <a:alpha val="60000"/>
                    </a:srgbClr>
                  </a:glow>
                </a:effectLst>
                <a:latin typeface="Tekton Pro" panose="020F0603020208020904" pitchFamily="34" charset="0"/>
              </a:rPr>
              <a:t>que </a:t>
            </a:r>
            <a:r>
              <a:rPr lang="es-ES_tradnl" sz="3600" b="1" dirty="0">
                <a:solidFill>
                  <a:srgbClr val="FFFFFF"/>
                </a:solidFill>
                <a:effectLst>
                  <a:glow rad="101600">
                    <a:srgbClr val="A50021">
                      <a:alpha val="60000"/>
                    </a:srgbClr>
                  </a:glow>
                </a:effectLst>
                <a:latin typeface="Tekton Pro" panose="020F0603020208020904" pitchFamily="34" charset="0"/>
              </a:rPr>
              <a:t>estamos en tiempo de espera</a:t>
            </a:r>
            <a:r>
              <a:rPr lang="es-ES_tradnl" sz="3600" b="1" dirty="0" smtClean="0">
                <a:solidFill>
                  <a:srgbClr val="FFFFFF"/>
                </a:solidFill>
                <a:effectLst>
                  <a:glow rad="101600">
                    <a:srgbClr val="A50021">
                      <a:alpha val="60000"/>
                    </a:srgbClr>
                  </a:glow>
                </a:effectLst>
                <a:latin typeface="Tekton Pro" panose="020F0603020208020904" pitchFamily="34" charset="0"/>
              </a:rPr>
              <a:t>.</a:t>
            </a:r>
            <a:endParaRPr lang="es-ES" sz="3600" b="1" dirty="0">
              <a:solidFill>
                <a:srgbClr val="FFFFFF"/>
              </a:solidFill>
              <a:effectLst>
                <a:glow rad="101600">
                  <a:srgbClr val="A50021">
                    <a:alpha val="60000"/>
                  </a:srgbClr>
                </a:glow>
              </a:effectLst>
              <a:latin typeface="Tekton Pro" panose="020F0603020208020904" pitchFamily="34" charset="0"/>
            </a:endParaRPr>
          </a:p>
        </p:txBody>
      </p:sp>
    </p:spTree>
    <p:extLst>
      <p:ext uri="{BB962C8B-B14F-4D97-AF65-F5344CB8AC3E}">
        <p14:creationId xmlns:p14="http://schemas.microsoft.com/office/powerpoint/2010/main" val="37330835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29031"/>
                                        </p:tgtEl>
                                        <p:attrNameLst>
                                          <p:attrName>style.visibility</p:attrName>
                                        </p:attrNameLst>
                                      </p:cBhvr>
                                      <p:to>
                                        <p:strVal val="visible"/>
                                      </p:to>
                                    </p:set>
                                    <p:anim calcmode="lin" valueType="num">
                                      <p:cBhvr>
                                        <p:cTn id="7" dur="250" fill="hold"/>
                                        <p:tgtEl>
                                          <p:spTgt spid="129031"/>
                                        </p:tgtEl>
                                        <p:attrNameLst>
                                          <p:attrName>ppt_w</p:attrName>
                                        </p:attrNameLst>
                                      </p:cBhvr>
                                      <p:tavLst>
                                        <p:tav tm="0">
                                          <p:val>
                                            <p:strVal val="4/3*#ppt_w"/>
                                          </p:val>
                                        </p:tav>
                                        <p:tav tm="100000">
                                          <p:val>
                                            <p:strVal val="#ppt_w"/>
                                          </p:val>
                                        </p:tav>
                                      </p:tavLst>
                                    </p:anim>
                                    <p:anim calcmode="lin" valueType="num">
                                      <p:cBhvr>
                                        <p:cTn id="8" dur="250" fill="hold"/>
                                        <p:tgtEl>
                                          <p:spTgt spid="12903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529"/>
          <a:stretch/>
        </p:blipFill>
        <p:spPr>
          <a:xfrm>
            <a:off x="487680" y="422942"/>
            <a:ext cx="8186058" cy="5982117"/>
          </a:xfrm>
          <a:prstGeom prst="rect">
            <a:avLst/>
          </a:prstGeom>
        </p:spPr>
      </p:pic>
      <p:sp>
        <p:nvSpPr>
          <p:cNvPr id="11" name="2 Marcador de contenido"/>
          <p:cNvSpPr txBox="1">
            <a:spLocks/>
          </p:cNvSpPr>
          <p:nvPr/>
        </p:nvSpPr>
        <p:spPr>
          <a:xfrm>
            <a:off x="386961" y="422942"/>
            <a:ext cx="8358246" cy="1143008"/>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marL="342900" indent="-342900" algn="ctr" eaLnBrk="0" hangingPunct="0">
              <a:spcBef>
                <a:spcPct val="20000"/>
              </a:spcBef>
              <a:defRPr/>
            </a:pPr>
            <a:r>
              <a:rPr lang="es-ES_tradnl" sz="2400" b="1" kern="0" dirty="0">
                <a:solidFill>
                  <a:srgbClr val="FFFFFF"/>
                </a:solidFill>
                <a:effectLst>
                  <a:glow rad="101600">
                    <a:schemeClr val="accent4">
                      <a:satMod val="175000"/>
                      <a:alpha val="40000"/>
                    </a:schemeClr>
                  </a:glow>
                </a:effectLst>
                <a:latin typeface="Times New Roman"/>
              </a:rPr>
              <a:t>     </a:t>
            </a:r>
            <a:r>
              <a:rPr lang="es-ES_tradnl" sz="2400" b="1" kern="0" dirty="0" smtClean="0">
                <a:solidFill>
                  <a:srgbClr val="FFFFFF"/>
                </a:solidFill>
                <a:effectLst>
                  <a:glow rad="101600">
                    <a:schemeClr val="accent4">
                      <a:satMod val="175000"/>
                      <a:alpha val="40000"/>
                    </a:schemeClr>
                  </a:glow>
                </a:effectLst>
                <a:latin typeface="Times New Roman"/>
              </a:rPr>
              <a:t>Ambientación: </a:t>
            </a:r>
            <a:r>
              <a:rPr lang="es-ES_tradnl" sz="2000" b="1" dirty="0" smtClean="0">
                <a:solidFill>
                  <a:srgbClr val="FFFFFF"/>
                </a:solidFill>
                <a:effectLst>
                  <a:glow rad="101600">
                    <a:schemeClr val="accent4">
                      <a:satMod val="175000"/>
                      <a:alpha val="40000"/>
                    </a:schemeClr>
                  </a:glow>
                </a:effectLst>
              </a:rPr>
              <a:t>Camino de papel con cuatro velas a lo largo de él con una frase cada semana. Vigilantes y despiertos.                          Se enciende la primera vela  en esta semana.</a:t>
            </a:r>
            <a:endParaRPr lang="es-PE" sz="2000" b="1" dirty="0" smtClean="0">
              <a:solidFill>
                <a:srgbClr val="FFFFFF"/>
              </a:solidFill>
              <a:effectLst>
                <a:glow rad="101600">
                  <a:schemeClr val="accent4">
                    <a:satMod val="175000"/>
                    <a:alpha val="40000"/>
                  </a:schemeClr>
                </a:glow>
              </a:effectLst>
            </a:endParaRPr>
          </a:p>
          <a:p>
            <a:pPr marL="342900" indent="-342900" eaLnBrk="0" hangingPunct="0">
              <a:spcBef>
                <a:spcPct val="20000"/>
              </a:spcBef>
              <a:defRPr/>
            </a:pPr>
            <a:endParaRPr lang="es-PE" sz="2000" b="1" dirty="0" smtClean="0">
              <a:solidFill>
                <a:srgbClr val="FFFFFF"/>
              </a:solidFill>
              <a:effectLst>
                <a:glow rad="101600">
                  <a:schemeClr val="accent4">
                    <a:satMod val="175000"/>
                    <a:alpha val="40000"/>
                  </a:schemeClr>
                </a:glow>
              </a:effectLst>
            </a:endParaRPr>
          </a:p>
          <a:p>
            <a:pPr marL="342900" indent="-342900" eaLnBrk="0" hangingPunct="0">
              <a:spcBef>
                <a:spcPct val="20000"/>
              </a:spcBef>
              <a:defRPr/>
            </a:pPr>
            <a:endParaRPr lang="es-PE" sz="2000" b="1" kern="0" dirty="0">
              <a:solidFill>
                <a:srgbClr val="FFFFFF"/>
              </a:solidFill>
              <a:effectLst>
                <a:glow rad="101600">
                  <a:schemeClr val="accent4">
                    <a:satMod val="175000"/>
                    <a:alpha val="40000"/>
                  </a:schemeClr>
                </a:glow>
              </a:effectLst>
              <a:latin typeface="Times New Roman"/>
            </a:endParaRPr>
          </a:p>
        </p:txBody>
      </p:sp>
      <p:pic>
        <p:nvPicPr>
          <p:cNvPr id="56338" name="Picture 18" descr="http://www.anamib.com/esperanza/images/vela.gif"/>
          <p:cNvPicPr>
            <a:picLocks noChangeAspect="1" noChangeArrowheads="1" noCrop="1"/>
          </p:cNvPicPr>
          <p:nvPr/>
        </p:nvPicPr>
        <p:blipFill>
          <a:blip r:embed="rId3"/>
          <a:srcRect/>
          <a:stretch>
            <a:fillRect/>
          </a:stretch>
        </p:blipFill>
        <p:spPr bwMode="auto">
          <a:xfrm>
            <a:off x="2771800" y="4077070"/>
            <a:ext cx="263642" cy="1610495"/>
          </a:xfrm>
          <a:prstGeom prst="rect">
            <a:avLst/>
          </a:prstGeom>
          <a:noFill/>
        </p:spPr>
      </p:pic>
      <p:pic>
        <p:nvPicPr>
          <p:cNvPr id="14" name="Picture 1"/>
          <p:cNvPicPr>
            <a:picLocks noChangeAspect="1" noChangeArrowheads="1"/>
          </p:cNvPicPr>
          <p:nvPr/>
        </p:nvPicPr>
        <p:blipFill>
          <a:blip r:embed="rId4"/>
          <a:srcRect/>
          <a:stretch>
            <a:fillRect/>
          </a:stretch>
        </p:blipFill>
        <p:spPr bwMode="auto">
          <a:xfrm>
            <a:off x="1835696" y="4630291"/>
            <a:ext cx="2110395" cy="1246876"/>
          </a:xfrm>
          <a:prstGeom prst="rect">
            <a:avLst/>
          </a:prstGeom>
          <a:noFill/>
          <a:ln w="9525">
            <a:noFill/>
            <a:round/>
            <a:headEnd/>
            <a:tailEnd/>
          </a:ln>
          <a:effectLst/>
        </p:spPr>
      </p:pic>
      <p:sp>
        <p:nvSpPr>
          <p:cNvPr id="3" name="2 Doble onda"/>
          <p:cNvSpPr/>
          <p:nvPr/>
        </p:nvSpPr>
        <p:spPr>
          <a:xfrm>
            <a:off x="1907704" y="5039303"/>
            <a:ext cx="2385622" cy="645392"/>
          </a:xfrm>
          <a:prstGeom prst="doubleWave">
            <a:avLst>
              <a:gd name="adj1" fmla="val 10479"/>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dirty="0">
              <a:solidFill>
                <a:schemeClr val="tx1"/>
              </a:solidFill>
              <a:effectLst/>
              <a:latin typeface="Adobe Caslon Pro Bold" panose="0205070206050A020403" pitchFamily="18" charset="0"/>
            </a:endParaRPr>
          </a:p>
        </p:txBody>
      </p:sp>
      <p:sp>
        <p:nvSpPr>
          <p:cNvPr id="17" name="16 Rectángulo"/>
          <p:cNvSpPr/>
          <p:nvPr/>
        </p:nvSpPr>
        <p:spPr>
          <a:xfrm>
            <a:off x="2164999" y="5191247"/>
            <a:ext cx="1974953" cy="325985"/>
          </a:xfrm>
          <a:prstGeom prst="rect">
            <a:avLst/>
          </a:prstGeom>
          <a:noFill/>
        </p:spPr>
        <p:txBody>
          <a:bodyPr wrap="none">
            <a:prstTxWarp prst="textWave2">
              <a:avLst>
                <a:gd name="adj1" fmla="val 20000"/>
                <a:gd name="adj2" fmla="val 0"/>
              </a:avLst>
            </a:prstTxWarp>
            <a:spAutoFit/>
          </a:bodyPr>
          <a:lstStyle/>
          <a:p>
            <a:r>
              <a:rPr lang="es-ES_tradnl" sz="2800" b="1" i="1" dirty="0" smtClean="0">
                <a:solidFill>
                  <a:schemeClr val="accent5">
                    <a:lumMod val="10000"/>
                  </a:schemeClr>
                </a:solidFill>
                <a:effectLst/>
                <a:latin typeface="Swis721 BlkCn BT" panose="020B0806030502040204" pitchFamily="34" charset="0"/>
              </a:rPr>
              <a:t>Vigilantes y despiertos</a:t>
            </a:r>
            <a:endParaRPr lang="es-PE" sz="2800" b="1" dirty="0">
              <a:solidFill>
                <a:schemeClr val="accent5">
                  <a:lumMod val="10000"/>
                </a:schemeClr>
              </a:solidFill>
              <a:effectLst/>
              <a:latin typeface="Swis721 BlkCn BT" panose="020B0806030502040204" pitchFamily="34" charset="0"/>
            </a:endParaRPr>
          </a:p>
        </p:txBody>
      </p:sp>
      <p:sp>
        <p:nvSpPr>
          <p:cNvPr id="12" name="11 CuadroTexto"/>
          <p:cNvSpPr txBox="1"/>
          <p:nvPr/>
        </p:nvSpPr>
        <p:spPr>
          <a:xfrm>
            <a:off x="1074372" y="6004949"/>
            <a:ext cx="7526672" cy="400110"/>
          </a:xfrm>
          <a:prstGeom prst="rect">
            <a:avLst/>
          </a:prstGeom>
          <a:noFill/>
          <a:scene3d>
            <a:camera prst="orthographicFront"/>
            <a:lightRig rig="threePt" dir="t"/>
          </a:scene3d>
          <a:sp3d>
            <a:bevelT prst="angle"/>
          </a:sp3d>
        </p:spPr>
        <p:txBody>
          <a:bodyPr wrap="square" rtlCol="0">
            <a:spAutoFit/>
          </a:bodyPr>
          <a:lstStyle/>
          <a:p>
            <a:r>
              <a:rPr lang="es-ES_tradnl" sz="2000" b="1" dirty="0">
                <a:solidFill>
                  <a:srgbClr val="FFFFFF"/>
                </a:solidFill>
                <a:effectLst>
                  <a:outerShdw blurRad="50800" dist="38100" algn="l" rotWithShape="0">
                    <a:prstClr val="black"/>
                  </a:outerShdw>
                </a:effectLst>
                <a:cs typeface="+mn-cs"/>
              </a:rPr>
              <a:t>Cantos </a:t>
            </a:r>
            <a:r>
              <a:rPr lang="es-ES_tradnl" sz="2000" b="1" dirty="0" smtClean="0">
                <a:solidFill>
                  <a:srgbClr val="FFFFFF"/>
                </a:solidFill>
                <a:effectLst>
                  <a:outerShdw blurRad="50800" dist="38100" algn="l" rotWithShape="0">
                    <a:prstClr val="black"/>
                  </a:outerShdw>
                </a:effectLst>
                <a:cs typeface="+mn-cs"/>
              </a:rPr>
              <a:t>sugeridos</a:t>
            </a:r>
            <a:r>
              <a:rPr lang="es-ES_tradnl" sz="2000" b="1" dirty="0" smtClean="0">
                <a:solidFill>
                  <a:srgbClr val="FFFF00"/>
                </a:solidFill>
                <a:effectLst>
                  <a:glow rad="63500">
                    <a:schemeClr val="accent4">
                      <a:satMod val="175000"/>
                      <a:alpha val="40000"/>
                    </a:schemeClr>
                  </a:glow>
                  <a:outerShdw blurRad="50800" dist="38100" algn="l" rotWithShape="0">
                    <a:prstClr val="black"/>
                  </a:outerShdw>
                </a:effectLst>
                <a:cs typeface="+mn-cs"/>
              </a:rPr>
              <a:t>:  </a:t>
            </a:r>
            <a:r>
              <a:rPr lang="es-PE" sz="2000" b="1" dirty="0" smtClean="0">
                <a:solidFill>
                  <a:srgbClr val="FFFF00"/>
                </a:solidFill>
                <a:effectLst>
                  <a:glow rad="63500">
                    <a:schemeClr val="accent4">
                      <a:satMod val="175000"/>
                      <a:alpha val="40000"/>
                    </a:schemeClr>
                  </a:glow>
                  <a:outerShdw blurRad="50800" dist="38100" algn="l" rotWithShape="0">
                    <a:prstClr val="black"/>
                  </a:outerShdw>
                </a:effectLst>
              </a:rPr>
              <a:t>Ven, ven Señor; Hoy despierto (Siervas)</a:t>
            </a:r>
          </a:p>
        </p:txBody>
      </p:sp>
      <p:sp>
        <p:nvSpPr>
          <p:cNvPr id="9" name="2 Doble onda"/>
          <p:cNvSpPr/>
          <p:nvPr/>
        </p:nvSpPr>
        <p:spPr>
          <a:xfrm>
            <a:off x="5876406" y="5323051"/>
            <a:ext cx="1402080" cy="388362"/>
          </a:xfrm>
          <a:prstGeom prst="doubleWave">
            <a:avLst>
              <a:gd name="adj1" fmla="val 10479"/>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dirty="0">
              <a:solidFill>
                <a:schemeClr val="tx1"/>
              </a:solidFill>
              <a:effectLst/>
              <a:latin typeface="Adobe Caslon Pro Bold" panose="0205070206050A020403" pitchFamily="18" charset="0"/>
            </a:endParaRPr>
          </a:p>
        </p:txBody>
      </p:sp>
      <p:sp>
        <p:nvSpPr>
          <p:cNvPr id="10" name="2 Doble onda"/>
          <p:cNvSpPr/>
          <p:nvPr/>
        </p:nvSpPr>
        <p:spPr>
          <a:xfrm>
            <a:off x="4882195" y="4630291"/>
            <a:ext cx="930220" cy="326512"/>
          </a:xfrm>
          <a:prstGeom prst="doubleWave">
            <a:avLst>
              <a:gd name="adj1" fmla="val 10479"/>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dirty="0">
              <a:solidFill>
                <a:schemeClr val="tx1"/>
              </a:solidFill>
              <a:effectLst/>
              <a:latin typeface="Adobe Caslon Pro Bold" panose="0205070206050A020403" pitchFamily="18" charset="0"/>
            </a:endParaRPr>
          </a:p>
        </p:txBody>
      </p:sp>
      <p:sp>
        <p:nvSpPr>
          <p:cNvPr id="13" name="2 Doble onda"/>
          <p:cNvSpPr/>
          <p:nvPr/>
        </p:nvSpPr>
        <p:spPr>
          <a:xfrm>
            <a:off x="3899537" y="4190425"/>
            <a:ext cx="681171" cy="326512"/>
          </a:xfrm>
          <a:prstGeom prst="doubleWave">
            <a:avLst>
              <a:gd name="adj1" fmla="val 10479"/>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dirty="0">
              <a:solidFill>
                <a:schemeClr val="tx1"/>
              </a:solidFill>
              <a:effectLst/>
              <a:latin typeface="Adobe Caslon Pro Bold" panose="0205070206050A020403" pitchFamily="18" charset="0"/>
            </a:endParaRPr>
          </a:p>
        </p:txBody>
      </p:sp>
    </p:spTree>
    <p:extLst>
      <p:ext uri="{BB962C8B-B14F-4D97-AF65-F5344CB8AC3E}">
        <p14:creationId xmlns:p14="http://schemas.microsoft.com/office/powerpoint/2010/main" val="273680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7000"/>
                                        <p:tgtEl>
                                          <p:spTgt spid="17"/>
                                        </p:tgtEl>
                                      </p:cBhvr>
                                    </p:animEffect>
                                  </p:childTnLst>
                                </p:cTn>
                              </p:par>
                            </p:childTnLst>
                          </p:cTn>
                        </p:par>
                        <p:par>
                          <p:cTn id="12" fill="hold">
                            <p:stCondLst>
                              <p:cond delay="7350"/>
                            </p:stCondLst>
                            <p:childTnLst>
                              <p:par>
                                <p:cTn id="13" presetID="23" presetClass="entr" presetSubtype="16" fill="hold" grpId="0" nodeType="afterEffect">
                                  <p:stCondLst>
                                    <p:cond delay="0"/>
                                  </p:stCondLst>
                                  <p:iterate type="wd">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750" fill="hold"/>
                                        <p:tgtEl>
                                          <p:spTgt spid="12"/>
                                        </p:tgtEl>
                                        <p:attrNameLst>
                                          <p:attrName>ppt_w</p:attrName>
                                        </p:attrNameLst>
                                      </p:cBhvr>
                                      <p:tavLst>
                                        <p:tav tm="0">
                                          <p:val>
                                            <p:fltVal val="0"/>
                                          </p:val>
                                        </p:tav>
                                        <p:tav tm="100000">
                                          <p:val>
                                            <p:strVal val="#ppt_w"/>
                                          </p:val>
                                        </p:tav>
                                      </p:tavLst>
                                    </p:anim>
                                    <p:anim calcmode="lin" valueType="num">
                                      <p:cBhvr>
                                        <p:cTn id="16" dur="1750" fill="hold"/>
                                        <p:tgtEl>
                                          <p:spTgt spid="12"/>
                                        </p:tgtEl>
                                        <p:attrNameLst>
                                          <p:attrName>ppt_h</p:attrName>
                                        </p:attrNameLst>
                                      </p:cBhvr>
                                      <p:tavLst>
                                        <p:tav tm="0">
                                          <p:val>
                                            <p:fltVal val="0"/>
                                          </p:val>
                                        </p:tav>
                                        <p:tav tm="100000">
                                          <p:val>
                                            <p:strVal val="#ppt_h"/>
                                          </p:val>
                                        </p:tav>
                                      </p:tavLst>
                                    </p:anim>
                                  </p:childTnLst>
                                </p:cTn>
                              </p:par>
                              <p:par>
                                <p:cTn id="17" presetID="4" presetClass="entr" presetSubtype="16" fill="hold" nodeType="withEffect">
                                  <p:stCondLst>
                                    <p:cond delay="0"/>
                                  </p:stCondLst>
                                  <p:childTnLst>
                                    <p:set>
                                      <p:cBhvr>
                                        <p:cTn id="18" dur="1" fill="hold">
                                          <p:stCondLst>
                                            <p:cond delay="0"/>
                                          </p:stCondLst>
                                        </p:cTn>
                                        <p:tgtEl>
                                          <p:spTgt spid="56338"/>
                                        </p:tgtEl>
                                        <p:attrNameLst>
                                          <p:attrName>style.visibility</p:attrName>
                                        </p:attrNameLst>
                                      </p:cBhvr>
                                      <p:to>
                                        <p:strVal val="visible"/>
                                      </p:to>
                                    </p:set>
                                    <p:animEffect transition="in" filter="box(in)">
                                      <p:cBhvr>
                                        <p:cTn id="19" dur="500"/>
                                        <p:tgtEl>
                                          <p:spTgt spid="56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5845" y="497482"/>
            <a:ext cx="8127517" cy="592944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4206239" y="836713"/>
            <a:ext cx="440712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r" eaLnBrk="1" fontAlgn="base" hangingPunct="1">
              <a:spcBef>
                <a:spcPct val="0"/>
              </a:spcBef>
              <a:spcAft>
                <a:spcPct val="0"/>
              </a:spcAft>
            </a:pPr>
            <a:r>
              <a:rPr lang="es-ES_tradnl" sz="2800" b="1" i="1" dirty="0" smtClean="0">
                <a:solidFill>
                  <a:srgbClr val="FFFFFF"/>
                </a:solidFill>
                <a:effectLst>
                  <a:glow rad="101600">
                    <a:srgbClr val="A50021">
                      <a:alpha val="60000"/>
                    </a:srgbClr>
                  </a:glow>
                </a:effectLst>
                <a:latin typeface="Calibri Light" panose="020F0302020204030204" pitchFamily="34" charset="0"/>
              </a:rPr>
              <a:t>Bendito seas Señor Jesús, tú que vives por siempre, porque durante tu corta ausencia confías en nosotros </a:t>
            </a:r>
            <a:r>
              <a:rPr lang="es-PE" sz="2800" b="1" i="1" dirty="0">
                <a:solidFill>
                  <a:srgbClr val="FFFFFF"/>
                </a:solidFill>
                <a:effectLst>
                  <a:glow rad="101600">
                    <a:srgbClr val="A50021">
                      <a:alpha val="60000"/>
                    </a:srgbClr>
                  </a:glow>
                </a:effectLst>
                <a:latin typeface="Calibri Light" panose="020F0302020204030204" pitchFamily="34" charset="0"/>
              </a:rPr>
              <a:t>y dejas en nuestras manos la inmensa tarea de un amor vigilante que no descansa cuando hay tanto que hacer alrededor. </a:t>
            </a:r>
            <a:endParaRPr lang="es-PE" sz="2800" b="1" i="1" dirty="0" smtClean="0">
              <a:solidFill>
                <a:srgbClr val="FFFFFF"/>
              </a:solidFill>
              <a:effectLst>
                <a:glow rad="101600">
                  <a:srgbClr val="A50021">
                    <a:alpha val="60000"/>
                  </a:srgbClr>
                </a:glow>
              </a:effectLst>
              <a:latin typeface="Calibri Light" panose="020F0302020204030204" pitchFamily="34" charset="0"/>
            </a:endParaRPr>
          </a:p>
          <a:p>
            <a:pPr algn="r" eaLnBrk="1" fontAlgn="base" hangingPunct="1">
              <a:spcBef>
                <a:spcPct val="0"/>
              </a:spcBef>
              <a:spcAft>
                <a:spcPct val="0"/>
              </a:spcAft>
            </a:pPr>
            <a:r>
              <a:rPr lang="es-PE" sz="2800" b="1" i="1" dirty="0">
                <a:solidFill>
                  <a:srgbClr val="FFFFFF"/>
                </a:solidFill>
                <a:effectLst>
                  <a:glow rad="101600">
                    <a:srgbClr val="A50021">
                      <a:alpha val="60000"/>
                    </a:srgbClr>
                  </a:glow>
                </a:effectLst>
                <a:latin typeface="Calibri Light" panose="020F0302020204030204" pitchFamily="34" charset="0"/>
              </a:rPr>
              <a:t>Esperamos tu venida con actitud alegre y activa, </a:t>
            </a:r>
            <a:r>
              <a:rPr lang="es-PE" sz="2800" b="1" i="1" dirty="0" smtClean="0">
                <a:solidFill>
                  <a:srgbClr val="FFFFFF"/>
                </a:solidFill>
                <a:effectLst>
                  <a:glow rad="101600">
                    <a:srgbClr val="A50021">
                      <a:alpha val="60000"/>
                    </a:srgbClr>
                  </a:glow>
                </a:effectLst>
                <a:latin typeface="Calibri Light" panose="020F0302020204030204" pitchFamily="34" charset="0"/>
              </a:rPr>
              <a:t>               sin </a:t>
            </a:r>
            <a:r>
              <a:rPr lang="es-PE" sz="2800" b="1" i="1" dirty="0">
                <a:solidFill>
                  <a:srgbClr val="FFFFFF"/>
                </a:solidFill>
                <a:effectLst>
                  <a:glow rad="101600">
                    <a:srgbClr val="A50021">
                      <a:alpha val="60000"/>
                    </a:srgbClr>
                  </a:glow>
                </a:effectLst>
                <a:latin typeface="Calibri Light" panose="020F0302020204030204" pitchFamily="34" charset="0"/>
              </a:rPr>
              <a:t>ansiedad </a:t>
            </a:r>
            <a:r>
              <a:rPr lang="es-PE" sz="2800" b="1" i="1" dirty="0" smtClean="0">
                <a:solidFill>
                  <a:srgbClr val="FFFFFF"/>
                </a:solidFill>
                <a:effectLst>
                  <a:glow rad="101600">
                    <a:srgbClr val="A50021">
                      <a:alpha val="60000"/>
                    </a:srgbClr>
                  </a:glow>
                </a:effectLst>
                <a:latin typeface="Calibri Light" panose="020F0302020204030204" pitchFamily="34" charset="0"/>
              </a:rPr>
              <a:t>estéril </a:t>
            </a:r>
            <a:r>
              <a:rPr lang="es-PE" sz="2800" b="1" i="1" dirty="0">
                <a:solidFill>
                  <a:srgbClr val="FFFFFF"/>
                </a:solidFill>
                <a:effectLst>
                  <a:glow rad="101600">
                    <a:srgbClr val="A50021">
                      <a:alpha val="60000"/>
                    </a:srgbClr>
                  </a:glow>
                </a:effectLst>
                <a:latin typeface="Calibri Light" panose="020F0302020204030204" pitchFamily="34" charset="0"/>
              </a:rPr>
              <a:t>ni expectación angustiosa</a:t>
            </a:r>
            <a:r>
              <a:rPr lang="es-PE" sz="2800" b="1" i="1" dirty="0" smtClean="0">
                <a:solidFill>
                  <a:srgbClr val="FFFFFF"/>
                </a:solidFill>
                <a:effectLst>
                  <a:glow rad="101600">
                    <a:srgbClr val="A50021">
                      <a:alpha val="60000"/>
                    </a:srgbClr>
                  </a:glow>
                </a:effectLst>
                <a:latin typeface="Calibri Light" panose="020F0302020204030204" pitchFamily="34" charset="0"/>
              </a:rPr>
              <a:t>.</a:t>
            </a:r>
            <a:endParaRPr lang="es-ES_tradnl" sz="2800" b="1" i="1" dirty="0">
              <a:solidFill>
                <a:srgbClr val="FFFFFF"/>
              </a:solidFill>
              <a:effectLst>
                <a:glow rad="101600">
                  <a:srgbClr val="A50021">
                    <a:alpha val="60000"/>
                  </a:srgbClr>
                </a:glow>
              </a:effectLst>
              <a:latin typeface="Calibri Light" panose="020F0302020204030204" pitchFamily="34" charset="0"/>
            </a:endParaRPr>
          </a:p>
        </p:txBody>
      </p:sp>
      <p:sp>
        <p:nvSpPr>
          <p:cNvPr id="5" name="WordArt 7"/>
          <p:cNvSpPr>
            <a:spLocks noChangeArrowheads="1" noChangeShapeType="1" noTextEdit="1"/>
          </p:cNvSpPr>
          <p:nvPr/>
        </p:nvSpPr>
        <p:spPr bwMode="auto">
          <a:xfrm>
            <a:off x="899592" y="548680"/>
            <a:ext cx="2177480" cy="28803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b="1" kern="10" dirty="0">
                <a:ln w="6600">
                  <a:solidFill>
                    <a:srgbClr val="CCCCFF">
                      <a:lumMod val="10000"/>
                    </a:srgbClr>
                  </a:solidFill>
                  <a:prstDash val="solid"/>
                </a:ln>
                <a:solidFill>
                  <a:srgbClr val="FFFFFF"/>
                </a:solidFill>
                <a:effectLst>
                  <a:outerShdw dist="38100" dir="2700000" algn="tl" rotWithShape="0">
                    <a:srgbClr val="CCCCFF"/>
                  </a:outerShdw>
                </a:effectLst>
                <a:latin typeface="Arial Black"/>
              </a:rPr>
              <a:t>Oración final </a:t>
            </a:r>
          </a:p>
        </p:txBody>
      </p:sp>
    </p:spTree>
    <p:extLst>
      <p:ext uri="{BB962C8B-B14F-4D97-AF65-F5344CB8AC3E}">
        <p14:creationId xmlns:p14="http://schemas.microsoft.com/office/powerpoint/2010/main" val="119650289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aiting For The Moment To 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8367"/>
            <a:ext cx="8136904" cy="595501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67544" y="388879"/>
            <a:ext cx="6840760" cy="4401205"/>
          </a:xfrm>
          <a:prstGeom prst="rect">
            <a:avLst/>
          </a:prstGeom>
        </p:spPr>
        <p:txBody>
          <a:bodyPr wrap="square">
            <a:spAutoFit/>
          </a:bodyPr>
          <a:lstStyle/>
          <a:p>
            <a:pPr fontAlgn="base">
              <a:spcBef>
                <a:spcPct val="0"/>
              </a:spcBef>
              <a:spcAft>
                <a:spcPct val="0"/>
              </a:spcAft>
              <a:defRPr/>
            </a:pPr>
            <a:r>
              <a:rPr lang="es-ES_tradnl" sz="2800" b="1" dirty="0">
                <a:solidFill>
                  <a:srgbClr val="FFFFFF"/>
                </a:solidFill>
                <a:effectLst>
                  <a:glow rad="101600">
                    <a:schemeClr val="accent4">
                      <a:satMod val="175000"/>
                      <a:alpha val="40000"/>
                    </a:schemeClr>
                  </a:glow>
                  <a:outerShdw blurRad="50800" dist="88900" dir="1200000" algn="l" rotWithShape="0">
                    <a:prstClr val="black"/>
                  </a:outerShdw>
                </a:effectLst>
                <a:latin typeface="Calibri Light" panose="020F0302020204030204" pitchFamily="34" charset="0"/>
              </a:rPr>
              <a:t>Ayúdanos</a:t>
            </a:r>
            <a:r>
              <a:rPr lang="es-ES_tradnl" sz="2800" b="1" dirty="0">
                <a:solidFill>
                  <a:srgbClr val="FFFFFF"/>
                </a:solidFill>
                <a:effectLst>
                  <a:outerShdw blurRad="50800" dist="88900" dir="1200000" algn="l" rotWithShape="0">
                    <a:prstClr val="black"/>
                  </a:outerShdw>
                </a:effectLst>
                <a:latin typeface="Calibri Light" panose="020F0302020204030204" pitchFamily="34" charset="0"/>
              </a:rPr>
              <a:t> a unir productivamente la esperanza y el esfuerzo para acelerar el día gozoso de la llegada de tu reino. </a:t>
            </a:r>
          </a:p>
          <a:p>
            <a:pPr fontAlgn="base">
              <a:spcBef>
                <a:spcPct val="0"/>
              </a:spcBef>
              <a:spcAft>
                <a:spcPct val="0"/>
              </a:spcAft>
              <a:defRPr/>
            </a:pPr>
            <a:endParaRPr lang="es-PE" sz="2800" b="1" dirty="0">
              <a:solidFill>
                <a:srgbClr val="FFFFFF"/>
              </a:solidFill>
              <a:effectLst>
                <a:outerShdw blurRad="50800" dist="88900" dir="1200000" algn="l" rotWithShape="0">
                  <a:prstClr val="black"/>
                </a:outerShdw>
              </a:effectLst>
              <a:latin typeface="Calibri Light" panose="020F0302020204030204" pitchFamily="34" charset="0"/>
            </a:endParaRPr>
          </a:p>
          <a:p>
            <a:pPr fontAlgn="base">
              <a:spcBef>
                <a:spcPct val="0"/>
              </a:spcBef>
              <a:spcAft>
                <a:spcPct val="0"/>
              </a:spcAft>
              <a:defRPr/>
            </a:pPr>
            <a:r>
              <a:rPr lang="es-PE" sz="2800" b="1" dirty="0">
                <a:solidFill>
                  <a:srgbClr val="FFFFFF"/>
                </a:solidFill>
                <a:effectLst>
                  <a:outerShdw blurRad="50800" dist="88900" dir="1200000" algn="l" rotWithShape="0">
                    <a:prstClr val="black"/>
                  </a:outerShdw>
                </a:effectLst>
                <a:latin typeface="Calibri Light" panose="020F0302020204030204" pitchFamily="34" charset="0"/>
              </a:rPr>
              <a:t>No permitas, Señor, que se enfríe nuestro corazón, para que al llegar nos </a:t>
            </a:r>
          </a:p>
          <a:p>
            <a:pPr fontAlgn="base">
              <a:spcBef>
                <a:spcPct val="0"/>
              </a:spcBef>
              <a:spcAft>
                <a:spcPct val="0"/>
              </a:spcAft>
              <a:defRPr/>
            </a:pPr>
            <a:r>
              <a:rPr lang="es-PE" sz="2800" b="1" dirty="0">
                <a:solidFill>
                  <a:srgbClr val="FFFFFF"/>
                </a:solidFill>
                <a:effectLst>
                  <a:outerShdw blurRad="50800" dist="88900" dir="1200000" algn="l" rotWithShape="0">
                    <a:prstClr val="black"/>
                  </a:outerShdw>
                </a:effectLst>
                <a:latin typeface="Calibri Light" panose="020F0302020204030204" pitchFamily="34" charset="0"/>
              </a:rPr>
              <a:t>encuentres con las manos en la </a:t>
            </a:r>
          </a:p>
          <a:p>
            <a:pPr fontAlgn="base">
              <a:spcBef>
                <a:spcPct val="0"/>
              </a:spcBef>
              <a:spcAft>
                <a:spcPct val="0"/>
              </a:spcAft>
              <a:defRPr/>
            </a:pPr>
            <a:r>
              <a:rPr lang="es-PE" sz="2800" b="1" dirty="0">
                <a:solidFill>
                  <a:srgbClr val="FFFFFF"/>
                </a:solidFill>
                <a:effectLst>
                  <a:outerShdw blurRad="50800" dist="88900" dir="1200000" algn="l" rotWithShape="0">
                    <a:prstClr val="black"/>
                  </a:outerShdw>
                </a:effectLst>
                <a:latin typeface="Calibri Light" panose="020F0302020204030204" pitchFamily="34" charset="0"/>
              </a:rPr>
              <a:t>tarea de amasar un mundo mejor  </a:t>
            </a:r>
          </a:p>
          <a:p>
            <a:pPr fontAlgn="base">
              <a:spcBef>
                <a:spcPct val="0"/>
              </a:spcBef>
              <a:spcAft>
                <a:spcPct val="0"/>
              </a:spcAft>
              <a:defRPr/>
            </a:pPr>
            <a:r>
              <a:rPr lang="es-PE" sz="2800" b="1" dirty="0">
                <a:solidFill>
                  <a:srgbClr val="FFFFFF"/>
                </a:solidFill>
                <a:effectLst>
                  <a:outerShdw blurRad="50800" dist="88900" dir="1200000" algn="l" rotWithShape="0">
                    <a:prstClr val="black"/>
                  </a:outerShdw>
                </a:effectLst>
                <a:latin typeface="Calibri Light" panose="020F0302020204030204" pitchFamily="34" charset="0"/>
              </a:rPr>
              <a:t>y el corazón ocupado en amar.    </a:t>
            </a:r>
          </a:p>
          <a:p>
            <a:pPr fontAlgn="base">
              <a:spcBef>
                <a:spcPct val="0"/>
              </a:spcBef>
              <a:spcAft>
                <a:spcPct val="0"/>
              </a:spcAft>
              <a:defRPr/>
            </a:pPr>
            <a:r>
              <a:rPr lang="es-PE" sz="2800" b="1" dirty="0">
                <a:solidFill>
                  <a:srgbClr val="FFFFFF"/>
                </a:solidFill>
                <a:effectLst>
                  <a:outerShdw blurRad="50800" dist="88900" dir="1200000" algn="l" rotWithShape="0">
                    <a:prstClr val="black"/>
                  </a:outerShdw>
                </a:effectLst>
                <a:latin typeface="Calibri Light" panose="020F0302020204030204" pitchFamily="34" charset="0"/>
              </a:rPr>
              <a:t>Amén.</a:t>
            </a:r>
            <a:endParaRPr lang="es-ES_tradnl" sz="2800" b="1" dirty="0">
              <a:solidFill>
                <a:srgbClr val="FFFFFF"/>
              </a:solidFill>
              <a:effectLst>
                <a:outerShdw blurRad="50800" dist="88900" dir="1200000" algn="l" rotWithShape="0">
                  <a:prstClr val="black"/>
                </a:outerShdw>
              </a:effectLst>
              <a:latin typeface="Calibri Light" panose="020F0302020204030204" pitchFamily="34" charset="0"/>
            </a:endParaRPr>
          </a:p>
        </p:txBody>
      </p:sp>
      <p:sp>
        <p:nvSpPr>
          <p:cNvPr id="5" name="Rectángulo 4"/>
          <p:cNvSpPr/>
          <p:nvPr/>
        </p:nvSpPr>
        <p:spPr>
          <a:xfrm>
            <a:off x="3635896" y="2767568"/>
            <a:ext cx="4968552" cy="523220"/>
          </a:xfrm>
          <a:prstGeom prst="rect">
            <a:avLst/>
          </a:prstGeom>
        </p:spPr>
        <p:txBody>
          <a:bodyPr wrap="square">
            <a:spAutoFit/>
          </a:bodyPr>
          <a:lstStyle/>
          <a:p>
            <a:pPr algn="ctr" fontAlgn="base">
              <a:spcBef>
                <a:spcPct val="0"/>
              </a:spcBef>
              <a:spcAft>
                <a:spcPct val="0"/>
              </a:spcAft>
              <a:defRPr/>
            </a:pPr>
            <a:endParaRPr lang="es-ES" sz="2800" b="1" dirty="0">
              <a:solidFill>
                <a:srgbClr val="A50021"/>
              </a:solidFill>
              <a:latin typeface="Calibri Light" panose="020F0302020204030204" pitchFamily="34" charset="0"/>
            </a:endParaRPr>
          </a:p>
        </p:txBody>
      </p:sp>
    </p:spTree>
    <p:extLst>
      <p:ext uri="{BB962C8B-B14F-4D97-AF65-F5344CB8AC3E}">
        <p14:creationId xmlns:p14="http://schemas.microsoft.com/office/powerpoint/2010/main" val="407215353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ppt_w</p:attrName>
                                        </p:attrNameLst>
                                      </p:cBhvr>
                                      <p:tavLst>
                                        <p:tav tm="0">
                                          <p:val>
                                            <p:strVal val="4/3*#ppt_w"/>
                                          </p:val>
                                        </p:tav>
                                        <p:tav tm="100000">
                                          <p:val>
                                            <p:strVal val="#ppt_w"/>
                                          </p:val>
                                        </p:tav>
                                      </p:tavLst>
                                    </p:anim>
                                    <p:anim calcmode="lin" valueType="num">
                                      <p:cBhvr>
                                        <p:cTn id="13" dur="25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3" y="498543"/>
            <a:ext cx="8208912" cy="589667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482" y="1111895"/>
            <a:ext cx="3593338" cy="4143832"/>
          </a:xfrm>
          <a:prstGeom prst="rect">
            <a:avLst/>
          </a:prstGeom>
        </p:spPr>
      </p:pic>
      <p:sp>
        <p:nvSpPr>
          <p:cNvPr id="6" name="WordArt 89"/>
          <p:cNvSpPr>
            <a:spLocks noChangeArrowheads="1" noChangeShapeType="1" noTextEdit="1"/>
          </p:cNvSpPr>
          <p:nvPr/>
        </p:nvSpPr>
        <p:spPr bwMode="auto">
          <a:xfrm>
            <a:off x="1163352" y="764704"/>
            <a:ext cx="4345169" cy="4998844"/>
          </a:xfrm>
          <a:prstGeom prst="rect">
            <a:avLst/>
          </a:prstGeom>
          <a:ln>
            <a:noFill/>
          </a:ln>
        </p:spPr>
        <p:txBody>
          <a:bodyPr spcFirstLastPara="1" wrap="none" fromWordArt="1">
            <a:prstTxWarp prst="textArchUp">
              <a:avLst>
                <a:gd name="adj" fmla="val 6196582"/>
              </a:avLst>
            </a:prstTxWarp>
            <a:scene3d>
              <a:camera prst="orthographicFront"/>
              <a:lightRig rig="threePt" dir="t"/>
            </a:scene3d>
            <a:sp3d extrusionH="57150">
              <a:bevelT w="38100" h="38100" prst="relaxedInset"/>
            </a:sp3d>
          </a:bodyPr>
          <a:lstStyle/>
          <a:p>
            <a:pPr algn="ctr" fontAlgn="base">
              <a:spcBef>
                <a:spcPct val="0"/>
              </a:spcBef>
              <a:spcAft>
                <a:spcPct val="0"/>
              </a:spcAft>
            </a:pPr>
            <a:r>
              <a:rPr lang="es-ES" sz="900" kern="10" dirty="0">
                <a:ln w="9525">
                  <a:noFill/>
                  <a:round/>
                  <a:headEnd/>
                  <a:tailEnd/>
                </a:ln>
                <a:solidFill>
                  <a:srgbClr val="FFD211"/>
                </a:solidFill>
                <a:latin typeface="Times New Roman" pitchFamily="18" charset="0"/>
                <a:ea typeface="+mn-lt"/>
                <a:cs typeface="Arial"/>
              </a:rPr>
              <a:t>Oh María sin pecado concebida ruega por nosotros que recurrimos a ti</a:t>
            </a:r>
          </a:p>
        </p:txBody>
      </p:sp>
      <p:sp>
        <p:nvSpPr>
          <p:cNvPr id="7" name="Text Box 7"/>
          <p:cNvSpPr txBox="1">
            <a:spLocks noChangeArrowheads="1"/>
          </p:cNvSpPr>
          <p:nvPr/>
        </p:nvSpPr>
        <p:spPr bwMode="auto">
          <a:xfrm>
            <a:off x="2191246" y="6370695"/>
            <a:ext cx="5324244" cy="400110"/>
          </a:xfrm>
          <a:prstGeom prst="rect">
            <a:avLst/>
          </a:prstGeom>
          <a:solidFill>
            <a:srgbClr val="6B156D"/>
          </a:solidFill>
          <a:ln w="9525">
            <a:solidFill>
              <a:srgbClr val="FFFF00"/>
            </a:solid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000" b="1" dirty="0">
                <a:solidFill>
                  <a:srgbClr val="FFFFFF"/>
                </a:solidFill>
                <a:effectLst>
                  <a:outerShdw blurRad="38100" dist="38100" dir="2700000" algn="tl">
                    <a:srgbClr val="000000">
                      <a:alpha val="43137"/>
                    </a:srgbClr>
                  </a:outerShdw>
                </a:effectLst>
                <a:latin typeface="Poor Richard" pitchFamily="18" charset="0"/>
              </a:rPr>
              <a:t>Texto de </a:t>
            </a:r>
            <a:r>
              <a:rPr lang="es-PE" sz="1000" b="1" dirty="0" err="1">
                <a:solidFill>
                  <a:srgbClr val="FFFFFF"/>
                </a:solidFill>
                <a:effectLst>
                  <a:outerShdw blurRad="38100" dist="38100" dir="2700000" algn="tl">
                    <a:srgbClr val="000000">
                      <a:alpha val="43137"/>
                    </a:srgbClr>
                  </a:outerShdw>
                </a:effectLst>
                <a:latin typeface="Poor Richard" pitchFamily="18" charset="0"/>
              </a:rPr>
              <a:t>Lectio</a:t>
            </a:r>
            <a:r>
              <a:rPr lang="es-PE" sz="1000" b="1" dirty="0">
                <a:solidFill>
                  <a:srgbClr val="FFFFFF"/>
                </a:solidFill>
                <a:effectLst>
                  <a:outerShdw blurRad="38100" dist="38100" dir="2700000" algn="tl">
                    <a:srgbClr val="000000">
                      <a:alpha val="43137"/>
                    </a:srgbClr>
                  </a:outerShdw>
                </a:effectLst>
                <a:latin typeface="Poor Richard" pitchFamily="18" charset="0"/>
              </a:rPr>
              <a:t> Divina:     </a:t>
            </a:r>
            <a:r>
              <a:rPr lang="es-PE" sz="1000" dirty="0">
                <a:solidFill>
                  <a:srgbClr val="FFFFFF"/>
                </a:solidFill>
                <a:effectLst>
                  <a:outerShdw blurRad="38100" dist="38100" dir="2700000" algn="tl">
                    <a:srgbClr val="000000">
                      <a:alpha val="43137"/>
                    </a:srgbClr>
                  </a:outerShdw>
                </a:effectLst>
                <a:latin typeface="Poor Richard" pitchFamily="18" charset="0"/>
              </a:rPr>
              <a:t>Padre César Chávez  Alva (Chuno) </a:t>
            </a:r>
            <a:r>
              <a:rPr lang="es-PE" sz="1000" dirty="0" smtClean="0">
                <a:solidFill>
                  <a:srgbClr val="FFFFFF"/>
                </a:solidFill>
                <a:effectLst>
                  <a:outerShdw blurRad="38100" dist="38100" dir="2700000" algn="tl">
                    <a:srgbClr val="000000">
                      <a:alpha val="43137"/>
                    </a:srgbClr>
                  </a:outerShdw>
                </a:effectLst>
                <a:latin typeface="Poor Richard" pitchFamily="18" charset="0"/>
              </a:rPr>
              <a:t>, Diácono Vero,  </a:t>
            </a:r>
            <a:r>
              <a:rPr lang="es-PE" sz="1000" dirty="0" err="1" smtClean="0">
                <a:solidFill>
                  <a:srgbClr val="FFFFFF"/>
                </a:solidFill>
                <a:effectLst>
                  <a:outerShdw blurRad="38100" dist="38100" dir="2700000" algn="tl">
                    <a:srgbClr val="000000">
                      <a:alpha val="43137"/>
                    </a:srgbClr>
                  </a:outerShdw>
                </a:effectLst>
                <a:latin typeface="Poor Richard" pitchFamily="18" charset="0"/>
              </a:rPr>
              <a:t>C.ongregación</a:t>
            </a:r>
            <a:r>
              <a:rPr lang="es-PE" sz="1000" dirty="0" smtClean="0">
                <a:solidFill>
                  <a:srgbClr val="FFFFFF"/>
                </a:solidFill>
                <a:effectLst>
                  <a:outerShdw blurRad="38100" dist="38100" dir="2700000" algn="tl">
                    <a:srgbClr val="000000">
                      <a:alpha val="43137"/>
                    </a:srgbClr>
                  </a:outerShdw>
                </a:effectLst>
                <a:latin typeface="Poor Richard" pitchFamily="18" charset="0"/>
              </a:rPr>
              <a:t> </a:t>
            </a:r>
            <a:r>
              <a:rPr lang="es-PE" sz="1000" dirty="0">
                <a:solidFill>
                  <a:srgbClr val="FFFFFF"/>
                </a:solidFill>
                <a:effectLst>
                  <a:outerShdw blurRad="38100" dist="38100" dir="2700000" algn="tl">
                    <a:srgbClr val="000000">
                      <a:alpha val="43137"/>
                    </a:srgbClr>
                  </a:outerShdw>
                </a:effectLst>
                <a:latin typeface="Poor Richard" pitchFamily="18" charset="0"/>
              </a:rPr>
              <a:t>de la Misión.</a:t>
            </a:r>
          </a:p>
          <a:p>
            <a:pPr algn="ctr" fontAlgn="base">
              <a:spcBef>
                <a:spcPct val="0"/>
              </a:spcBef>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 </a:t>
            </a:r>
            <a:r>
              <a:rPr lang="es-PE" sz="1000" b="1" dirty="0" err="1">
                <a:solidFill>
                  <a:srgbClr val="FFFFFF"/>
                </a:solidFill>
                <a:effectLst>
                  <a:outerShdw blurRad="38100" dist="38100" dir="2700000" algn="tl">
                    <a:srgbClr val="000000">
                      <a:alpha val="43137"/>
                    </a:srgbClr>
                  </a:outerShdw>
                </a:effectLst>
                <a:latin typeface="Poor Richard" pitchFamily="18" charset="0"/>
              </a:rPr>
              <a:t>Power</a:t>
            </a:r>
            <a:r>
              <a:rPr lang="es-PE" sz="1000" b="1" dirty="0">
                <a:solidFill>
                  <a:srgbClr val="FFFFFF"/>
                </a:solidFill>
                <a:effectLst>
                  <a:outerShdw blurRad="38100" dist="38100" dir="2700000" algn="tl">
                    <a:srgbClr val="000000">
                      <a:alpha val="43137"/>
                    </a:srgbClr>
                  </a:outerShdw>
                </a:effectLst>
                <a:latin typeface="Poor Richard" pitchFamily="18" charset="0"/>
              </a:rPr>
              <a:t> Point </a:t>
            </a:r>
            <a:r>
              <a:rPr lang="es-PE" sz="1000" dirty="0">
                <a:solidFill>
                  <a:srgbClr val="FFFFFF"/>
                </a:solidFill>
                <a:effectLst>
                  <a:outerShdw blurRad="38100" dist="38100" dir="2700000" algn="tl">
                    <a:srgbClr val="000000">
                      <a:alpha val="43137"/>
                    </a:srgbClr>
                  </a:outerShdw>
                </a:effectLst>
                <a:latin typeface="Poor Richard" pitchFamily="18" charset="0"/>
              </a:rPr>
              <a:t>:  Sor Pilar Caycho Vela  - Hija de la Caridad de San Vicente de Paúl</a:t>
            </a:r>
          </a:p>
        </p:txBody>
      </p:sp>
    </p:spTree>
    <p:extLst>
      <p:ext uri="{BB962C8B-B14F-4D97-AF65-F5344CB8AC3E}">
        <p14:creationId xmlns:p14="http://schemas.microsoft.com/office/powerpoint/2010/main" val="3410670220"/>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par>
                          <p:cTn id="10" fill="hold">
                            <p:stCondLst>
                              <p:cond delay="3000"/>
                            </p:stCondLst>
                            <p:childTnLst>
                              <p:par>
                                <p:cTn id="11" presetID="16" presetClass="entr" presetSubtype="2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masLatinas.com : Vela color marrón que está relacionada a la tierra y por lo tanto a la estabilidad. : 10 Rituales con velas de colores que te cambiarán la vida -- Ojo, no es recomendada para personas que tienen depresión porque la puede potenciar. Es mejor que la utilicen personas de carácter y determinación. Su uso es para restaurar la confianza en ti misma y recuperar tu sensación de solid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7543" y="469175"/>
            <a:ext cx="8180068" cy="594033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WordArt 8"/>
          <p:cNvSpPr>
            <a:spLocks noChangeArrowheads="1" noChangeShapeType="1" noTextEdit="1"/>
          </p:cNvSpPr>
          <p:nvPr/>
        </p:nvSpPr>
        <p:spPr bwMode="auto">
          <a:xfrm>
            <a:off x="755577" y="569932"/>
            <a:ext cx="3024336" cy="324314"/>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2800" kern="10" dirty="0" smtClean="0">
                <a:ln w="9525">
                  <a:solidFill>
                    <a:srgbClr val="FFFF00"/>
                  </a:solidFill>
                  <a:round/>
                  <a:headEnd/>
                  <a:tailEnd/>
                </a:ln>
                <a:solidFill>
                  <a:srgbClr val="FFFF00"/>
                </a:solidFill>
                <a:latin typeface="Arial Black"/>
              </a:rPr>
              <a:t>Preparación: </a:t>
            </a:r>
            <a:endParaRPr lang="es-PE" sz="2800" kern="10" dirty="0">
              <a:ln w="9525">
                <a:solidFill>
                  <a:srgbClr val="FFFF00"/>
                </a:solidFill>
                <a:round/>
                <a:headEnd/>
                <a:tailEnd/>
              </a:ln>
              <a:solidFill>
                <a:srgbClr val="FFFF00"/>
              </a:solidFill>
              <a:latin typeface="Arial Black"/>
            </a:endParaRPr>
          </a:p>
        </p:txBody>
      </p:sp>
      <p:sp>
        <p:nvSpPr>
          <p:cNvPr id="6" name="Rectangle 6"/>
          <p:cNvSpPr>
            <a:spLocks noChangeArrowheads="1"/>
          </p:cNvSpPr>
          <p:nvPr/>
        </p:nvSpPr>
        <p:spPr bwMode="auto">
          <a:xfrm>
            <a:off x="4380411" y="594494"/>
            <a:ext cx="4267200" cy="5179290"/>
          </a:xfrm>
          <a:prstGeom prst="rect">
            <a:avLst/>
          </a:prstGeom>
          <a:noFill/>
          <a:ln>
            <a:noFill/>
          </a:ln>
          <a:effectLst/>
          <a:extLst/>
        </p:spPr>
        <p:txBody>
          <a:bodyPr/>
          <a:lstStyle/>
          <a:p>
            <a:pPr algn="ctr" fontAlgn="base">
              <a:spcBef>
                <a:spcPct val="20000"/>
              </a:spcBef>
              <a:spcAft>
                <a:spcPct val="0"/>
              </a:spcAft>
            </a:pPr>
            <a:r>
              <a:rPr lang="es-ES" sz="2600" b="1" i="1" dirty="0" smtClean="0">
                <a:solidFill>
                  <a:srgbClr val="FFFFFF"/>
                </a:solidFill>
                <a:effectLst>
                  <a:outerShdw blurRad="50800" dist="38100" dir="10800000" algn="r" rotWithShape="0">
                    <a:prstClr val="black"/>
                  </a:outerShdw>
                </a:effectLst>
                <a:latin typeface="Tekton Pro" panose="020F0603020208020904" pitchFamily="34" charset="0"/>
              </a:rPr>
              <a:t>Que  la ilusión y la alegría por la llegada de Jesucristo nos anima en el inicio de este nuevo año litúrgico. Unidos como familia, disponemos nuestro corazón en este primer Domingo de Adviento, con la invitación que nos hacen las lecturas: velar. Vigilar, despertar, encaminados a una esperanza activa ante la llegada del Señor.                                  ¡El Señor ya viene!</a:t>
            </a:r>
            <a:endParaRPr lang="es-ES" sz="2600" b="1" i="1" dirty="0">
              <a:solidFill>
                <a:srgbClr val="FFFFFF"/>
              </a:solidFill>
              <a:effectLst>
                <a:outerShdw blurRad="50800" dist="38100" dir="10800000" algn="r" rotWithShape="0">
                  <a:prstClr val="black"/>
                </a:outerShdw>
              </a:effectLst>
              <a:latin typeface="Tekton Pro" panose="020F0603020208020904" pitchFamily="34" charset="0"/>
            </a:endParaRPr>
          </a:p>
        </p:txBody>
      </p:sp>
      <p:sp>
        <p:nvSpPr>
          <p:cNvPr id="7" name="Rectangle 9"/>
          <p:cNvSpPr>
            <a:spLocks noChangeArrowheads="1"/>
          </p:cNvSpPr>
          <p:nvPr/>
        </p:nvSpPr>
        <p:spPr bwMode="auto">
          <a:xfrm>
            <a:off x="467543" y="4602638"/>
            <a:ext cx="7772400" cy="1873250"/>
          </a:xfrm>
          <a:prstGeom prst="rect">
            <a:avLst/>
          </a:prstGeom>
          <a:noFill/>
          <a:ln>
            <a:noFill/>
          </a:ln>
          <a:effectLst/>
          <a:extLst/>
        </p:spPr>
        <p:txBody>
          <a:bodyPr/>
          <a:lstStyle/>
          <a:p>
            <a:pPr algn="ctr" fontAlgn="base">
              <a:spcBef>
                <a:spcPct val="20000"/>
              </a:spcBef>
              <a:spcAft>
                <a:spcPct val="0"/>
              </a:spcAft>
            </a:pPr>
            <a:endParaRPr lang="es-ES" sz="2800" b="1" dirty="0">
              <a:solidFill>
                <a:srgbClr val="FFFFFF"/>
              </a:solidFill>
              <a:effectLst>
                <a:outerShdw blurRad="50800" dist="38100" dir="10800000" algn="r"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3496177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1030"/>
          <a:stretch/>
        </p:blipFill>
        <p:spPr>
          <a:xfrm>
            <a:off x="467569" y="455895"/>
            <a:ext cx="8180042" cy="5910071"/>
          </a:xfrm>
          <a:prstGeom prst="rect">
            <a:avLst/>
          </a:prstGeom>
        </p:spPr>
      </p:pic>
      <p:sp>
        <p:nvSpPr>
          <p:cNvPr id="6" name="Rectangle 4"/>
          <p:cNvSpPr>
            <a:spLocks noGrp="1" noChangeArrowheads="1"/>
          </p:cNvSpPr>
          <p:nvPr>
            <p:ph idx="1"/>
          </p:nvPr>
        </p:nvSpPr>
        <p:spPr>
          <a:xfrm>
            <a:off x="624518" y="563784"/>
            <a:ext cx="2658614" cy="481278"/>
          </a:xfrm>
        </p:spPr>
        <p:txBody>
          <a:bodyPr/>
          <a:lstStyle/>
          <a:p>
            <a:pPr marL="0" lvl="0" indent="0" algn="ctr">
              <a:spcBef>
                <a:spcPts val="0"/>
              </a:spcBef>
              <a:buNone/>
            </a:pPr>
            <a:r>
              <a:rPr lang="es-ES" sz="2600" dirty="0">
                <a:solidFill>
                  <a:srgbClr val="FFFFFF"/>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1.-Oración </a:t>
            </a:r>
            <a:r>
              <a:rPr lang="es-ES" sz="2600" dirty="0" smtClean="0">
                <a:solidFill>
                  <a:srgbClr val="FFFFFF"/>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inicial</a:t>
            </a:r>
            <a:endParaRPr lang="es-ES" sz="2600" dirty="0">
              <a:solidFill>
                <a:srgbClr val="FFFFFF"/>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endParaRPr>
          </a:p>
        </p:txBody>
      </p:sp>
      <p:sp>
        <p:nvSpPr>
          <p:cNvPr id="7" name="Rectangle 6"/>
          <p:cNvSpPr>
            <a:spLocks noChangeArrowheads="1"/>
          </p:cNvSpPr>
          <p:nvPr/>
        </p:nvSpPr>
        <p:spPr bwMode="auto">
          <a:xfrm>
            <a:off x="286172" y="4678246"/>
            <a:ext cx="8499648" cy="176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20000"/>
              </a:spcBef>
              <a:spcAft>
                <a:spcPct val="0"/>
              </a:spcAft>
            </a:pPr>
            <a:endParaRPr lang="es-PE" sz="2800" kern="0" dirty="0">
              <a:solidFill>
                <a:srgbClr val="FFFF99"/>
              </a:solidFill>
              <a:effectLst>
                <a:glow rad="63500">
                  <a:srgbClr val="000000">
                    <a:satMod val="175000"/>
                    <a:alpha val="40000"/>
                  </a:srgbClr>
                </a:glow>
                <a:outerShdw blurRad="38100" dist="38100" dir="2700000" algn="tl">
                  <a:srgbClr val="000000">
                    <a:alpha val="43137"/>
                  </a:srgbClr>
                </a:outerShdw>
              </a:effectLst>
              <a:latin typeface="Tekton Pro" panose="020F0603020208020904" pitchFamily="34" charset="0"/>
            </a:endParaRPr>
          </a:p>
          <a:p>
            <a:pPr marL="342900" indent="-342900" algn="ctr" fontAlgn="base">
              <a:lnSpc>
                <a:spcPct val="70000"/>
              </a:lnSpc>
              <a:spcBef>
                <a:spcPct val="20000"/>
              </a:spcBef>
              <a:spcAft>
                <a:spcPct val="0"/>
              </a:spcAft>
            </a:pPr>
            <a:endParaRPr lang="es-ES" sz="4800" dirty="0">
              <a:solidFill>
                <a:srgbClr val="FFFF99"/>
              </a:solidFill>
              <a:effectLst>
                <a:glow rad="63500">
                  <a:srgbClr val="000000">
                    <a:satMod val="175000"/>
                    <a:alpha val="40000"/>
                  </a:srgbClr>
                </a:glow>
                <a:outerShdw blurRad="38100" dist="38100" dir="2700000" algn="tl">
                  <a:srgbClr val="000000">
                    <a:alpha val="43137"/>
                  </a:srgbClr>
                </a:outerShdw>
              </a:effectLst>
              <a:latin typeface="Tekton Pro" panose="020F0603020208020904" pitchFamily="34" charset="0"/>
            </a:endParaRPr>
          </a:p>
        </p:txBody>
      </p:sp>
      <p:sp>
        <p:nvSpPr>
          <p:cNvPr id="11" name="Rectangle 4"/>
          <p:cNvSpPr txBox="1">
            <a:spLocks noChangeArrowheads="1"/>
          </p:cNvSpPr>
          <p:nvPr/>
        </p:nvSpPr>
        <p:spPr bwMode="auto">
          <a:xfrm>
            <a:off x="3527925" y="563784"/>
            <a:ext cx="5414844" cy="535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pPr>
            <a:r>
              <a:rPr lang="es-ES" sz="2600" i="1" kern="0" dirty="0" smtClean="0">
                <a:solidFill>
                  <a:srgbClr val="FFFFFF"/>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Señor Jesús, al comenzar a    prepararnos para celebrar tu nacimiento,  nos invitas a estar preparados, vigilantes, atentos; </a:t>
            </a:r>
          </a:p>
          <a:p>
            <a:pPr marL="0" indent="0" algn="ctr">
              <a:spcBef>
                <a:spcPts val="0"/>
              </a:spcBef>
              <a:buFontTx/>
              <a:buNone/>
            </a:pPr>
            <a:r>
              <a:rPr lang="es-ES" sz="2600" i="1" kern="0" dirty="0" smtClean="0">
                <a:solidFill>
                  <a:srgbClr val="FFFFFF"/>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nos haces ver que tu segunda                        venida será de repente,</a:t>
            </a:r>
            <a:r>
              <a:rPr lang="es-PE" sz="2600" i="1" kern="0" dirty="0" smtClean="0">
                <a:solidFill>
                  <a:srgbClr val="FFFFFF"/>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 </a:t>
            </a:r>
          </a:p>
          <a:p>
            <a:pPr marL="0" indent="0" algn="ctr">
              <a:spcBef>
                <a:spcPts val="0"/>
              </a:spcBef>
              <a:buFontTx/>
              <a:buNone/>
            </a:pPr>
            <a:r>
              <a:rPr lang="es-PE" sz="2600" i="1" kern="0" dirty="0" smtClean="0">
                <a:solidFill>
                  <a:srgbClr val="FFFFFF"/>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aunque sabemos que vendrás, </a:t>
            </a:r>
          </a:p>
          <a:p>
            <a:pPr marL="0" indent="0" algn="ctr">
              <a:spcBef>
                <a:spcPts val="0"/>
              </a:spcBef>
              <a:buFontTx/>
              <a:buNone/>
            </a:pPr>
            <a:r>
              <a:rPr lang="es-PE" sz="2600" i="1" kern="0" dirty="0" smtClean="0">
                <a:solidFill>
                  <a:srgbClr val="FFFFFF"/>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no sabemos el día ni la hora, </a:t>
            </a:r>
          </a:p>
          <a:p>
            <a:pPr marL="0" indent="0" algn="ctr">
              <a:spcBef>
                <a:spcPts val="0"/>
              </a:spcBef>
              <a:buFontTx/>
              <a:buNone/>
            </a:pPr>
            <a:r>
              <a:rPr lang="es-PE" sz="2600" i="1" kern="0" dirty="0" smtClean="0">
                <a:solidFill>
                  <a:srgbClr val="FFFFFF"/>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de ahí, que nos exhortas a no dormirnos, a estar despiertos, </a:t>
            </a:r>
          </a:p>
          <a:p>
            <a:pPr marL="0" indent="0" algn="ctr">
              <a:spcBef>
                <a:spcPts val="0"/>
              </a:spcBef>
              <a:buFontTx/>
              <a:buNone/>
            </a:pPr>
            <a:r>
              <a:rPr lang="es-PE" sz="2600" i="1" kern="0" dirty="0" smtClean="0">
                <a:solidFill>
                  <a:srgbClr val="FFFFFF"/>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a vivir de tal manera que                                       cuando sea tu  venida,  </a:t>
            </a:r>
          </a:p>
          <a:p>
            <a:pPr marL="0" indent="0" algn="ctr">
              <a:spcBef>
                <a:spcPts val="0"/>
              </a:spcBef>
              <a:buFontTx/>
              <a:buNone/>
            </a:pPr>
            <a:r>
              <a:rPr lang="es-PE" sz="2600" i="1" kern="0" dirty="0" smtClean="0">
                <a:solidFill>
                  <a:srgbClr val="FFFFFF"/>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rPr>
              <a:t>Tú nos encuentres dispuestos y preparados.</a:t>
            </a:r>
            <a:endParaRPr lang="es-ES" sz="2600" i="1" kern="0" dirty="0" smtClean="0">
              <a:solidFill>
                <a:srgbClr val="FFFFFF"/>
              </a:solidFill>
              <a:effectLst>
                <a:glow rad="63500">
                  <a:schemeClr val="accent4">
                    <a:satMod val="175000"/>
                    <a:alpha val="40000"/>
                  </a:schemeClr>
                </a:glow>
                <a:outerShdw blurRad="50800" dist="889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172967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ócesis de Palencia - El Adviento, la Navidad y la Virgen Mar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54" y="448209"/>
            <a:ext cx="8203857" cy="592646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p:cNvSpPr/>
          <p:nvPr/>
        </p:nvSpPr>
        <p:spPr>
          <a:xfrm>
            <a:off x="3275856" y="404664"/>
            <a:ext cx="5472608" cy="338437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PE" sz="4000" dirty="0">
              <a:solidFill>
                <a:srgbClr val="FFFF99"/>
              </a:solidFill>
              <a:effectLst>
                <a:outerShdw blurRad="50800" dist="38100" dir="10800000" algn="r" rotWithShape="0">
                  <a:srgbClr val="C00000"/>
                </a:outerShdw>
              </a:effectLst>
              <a:latin typeface="Tekton Pro Ext" panose="020F0605020208020904" pitchFamily="34" charset="0"/>
            </a:endParaRPr>
          </a:p>
        </p:txBody>
      </p:sp>
      <p:sp>
        <p:nvSpPr>
          <p:cNvPr id="6" name="Text Box 6"/>
          <p:cNvSpPr txBox="1">
            <a:spLocks noChangeArrowheads="1"/>
          </p:cNvSpPr>
          <p:nvPr/>
        </p:nvSpPr>
        <p:spPr bwMode="auto">
          <a:xfrm>
            <a:off x="461555" y="588319"/>
            <a:ext cx="3013166"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fontAlgn="base">
              <a:spcBef>
                <a:spcPct val="0"/>
              </a:spcBef>
              <a:spcAft>
                <a:spcPct val="0"/>
              </a:spcAft>
            </a:pPr>
            <a:r>
              <a:rPr lang="es-PE" sz="2600" b="1" i="1" dirty="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Danos, Señor, en estos días de </a:t>
            </a:r>
            <a:r>
              <a:rPr lang="es-PE" sz="2600" b="1" i="1" dirty="0" smtClean="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Adviento</a:t>
            </a:r>
            <a:r>
              <a:rPr lang="es-PE" sz="2600" b="1" i="1" dirty="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 </a:t>
            </a:r>
            <a:r>
              <a:rPr lang="es-PE" sz="2600" b="1" i="1" dirty="0" smtClean="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la </a:t>
            </a:r>
            <a:r>
              <a:rPr lang="es-PE" sz="2600" b="1" i="1" dirty="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gracia </a:t>
            </a:r>
            <a:r>
              <a:rPr lang="es-PE" sz="2600" b="1" i="1" dirty="0" smtClean="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 de </a:t>
            </a:r>
            <a:r>
              <a:rPr lang="es-PE" sz="2600" b="1" i="1" dirty="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ser sinceros </a:t>
            </a:r>
            <a:endParaRPr lang="es-PE" sz="2600" b="1" i="1" dirty="0" smtClean="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endParaRPr>
          </a:p>
          <a:p>
            <a:pPr fontAlgn="base">
              <a:spcBef>
                <a:spcPct val="0"/>
              </a:spcBef>
              <a:spcAft>
                <a:spcPct val="0"/>
              </a:spcAft>
            </a:pPr>
            <a:r>
              <a:rPr lang="es-PE" sz="2600" b="1" i="1" dirty="0" smtClean="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y </a:t>
            </a:r>
            <a:r>
              <a:rPr lang="es-PE" sz="2600" b="1" i="1" dirty="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auténticos al </a:t>
            </a:r>
            <a:r>
              <a:rPr lang="es-PE" sz="2600" b="1" i="1" dirty="0" smtClean="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              mirar </a:t>
            </a:r>
            <a:r>
              <a:rPr lang="es-PE" sz="2600" b="1" i="1" dirty="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nuestra vida</a:t>
            </a:r>
            <a:r>
              <a:rPr lang="es-PE" sz="2600" b="1" i="1" dirty="0" smtClean="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 </a:t>
            </a:r>
          </a:p>
          <a:p>
            <a:pPr fontAlgn="base">
              <a:spcBef>
                <a:spcPct val="0"/>
              </a:spcBef>
              <a:spcAft>
                <a:spcPct val="0"/>
              </a:spcAft>
            </a:pPr>
            <a:r>
              <a:rPr lang="es-PE" sz="2600" b="1" i="1" dirty="0" smtClean="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para </a:t>
            </a:r>
            <a:r>
              <a:rPr lang="es-PE" sz="2600" b="1" i="1" dirty="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que viendo </a:t>
            </a:r>
            <a:r>
              <a:rPr lang="es-PE" sz="2600" b="1" i="1" dirty="0" smtClean="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cómo  </a:t>
            </a:r>
            <a:r>
              <a:rPr lang="es-PE" sz="2600" b="1" i="1" dirty="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hemos vivido en este año que </a:t>
            </a:r>
            <a:r>
              <a:rPr lang="es-PE" sz="2600" b="1" i="1" dirty="0" smtClean="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              ya </a:t>
            </a:r>
            <a:r>
              <a:rPr lang="es-PE" sz="2600" b="1" i="1" dirty="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pasa, </a:t>
            </a:r>
            <a:endParaRPr lang="es-PE" sz="2600" b="1" i="1" dirty="0" smtClean="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endParaRPr>
          </a:p>
          <a:p>
            <a:pPr fontAlgn="base">
              <a:spcBef>
                <a:spcPct val="0"/>
              </a:spcBef>
              <a:spcAft>
                <a:spcPct val="0"/>
              </a:spcAft>
            </a:pPr>
            <a:r>
              <a:rPr lang="es-PE" sz="2600" b="1" i="1" dirty="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t</a:t>
            </a:r>
            <a:r>
              <a:rPr lang="es-PE" sz="2600" b="1" i="1" dirty="0" smtClean="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u Navidad nos ayude a retomar el</a:t>
            </a:r>
          </a:p>
          <a:p>
            <a:pPr fontAlgn="base">
              <a:spcBef>
                <a:spcPct val="0"/>
              </a:spcBef>
              <a:spcAft>
                <a:spcPct val="0"/>
              </a:spcAft>
            </a:pPr>
            <a:r>
              <a:rPr lang="es-PE" sz="2600" b="1" i="1" dirty="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c</a:t>
            </a:r>
            <a:r>
              <a:rPr lang="es-PE" sz="2600" b="1" i="1" dirty="0" smtClean="0">
                <a:solidFill>
                  <a:schemeClr val="tx2">
                    <a:lumMod val="10000"/>
                    <a:lumOff val="90000"/>
                  </a:schemeClr>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amino hacia ti,</a:t>
            </a:r>
          </a:p>
        </p:txBody>
      </p:sp>
      <p:sp>
        <p:nvSpPr>
          <p:cNvPr id="7" name="Text Box 6"/>
          <p:cNvSpPr txBox="1">
            <a:spLocks noChangeArrowheads="1"/>
          </p:cNvSpPr>
          <p:nvPr/>
        </p:nvSpPr>
        <p:spPr bwMode="auto">
          <a:xfrm>
            <a:off x="5666559" y="448209"/>
            <a:ext cx="2998852"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Times New Roman" pitchFamily="18" charset="0"/>
              </a:defRPr>
            </a:lvl1pPr>
            <a:lvl2pPr marL="742950" indent="-285750" eaLnBrk="0" hangingPunct="0">
              <a:defRPr sz="4000">
                <a:solidFill>
                  <a:schemeClr val="tx1"/>
                </a:solidFill>
                <a:latin typeface="Times New Roman" pitchFamily="18" charset="0"/>
              </a:defRPr>
            </a:lvl2pPr>
            <a:lvl3pPr marL="1143000" indent="-228600" eaLnBrk="0" hangingPunct="0">
              <a:defRPr sz="4000">
                <a:solidFill>
                  <a:schemeClr val="tx1"/>
                </a:solidFill>
                <a:latin typeface="Times New Roman" pitchFamily="18" charset="0"/>
              </a:defRPr>
            </a:lvl3pPr>
            <a:lvl4pPr marL="1600200" indent="-228600" eaLnBrk="0" hangingPunct="0">
              <a:defRPr sz="4000">
                <a:solidFill>
                  <a:schemeClr val="tx1"/>
                </a:solidFill>
                <a:latin typeface="Times New Roman" pitchFamily="18" charset="0"/>
              </a:defRPr>
            </a:lvl4pPr>
            <a:lvl5pPr marL="2057400" indent="-228600" eaLnBrk="0" hangingPunct="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r" fontAlgn="base">
              <a:spcBef>
                <a:spcPct val="0"/>
              </a:spcBef>
              <a:spcAft>
                <a:spcPct val="0"/>
              </a:spcAft>
            </a:pPr>
            <a:r>
              <a:rPr lang="es-ES" sz="2600" b="1" i="1" dirty="0" smtClean="0">
                <a:solidFill>
                  <a:schemeClr val="tx2">
                    <a:lumMod val="10000"/>
                    <a:lumOff val="90000"/>
                  </a:schemeClr>
                </a:solidFill>
                <a:effectLst>
                  <a:glow rad="63500">
                    <a:srgbClr val="000000">
                      <a:alpha val="40000"/>
                    </a:srgbClr>
                  </a:glow>
                  <a:outerShdw blurRad="50800" dist="38100" algn="l" rotWithShape="0">
                    <a:prstClr val="black"/>
                  </a:outerShdw>
                </a:effectLst>
                <a:latin typeface="Tekton Pro" panose="020F0603020208020904" pitchFamily="34" charset="0"/>
              </a:rPr>
              <a:t>viviendo </a:t>
            </a:r>
            <a:r>
              <a:rPr lang="es-ES" sz="2600" b="1" i="1" dirty="0">
                <a:solidFill>
                  <a:schemeClr val="tx2">
                    <a:lumMod val="10000"/>
                    <a:lumOff val="90000"/>
                  </a:schemeClr>
                </a:solidFill>
                <a:effectLst>
                  <a:glow rad="63500">
                    <a:srgbClr val="000000">
                      <a:alpha val="40000"/>
                    </a:srgbClr>
                  </a:glow>
                  <a:outerShdw blurRad="50800" dist="38100" algn="l" rotWithShape="0">
                    <a:prstClr val="black"/>
                  </a:outerShdw>
                </a:effectLst>
                <a:latin typeface="Tekton Pro" panose="020F0603020208020904" pitchFamily="34" charset="0"/>
              </a:rPr>
              <a:t>con más intensidad nuestra vida de fe</a:t>
            </a:r>
            <a:r>
              <a:rPr lang="es-ES" sz="2600" b="1" i="1" dirty="0" smtClean="0">
                <a:solidFill>
                  <a:schemeClr val="tx2">
                    <a:lumMod val="10000"/>
                    <a:lumOff val="90000"/>
                  </a:schemeClr>
                </a:solidFill>
                <a:effectLst>
                  <a:glow rad="63500">
                    <a:srgbClr val="000000">
                      <a:alpha val="40000"/>
                    </a:srgbClr>
                  </a:glow>
                  <a:outerShdw blurRad="50800" dist="38100" algn="l" rotWithShape="0">
                    <a:prstClr val="black"/>
                  </a:outerShdw>
                </a:effectLst>
                <a:latin typeface="Tekton Pro" panose="020F0603020208020904" pitchFamily="34" charset="0"/>
              </a:rPr>
              <a:t>,                     en </a:t>
            </a:r>
            <a:r>
              <a:rPr lang="es-ES" sz="2600" b="1" i="1" dirty="0">
                <a:solidFill>
                  <a:schemeClr val="tx2">
                    <a:lumMod val="10000"/>
                    <a:lumOff val="90000"/>
                  </a:schemeClr>
                </a:solidFill>
                <a:effectLst>
                  <a:glow rad="63500">
                    <a:srgbClr val="000000">
                      <a:alpha val="40000"/>
                    </a:srgbClr>
                  </a:glow>
                  <a:outerShdw blurRad="50800" dist="38100" algn="l" rotWithShape="0">
                    <a:prstClr val="black"/>
                  </a:outerShdw>
                </a:effectLst>
                <a:latin typeface="Tekton Pro" panose="020F0603020208020904" pitchFamily="34" charset="0"/>
              </a:rPr>
              <a:t>nuestra familia, </a:t>
            </a:r>
            <a:r>
              <a:rPr lang="es-ES" sz="2600" b="1" i="1" dirty="0" smtClean="0">
                <a:solidFill>
                  <a:schemeClr val="tx2">
                    <a:lumMod val="10000"/>
                    <a:lumOff val="90000"/>
                  </a:schemeClr>
                </a:solidFill>
                <a:effectLst>
                  <a:glow rad="63500">
                    <a:srgbClr val="000000">
                      <a:alpha val="40000"/>
                    </a:srgbClr>
                  </a:glow>
                  <a:outerShdw blurRad="50800" dist="38100" algn="l" rotWithShape="0">
                    <a:prstClr val="black"/>
                  </a:outerShdw>
                </a:effectLst>
                <a:latin typeface="Tekton Pro" panose="020F0603020208020904" pitchFamily="34" charset="0"/>
              </a:rPr>
              <a:t>   en </a:t>
            </a:r>
            <a:r>
              <a:rPr lang="es-ES" sz="2600" b="1" i="1" dirty="0">
                <a:solidFill>
                  <a:schemeClr val="tx2">
                    <a:lumMod val="10000"/>
                    <a:lumOff val="90000"/>
                  </a:schemeClr>
                </a:solidFill>
                <a:effectLst>
                  <a:glow rad="63500">
                    <a:srgbClr val="000000">
                      <a:alpha val="40000"/>
                    </a:srgbClr>
                  </a:glow>
                  <a:outerShdw blurRad="50800" dist="38100" algn="l" rotWithShape="0">
                    <a:prstClr val="black"/>
                  </a:outerShdw>
                </a:effectLst>
                <a:latin typeface="Tekton Pro" panose="020F0603020208020904" pitchFamily="34" charset="0"/>
              </a:rPr>
              <a:t>nuestros grupos</a:t>
            </a:r>
            <a:r>
              <a:rPr lang="es-ES" sz="2600" b="1" i="1" dirty="0" smtClean="0">
                <a:solidFill>
                  <a:schemeClr val="tx2">
                    <a:lumMod val="10000"/>
                    <a:lumOff val="90000"/>
                  </a:schemeClr>
                </a:solidFill>
                <a:effectLst>
                  <a:glow rad="63500">
                    <a:srgbClr val="000000">
                      <a:alpha val="40000"/>
                    </a:srgbClr>
                  </a:glow>
                  <a:outerShdw blurRad="50800" dist="38100" algn="l" rotWithShape="0">
                    <a:prstClr val="black"/>
                  </a:outerShdw>
                </a:effectLst>
                <a:latin typeface="Tekton Pro" panose="020F0603020208020904" pitchFamily="34" charset="0"/>
              </a:rPr>
              <a:t>, en </a:t>
            </a:r>
            <a:r>
              <a:rPr lang="es-ES" sz="2600" b="1" i="1" dirty="0">
                <a:solidFill>
                  <a:schemeClr val="tx2">
                    <a:lumMod val="10000"/>
                    <a:lumOff val="90000"/>
                  </a:schemeClr>
                </a:solidFill>
                <a:effectLst>
                  <a:glow rad="63500">
                    <a:srgbClr val="000000">
                      <a:alpha val="40000"/>
                    </a:srgbClr>
                  </a:glow>
                  <a:outerShdw blurRad="50800" dist="38100" algn="l" rotWithShape="0">
                    <a:prstClr val="black"/>
                  </a:outerShdw>
                </a:effectLst>
                <a:latin typeface="Tekton Pro" panose="020F0603020208020904" pitchFamily="34" charset="0"/>
              </a:rPr>
              <a:t>nuestra profesión y nuestros trabajos</a:t>
            </a:r>
            <a:r>
              <a:rPr lang="es-ES" sz="2600" b="1" i="1" dirty="0" smtClean="0">
                <a:solidFill>
                  <a:schemeClr val="tx2">
                    <a:lumMod val="10000"/>
                    <a:lumOff val="90000"/>
                  </a:schemeClr>
                </a:solidFill>
                <a:effectLst>
                  <a:glow rad="63500">
                    <a:srgbClr val="000000">
                      <a:alpha val="40000"/>
                    </a:srgbClr>
                  </a:glow>
                  <a:outerShdw blurRad="50800" dist="38100" algn="l" rotWithShape="0">
                    <a:prstClr val="black"/>
                  </a:outerShdw>
                </a:effectLst>
                <a:latin typeface="Tekton Pro" panose="020F0603020208020904" pitchFamily="34" charset="0"/>
              </a:rPr>
              <a:t>, para </a:t>
            </a:r>
            <a:r>
              <a:rPr lang="es-ES" sz="2600" b="1" i="1" dirty="0">
                <a:solidFill>
                  <a:schemeClr val="tx2">
                    <a:lumMod val="10000"/>
                    <a:lumOff val="90000"/>
                  </a:schemeClr>
                </a:solidFill>
                <a:effectLst>
                  <a:glow rad="63500">
                    <a:srgbClr val="000000">
                      <a:alpha val="40000"/>
                    </a:srgbClr>
                  </a:glow>
                  <a:outerShdw blurRad="50800" dist="38100" algn="l" rotWithShape="0">
                    <a:prstClr val="black"/>
                  </a:outerShdw>
                </a:effectLst>
                <a:latin typeface="Tekton Pro" panose="020F0603020208020904" pitchFamily="34" charset="0"/>
              </a:rPr>
              <a:t>que demos testimonio de ti con nuestra vida</a:t>
            </a:r>
            <a:r>
              <a:rPr lang="es-ES" sz="2600" b="1" i="1" dirty="0" smtClean="0">
                <a:solidFill>
                  <a:schemeClr val="tx2">
                    <a:lumMod val="10000"/>
                    <a:lumOff val="90000"/>
                  </a:schemeClr>
                </a:solidFill>
                <a:effectLst>
                  <a:glow rad="63500">
                    <a:srgbClr val="000000">
                      <a:alpha val="40000"/>
                    </a:srgbClr>
                  </a:glow>
                  <a:outerShdw blurRad="50800" dist="38100" algn="l" rotWithShape="0">
                    <a:prstClr val="black"/>
                  </a:outerShdw>
                </a:effectLst>
                <a:latin typeface="Tekton Pro" panose="020F0603020208020904" pitchFamily="34" charset="0"/>
              </a:rPr>
              <a:t>.                Que </a:t>
            </a:r>
            <a:r>
              <a:rPr lang="es-ES" sz="2600" b="1" i="1" dirty="0">
                <a:solidFill>
                  <a:schemeClr val="tx2">
                    <a:lumMod val="10000"/>
                    <a:lumOff val="90000"/>
                  </a:schemeClr>
                </a:solidFill>
                <a:effectLst>
                  <a:glow rad="63500">
                    <a:srgbClr val="000000">
                      <a:alpha val="40000"/>
                    </a:srgbClr>
                  </a:glow>
                  <a:outerShdw blurRad="50800" dist="38100" algn="l" rotWithShape="0">
                    <a:prstClr val="black"/>
                  </a:outerShdw>
                </a:effectLst>
                <a:latin typeface="Tekton Pro" panose="020F0603020208020904" pitchFamily="34" charset="0"/>
              </a:rPr>
              <a:t>así </a:t>
            </a:r>
            <a:r>
              <a:rPr lang="es-ES" sz="2600" b="1" i="1" dirty="0" smtClean="0">
                <a:solidFill>
                  <a:schemeClr val="tx2">
                    <a:lumMod val="10000"/>
                    <a:lumOff val="90000"/>
                  </a:schemeClr>
                </a:solidFill>
                <a:effectLst>
                  <a:glow rad="63500">
                    <a:srgbClr val="000000">
                      <a:alpha val="40000"/>
                    </a:srgbClr>
                  </a:glow>
                  <a:outerShdw blurRad="50800" dist="38100" algn="l" rotWithShape="0">
                    <a:prstClr val="black"/>
                  </a:outerShdw>
                </a:effectLst>
                <a:latin typeface="Tekton Pro" panose="020F0603020208020904" pitchFamily="34" charset="0"/>
              </a:rPr>
              <a:t>sea</a:t>
            </a:r>
            <a:r>
              <a:rPr lang="es-ES" sz="2600" b="1" i="1" dirty="0" smtClean="0">
                <a:solidFill>
                  <a:srgbClr val="FFFF00"/>
                </a:solidFill>
                <a:effectLst>
                  <a:glow rad="63500">
                    <a:srgbClr val="000000">
                      <a:alpha val="40000"/>
                    </a:srgbClr>
                  </a:glow>
                  <a:outerShdw blurRad="50800" dist="38100" algn="l" rotWithShape="0">
                    <a:prstClr val="black"/>
                  </a:outerShdw>
                </a:effectLst>
                <a:latin typeface="Tekton Pro" panose="020F0603020208020904" pitchFamily="34" charset="0"/>
              </a:rPr>
              <a:t>.</a:t>
            </a:r>
            <a:endParaRPr lang="es-PE" sz="2600" b="1" i="1" dirty="0">
              <a:solidFill>
                <a:srgbClr val="FFFF00"/>
              </a:solidFill>
              <a:effectLst>
                <a:glow rad="63500">
                  <a:srgbClr val="000000">
                    <a:alpha val="40000"/>
                  </a:srgbClr>
                </a:glow>
                <a:outerShdw blurRad="50800" dist="38100" algn="l" rotWithShape="0">
                  <a:prstClr val="black"/>
                </a:outerShdw>
              </a:effectLst>
              <a:latin typeface="Tekton Pro" panose="020F0603020208020904" pitchFamily="34" charset="0"/>
            </a:endParaRPr>
          </a:p>
        </p:txBody>
      </p:sp>
      <p:sp>
        <p:nvSpPr>
          <p:cNvPr id="3" name="CuadroTexto 2"/>
          <p:cNvSpPr txBox="1"/>
          <p:nvPr/>
        </p:nvSpPr>
        <p:spPr>
          <a:xfrm>
            <a:off x="4670979" y="5238611"/>
            <a:ext cx="3927566" cy="1077218"/>
          </a:xfrm>
          <a:prstGeom prst="rect">
            <a:avLst/>
          </a:prstGeom>
          <a:noFill/>
          <a:ln w="19050">
            <a:solidFill>
              <a:srgbClr val="FFFF00"/>
            </a:solidFill>
          </a:ln>
        </p:spPr>
        <p:txBody>
          <a:bodyPr wrap="square" rtlCol="0">
            <a:spAutoFit/>
          </a:bodyPr>
          <a:lstStyle/>
          <a:p>
            <a:pPr algn="ctr"/>
            <a:r>
              <a:rPr lang="es-PE" sz="1600" b="1" dirty="0" smtClean="0">
                <a:solidFill>
                  <a:srgbClr val="FFFFFF"/>
                </a:solidFill>
                <a:effectLst>
                  <a:outerShdw blurRad="38100" dist="38100" dir="2700000" algn="tl">
                    <a:srgbClr val="000000">
                      <a:alpha val="43137"/>
                    </a:srgbClr>
                  </a:outerShdw>
                </a:effectLst>
              </a:rPr>
              <a:t>Es propio del corazón joven disponerse al cambio, ser capaz de volver a levantarse y dejarse enseñar por la vida.  </a:t>
            </a:r>
            <a:r>
              <a:rPr lang="es-PE" sz="1200" b="1" i="1" dirty="0" err="1" smtClean="0">
                <a:solidFill>
                  <a:srgbClr val="FFFFFF"/>
                </a:solidFill>
                <a:effectLst>
                  <a:outerShdw blurRad="38100" dist="38100" dir="2700000" algn="tl">
                    <a:srgbClr val="000000">
                      <a:alpha val="43137"/>
                    </a:srgbClr>
                  </a:outerShdw>
                </a:effectLst>
              </a:rPr>
              <a:t>Christus</a:t>
            </a:r>
            <a:r>
              <a:rPr lang="es-PE" sz="1200" b="1" i="1" dirty="0" smtClean="0">
                <a:solidFill>
                  <a:srgbClr val="FFFFFF"/>
                </a:solidFill>
                <a:effectLst>
                  <a:outerShdw blurRad="38100" dist="38100" dir="2700000" algn="tl">
                    <a:srgbClr val="000000">
                      <a:alpha val="43137"/>
                    </a:srgbClr>
                  </a:outerShdw>
                </a:effectLst>
              </a:rPr>
              <a:t> </a:t>
            </a:r>
            <a:r>
              <a:rPr lang="es-PE" sz="1200" b="1" i="1" dirty="0" err="1" smtClean="0">
                <a:solidFill>
                  <a:srgbClr val="FFFFFF"/>
                </a:solidFill>
                <a:effectLst>
                  <a:outerShdw blurRad="38100" dist="38100" dir="2700000" algn="tl">
                    <a:srgbClr val="000000">
                      <a:alpha val="43137"/>
                    </a:srgbClr>
                  </a:outerShdw>
                </a:effectLst>
              </a:rPr>
              <a:t>Vivit</a:t>
            </a:r>
            <a:r>
              <a:rPr lang="es-PE" sz="1200" b="1" i="1" dirty="0" smtClean="0">
                <a:solidFill>
                  <a:srgbClr val="FFFFFF"/>
                </a:solidFill>
                <a:effectLst>
                  <a:outerShdw blurRad="38100" dist="38100" dir="2700000" algn="tl">
                    <a:srgbClr val="000000">
                      <a:alpha val="43137"/>
                    </a:srgbClr>
                  </a:outerShdw>
                </a:effectLst>
              </a:rPr>
              <a:t> 21</a:t>
            </a:r>
            <a:endParaRPr lang="en-US" sz="1200" b="1" i="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6051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82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35200"/>
                            </p:stCondLst>
                            <p:childTnLst>
                              <p:par>
                                <p:cTn id="19" presetID="15" presetClass="entr" presetSubtype="0" fill="hold" grpId="0" nodeType="after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racion Familiar: Corona de Adviento - Ama Como Dios Ama"/>
          <p:cNvPicPr>
            <a:picLocks noChangeAspect="1" noChangeArrowheads="1"/>
          </p:cNvPicPr>
          <p:nvPr/>
        </p:nvPicPr>
        <p:blipFill rotWithShape="1">
          <a:blip r:embed="rId2">
            <a:extLst>
              <a:ext uri="{28A0092B-C50C-407E-A947-70E740481C1C}">
                <a14:useLocalDpi xmlns:a14="http://schemas.microsoft.com/office/drawing/2010/main" val="0"/>
              </a:ext>
            </a:extLst>
          </a:blip>
          <a:srcRect b="25880"/>
          <a:stretch/>
        </p:blipFill>
        <p:spPr bwMode="auto">
          <a:xfrm>
            <a:off x="501806" y="458902"/>
            <a:ext cx="8168208" cy="595931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 name="Rectangle 13"/>
          <p:cNvSpPr>
            <a:spLocks noGrp="1" noChangeArrowheads="1"/>
          </p:cNvSpPr>
          <p:nvPr>
            <p:ph idx="1"/>
          </p:nvPr>
        </p:nvSpPr>
        <p:spPr>
          <a:xfrm>
            <a:off x="404750" y="4053009"/>
            <a:ext cx="8265264" cy="2220962"/>
          </a:xfrm>
          <a:noFill/>
        </p:spPr>
        <p:txBody>
          <a:bodyPr/>
          <a:lstStyle/>
          <a:p>
            <a:pPr marL="0" indent="0" algn="ctr" eaLnBrk="1" hangingPunct="1">
              <a:spcBef>
                <a:spcPts val="0"/>
              </a:spcBef>
              <a:buNone/>
            </a:pPr>
            <a:r>
              <a:rPr lang="es-ES" sz="2800" i="1" dirty="0" smtClean="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Iniciamos un nuevo ciclo de lecturas, el </a:t>
            </a:r>
            <a:r>
              <a:rPr lang="es-ES" sz="2800" i="1" dirty="0" smtClean="0">
                <a:solidFill>
                  <a:srgbClr val="FFFF99"/>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ciclo B, </a:t>
            </a:r>
            <a:r>
              <a:rPr lang="es-ES" sz="2800" i="1" dirty="0" smtClean="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y durante el año meditaremos preferentemente el evangelio de Marcos. El texto de hoy, a partir de una comparación sacada de la vida cotidiana, invita a estar despiertos y atentos, </a:t>
            </a:r>
            <a:r>
              <a:rPr lang="es-PE" sz="2800"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pues llegará sin avisar y quiere encontrarnos en pie haciendo nuestro trabajo.</a:t>
            </a:r>
          </a:p>
          <a:p>
            <a:pPr marL="0" indent="0" algn="ctr" eaLnBrk="1" hangingPunct="1">
              <a:spcBef>
                <a:spcPts val="0"/>
              </a:spcBef>
              <a:buNone/>
            </a:pPr>
            <a:endParaRPr lang="es-ES" sz="2800" i="1" dirty="0" smtClean="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ndParaRPr>
          </a:p>
        </p:txBody>
      </p:sp>
      <p:sp>
        <p:nvSpPr>
          <p:cNvPr id="10" name="Rectangle 14"/>
          <p:cNvSpPr>
            <a:spLocks noChangeArrowheads="1"/>
          </p:cNvSpPr>
          <p:nvPr/>
        </p:nvSpPr>
        <p:spPr bwMode="auto">
          <a:xfrm>
            <a:off x="3059832" y="2348690"/>
            <a:ext cx="5912401" cy="219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fontAlgn="base">
              <a:spcBef>
                <a:spcPct val="20000"/>
              </a:spcBef>
              <a:spcAft>
                <a:spcPct val="0"/>
              </a:spcAft>
            </a:pPr>
            <a:endParaRPr lang="es-ES" sz="2800" i="1" dirty="0">
              <a:solidFill>
                <a:srgbClr val="FFFF00"/>
              </a:solidFill>
              <a:latin typeface="Comic Sans MS" pitchFamily="66" charset="0"/>
            </a:endParaRPr>
          </a:p>
        </p:txBody>
      </p:sp>
      <p:sp>
        <p:nvSpPr>
          <p:cNvPr id="14" name="Rectangle 14"/>
          <p:cNvSpPr>
            <a:spLocks noChangeArrowheads="1"/>
          </p:cNvSpPr>
          <p:nvPr/>
        </p:nvSpPr>
        <p:spPr bwMode="auto">
          <a:xfrm>
            <a:off x="1223432" y="5301208"/>
            <a:ext cx="7718301" cy="144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pPr>
            <a:endParaRPr lang="es-ES" sz="3200" i="1" dirty="0">
              <a:ln w="18415" cmpd="sng">
                <a:solidFill>
                  <a:srgbClr val="FFFFFF"/>
                </a:solidFill>
                <a:prstDash val="solid"/>
              </a:ln>
              <a:solidFill>
                <a:srgbClr val="FFFFFF"/>
              </a:solidFill>
              <a:effectLst>
                <a:glow rad="101600">
                  <a:srgbClr val="3E0000">
                    <a:alpha val="60000"/>
                  </a:srgbClr>
                </a:glow>
                <a:outerShdw blurRad="50800" dist="38100" dir="10800000" algn="r" rotWithShape="0">
                  <a:prstClr val="black"/>
                </a:outerShdw>
              </a:effectLst>
              <a:latin typeface="Comic Sans MS" pitchFamily="66" charset="0"/>
            </a:endParaRPr>
          </a:p>
        </p:txBody>
      </p:sp>
      <p:sp>
        <p:nvSpPr>
          <p:cNvPr id="11" name="AutoShape 2"/>
          <p:cNvSpPr>
            <a:spLocks noChangeArrowheads="1"/>
          </p:cNvSpPr>
          <p:nvPr/>
        </p:nvSpPr>
        <p:spPr bwMode="auto">
          <a:xfrm>
            <a:off x="591353" y="515332"/>
            <a:ext cx="3344922" cy="1335075"/>
          </a:xfrm>
          <a:prstGeom prst="roundRect">
            <a:avLst>
              <a:gd name="adj" fmla="val 20321"/>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400" b="1" dirty="0">
                <a:solidFill>
                  <a:srgbClr val="FFFFFF"/>
                </a:solidFill>
                <a:latin typeface="Times New Roman" pitchFamily="18" charset="0"/>
                <a:cs typeface="Times New Roman" pitchFamily="18" charset="0"/>
              </a:rPr>
              <a:t>LECTIO</a:t>
            </a:r>
          </a:p>
          <a:p>
            <a:pPr algn="ctr" eaLnBrk="0" fontAlgn="base" hangingPunct="0">
              <a:spcBef>
                <a:spcPct val="0"/>
              </a:spcBef>
              <a:spcAft>
                <a:spcPct val="0"/>
              </a:spcAft>
            </a:pPr>
            <a:r>
              <a:rPr lang="es-PE"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¿Qué dice el texto? </a:t>
            </a:r>
            <a:r>
              <a:rPr lang="es-PE"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Marcos </a:t>
            </a:r>
            <a:r>
              <a:rPr lang="es-PE"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13, 33-37</a:t>
            </a:r>
            <a:endParaRPr lang="es-PE"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ángulo 1"/>
          <p:cNvSpPr/>
          <p:nvPr/>
        </p:nvSpPr>
        <p:spPr>
          <a:xfrm>
            <a:off x="734318" y="2230092"/>
            <a:ext cx="2005267" cy="461665"/>
          </a:xfrm>
          <a:prstGeom prst="rect">
            <a:avLst/>
          </a:prstGeom>
        </p:spPr>
        <p:txBody>
          <a:bodyPr wrap="square">
            <a:spAutoFit/>
          </a:bodyPr>
          <a:lstStyle/>
          <a:p>
            <a:r>
              <a:rPr lang="es-ES" sz="2400" i="1" u="sng"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 Motivación</a:t>
            </a:r>
            <a:r>
              <a:rPr lang="es-ES" sz="2400"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 </a:t>
            </a:r>
            <a:endParaRPr lang="en-US" sz="2400" dirty="0"/>
          </a:p>
        </p:txBody>
      </p:sp>
    </p:spTree>
    <p:extLst>
      <p:ext uri="{BB962C8B-B14F-4D97-AF65-F5344CB8AC3E}">
        <p14:creationId xmlns:p14="http://schemas.microsoft.com/office/powerpoint/2010/main" val="2849011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atitude Definition is Very Simple {Attitude of Gratit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99" y="463933"/>
            <a:ext cx="8182221" cy="594557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1506" name="Rectangle 2"/>
          <p:cNvSpPr>
            <a:spLocks noChangeArrowheads="1"/>
          </p:cNvSpPr>
          <p:nvPr/>
        </p:nvSpPr>
        <p:spPr bwMode="auto">
          <a:xfrm>
            <a:off x="768931" y="481351"/>
            <a:ext cx="3861719" cy="461665"/>
          </a:xfrm>
          <a:prstGeom prst="rect">
            <a:avLst/>
          </a:prstGeom>
          <a:noFill/>
          <a:ln>
            <a:noFill/>
          </a:ln>
          <a:effectLst/>
          <a:extLst/>
        </p:spPr>
        <p:txBody>
          <a:bodyPr wrap="square">
            <a:spAutoFit/>
          </a:bodyPr>
          <a:lstStyle/>
          <a:p>
            <a:pPr fontAlgn="base">
              <a:spcAft>
                <a:spcPct val="0"/>
              </a:spcAft>
              <a:defRPr/>
            </a:pPr>
            <a:r>
              <a:rPr lang="es-ES" sz="24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San Marcos 13, 33-37</a:t>
            </a:r>
          </a:p>
        </p:txBody>
      </p:sp>
      <p:sp>
        <p:nvSpPr>
          <p:cNvPr id="8" name="Rectangle 2"/>
          <p:cNvSpPr>
            <a:spLocks noChangeArrowheads="1"/>
          </p:cNvSpPr>
          <p:nvPr/>
        </p:nvSpPr>
        <p:spPr bwMode="auto">
          <a:xfrm>
            <a:off x="447972" y="848317"/>
            <a:ext cx="8005896" cy="769441"/>
          </a:xfrm>
          <a:prstGeom prst="rect">
            <a:avLst/>
          </a:prstGeom>
          <a:noFill/>
          <a:ln>
            <a:noFill/>
          </a:ln>
          <a:effectLst/>
          <a:extLst/>
        </p:spPr>
        <p:txBody>
          <a:bodyPr wrap="square">
            <a:spAutoFit/>
          </a:bodyPr>
          <a:lstStyle/>
          <a:p>
            <a:pPr algn="ctr" fontAlgn="base">
              <a:spcAft>
                <a:spcPct val="0"/>
              </a:spcAft>
              <a:defRPr/>
            </a:pPr>
            <a:r>
              <a:rPr lang="es-ES" sz="2800" b="1" dirty="0">
                <a:solidFill>
                  <a:srgbClr val="FFFFFF"/>
                </a:solidFill>
                <a:effectLst>
                  <a:outerShdw blurRad="38100" dist="38100" dir="2700000" algn="tl">
                    <a:srgbClr val="000000"/>
                  </a:outerShdw>
                </a:effectLst>
                <a:latin typeface="Arial Narrow" panose="020B0606020202030204" pitchFamily="34" charset="0"/>
                <a:ea typeface="Arial Unicode MS" pitchFamily="34" charset="-128"/>
                <a:cs typeface="Arial Unicode MS" pitchFamily="34" charset="-128"/>
              </a:rPr>
              <a:t>En aquel tiempo, dijo</a:t>
            </a:r>
            <a:r>
              <a:rPr lang="es-ES" sz="4400" b="1" dirty="0">
                <a:solidFill>
                  <a:srgbClr val="FFFFFF"/>
                </a:solidFill>
                <a:effectLst>
                  <a:outerShdw blurRad="38100" dist="38100" dir="2700000" algn="tl">
                    <a:srgbClr val="000000"/>
                  </a:outerShdw>
                </a:effectLst>
                <a:latin typeface="Arial Narrow" panose="020B0606020202030204" pitchFamily="34" charset="0"/>
                <a:ea typeface="Arial Unicode MS" pitchFamily="34" charset="-128"/>
                <a:cs typeface="Arial Unicode MS" pitchFamily="34" charset="-128"/>
              </a:rPr>
              <a:t> </a:t>
            </a:r>
            <a:r>
              <a:rPr lang="es-ES" sz="2800" b="1" dirty="0">
                <a:solidFill>
                  <a:srgbClr val="FFFFFF"/>
                </a:solidFill>
                <a:effectLst>
                  <a:outerShdw blurRad="38100" dist="38100" dir="2700000" algn="tl">
                    <a:srgbClr val="000000"/>
                  </a:outerShdw>
                </a:effectLst>
                <a:latin typeface="Arial Narrow" panose="020B0606020202030204" pitchFamily="34" charset="0"/>
                <a:ea typeface="Arial Unicode MS" pitchFamily="34" charset="-128"/>
                <a:cs typeface="Arial Unicode MS" pitchFamily="34" charset="-128"/>
              </a:rPr>
              <a:t>Jesús sus discípulos</a:t>
            </a:r>
            <a:r>
              <a:rPr lang="es-ES" sz="2800" b="1" dirty="0" smtClean="0">
                <a:solidFill>
                  <a:srgbClr val="FFFFFF"/>
                </a:solidFill>
                <a:effectLst>
                  <a:outerShdw blurRad="38100" dist="38100" dir="2700000" algn="tl">
                    <a:srgbClr val="000000"/>
                  </a:outerShdw>
                </a:effectLst>
                <a:latin typeface="Arial Narrow" panose="020B0606020202030204" pitchFamily="34" charset="0"/>
                <a:ea typeface="Arial Unicode MS" pitchFamily="34" charset="-128"/>
                <a:cs typeface="Arial Unicode MS" pitchFamily="34" charset="-128"/>
              </a:rPr>
              <a:t>:</a:t>
            </a:r>
            <a:endParaRPr lang="es-ES" sz="2800" b="1" dirty="0">
              <a:solidFill>
                <a:srgbClr val="FFFFFF"/>
              </a:solidFill>
              <a:effectLst>
                <a:outerShdw blurRad="38100" dist="38100" dir="2700000" algn="tl">
                  <a:srgbClr val="000000"/>
                </a:outerShdw>
              </a:effectLst>
              <a:latin typeface="Arial Narrow" panose="020B0606020202030204" pitchFamily="34" charset="0"/>
              <a:ea typeface="Arial Unicode MS" pitchFamily="34" charset="-128"/>
              <a:cs typeface="Arial Unicode MS" pitchFamily="34" charset="-128"/>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211" y="1639784"/>
            <a:ext cx="5547360" cy="4147013"/>
          </a:xfrm>
          <a:prstGeom prst="heart">
            <a:avLst/>
          </a:prstGeom>
          <a:ln w="76200">
            <a:solidFill>
              <a:srgbClr val="FFFF00"/>
            </a:solidFill>
          </a:ln>
          <a:scene3d>
            <a:camera prst="orthographicFront"/>
            <a:lightRig rig="threePt" dir="t"/>
          </a:scene3d>
          <a:sp3d>
            <a:bevelT w="152400" h="50800" prst="softRound"/>
          </a:sp3d>
        </p:spPr>
      </p:pic>
      <p:sp>
        <p:nvSpPr>
          <p:cNvPr id="6" name="Rectangle 2"/>
          <p:cNvSpPr>
            <a:spLocks noChangeArrowheads="1"/>
          </p:cNvSpPr>
          <p:nvPr/>
        </p:nvSpPr>
        <p:spPr bwMode="auto">
          <a:xfrm>
            <a:off x="562261" y="5289705"/>
            <a:ext cx="8005896" cy="954107"/>
          </a:xfrm>
          <a:prstGeom prst="rect">
            <a:avLst/>
          </a:prstGeom>
          <a:noFill/>
          <a:ln>
            <a:noFill/>
          </a:ln>
          <a:effectLst/>
          <a:extLst/>
        </p:spPr>
        <p:txBody>
          <a:bodyPr wrap="square">
            <a:spAutoFit/>
          </a:bodyPr>
          <a:lstStyle/>
          <a:p>
            <a:pPr algn="ctr" fontAlgn="base">
              <a:spcAft>
                <a:spcPct val="0"/>
              </a:spcAft>
              <a:defRPr/>
            </a:pPr>
            <a:r>
              <a:rPr lang="es-PE" sz="2800" b="1" dirty="0" smtClean="0">
                <a:solidFill>
                  <a:srgbClr val="FFFFFF"/>
                </a:solidFill>
                <a:effectLst>
                  <a:glow rad="63500">
                    <a:schemeClr val="accent4">
                      <a:satMod val="175000"/>
                      <a:alpha val="40000"/>
                    </a:schemeClr>
                  </a:glow>
                  <a:outerShdw blurRad="50800" dist="38100" algn="l" rotWithShape="0">
                    <a:prstClr val="black">
                      <a:alpha val="40000"/>
                    </a:prstClr>
                  </a:outerShdw>
                </a:effectLst>
                <a:latin typeface="Arial Narrow" panose="020B0606020202030204" pitchFamily="34" charset="0"/>
                <a:ea typeface="Arial Unicode MS" pitchFamily="34" charset="-128"/>
                <a:cs typeface="Arial Unicode MS" pitchFamily="34" charset="-128"/>
              </a:rPr>
              <a:t>”</a:t>
            </a:r>
            <a:r>
              <a:rPr lang="es-PE" sz="2800" b="1" dirty="0">
                <a:solidFill>
                  <a:srgbClr val="FFFFFF"/>
                </a:solidFill>
                <a:effectLst>
                  <a:glow rad="63500">
                    <a:schemeClr val="accent4">
                      <a:satMod val="175000"/>
                      <a:alpha val="40000"/>
                    </a:schemeClr>
                  </a:glow>
                  <a:outerShdw blurRad="50800" dist="38100" algn="l" rotWithShape="0">
                    <a:prstClr val="black">
                      <a:alpha val="40000"/>
                    </a:prstClr>
                  </a:outerShdw>
                </a:effectLst>
                <a:latin typeface="Arial Narrow" panose="020B0606020202030204" pitchFamily="34" charset="0"/>
                <a:ea typeface="Arial Unicode MS" pitchFamily="34" charset="-128"/>
                <a:cs typeface="Arial Unicode MS" pitchFamily="34" charset="-128"/>
              </a:rPr>
              <a:t>Estén despiertos y vigilantes: pues no saben ustedes cuándo llegará el momento. </a:t>
            </a:r>
            <a:endParaRPr lang="es-ES" sz="2800" b="1" dirty="0">
              <a:solidFill>
                <a:srgbClr val="FFFFFF"/>
              </a:solidFill>
              <a:effectLst>
                <a:glow rad="63500">
                  <a:schemeClr val="accent4">
                    <a:satMod val="175000"/>
                    <a:alpha val="40000"/>
                  </a:schemeClr>
                </a:glow>
                <a:outerShdw blurRad="50800" dist="38100" algn="l" rotWithShape="0">
                  <a:prstClr val="black">
                    <a:alpha val="40000"/>
                  </a:prstClr>
                </a:outerShdw>
              </a:effectLst>
              <a:latin typeface="Arial Narrow" panose="020B060602020203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204805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scena de madera hermosa naturaleza | Free Vector #Freepik #freevector #fondo #madera #estrella #ho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67" y="477883"/>
            <a:ext cx="8173888" cy="589557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505" y="1441888"/>
            <a:ext cx="3895262" cy="3967565"/>
          </a:xfrm>
          <a:prstGeom prst="rect">
            <a:avLst/>
          </a:prstGeom>
          <a:effectLst>
            <a:softEdge rad="635000"/>
          </a:effectLst>
        </p:spPr>
      </p:pic>
      <p:sp>
        <p:nvSpPr>
          <p:cNvPr id="23556" name="Rectangle 4"/>
          <p:cNvSpPr>
            <a:spLocks noChangeArrowheads="1"/>
          </p:cNvSpPr>
          <p:nvPr/>
        </p:nvSpPr>
        <p:spPr bwMode="auto">
          <a:xfrm>
            <a:off x="502567" y="647852"/>
            <a:ext cx="288506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defRPr/>
            </a:pPr>
            <a:r>
              <a:rPr lang="es-ES" sz="2800" b="1" i="1" dirty="0">
                <a:solidFill>
                  <a:srgbClr val="FFFFFF"/>
                </a:solidFill>
                <a:effectLst>
                  <a:glow rad="101600">
                    <a:schemeClr val="accent4">
                      <a:satMod val="175000"/>
                      <a:alpha val="40000"/>
                    </a:schemeClr>
                  </a:glow>
                </a:effectLst>
                <a:latin typeface="Arial Narrow" panose="020B0606020202030204" pitchFamily="34" charset="0"/>
                <a:cs typeface="Times New Roman" pitchFamily="18" charset="0"/>
              </a:rPr>
              <a:t>Es igual que un hombre que se fue de viaje y dejó su casa, y dio a cada uno de sus criados su tarea, </a:t>
            </a:r>
            <a:endParaRPr lang="es-ES" sz="2800" i="1" dirty="0">
              <a:solidFill>
                <a:srgbClr val="FFFFFF"/>
              </a:solidFill>
              <a:effectLst>
                <a:glow rad="101600">
                  <a:schemeClr val="accent4">
                    <a:satMod val="175000"/>
                    <a:alpha val="40000"/>
                  </a:schemeClr>
                </a:glow>
              </a:effectLst>
              <a:latin typeface="Arial Narrow" panose="020B0606020202030204" pitchFamily="34" charset="0"/>
              <a:cs typeface="Times New Roman" pitchFamily="18" charset="0"/>
            </a:endParaRPr>
          </a:p>
        </p:txBody>
      </p:sp>
      <p:sp>
        <p:nvSpPr>
          <p:cNvPr id="5" name="Rectangle 4"/>
          <p:cNvSpPr>
            <a:spLocks noChangeArrowheads="1"/>
          </p:cNvSpPr>
          <p:nvPr/>
        </p:nvSpPr>
        <p:spPr bwMode="auto">
          <a:xfrm>
            <a:off x="5922017" y="3094745"/>
            <a:ext cx="288506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2800" b="1" i="1" dirty="0" smtClean="0">
                <a:solidFill>
                  <a:srgbClr val="FFFFFF"/>
                </a:solidFill>
                <a:effectLst>
                  <a:glow rad="101600">
                    <a:schemeClr val="accent4">
                      <a:satMod val="175000"/>
                      <a:alpha val="40000"/>
                    </a:schemeClr>
                  </a:glow>
                </a:effectLst>
                <a:latin typeface="Arial Narrow" panose="020B0606020202030204" pitchFamily="34" charset="0"/>
                <a:cs typeface="Times New Roman" pitchFamily="18" charset="0"/>
              </a:rPr>
              <a:t>encargando </a:t>
            </a:r>
            <a:r>
              <a:rPr lang="es-ES" sz="2800" b="1" i="1" dirty="0">
                <a:solidFill>
                  <a:srgbClr val="FFFFFF"/>
                </a:solidFill>
                <a:effectLst>
                  <a:glow rad="101600">
                    <a:schemeClr val="accent4">
                      <a:satMod val="175000"/>
                      <a:alpha val="40000"/>
                    </a:schemeClr>
                  </a:glow>
                </a:effectLst>
                <a:latin typeface="Arial Narrow" panose="020B0606020202030204" pitchFamily="34" charset="0"/>
                <a:cs typeface="Times New Roman" pitchFamily="18" charset="0"/>
              </a:rPr>
              <a:t>al portero que </a:t>
            </a:r>
          </a:p>
          <a:p>
            <a:pPr algn="ctr" fontAlgn="base">
              <a:spcBef>
                <a:spcPct val="0"/>
              </a:spcBef>
              <a:spcAft>
                <a:spcPct val="0"/>
              </a:spcAft>
              <a:defRPr/>
            </a:pPr>
            <a:r>
              <a:rPr lang="es-ES" sz="2800" b="1" i="1" dirty="0">
                <a:solidFill>
                  <a:srgbClr val="FFFFFF"/>
                </a:solidFill>
                <a:effectLst>
                  <a:glow rad="101600">
                    <a:schemeClr val="accent4">
                      <a:satMod val="175000"/>
                      <a:alpha val="40000"/>
                    </a:schemeClr>
                  </a:glow>
                </a:effectLst>
                <a:latin typeface="Arial Narrow" panose="020B0606020202030204" pitchFamily="34" charset="0"/>
                <a:cs typeface="Times New Roman" pitchFamily="18" charset="0"/>
              </a:rPr>
              <a:t>vigilara.</a:t>
            </a:r>
            <a:r>
              <a:rPr lang="es-ES" sz="2800" b="1" dirty="0">
                <a:solidFill>
                  <a:srgbClr val="FFFFFF"/>
                </a:solidFill>
                <a:effectLst>
                  <a:glow rad="101600">
                    <a:schemeClr val="accent4">
                      <a:satMod val="175000"/>
                      <a:alpha val="40000"/>
                    </a:schemeClr>
                  </a:glow>
                  <a:outerShdw blurRad="38100" dist="38100" dir="2700000" algn="tl">
                    <a:srgbClr val="C0C0C0"/>
                  </a:outerShdw>
                </a:effectLst>
                <a:latin typeface="Arial Narrow" panose="020B0606020202030204" pitchFamily="34" charset="0"/>
                <a:cs typeface="Times New Roman" pitchFamily="18" charset="0"/>
              </a:rPr>
              <a:t> </a:t>
            </a:r>
            <a:endParaRPr lang="es-ES" sz="2800" i="1" dirty="0">
              <a:solidFill>
                <a:srgbClr val="FFFFFF"/>
              </a:solidFill>
              <a:effectLst>
                <a:glow rad="101600">
                  <a:schemeClr val="accent4">
                    <a:satMod val="175000"/>
                    <a:alpha val="40000"/>
                  </a:schemeClr>
                </a:glow>
                <a:outerShdw blurRad="38100" dist="38100" dir="2700000" algn="tl">
                  <a:srgbClr val="C0C0C0"/>
                </a:outerShdw>
              </a:effectLst>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34946975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up)">
                                      <p:cBhvr>
                                        <p:cTn id="7" dur="5000"/>
                                        <p:tgtEl>
                                          <p:spTgt spid="23556"/>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5" grpId="0"/>
    </p:bldLst>
  </p:timing>
</p:sld>
</file>

<file path=ppt/theme/theme1.xml><?xml version="1.0" encoding="utf-8"?>
<a:theme xmlns:a="http://schemas.openxmlformats.org/drawingml/2006/main" name="2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ees">
  <a:themeElements>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616</TotalTime>
  <Words>1549</Words>
  <Application>Microsoft Office PowerPoint</Application>
  <PresentationFormat>Presentación en pantalla (4:3)</PresentationFormat>
  <Paragraphs>120</Paragraphs>
  <Slides>32</Slides>
  <Notes>0</Notes>
  <HiddenSlides>0</HiddenSlides>
  <MMClips>0</MMClips>
  <ScaleCrop>false</ScaleCrop>
  <HeadingPairs>
    <vt:vector size="6" baseType="variant">
      <vt:variant>
        <vt:lpstr>Fuentes usadas</vt:lpstr>
      </vt:variant>
      <vt:variant>
        <vt:i4>19</vt:i4>
      </vt:variant>
      <vt:variant>
        <vt:lpstr>Tema</vt:lpstr>
      </vt:variant>
      <vt:variant>
        <vt:i4>2</vt:i4>
      </vt:variant>
      <vt:variant>
        <vt:lpstr>Títulos de diapositiva</vt:lpstr>
      </vt:variant>
      <vt:variant>
        <vt:i4>32</vt:i4>
      </vt:variant>
    </vt:vector>
  </HeadingPairs>
  <TitlesOfParts>
    <vt:vector size="53" baseType="lpstr">
      <vt:lpstr>Adobe Caslon Pro Bold</vt:lpstr>
      <vt:lpstr>Aharoni</vt:lpstr>
      <vt:lpstr>Arial</vt:lpstr>
      <vt:lpstr>Arial Black</vt:lpstr>
      <vt:lpstr>Arial Narrow</vt:lpstr>
      <vt:lpstr>Arial Rounded MT Bold</vt:lpstr>
      <vt:lpstr>Arial Unicode MS</vt:lpstr>
      <vt:lpstr>Bauhaus 93</vt:lpstr>
      <vt:lpstr>Calibri</vt:lpstr>
      <vt:lpstr>Calibri Light</vt:lpstr>
      <vt:lpstr>Comic Sans MS</vt:lpstr>
      <vt:lpstr>Poor Richard</vt:lpstr>
      <vt:lpstr>Segoe UI Emoji</vt:lpstr>
      <vt:lpstr>Snap ITC</vt:lpstr>
      <vt:lpstr>Swis721 BlkCn BT</vt:lpstr>
      <vt:lpstr>Tekton Pro</vt:lpstr>
      <vt:lpstr>Tekton Pro Ext</vt:lpstr>
      <vt:lpstr>Times New Roman</vt:lpstr>
      <vt:lpstr>Wingdings</vt:lpstr>
      <vt:lpstr>2_colormaster</vt:lpstr>
      <vt:lpstr>1_vees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Usuario de Windows</cp:lastModifiedBy>
  <cp:revision>76</cp:revision>
  <dcterms:created xsi:type="dcterms:W3CDTF">2017-11-27T17:15:36Z</dcterms:created>
  <dcterms:modified xsi:type="dcterms:W3CDTF">2020-11-23T21:13:31Z</dcterms:modified>
</cp:coreProperties>
</file>