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0DBB6-1CC4-4590-AEFC-017D38FD5BA9}" type="datetimeFigureOut">
              <a:rPr lang="es-PE" smtClean="0"/>
              <a:t>10 Nov. 2020</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1158DE-554D-43C0-96C0-197BB432409B}" type="slidenum">
              <a:rPr lang="es-PE" smtClean="0"/>
              <a:t>‹Nº›</a:t>
            </a:fld>
            <a:endParaRPr lang="es-PE"/>
          </a:p>
        </p:txBody>
      </p:sp>
    </p:spTree>
    <p:extLst>
      <p:ext uri="{BB962C8B-B14F-4D97-AF65-F5344CB8AC3E}">
        <p14:creationId xmlns:p14="http://schemas.microsoft.com/office/powerpoint/2010/main" val="149039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a:defRPr/>
            </a:pPr>
            <a:fld id="{326FC2E4-7F05-4A21-85B7-C5A13CA0BDDD}" type="slidenum">
              <a:rPr lang="es-PE" smtClean="0">
                <a:solidFill>
                  <a:prstClr val="black"/>
                </a:solidFill>
              </a:rPr>
              <a:pPr>
                <a:defRPr/>
              </a:pPr>
              <a:t>3</a:t>
            </a:fld>
            <a:endParaRPr lang="es-PE">
              <a:solidFill>
                <a:prstClr val="black"/>
              </a:solidFill>
            </a:endParaRPr>
          </a:p>
        </p:txBody>
      </p:sp>
    </p:spTree>
    <p:extLst>
      <p:ext uri="{BB962C8B-B14F-4D97-AF65-F5344CB8AC3E}">
        <p14:creationId xmlns:p14="http://schemas.microsoft.com/office/powerpoint/2010/main" val="437584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lvl1pPr>
              <a:defRPr/>
            </a:lvl1pPr>
          </a:lstStyle>
          <a:p>
            <a:pPr>
              <a:defRPr/>
            </a:pPr>
            <a:endParaRPr lang="en-US" altLang="es-PE">
              <a:solidFill>
                <a:srgbClr val="000000"/>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n-US" altLang="es-PE">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8223471-421C-4D28-8091-84B54B91FF08}" type="slidenum">
              <a:rPr lang="en-US" altLang="es-PE">
                <a:solidFill>
                  <a:srgbClr val="000000"/>
                </a:solidFill>
              </a:rPr>
              <a:pPr>
                <a:defRPr/>
              </a:pPr>
              <a:t>‹Nº›</a:t>
            </a:fld>
            <a:endParaRPr lang="en-US" altLang="es-PE">
              <a:solidFill>
                <a:srgbClr val="000000"/>
              </a:solidFill>
            </a:endParaRPr>
          </a:p>
        </p:txBody>
      </p:sp>
    </p:spTree>
    <p:extLst>
      <p:ext uri="{BB962C8B-B14F-4D97-AF65-F5344CB8AC3E}">
        <p14:creationId xmlns:p14="http://schemas.microsoft.com/office/powerpoint/2010/main" val="130397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lvl1pPr>
              <a:defRPr/>
            </a:lvl1pPr>
          </a:lstStyle>
          <a:p>
            <a:pPr>
              <a:defRPr/>
            </a:pPr>
            <a:endParaRPr lang="en-US" altLang="es-PE">
              <a:solidFill>
                <a:srgbClr val="000000"/>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n-US" altLang="es-PE">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3DA2CC77-4371-4942-B156-0500A0B3472A}" type="slidenum">
              <a:rPr lang="en-US" altLang="es-PE">
                <a:solidFill>
                  <a:srgbClr val="000000"/>
                </a:solidFill>
              </a:rPr>
              <a:pPr>
                <a:defRPr/>
              </a:pPr>
              <a:t>‹Nº›</a:t>
            </a:fld>
            <a:endParaRPr lang="en-US" altLang="es-PE">
              <a:solidFill>
                <a:srgbClr val="000000"/>
              </a:solidFill>
            </a:endParaRPr>
          </a:p>
        </p:txBody>
      </p:sp>
    </p:spTree>
    <p:extLst>
      <p:ext uri="{BB962C8B-B14F-4D97-AF65-F5344CB8AC3E}">
        <p14:creationId xmlns:p14="http://schemas.microsoft.com/office/powerpoint/2010/main" val="888397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15200" y="274638"/>
            <a:ext cx="2057400" cy="5851525"/>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11430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lvl1pPr>
              <a:defRPr/>
            </a:lvl1pPr>
          </a:lstStyle>
          <a:p>
            <a:pPr>
              <a:defRPr/>
            </a:pPr>
            <a:endParaRPr lang="en-US" altLang="es-PE">
              <a:solidFill>
                <a:srgbClr val="000000"/>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n-US" altLang="es-PE">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3CFA81C3-063F-432F-B235-91A57BEC6389}" type="slidenum">
              <a:rPr lang="en-US" altLang="es-PE">
                <a:solidFill>
                  <a:srgbClr val="000000"/>
                </a:solidFill>
              </a:rPr>
              <a:pPr>
                <a:defRPr/>
              </a:pPr>
              <a:t>‹Nº›</a:t>
            </a:fld>
            <a:endParaRPr lang="en-US" altLang="es-PE">
              <a:solidFill>
                <a:srgbClr val="000000"/>
              </a:solidFill>
            </a:endParaRPr>
          </a:p>
        </p:txBody>
      </p:sp>
    </p:spTree>
    <p:extLst>
      <p:ext uri="{BB962C8B-B14F-4D97-AF65-F5344CB8AC3E}">
        <p14:creationId xmlns:p14="http://schemas.microsoft.com/office/powerpoint/2010/main" val="3780375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457200" y="6245225"/>
            <a:ext cx="2133600" cy="476250"/>
          </a:xfrm>
        </p:spPr>
        <p:txBody>
          <a:bodyPr/>
          <a:lstStyle>
            <a:lvl1pPr>
              <a:defRPr/>
            </a:lvl1pPr>
          </a:lstStyle>
          <a:p>
            <a:pPr>
              <a:defRPr/>
            </a:pPr>
            <a:endParaRPr lang="en-US" altLang="es-ES">
              <a:solidFill>
                <a:srgbClr val="000000"/>
              </a:solidFill>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n-US" altLang="es-ES">
              <a:solidFill>
                <a:srgbClr val="000000"/>
              </a:solidFill>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445426F8-88BF-45D3-B14A-D0781EF89E47}" type="slidenum">
              <a:rPr lang="en-US" altLang="es-ES">
                <a:solidFill>
                  <a:srgbClr val="000000"/>
                </a:solidFill>
              </a:rPr>
              <a:pPr>
                <a:defRPr/>
              </a:pPr>
              <a:t>‹Nº›</a:t>
            </a:fld>
            <a:endParaRPr lang="en-US" altLang="es-ES">
              <a:solidFill>
                <a:srgbClr val="000000"/>
              </a:solidFill>
            </a:endParaRPr>
          </a:p>
        </p:txBody>
      </p:sp>
    </p:spTree>
    <p:extLst>
      <p:ext uri="{BB962C8B-B14F-4D97-AF65-F5344CB8AC3E}">
        <p14:creationId xmlns:p14="http://schemas.microsoft.com/office/powerpoint/2010/main" val="4282678401"/>
      </p:ext>
    </p:extLst>
  </p:cSld>
  <p:clrMapOvr>
    <a:masterClrMapping/>
  </p:clrMapOvr>
  <p:transition spd="med">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lvl1pPr>
              <a:defRPr/>
            </a:lvl1pPr>
          </a:lstStyle>
          <a:p>
            <a:pPr>
              <a:defRPr/>
            </a:pPr>
            <a:endParaRPr lang="en-US" altLang="es-PE">
              <a:solidFill>
                <a:srgbClr val="000000"/>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n-US" altLang="es-PE">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F636345A-4248-4EF0-A45A-6B0B9912FCDF}" type="slidenum">
              <a:rPr lang="en-US" altLang="es-PE">
                <a:solidFill>
                  <a:srgbClr val="000000"/>
                </a:solidFill>
              </a:rPr>
              <a:pPr>
                <a:defRPr/>
              </a:pPr>
              <a:t>‹Nº›</a:t>
            </a:fld>
            <a:endParaRPr lang="en-US" altLang="es-PE">
              <a:solidFill>
                <a:srgbClr val="000000"/>
              </a:solidFill>
            </a:endParaRPr>
          </a:p>
        </p:txBody>
      </p:sp>
    </p:spTree>
    <p:extLst>
      <p:ext uri="{BB962C8B-B14F-4D97-AF65-F5344CB8AC3E}">
        <p14:creationId xmlns:p14="http://schemas.microsoft.com/office/powerpoint/2010/main" val="54166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endParaRPr lang="en-US" altLang="es-PE">
              <a:solidFill>
                <a:srgbClr val="000000"/>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n-US" altLang="es-PE">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554DACC-BC13-4588-8A9D-2A3508C8F520}" type="slidenum">
              <a:rPr lang="en-US" altLang="es-PE">
                <a:solidFill>
                  <a:srgbClr val="000000"/>
                </a:solidFill>
              </a:rPr>
              <a:pPr>
                <a:defRPr/>
              </a:pPr>
              <a:t>‹Nº›</a:t>
            </a:fld>
            <a:endParaRPr lang="en-US" altLang="es-PE">
              <a:solidFill>
                <a:srgbClr val="000000"/>
              </a:solidFill>
            </a:endParaRPr>
          </a:p>
        </p:txBody>
      </p:sp>
    </p:spTree>
    <p:extLst>
      <p:ext uri="{BB962C8B-B14F-4D97-AF65-F5344CB8AC3E}">
        <p14:creationId xmlns:p14="http://schemas.microsoft.com/office/powerpoint/2010/main" val="4621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11430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53340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lvl1pPr>
              <a:defRPr/>
            </a:lvl1pPr>
          </a:lstStyle>
          <a:p>
            <a:pPr>
              <a:defRPr/>
            </a:pPr>
            <a:endParaRPr lang="en-US" altLang="es-PE">
              <a:solidFill>
                <a:srgbClr val="000000"/>
              </a:solidFill>
            </a:endParaRPr>
          </a:p>
        </p:txBody>
      </p:sp>
      <p:sp>
        <p:nvSpPr>
          <p:cNvPr id="6" name="Marcador de pie de página 5"/>
          <p:cNvSpPr>
            <a:spLocks noGrp="1"/>
          </p:cNvSpPr>
          <p:nvPr>
            <p:ph type="ftr" sz="quarter" idx="11"/>
          </p:nvPr>
        </p:nvSpPr>
        <p:spPr/>
        <p:txBody>
          <a:bodyPr/>
          <a:lstStyle>
            <a:lvl1pPr>
              <a:defRPr/>
            </a:lvl1pPr>
          </a:lstStyle>
          <a:p>
            <a:pPr>
              <a:defRPr/>
            </a:pPr>
            <a:endParaRPr lang="en-US" altLang="es-PE">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pPr>
              <a:defRPr/>
            </a:pPr>
            <a:fld id="{32D89391-AC4A-4D03-8C84-0331E0A92049}" type="slidenum">
              <a:rPr lang="en-US" altLang="es-PE">
                <a:solidFill>
                  <a:srgbClr val="000000"/>
                </a:solidFill>
              </a:rPr>
              <a:pPr>
                <a:defRPr/>
              </a:pPr>
              <a:t>‹Nº›</a:t>
            </a:fld>
            <a:endParaRPr lang="en-US" altLang="es-PE">
              <a:solidFill>
                <a:srgbClr val="000000"/>
              </a:solidFill>
            </a:endParaRPr>
          </a:p>
        </p:txBody>
      </p:sp>
    </p:spTree>
    <p:extLst>
      <p:ext uri="{BB962C8B-B14F-4D97-AF65-F5344CB8AC3E}">
        <p14:creationId xmlns:p14="http://schemas.microsoft.com/office/powerpoint/2010/main" val="279655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lvl1pPr>
              <a:defRPr/>
            </a:lvl1pPr>
          </a:lstStyle>
          <a:p>
            <a:pPr>
              <a:defRPr/>
            </a:pPr>
            <a:endParaRPr lang="en-US" altLang="es-PE">
              <a:solidFill>
                <a:srgbClr val="000000"/>
              </a:solidFill>
            </a:endParaRPr>
          </a:p>
        </p:txBody>
      </p:sp>
      <p:sp>
        <p:nvSpPr>
          <p:cNvPr id="8" name="Marcador de pie de página 7"/>
          <p:cNvSpPr>
            <a:spLocks noGrp="1"/>
          </p:cNvSpPr>
          <p:nvPr>
            <p:ph type="ftr" sz="quarter" idx="11"/>
          </p:nvPr>
        </p:nvSpPr>
        <p:spPr/>
        <p:txBody>
          <a:bodyPr/>
          <a:lstStyle>
            <a:lvl1pPr>
              <a:defRPr/>
            </a:lvl1pPr>
          </a:lstStyle>
          <a:p>
            <a:pPr>
              <a:defRPr/>
            </a:pPr>
            <a:endParaRPr lang="en-US" altLang="es-PE">
              <a:solidFill>
                <a:srgbClr val="000000"/>
              </a:solidFill>
            </a:endParaRPr>
          </a:p>
        </p:txBody>
      </p:sp>
      <p:sp>
        <p:nvSpPr>
          <p:cNvPr id="9" name="Marcador de número de diapositiva 8"/>
          <p:cNvSpPr>
            <a:spLocks noGrp="1"/>
          </p:cNvSpPr>
          <p:nvPr>
            <p:ph type="sldNum" sz="quarter" idx="12"/>
          </p:nvPr>
        </p:nvSpPr>
        <p:spPr/>
        <p:txBody>
          <a:bodyPr/>
          <a:lstStyle>
            <a:lvl1pPr>
              <a:defRPr/>
            </a:lvl1pPr>
          </a:lstStyle>
          <a:p>
            <a:pPr>
              <a:defRPr/>
            </a:pPr>
            <a:fld id="{2459471F-2E30-4FD1-AD80-DA7A1D961E08}" type="slidenum">
              <a:rPr lang="en-US" altLang="es-PE">
                <a:solidFill>
                  <a:srgbClr val="000000"/>
                </a:solidFill>
              </a:rPr>
              <a:pPr>
                <a:defRPr/>
              </a:pPr>
              <a:t>‹Nº›</a:t>
            </a:fld>
            <a:endParaRPr lang="en-US" altLang="es-PE">
              <a:solidFill>
                <a:srgbClr val="000000"/>
              </a:solidFill>
            </a:endParaRPr>
          </a:p>
        </p:txBody>
      </p:sp>
    </p:spTree>
    <p:extLst>
      <p:ext uri="{BB962C8B-B14F-4D97-AF65-F5344CB8AC3E}">
        <p14:creationId xmlns:p14="http://schemas.microsoft.com/office/powerpoint/2010/main" val="116448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lvl1pPr>
              <a:defRPr/>
            </a:lvl1pPr>
          </a:lstStyle>
          <a:p>
            <a:pPr>
              <a:defRPr/>
            </a:pPr>
            <a:endParaRPr lang="en-US" altLang="es-PE">
              <a:solidFill>
                <a:srgbClr val="000000"/>
              </a:solidFill>
            </a:endParaRPr>
          </a:p>
        </p:txBody>
      </p:sp>
      <p:sp>
        <p:nvSpPr>
          <p:cNvPr id="4" name="Marcador de pie de página 3"/>
          <p:cNvSpPr>
            <a:spLocks noGrp="1"/>
          </p:cNvSpPr>
          <p:nvPr>
            <p:ph type="ftr" sz="quarter" idx="11"/>
          </p:nvPr>
        </p:nvSpPr>
        <p:spPr/>
        <p:txBody>
          <a:bodyPr/>
          <a:lstStyle>
            <a:lvl1pPr>
              <a:defRPr/>
            </a:lvl1pPr>
          </a:lstStyle>
          <a:p>
            <a:pPr>
              <a:defRPr/>
            </a:pPr>
            <a:endParaRPr lang="en-US" altLang="es-PE">
              <a:solidFill>
                <a:srgbClr val="000000"/>
              </a:solidFill>
            </a:endParaRPr>
          </a:p>
        </p:txBody>
      </p:sp>
      <p:sp>
        <p:nvSpPr>
          <p:cNvPr id="5" name="Marcador de número de diapositiva 4"/>
          <p:cNvSpPr>
            <a:spLocks noGrp="1"/>
          </p:cNvSpPr>
          <p:nvPr>
            <p:ph type="sldNum" sz="quarter" idx="12"/>
          </p:nvPr>
        </p:nvSpPr>
        <p:spPr/>
        <p:txBody>
          <a:bodyPr/>
          <a:lstStyle>
            <a:lvl1pPr>
              <a:defRPr/>
            </a:lvl1pPr>
          </a:lstStyle>
          <a:p>
            <a:pPr>
              <a:defRPr/>
            </a:pPr>
            <a:fld id="{DCA158C7-721C-4E04-8EBC-2054E08C18DC}" type="slidenum">
              <a:rPr lang="en-US" altLang="es-PE">
                <a:solidFill>
                  <a:srgbClr val="000000"/>
                </a:solidFill>
              </a:rPr>
              <a:pPr>
                <a:defRPr/>
              </a:pPr>
              <a:t>‹Nº›</a:t>
            </a:fld>
            <a:endParaRPr lang="en-US" altLang="es-PE">
              <a:solidFill>
                <a:srgbClr val="000000"/>
              </a:solidFill>
            </a:endParaRPr>
          </a:p>
        </p:txBody>
      </p:sp>
    </p:spTree>
    <p:extLst>
      <p:ext uri="{BB962C8B-B14F-4D97-AF65-F5344CB8AC3E}">
        <p14:creationId xmlns:p14="http://schemas.microsoft.com/office/powerpoint/2010/main" val="759776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pPr>
              <a:defRPr/>
            </a:pPr>
            <a:endParaRPr lang="en-US" altLang="es-PE">
              <a:solidFill>
                <a:srgbClr val="000000"/>
              </a:solidFill>
            </a:endParaRPr>
          </a:p>
        </p:txBody>
      </p:sp>
      <p:sp>
        <p:nvSpPr>
          <p:cNvPr id="3" name="Marcador de pie de página 2"/>
          <p:cNvSpPr>
            <a:spLocks noGrp="1"/>
          </p:cNvSpPr>
          <p:nvPr>
            <p:ph type="ftr" sz="quarter" idx="11"/>
          </p:nvPr>
        </p:nvSpPr>
        <p:spPr/>
        <p:txBody>
          <a:bodyPr/>
          <a:lstStyle>
            <a:lvl1pPr>
              <a:defRPr/>
            </a:lvl1pPr>
          </a:lstStyle>
          <a:p>
            <a:pPr>
              <a:defRPr/>
            </a:pPr>
            <a:endParaRPr lang="en-US" altLang="es-PE">
              <a:solidFill>
                <a:srgbClr val="000000"/>
              </a:solidFill>
            </a:endParaRPr>
          </a:p>
        </p:txBody>
      </p:sp>
      <p:sp>
        <p:nvSpPr>
          <p:cNvPr id="4" name="Marcador de número de diapositiva 3"/>
          <p:cNvSpPr>
            <a:spLocks noGrp="1"/>
          </p:cNvSpPr>
          <p:nvPr>
            <p:ph type="sldNum" sz="quarter" idx="12"/>
          </p:nvPr>
        </p:nvSpPr>
        <p:spPr/>
        <p:txBody>
          <a:bodyPr/>
          <a:lstStyle>
            <a:lvl1pPr>
              <a:defRPr/>
            </a:lvl1pPr>
          </a:lstStyle>
          <a:p>
            <a:pPr>
              <a:defRPr/>
            </a:pPr>
            <a:fld id="{636A24F2-B9CD-428F-AC47-9D64AE3B1BD8}" type="slidenum">
              <a:rPr lang="en-US" altLang="es-PE">
                <a:solidFill>
                  <a:srgbClr val="000000"/>
                </a:solidFill>
              </a:rPr>
              <a:pPr>
                <a:defRPr/>
              </a:pPr>
              <a:t>‹Nº›</a:t>
            </a:fld>
            <a:endParaRPr lang="en-US" altLang="es-PE">
              <a:solidFill>
                <a:srgbClr val="000000"/>
              </a:solidFill>
            </a:endParaRPr>
          </a:p>
        </p:txBody>
      </p:sp>
    </p:spTree>
    <p:extLst>
      <p:ext uri="{BB962C8B-B14F-4D97-AF65-F5344CB8AC3E}">
        <p14:creationId xmlns:p14="http://schemas.microsoft.com/office/powerpoint/2010/main" val="52324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pPr>
              <a:defRPr/>
            </a:pPr>
            <a:endParaRPr lang="en-US" altLang="es-PE">
              <a:solidFill>
                <a:srgbClr val="000000"/>
              </a:solidFill>
            </a:endParaRPr>
          </a:p>
        </p:txBody>
      </p:sp>
      <p:sp>
        <p:nvSpPr>
          <p:cNvPr id="6" name="Marcador de pie de página 5"/>
          <p:cNvSpPr>
            <a:spLocks noGrp="1"/>
          </p:cNvSpPr>
          <p:nvPr>
            <p:ph type="ftr" sz="quarter" idx="11"/>
          </p:nvPr>
        </p:nvSpPr>
        <p:spPr/>
        <p:txBody>
          <a:bodyPr/>
          <a:lstStyle>
            <a:lvl1pPr>
              <a:defRPr/>
            </a:lvl1pPr>
          </a:lstStyle>
          <a:p>
            <a:pPr>
              <a:defRPr/>
            </a:pPr>
            <a:endParaRPr lang="en-US" altLang="es-PE">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pPr>
              <a:defRPr/>
            </a:pPr>
            <a:fld id="{C7C35B98-C4D1-4EA4-B794-C0B4BF51E59E}" type="slidenum">
              <a:rPr lang="en-US" altLang="es-PE">
                <a:solidFill>
                  <a:srgbClr val="000000"/>
                </a:solidFill>
              </a:rPr>
              <a:pPr>
                <a:defRPr/>
              </a:pPr>
              <a:t>‹Nº›</a:t>
            </a:fld>
            <a:endParaRPr lang="en-US" altLang="es-PE">
              <a:solidFill>
                <a:srgbClr val="000000"/>
              </a:solidFill>
            </a:endParaRPr>
          </a:p>
        </p:txBody>
      </p:sp>
    </p:spTree>
    <p:extLst>
      <p:ext uri="{BB962C8B-B14F-4D97-AF65-F5344CB8AC3E}">
        <p14:creationId xmlns:p14="http://schemas.microsoft.com/office/powerpoint/2010/main" val="370789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pPr>
              <a:defRPr/>
            </a:pPr>
            <a:endParaRPr lang="en-US" altLang="es-PE">
              <a:solidFill>
                <a:srgbClr val="000000"/>
              </a:solidFill>
            </a:endParaRPr>
          </a:p>
        </p:txBody>
      </p:sp>
      <p:sp>
        <p:nvSpPr>
          <p:cNvPr id="6" name="Marcador de pie de página 5"/>
          <p:cNvSpPr>
            <a:spLocks noGrp="1"/>
          </p:cNvSpPr>
          <p:nvPr>
            <p:ph type="ftr" sz="quarter" idx="11"/>
          </p:nvPr>
        </p:nvSpPr>
        <p:spPr/>
        <p:txBody>
          <a:bodyPr/>
          <a:lstStyle>
            <a:lvl1pPr>
              <a:defRPr/>
            </a:lvl1pPr>
          </a:lstStyle>
          <a:p>
            <a:pPr>
              <a:defRPr/>
            </a:pPr>
            <a:endParaRPr lang="en-US" altLang="es-PE">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pPr>
              <a:defRPr/>
            </a:pPr>
            <a:fld id="{5D0B2D58-E8B3-43A4-A0EC-58D95A03A756}" type="slidenum">
              <a:rPr lang="en-US" altLang="es-PE">
                <a:solidFill>
                  <a:srgbClr val="000000"/>
                </a:solidFill>
              </a:rPr>
              <a:pPr>
                <a:defRPr/>
              </a:pPr>
              <a:t>‹Nº›</a:t>
            </a:fld>
            <a:endParaRPr lang="en-US" altLang="es-PE">
              <a:solidFill>
                <a:srgbClr val="000000"/>
              </a:solidFill>
            </a:endParaRPr>
          </a:p>
        </p:txBody>
      </p:sp>
    </p:spTree>
    <p:extLst>
      <p:ext uri="{BB962C8B-B14F-4D97-AF65-F5344CB8AC3E}">
        <p14:creationId xmlns:p14="http://schemas.microsoft.com/office/powerpoint/2010/main" val="532675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s-PE" smtClean="0"/>
              <a:t>Click to edit Master title style</a:t>
            </a:r>
          </a:p>
        </p:txBody>
      </p:sp>
      <p:sp>
        <p:nvSpPr>
          <p:cNvPr id="1027" name="Rectangle 3"/>
          <p:cNvSpPr>
            <a:spLocks noGrp="1" noChangeArrowheads="1"/>
          </p:cNvSpPr>
          <p:nvPr>
            <p:ph type="body" idx="1"/>
          </p:nvPr>
        </p:nvSpPr>
        <p:spPr bwMode="auto">
          <a:xfrm>
            <a:off x="11430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PE" smtClean="0"/>
              <a:t>Click to edit Master text styles</a:t>
            </a:r>
          </a:p>
          <a:p>
            <a:pPr lvl="1"/>
            <a:r>
              <a:rPr lang="en-US" altLang="es-PE" smtClean="0"/>
              <a:t>Second level</a:t>
            </a:r>
          </a:p>
          <a:p>
            <a:pPr lvl="2"/>
            <a:r>
              <a:rPr lang="en-US" altLang="es-PE" smtClean="0"/>
              <a:t>Third level</a:t>
            </a:r>
          </a:p>
          <a:p>
            <a:pPr lvl="3"/>
            <a:r>
              <a:rPr lang="en-US" altLang="es-PE" smtClean="0"/>
              <a:t>Fourth level</a:t>
            </a:r>
          </a:p>
          <a:p>
            <a:pPr lvl="4"/>
            <a:r>
              <a:rPr lang="en-US" altLang="es-PE" smtClean="0"/>
              <a:t>Fifth level</a:t>
            </a:r>
          </a:p>
        </p:txBody>
      </p:sp>
      <p:sp>
        <p:nvSpPr>
          <p:cNvPr id="1028" name="Rectangle 4"/>
          <p:cNvSpPr>
            <a:spLocks noGrp="1" noChangeArrowheads="1"/>
          </p:cNvSpPr>
          <p:nvPr>
            <p:ph type="dt" sz="half" idx="2"/>
          </p:nvPr>
        </p:nvSpPr>
        <p:spPr bwMode="auto">
          <a:xfrm>
            <a:off x="11430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es-PE">
              <a:solidFill>
                <a:srgbClr val="000000"/>
              </a:solidFill>
            </a:endParaRPr>
          </a:p>
        </p:txBody>
      </p:sp>
      <p:sp>
        <p:nvSpPr>
          <p:cNvPr id="1029" name="Rectangle 5"/>
          <p:cNvSpPr>
            <a:spLocks noGrp="1" noChangeArrowheads="1"/>
          </p:cNvSpPr>
          <p:nvPr>
            <p:ph type="ftr" sz="quarter" idx="3"/>
          </p:nvPr>
        </p:nvSpPr>
        <p:spPr bwMode="auto">
          <a:xfrm>
            <a:off x="3810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es-PE">
              <a:solidFill>
                <a:srgbClr val="000000"/>
              </a:solidFill>
            </a:endParaRPr>
          </a:p>
        </p:txBody>
      </p:sp>
      <p:sp>
        <p:nvSpPr>
          <p:cNvPr id="1030" name="Rectangle 6"/>
          <p:cNvSpPr>
            <a:spLocks noGrp="1" noChangeArrowheads="1"/>
          </p:cNvSpPr>
          <p:nvPr>
            <p:ph type="sldNum" sz="quarter" idx="4"/>
          </p:nvPr>
        </p:nvSpPr>
        <p:spPr bwMode="auto">
          <a:xfrm>
            <a:off x="72390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5DCCB5B-F61D-48C8-90B2-7236E4044B3C}" type="slidenum">
              <a:rPr lang="en-US" altLang="es-PE">
                <a:solidFill>
                  <a:srgbClr val="000000"/>
                </a:solidFill>
              </a:rPr>
              <a:pPr fontAlgn="base">
                <a:spcBef>
                  <a:spcPct val="0"/>
                </a:spcBef>
                <a:spcAft>
                  <a:spcPct val="0"/>
                </a:spcAft>
                <a:defRPr/>
              </a:pPr>
              <a:t>‹Nº›</a:t>
            </a:fld>
            <a:endParaRPr lang="en-US" altLang="es-PE">
              <a:solidFill>
                <a:srgbClr val="000000"/>
              </a:solidFill>
            </a:endParaRPr>
          </a:p>
        </p:txBody>
      </p:sp>
    </p:spTree>
    <p:extLst>
      <p:ext uri="{BB962C8B-B14F-4D97-AF65-F5344CB8AC3E}">
        <p14:creationId xmlns:p14="http://schemas.microsoft.com/office/powerpoint/2010/main" val="2592513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377" y="541236"/>
            <a:ext cx="8249194" cy="5783363"/>
          </a:xfrm>
          <a:prstGeom prst="rect">
            <a:avLst/>
          </a:prstGeom>
          <a:scene3d>
            <a:camera prst="orthographicFront"/>
            <a:lightRig rig="threePt" dir="t"/>
          </a:scene3d>
          <a:sp3d>
            <a:bevelT w="139700" prst="cross"/>
          </a:sp3d>
        </p:spPr>
      </p:pic>
      <p:sp>
        <p:nvSpPr>
          <p:cNvPr id="3081" name="WordArt 12" descr="Picture2"/>
          <p:cNvSpPr>
            <a:spLocks noChangeArrowheads="1" noChangeShapeType="1" noTextEdit="1"/>
          </p:cNvSpPr>
          <p:nvPr/>
        </p:nvSpPr>
        <p:spPr bwMode="auto">
          <a:xfrm>
            <a:off x="1828800" y="685800"/>
            <a:ext cx="5486400" cy="2286000"/>
          </a:xfrm>
          <a:prstGeom prst="rect">
            <a:avLst/>
          </a:prstGeom>
        </p:spPr>
        <p:txBody>
          <a:bodyPr wrap="none" fromWordArt="1">
            <a:prstTxWarp prst="textDeflateBottom">
              <a:avLst>
                <a:gd name="adj" fmla="val 53125"/>
              </a:avLst>
            </a:prstTxWarp>
          </a:bodyPr>
          <a:lstStyle/>
          <a:p>
            <a:pPr algn="ctr" fontAlgn="base">
              <a:spcBef>
                <a:spcPct val="0"/>
              </a:spcBef>
              <a:spcAft>
                <a:spcPct val="0"/>
              </a:spcAft>
              <a:defRPr/>
            </a:pPr>
            <a:endParaRPr lang="es-PE" sz="3600" kern="10" dirty="0">
              <a:ln w="9525">
                <a:solidFill>
                  <a:srgbClr val="739BB9"/>
                </a:solidFill>
                <a:round/>
                <a:headEnd/>
                <a:tailEnd/>
              </a:ln>
              <a:blipFill dpi="0" rotWithShape="0">
                <a:blip r:embed="rId5">
                  <a:lum bright="12000" contrast="6000"/>
                </a:blip>
                <a:srcRect/>
                <a:stretch>
                  <a:fillRect/>
                </a:stretch>
              </a:blipFill>
              <a:effectLst>
                <a:outerShdw dist="71842" dir="2700000" algn="ctr" rotWithShape="0">
                  <a:srgbClr val="EFF274"/>
                </a:outerShdw>
              </a:effectLst>
              <a:latin typeface="Arial Black" panose="020B0A04020102020204" pitchFamily="34" charset="0"/>
            </a:endParaRPr>
          </a:p>
        </p:txBody>
      </p:sp>
      <p:sp>
        <p:nvSpPr>
          <p:cNvPr id="3082" name="WordArt 13"/>
          <p:cNvSpPr>
            <a:spLocks noChangeArrowheads="1" noChangeShapeType="1" noTextEdit="1"/>
          </p:cNvSpPr>
          <p:nvPr/>
        </p:nvSpPr>
        <p:spPr bwMode="auto">
          <a:xfrm>
            <a:off x="3733800" y="3581400"/>
            <a:ext cx="1600200" cy="3810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endParaRPr lang="es-PE" sz="3600" kern="10" dirty="0">
              <a:ln w="9525">
                <a:solidFill>
                  <a:srgbClr val="000000"/>
                </a:solidFill>
                <a:round/>
                <a:headEnd/>
                <a:tailEnd/>
              </a:ln>
              <a:gradFill rotWithShape="1">
                <a:gsLst>
                  <a:gs pos="0">
                    <a:srgbClr val="9E7500"/>
                  </a:gs>
                  <a:gs pos="100000">
                    <a:srgbClr val="CC9900"/>
                  </a:gs>
                </a:gsLst>
                <a:lin ang="5400000" scaled="1"/>
              </a:gradFill>
              <a:effectLst>
                <a:outerShdw dist="89803" dir="2700000" algn="ctr" rotWithShape="0">
                  <a:srgbClr val="EFF274"/>
                </a:outerShdw>
              </a:effectLst>
              <a:latin typeface="Arial Black" panose="020B0A04020102020204" pitchFamily="34" charset="0"/>
            </a:endParaRPr>
          </a:p>
        </p:txBody>
      </p:sp>
      <p:sp>
        <p:nvSpPr>
          <p:cNvPr id="3083" name="WordArt 14" descr="Picture3"/>
          <p:cNvSpPr>
            <a:spLocks noChangeArrowheads="1" noChangeShapeType="1" noTextEdit="1"/>
          </p:cNvSpPr>
          <p:nvPr/>
        </p:nvSpPr>
        <p:spPr bwMode="auto">
          <a:xfrm>
            <a:off x="1143000" y="3886200"/>
            <a:ext cx="6781800" cy="2438400"/>
          </a:xfrm>
          <a:prstGeom prst="rect">
            <a:avLst/>
          </a:prstGeom>
        </p:spPr>
        <p:txBody>
          <a:bodyPr wrap="none" fromWordArt="1">
            <a:prstTxWarp prst="textDeflateTop">
              <a:avLst>
                <a:gd name="adj" fmla="val 46875"/>
              </a:avLst>
            </a:prstTxWarp>
          </a:bodyPr>
          <a:lstStyle/>
          <a:p>
            <a:pPr algn="ctr" fontAlgn="base">
              <a:spcBef>
                <a:spcPct val="0"/>
              </a:spcBef>
              <a:spcAft>
                <a:spcPct val="0"/>
              </a:spcAft>
              <a:defRPr/>
            </a:pPr>
            <a:endParaRPr lang="es-PE" sz="3600" kern="10" dirty="0">
              <a:ln w="9525">
                <a:solidFill>
                  <a:srgbClr val="739BB9"/>
                </a:solidFill>
                <a:round/>
                <a:headEnd/>
                <a:tailEnd/>
              </a:ln>
              <a:blipFill dpi="0" rotWithShape="0">
                <a:blip r:embed="rId6"/>
                <a:srcRect/>
                <a:stretch>
                  <a:fillRect/>
                </a:stretch>
              </a:blipFill>
              <a:effectLst>
                <a:outerShdw dist="107763" dir="2700000" algn="ctr" rotWithShape="0">
                  <a:srgbClr val="EFF274"/>
                </a:outerShdw>
              </a:effectLst>
              <a:latin typeface="Arial Black" panose="020B0A04020102020204" pitchFamily="34" charset="0"/>
            </a:endParaRPr>
          </a:p>
        </p:txBody>
      </p:sp>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220" y="5808164"/>
            <a:ext cx="1255885" cy="414564"/>
          </a:xfrm>
          <a:prstGeom prst="rect">
            <a:avLst/>
          </a:prstGeom>
        </p:spPr>
      </p:pic>
      <p:pic>
        <p:nvPicPr>
          <p:cNvPr id="5" name="07 Nostalgia de Deu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19057436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17" y="521205"/>
            <a:ext cx="8224379" cy="5862178"/>
          </a:xfrm>
          <a:prstGeom prst="rect">
            <a:avLst/>
          </a:prstGeom>
        </p:spPr>
      </p:pic>
      <p:sp>
        <p:nvSpPr>
          <p:cNvPr id="30801" name="Rectangle 81"/>
          <p:cNvSpPr>
            <a:spLocks noChangeArrowheads="1"/>
          </p:cNvSpPr>
          <p:nvPr/>
        </p:nvSpPr>
        <p:spPr bwMode="auto">
          <a:xfrm>
            <a:off x="1217877" y="1458473"/>
            <a:ext cx="3197367" cy="3108543"/>
          </a:xfrm>
          <a:prstGeom prst="rect">
            <a:avLst/>
          </a:prstGeom>
          <a:noFill/>
          <a:ln>
            <a:noFill/>
          </a:ln>
          <a:effectLst/>
          <a:extLst/>
        </p:spPr>
        <p:txBody>
          <a:bodyPr wrap="square">
            <a:spAutoFit/>
          </a:bodyPr>
          <a:lstStyle/>
          <a:p>
            <a:pPr algn="ctr" fontAlgn="base">
              <a:spcBef>
                <a:spcPct val="0"/>
              </a:spcBef>
              <a:spcAft>
                <a:spcPct val="0"/>
              </a:spcAft>
              <a:defRPr/>
            </a:pPr>
            <a:r>
              <a:rPr lang="es-ES" sz="2800" dirty="0">
                <a:solidFill>
                  <a:srgbClr val="FFFFFF"/>
                </a:solidFill>
                <a:effectLst>
                  <a:glow rad="114300">
                    <a:srgbClr val="000000">
                      <a:satMod val="175000"/>
                      <a:alpha val="40000"/>
                    </a:srgbClr>
                  </a:glow>
                  <a:outerShdw blurRad="50800" dist="38100" algn="l" rotWithShape="0">
                    <a:prstClr val="black"/>
                  </a:outerShdw>
                </a:effectLst>
                <a:latin typeface="Comic Sans MS" panose="030F0702030302020204" pitchFamily="66" charset="0"/>
                <a:cs typeface="Times New Roman" pitchFamily="18" charset="0"/>
              </a:rPr>
              <a:t>a </a:t>
            </a:r>
            <a:r>
              <a:rPr lang="es-ES" sz="2800" dirty="0">
                <a:solidFill>
                  <a:srgbClr val="FFFFFF"/>
                </a:solidFill>
                <a:effectLst>
                  <a:glow rad="114300">
                    <a:srgbClr val="000000">
                      <a:satMod val="175000"/>
                      <a:alpha val="40000"/>
                    </a:srgbClr>
                  </a:glow>
                  <a:outerShdw blurRad="50800" dist="38100" algn="l" rotWithShape="0">
                    <a:prstClr val="black"/>
                  </a:outerShdw>
                </a:effectLst>
                <a:latin typeface="Comic Sans MS" panose="030F0702030302020204" pitchFamily="66" charset="0"/>
                <a:cs typeface="Times New Roman" pitchFamily="18" charset="0"/>
              </a:rPr>
              <a:t>uno le dejó cinco talentos de plata, a otro dos, a otro uno, a cada cual según su capacidad; luego se marchó. </a:t>
            </a:r>
          </a:p>
        </p:txBody>
      </p:sp>
    </p:spTree>
    <p:extLst>
      <p:ext uri="{BB962C8B-B14F-4D97-AF65-F5344CB8AC3E}">
        <p14:creationId xmlns:p14="http://schemas.microsoft.com/office/powerpoint/2010/main" val="420413978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0801"/>
                                        </p:tgtEl>
                                        <p:attrNameLst>
                                          <p:attrName>style.visibility</p:attrName>
                                        </p:attrNameLst>
                                      </p:cBhvr>
                                      <p:to>
                                        <p:strVal val="visible"/>
                                      </p:to>
                                    </p:set>
                                    <p:animEffect transition="in" filter="fade">
                                      <p:cBhvr>
                                        <p:cTn id="7" dur="500"/>
                                        <p:tgtEl>
                                          <p:spTgt spid="30801"/>
                                        </p:tgtEl>
                                      </p:cBhvr>
                                    </p:animEffect>
                                    <p:anim calcmode="lin" valueType="num">
                                      <p:cBhvr>
                                        <p:cTn id="8" dur="500" fill="hold"/>
                                        <p:tgtEl>
                                          <p:spTgt spid="30801"/>
                                        </p:tgtEl>
                                        <p:attrNameLst>
                                          <p:attrName>ppt_x</p:attrName>
                                        </p:attrNameLst>
                                      </p:cBhvr>
                                      <p:tavLst>
                                        <p:tav tm="0">
                                          <p:val>
                                            <p:strVal val="#ppt_x-.1"/>
                                          </p:val>
                                        </p:tav>
                                        <p:tav tm="100000">
                                          <p:val>
                                            <p:strVal val="#ppt_x"/>
                                          </p:val>
                                        </p:tav>
                                      </p:tavLst>
                                    </p:anim>
                                    <p:anim calcmode="lin" valueType="num">
                                      <p:cBhvr>
                                        <p:cTn id="9" dur="500" fill="hold"/>
                                        <p:tgtEl>
                                          <p:spTgt spid="308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926" y="522257"/>
            <a:ext cx="8188568" cy="578274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78193" name="Rectangle 17"/>
          <p:cNvSpPr>
            <a:spLocks noChangeArrowheads="1"/>
          </p:cNvSpPr>
          <p:nvPr/>
        </p:nvSpPr>
        <p:spPr bwMode="auto">
          <a:xfrm>
            <a:off x="1178543" y="918985"/>
            <a:ext cx="3383278" cy="2246769"/>
          </a:xfrm>
          <a:prstGeom prst="rect">
            <a:avLst/>
          </a:prstGeom>
          <a:noFill/>
          <a:ln>
            <a:noFill/>
          </a:ln>
          <a:effectLst/>
          <a:extLst/>
        </p:spPr>
        <p:txBody>
          <a:bodyPr wrap="square">
            <a:spAutoFit/>
          </a:bodyPr>
          <a:lstStyle/>
          <a:p>
            <a:pPr algn="ctr" fontAlgn="base">
              <a:spcBef>
                <a:spcPct val="0"/>
              </a:spcBef>
              <a:spcAft>
                <a:spcPct val="0"/>
              </a:spcAft>
              <a:defRPr/>
            </a:pPr>
            <a:r>
              <a:rPr lang="es-ES" sz="2800" dirty="0">
                <a:solidFill>
                  <a:srgbClr val="EFF274">
                    <a:lumMod val="20000"/>
                    <a:lumOff val="80000"/>
                  </a:srgbClr>
                </a:solidFill>
                <a:effectLst>
                  <a:outerShdw blurRad="63500" dist="38100" sx="101000" sy="101000" algn="l" rotWithShape="0">
                    <a:prstClr val="black"/>
                  </a:outerShdw>
                </a:effectLst>
                <a:latin typeface="Comic Sans MS" panose="030F0702030302020204" pitchFamily="66" charset="0"/>
                <a:cs typeface="Times New Roman" pitchFamily="18" charset="0"/>
              </a:rPr>
              <a:t>El </a:t>
            </a:r>
            <a:r>
              <a:rPr lang="es-ES" sz="2800" dirty="0">
                <a:solidFill>
                  <a:srgbClr val="EFF274">
                    <a:lumMod val="20000"/>
                    <a:lumOff val="80000"/>
                  </a:srgbClr>
                </a:solidFill>
                <a:effectLst>
                  <a:outerShdw blurRad="63500" dist="38100" sx="101000" sy="101000" algn="l" rotWithShape="0">
                    <a:prstClr val="black"/>
                  </a:outerShdw>
                </a:effectLst>
                <a:latin typeface="Comic Sans MS" panose="030F0702030302020204" pitchFamily="66" charset="0"/>
                <a:cs typeface="Times New Roman" pitchFamily="18" charset="0"/>
              </a:rPr>
              <a:t>que  recibió cinco talentos fue en seguida  a negociar con ellos y ganó otros cinco. </a:t>
            </a:r>
          </a:p>
        </p:txBody>
      </p:sp>
      <p:sp>
        <p:nvSpPr>
          <p:cNvPr id="4" name="Rectangle 17"/>
          <p:cNvSpPr>
            <a:spLocks noChangeArrowheads="1"/>
          </p:cNvSpPr>
          <p:nvPr/>
        </p:nvSpPr>
        <p:spPr bwMode="auto">
          <a:xfrm>
            <a:off x="1178543" y="3562482"/>
            <a:ext cx="3421667" cy="1384995"/>
          </a:xfrm>
          <a:prstGeom prst="rect">
            <a:avLst/>
          </a:prstGeom>
          <a:noFill/>
          <a:ln>
            <a:noFill/>
          </a:ln>
          <a:effectLst/>
          <a:extLst/>
        </p:spPr>
        <p:txBody>
          <a:bodyPr wrap="square">
            <a:spAutoFit/>
          </a:bodyPr>
          <a:lstStyle/>
          <a:p>
            <a:pPr algn="ctr" fontAlgn="base">
              <a:spcBef>
                <a:spcPct val="0"/>
              </a:spcBef>
              <a:spcAft>
                <a:spcPct val="0"/>
              </a:spcAft>
              <a:defRPr/>
            </a:pPr>
            <a:r>
              <a:rPr lang="es-ES" sz="2800" dirty="0">
                <a:solidFill>
                  <a:srgbClr val="EFF274">
                    <a:lumMod val="20000"/>
                    <a:lumOff val="80000"/>
                  </a:srgbClr>
                </a:solidFill>
                <a:effectLst>
                  <a:outerShdw blurRad="88900" dist="63500" algn="l" rotWithShape="0">
                    <a:prstClr val="black"/>
                  </a:outerShdw>
                </a:effectLst>
                <a:latin typeface="Comic Sans MS" panose="030F0702030302020204" pitchFamily="66" charset="0"/>
                <a:cs typeface="Times New Roman" pitchFamily="18" charset="0"/>
              </a:rPr>
              <a:t>El que recibió dos hizo lo mismo y ganó otros dos. </a:t>
            </a:r>
          </a:p>
        </p:txBody>
      </p:sp>
      <p:pic>
        <p:nvPicPr>
          <p:cNvPr id="18436" name="Picture 4" descr="La parábola de los talentos-Mateo 25:14-30"/>
          <p:cNvPicPr>
            <a:picLocks noChangeAspect="1" noChangeArrowheads="1"/>
          </p:cNvPicPr>
          <p:nvPr/>
        </p:nvPicPr>
        <p:blipFill rotWithShape="1">
          <a:blip r:embed="rId3">
            <a:extLst>
              <a:ext uri="{28A0092B-C50C-407E-A947-70E740481C1C}">
                <a14:useLocalDpi xmlns:a14="http://schemas.microsoft.com/office/drawing/2010/main" val="0"/>
              </a:ext>
            </a:extLst>
          </a:blip>
          <a:srcRect r="60321"/>
          <a:stretch/>
        </p:blipFill>
        <p:spPr bwMode="auto">
          <a:xfrm>
            <a:off x="4859383" y="522257"/>
            <a:ext cx="3337541" cy="499026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45991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8193"/>
                                        </p:tgtEl>
                                        <p:attrNameLst>
                                          <p:attrName>style.visibility</p:attrName>
                                        </p:attrNameLst>
                                      </p:cBhvr>
                                      <p:to>
                                        <p:strVal val="visible"/>
                                      </p:to>
                                    </p:set>
                                    <p:anim calcmode="lin" valueType="num">
                                      <p:cBhvr>
                                        <p:cTn id="7" dur="500" fill="hold"/>
                                        <p:tgtEl>
                                          <p:spTgt spid="17819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8193"/>
                                        </p:tgtEl>
                                        <p:attrNameLst>
                                          <p:attrName>ppt_y</p:attrName>
                                        </p:attrNameLst>
                                      </p:cBhvr>
                                      <p:tavLst>
                                        <p:tav tm="0">
                                          <p:val>
                                            <p:strVal val="#ppt_y"/>
                                          </p:val>
                                        </p:tav>
                                        <p:tav tm="100000">
                                          <p:val>
                                            <p:strVal val="#ppt_y"/>
                                          </p:val>
                                        </p:tav>
                                      </p:tavLst>
                                    </p:anim>
                                    <p:anim calcmode="lin" valueType="num">
                                      <p:cBhvr>
                                        <p:cTn id="9" dur="500" fill="hold"/>
                                        <p:tgtEl>
                                          <p:spTgt spid="17819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819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8193"/>
                                        </p:tgtEl>
                                      </p:cBhvr>
                                    </p:animEffect>
                                  </p:childTnLst>
                                </p:cTn>
                              </p:par>
                            </p:childTnLst>
                          </p:cTn>
                        </p:par>
                        <p:par>
                          <p:cTn id="12" fill="hold">
                            <p:stCondLst>
                              <p:cond delay="39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9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72" y="493776"/>
            <a:ext cx="8296656" cy="5870448"/>
          </a:xfrm>
          <a:prstGeom prst="rect">
            <a:avLst/>
          </a:prstGeom>
        </p:spPr>
      </p:pic>
      <p:sp>
        <p:nvSpPr>
          <p:cNvPr id="361475" name="Rectangle 3"/>
          <p:cNvSpPr>
            <a:spLocks noChangeArrowheads="1"/>
          </p:cNvSpPr>
          <p:nvPr/>
        </p:nvSpPr>
        <p:spPr bwMode="auto">
          <a:xfrm>
            <a:off x="1380228" y="1099457"/>
            <a:ext cx="2907645" cy="4031873"/>
          </a:xfrm>
          <a:prstGeom prst="rect">
            <a:avLst/>
          </a:prstGeom>
          <a:noFill/>
          <a:ln>
            <a:noFill/>
          </a:ln>
          <a:effectLst/>
          <a:extLst/>
        </p:spPr>
        <p:txBody>
          <a:bodyPr wrap="square">
            <a:spAutoFit/>
          </a:bodyPr>
          <a:lstStyle/>
          <a:p>
            <a:pPr algn="ctr" fontAlgn="base">
              <a:spcBef>
                <a:spcPct val="0"/>
              </a:spcBef>
              <a:spcAft>
                <a:spcPct val="0"/>
              </a:spcAft>
              <a:defRPr/>
            </a:pPr>
            <a:r>
              <a:rPr lang="es-ES" sz="3200" dirty="0">
                <a:solidFill>
                  <a:srgbClr val="EFF274">
                    <a:lumMod val="20000"/>
                    <a:lumOff val="80000"/>
                  </a:srgbClr>
                </a:solidFill>
                <a:effectLst>
                  <a:outerShdw blurRad="88900" dist="63500" dir="12000000" sx="101000" sy="101000" algn="r" rotWithShape="0">
                    <a:srgbClr val="000000">
                      <a:lumMod val="95000"/>
                      <a:lumOff val="5000"/>
                    </a:srgbClr>
                  </a:outerShdw>
                </a:effectLst>
                <a:latin typeface="Comic Sans MS" panose="030F0702030302020204" pitchFamily="66" charset="0"/>
                <a:cs typeface="Times New Roman" pitchFamily="18" charset="0"/>
              </a:rPr>
              <a:t>En cambio, </a:t>
            </a:r>
          </a:p>
          <a:p>
            <a:pPr algn="ctr" fontAlgn="base">
              <a:spcBef>
                <a:spcPct val="0"/>
              </a:spcBef>
              <a:spcAft>
                <a:spcPct val="0"/>
              </a:spcAft>
              <a:defRPr/>
            </a:pPr>
            <a:r>
              <a:rPr lang="es-ES" sz="3200" dirty="0">
                <a:solidFill>
                  <a:srgbClr val="EFF274">
                    <a:lumMod val="20000"/>
                    <a:lumOff val="80000"/>
                  </a:srgbClr>
                </a:solidFill>
                <a:effectLst>
                  <a:outerShdw blurRad="88900" dist="63500" dir="12000000" sx="101000" sy="101000" algn="r" rotWithShape="0">
                    <a:srgbClr val="000000">
                      <a:lumMod val="95000"/>
                      <a:lumOff val="5000"/>
                    </a:srgbClr>
                  </a:outerShdw>
                </a:effectLst>
                <a:latin typeface="Comic Sans MS" panose="030F0702030302020204" pitchFamily="66" charset="0"/>
                <a:cs typeface="Times New Roman" pitchFamily="18" charset="0"/>
              </a:rPr>
              <a:t> el que recibió uno hizo un hoyo en la tierra y escondió el dinero de su señor. </a:t>
            </a:r>
          </a:p>
        </p:txBody>
      </p:sp>
    </p:spTree>
    <p:extLst>
      <p:ext uri="{BB962C8B-B14F-4D97-AF65-F5344CB8AC3E}">
        <p14:creationId xmlns:p14="http://schemas.microsoft.com/office/powerpoint/2010/main" val="293996375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61475"/>
                                        </p:tgtEl>
                                        <p:attrNameLst>
                                          <p:attrName>style.visibility</p:attrName>
                                        </p:attrNameLst>
                                      </p:cBhvr>
                                      <p:to>
                                        <p:strVal val="visible"/>
                                      </p:to>
                                    </p:set>
                                    <p:anim calcmode="lin" valueType="num">
                                      <p:cBhvr>
                                        <p:cTn id="7" dur="500" fill="hold"/>
                                        <p:tgtEl>
                                          <p:spTgt spid="36147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61475"/>
                                        </p:tgtEl>
                                        <p:attrNameLst>
                                          <p:attrName>ppt_y</p:attrName>
                                        </p:attrNameLst>
                                      </p:cBhvr>
                                      <p:tavLst>
                                        <p:tav tm="0">
                                          <p:val>
                                            <p:strVal val="#ppt_y"/>
                                          </p:val>
                                        </p:tav>
                                        <p:tav tm="100000">
                                          <p:val>
                                            <p:strVal val="#ppt_y"/>
                                          </p:val>
                                        </p:tav>
                                      </p:tavLst>
                                    </p:anim>
                                    <p:anim calcmode="lin" valueType="num">
                                      <p:cBhvr>
                                        <p:cTn id="9" dur="500" fill="hold"/>
                                        <p:tgtEl>
                                          <p:spTgt spid="36147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6147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61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48" y="448490"/>
            <a:ext cx="8437518" cy="5934892"/>
          </a:xfrm>
          <a:prstGeom prst="rect">
            <a:avLst/>
          </a:prstGeom>
        </p:spPr>
      </p:pic>
      <p:sp>
        <p:nvSpPr>
          <p:cNvPr id="2" name="Rectangle 3"/>
          <p:cNvSpPr>
            <a:spLocks noChangeArrowheads="1"/>
          </p:cNvSpPr>
          <p:nvPr/>
        </p:nvSpPr>
        <p:spPr bwMode="auto">
          <a:xfrm>
            <a:off x="1169452" y="1315190"/>
            <a:ext cx="3228376" cy="3539430"/>
          </a:xfrm>
          <a:prstGeom prst="rect">
            <a:avLst/>
          </a:prstGeom>
          <a:noFill/>
          <a:ln>
            <a:noFill/>
          </a:ln>
          <a:effectLst/>
          <a:extLst/>
        </p:spPr>
        <p:txBody>
          <a:bodyPr wrap="square">
            <a:spAutoFit/>
          </a:bodyPr>
          <a:lstStyle/>
          <a:p>
            <a:pPr algn="ctr" fontAlgn="base">
              <a:spcBef>
                <a:spcPct val="0"/>
              </a:spcBef>
              <a:spcAft>
                <a:spcPct val="0"/>
              </a:spcAft>
              <a:defRPr/>
            </a:pPr>
            <a:r>
              <a:rPr lang="es-ES" sz="28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Al cabo de mucho tiempo volvió el </a:t>
            </a:r>
            <a:r>
              <a:rPr lang="es-ES" sz="28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Señor </a:t>
            </a:r>
            <a:r>
              <a:rPr lang="es-ES" sz="28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de aquellos empleados y se puso a ajustar  las cuentas con ellos.</a:t>
            </a:r>
          </a:p>
        </p:txBody>
      </p:sp>
    </p:spTree>
    <p:extLst>
      <p:ext uri="{BB962C8B-B14F-4D97-AF65-F5344CB8AC3E}">
        <p14:creationId xmlns:p14="http://schemas.microsoft.com/office/powerpoint/2010/main" val="116039490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934" y="465959"/>
            <a:ext cx="8383306" cy="5952257"/>
          </a:xfrm>
          <a:prstGeom prst="rect">
            <a:avLst/>
          </a:prstGeom>
        </p:spPr>
      </p:pic>
      <p:sp>
        <p:nvSpPr>
          <p:cNvPr id="137235" name="Rectangle 19"/>
          <p:cNvSpPr>
            <a:spLocks noChangeArrowheads="1"/>
          </p:cNvSpPr>
          <p:nvPr/>
        </p:nvSpPr>
        <p:spPr bwMode="auto">
          <a:xfrm>
            <a:off x="1223040" y="1050360"/>
            <a:ext cx="3191025" cy="4401205"/>
          </a:xfrm>
          <a:prstGeom prst="rect">
            <a:avLst/>
          </a:prstGeom>
          <a:noFill/>
          <a:ln>
            <a:noFill/>
          </a:ln>
          <a:effectLst/>
          <a:extLst/>
        </p:spPr>
        <p:txBody>
          <a:bodyPr wrap="square">
            <a:spAutoFit/>
          </a:bodyPr>
          <a:lstStyle/>
          <a:p>
            <a:pPr algn="ctr" fontAlgn="base">
              <a:spcBef>
                <a:spcPct val="0"/>
              </a:spcBef>
              <a:spcAft>
                <a:spcPct val="0"/>
              </a:spcAft>
              <a:defRPr/>
            </a:pPr>
            <a:r>
              <a:rPr lang="es-ES" sz="2800" b="1" dirty="0">
                <a:solidFill>
                  <a:srgbClr val="FFFFFF"/>
                </a:solidFill>
                <a:effectLst>
                  <a:outerShdw blurRad="50800" dist="63500" algn="l" rotWithShape="0">
                    <a:prstClr val="black"/>
                  </a:outerShdw>
                </a:effectLst>
                <a:latin typeface="Comic Sans MS" pitchFamily="66" charset="0"/>
              </a:rPr>
              <a:t>Se acercó el que había recibido cinco talentos y le presentó otros cinco, diciendo: «Señor, cinco talentos me dejaste; mira, he ganado otros cinco». </a:t>
            </a:r>
          </a:p>
        </p:txBody>
      </p:sp>
    </p:spTree>
    <p:extLst>
      <p:ext uri="{BB962C8B-B14F-4D97-AF65-F5344CB8AC3E}">
        <p14:creationId xmlns:p14="http://schemas.microsoft.com/office/powerpoint/2010/main" val="96277313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7235"/>
                                        </p:tgtEl>
                                        <p:attrNameLst>
                                          <p:attrName>style.visibility</p:attrName>
                                        </p:attrNameLst>
                                      </p:cBhvr>
                                      <p:to>
                                        <p:strVal val="visible"/>
                                      </p:to>
                                    </p:set>
                                    <p:anim calcmode="lin" valueType="num">
                                      <p:cBhvr>
                                        <p:cTn id="7" dur="500" fill="hold"/>
                                        <p:tgtEl>
                                          <p:spTgt spid="1372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7235"/>
                                        </p:tgtEl>
                                        <p:attrNameLst>
                                          <p:attrName>ppt_y</p:attrName>
                                        </p:attrNameLst>
                                      </p:cBhvr>
                                      <p:tavLst>
                                        <p:tav tm="0">
                                          <p:val>
                                            <p:strVal val="#ppt_y"/>
                                          </p:val>
                                        </p:tav>
                                        <p:tav tm="100000">
                                          <p:val>
                                            <p:strVal val="#ppt_y"/>
                                          </p:val>
                                        </p:tav>
                                      </p:tavLst>
                                    </p:anim>
                                    <p:anim calcmode="lin" valueType="num">
                                      <p:cBhvr>
                                        <p:cTn id="9" dur="500" fill="hold"/>
                                        <p:tgtEl>
                                          <p:spTgt spid="1372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72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7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91" y="457200"/>
            <a:ext cx="8299271" cy="5865223"/>
          </a:xfrm>
          <a:prstGeom prst="rect">
            <a:avLst/>
          </a:prstGeom>
        </p:spPr>
      </p:pic>
      <p:sp>
        <p:nvSpPr>
          <p:cNvPr id="3" name="Rectangle 19"/>
          <p:cNvSpPr>
            <a:spLocks noChangeArrowheads="1"/>
          </p:cNvSpPr>
          <p:nvPr/>
        </p:nvSpPr>
        <p:spPr bwMode="auto">
          <a:xfrm>
            <a:off x="1185864" y="833121"/>
            <a:ext cx="3274423" cy="4401205"/>
          </a:xfrm>
          <a:prstGeom prst="rect">
            <a:avLst/>
          </a:prstGeom>
          <a:noFill/>
          <a:ln>
            <a:noFill/>
          </a:ln>
          <a:effectLst/>
          <a:extLst/>
        </p:spPr>
        <p:txBody>
          <a:bodyPr wrap="square">
            <a:spAutoFit/>
          </a:bodyPr>
          <a:lstStyle/>
          <a:p>
            <a:pPr algn="ctr" fontAlgn="base">
              <a:spcBef>
                <a:spcPct val="0"/>
              </a:spcBef>
              <a:spcAft>
                <a:spcPct val="0"/>
              </a:spcAft>
              <a:defRPr/>
            </a:pPr>
            <a:r>
              <a:rPr lang="es-ES" sz="28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itchFamily="66" charset="0"/>
              </a:rPr>
              <a:t>Su señor le dijo: «Muy bien, </a:t>
            </a:r>
            <a:r>
              <a:rPr lang="es-ES" sz="28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itchFamily="66" charset="0"/>
              </a:rPr>
              <a:t>Eres </a:t>
            </a:r>
            <a:r>
              <a:rPr lang="es-ES" sz="28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itchFamily="66" charset="0"/>
              </a:rPr>
              <a:t>un empleado fiel y cumplidor; como has sido fiel en lo poco, te daré un cargo importante; pasa al banquete de tu señor». </a:t>
            </a:r>
          </a:p>
        </p:txBody>
      </p:sp>
    </p:spTree>
    <p:extLst>
      <p:ext uri="{BB962C8B-B14F-4D97-AF65-F5344CB8AC3E}">
        <p14:creationId xmlns:p14="http://schemas.microsoft.com/office/powerpoint/2010/main" val="367456521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727" y="482455"/>
            <a:ext cx="8209135" cy="5935762"/>
          </a:xfrm>
          <a:prstGeom prst="rect">
            <a:avLst/>
          </a:prstGeom>
        </p:spPr>
      </p:pic>
      <p:sp>
        <p:nvSpPr>
          <p:cNvPr id="362499" name="Rectangle 3"/>
          <p:cNvSpPr>
            <a:spLocks noChangeArrowheads="1"/>
          </p:cNvSpPr>
          <p:nvPr/>
        </p:nvSpPr>
        <p:spPr bwMode="auto">
          <a:xfrm>
            <a:off x="1088724" y="1613606"/>
            <a:ext cx="3430871" cy="3539430"/>
          </a:xfrm>
          <a:prstGeom prst="rect">
            <a:avLst/>
          </a:prstGeom>
          <a:noFill/>
          <a:ln>
            <a:noFill/>
          </a:ln>
          <a:effectLst/>
          <a:extLst/>
        </p:spPr>
        <p:txBody>
          <a:bodyPr wrap="square">
            <a:spAutoFit/>
          </a:bodyPr>
          <a:lstStyle/>
          <a:p>
            <a:pPr algn="ctr" fontAlgn="base">
              <a:spcBef>
                <a:spcPct val="0"/>
              </a:spcBef>
              <a:spcAft>
                <a:spcPct val="0"/>
              </a:spcAft>
              <a:defRPr/>
            </a:pPr>
            <a:r>
              <a:rPr lang="es-ES" sz="2800" b="1" dirty="0">
                <a:solidFill>
                  <a:srgbClr val="EFF274">
                    <a:lumMod val="20000"/>
                    <a:lumOff val="80000"/>
                  </a:srgbClr>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Se acercó luego el que había recibido dos talentos y dijo: «Señor, dos talentos me dejaste, mira he ganado otros dos».</a:t>
            </a:r>
          </a:p>
        </p:txBody>
      </p:sp>
    </p:spTree>
    <p:extLst>
      <p:ext uri="{BB962C8B-B14F-4D97-AF65-F5344CB8AC3E}">
        <p14:creationId xmlns:p14="http://schemas.microsoft.com/office/powerpoint/2010/main" val="399264607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62499"/>
                                        </p:tgtEl>
                                        <p:attrNameLst>
                                          <p:attrName>style.visibility</p:attrName>
                                        </p:attrNameLst>
                                      </p:cBhvr>
                                      <p:to>
                                        <p:strVal val="visible"/>
                                      </p:to>
                                    </p:set>
                                    <p:anim calcmode="lin" valueType="num">
                                      <p:cBhvr>
                                        <p:cTn id="7" dur="500" fill="hold"/>
                                        <p:tgtEl>
                                          <p:spTgt spid="36249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62499"/>
                                        </p:tgtEl>
                                        <p:attrNameLst>
                                          <p:attrName>ppt_y</p:attrName>
                                        </p:attrNameLst>
                                      </p:cBhvr>
                                      <p:tavLst>
                                        <p:tav tm="0">
                                          <p:val>
                                            <p:strVal val="#ppt_y"/>
                                          </p:val>
                                        </p:tav>
                                        <p:tav tm="100000">
                                          <p:val>
                                            <p:strVal val="#ppt_y"/>
                                          </p:val>
                                        </p:tav>
                                      </p:tavLst>
                                    </p:anim>
                                    <p:anim calcmode="lin" valueType="num">
                                      <p:cBhvr>
                                        <p:cTn id="9" dur="500" fill="hold"/>
                                        <p:tgtEl>
                                          <p:spTgt spid="36249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6249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62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449362"/>
            <a:ext cx="8438606" cy="6012398"/>
          </a:xfrm>
          <a:prstGeom prst="rect">
            <a:avLst/>
          </a:prstGeom>
        </p:spPr>
      </p:pic>
      <p:sp>
        <p:nvSpPr>
          <p:cNvPr id="4" name="Rectangle 3"/>
          <p:cNvSpPr>
            <a:spLocks noChangeArrowheads="1"/>
          </p:cNvSpPr>
          <p:nvPr/>
        </p:nvSpPr>
        <p:spPr bwMode="auto">
          <a:xfrm>
            <a:off x="913095" y="1113568"/>
            <a:ext cx="3854928" cy="4401205"/>
          </a:xfrm>
          <a:prstGeom prst="rect">
            <a:avLst/>
          </a:prstGeom>
          <a:noFill/>
          <a:ln>
            <a:noFill/>
          </a:ln>
          <a:effectLst/>
          <a:extLst/>
        </p:spPr>
        <p:txBody>
          <a:bodyPr wrap="square">
            <a:spAutoFit/>
          </a:bodyPr>
          <a:lstStyle/>
          <a:p>
            <a:pPr algn="ctr" fontAlgn="base">
              <a:spcBef>
                <a:spcPct val="0"/>
              </a:spcBef>
              <a:spcAft>
                <a:spcPct val="0"/>
              </a:spcAft>
              <a:defRPr/>
            </a:pPr>
            <a:r>
              <a:rPr lang="es-ES" sz="28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itchFamily="66" charset="0"/>
              </a:rPr>
              <a:t>Su señor le dijo:</a:t>
            </a:r>
          </a:p>
          <a:p>
            <a:pPr algn="ctr" fontAlgn="base">
              <a:spcBef>
                <a:spcPct val="0"/>
              </a:spcBef>
              <a:spcAft>
                <a:spcPct val="0"/>
              </a:spcAft>
              <a:defRPr/>
            </a:pPr>
            <a:r>
              <a:rPr lang="es-PE" sz="28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itchFamily="66" charset="0"/>
              </a:rPr>
              <a:t>«Muy bien. Eres un empleado fiel y cumplidor; como has sido fiel en lo poco, te daré un cargo importante; pasa al banquete de tu señor». </a:t>
            </a:r>
          </a:p>
          <a:p>
            <a:pPr algn="ctr" fontAlgn="base">
              <a:spcBef>
                <a:spcPct val="0"/>
              </a:spcBef>
              <a:spcAft>
                <a:spcPct val="0"/>
              </a:spcAft>
              <a:defRPr/>
            </a:pPr>
            <a:endParaRPr lang="es-ES" sz="28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6998412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401" y="480121"/>
            <a:ext cx="8407256" cy="5972930"/>
          </a:xfrm>
          <a:prstGeom prst="rect">
            <a:avLst/>
          </a:prstGeom>
        </p:spPr>
      </p:pic>
      <p:sp>
        <p:nvSpPr>
          <p:cNvPr id="264201" name="Rectangle 9"/>
          <p:cNvSpPr>
            <a:spLocks noChangeArrowheads="1"/>
          </p:cNvSpPr>
          <p:nvPr/>
        </p:nvSpPr>
        <p:spPr bwMode="auto">
          <a:xfrm>
            <a:off x="1017663" y="790473"/>
            <a:ext cx="3574366" cy="4524315"/>
          </a:xfrm>
          <a:prstGeom prst="rect">
            <a:avLst/>
          </a:prstGeom>
          <a:noFill/>
          <a:ln>
            <a:noFill/>
          </a:ln>
          <a:effectLst/>
          <a:extLst/>
        </p:spPr>
        <p:txBody>
          <a:bodyPr wrap="square">
            <a:spAutoFit/>
          </a:bodyPr>
          <a:lstStyle/>
          <a:p>
            <a:pPr algn="ctr" fontAlgn="base">
              <a:spcBef>
                <a:spcPct val="0"/>
              </a:spcBef>
              <a:spcAft>
                <a:spcPct val="0"/>
              </a:spcAft>
              <a:defRPr/>
            </a:pPr>
            <a:r>
              <a:rPr lang="es-ES" sz="24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Finalmente se acercó el que había recibido un talento y dijo: </a:t>
            </a:r>
            <a:r>
              <a:rPr lang="es-PE" sz="24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«Señor, sabía que eres exigente, que </a:t>
            </a:r>
            <a:r>
              <a:rPr lang="es-PE" sz="24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cosechas </a:t>
            </a:r>
            <a:r>
              <a:rPr lang="es-PE" sz="24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donde no siembras y </a:t>
            </a:r>
            <a:r>
              <a:rPr lang="es-PE" sz="24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recoges </a:t>
            </a:r>
            <a:r>
              <a:rPr lang="es-PE" sz="24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donde no esparces, </a:t>
            </a:r>
            <a:r>
              <a:rPr lang="es-ES" sz="24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tuve miedo y fui a esconder mi talento bajo tierra. </a:t>
            </a:r>
          </a:p>
          <a:p>
            <a:pPr algn="ctr" fontAlgn="base">
              <a:spcBef>
                <a:spcPct val="0"/>
              </a:spcBef>
              <a:spcAft>
                <a:spcPct val="0"/>
              </a:spcAft>
              <a:defRPr/>
            </a:pPr>
            <a:r>
              <a:rPr lang="es-ES" sz="24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Aquí tienes lo tuyo». </a:t>
            </a:r>
          </a:p>
        </p:txBody>
      </p:sp>
    </p:spTree>
    <p:extLst>
      <p:ext uri="{BB962C8B-B14F-4D97-AF65-F5344CB8AC3E}">
        <p14:creationId xmlns:p14="http://schemas.microsoft.com/office/powerpoint/2010/main" val="276714441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4201"/>
                                        </p:tgtEl>
                                        <p:attrNameLst>
                                          <p:attrName>style.visibility</p:attrName>
                                        </p:attrNameLst>
                                      </p:cBhvr>
                                      <p:to>
                                        <p:strVal val="visible"/>
                                      </p:to>
                                    </p:set>
                                    <p:anim calcmode="lin" valueType="num">
                                      <p:cBhvr>
                                        <p:cTn id="7" dur="500" fill="hold"/>
                                        <p:tgtEl>
                                          <p:spTgt spid="26420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4201"/>
                                        </p:tgtEl>
                                        <p:attrNameLst>
                                          <p:attrName>ppt_y</p:attrName>
                                        </p:attrNameLst>
                                      </p:cBhvr>
                                      <p:tavLst>
                                        <p:tav tm="0">
                                          <p:val>
                                            <p:strVal val="#ppt_y"/>
                                          </p:val>
                                        </p:tav>
                                        <p:tav tm="100000">
                                          <p:val>
                                            <p:strVal val="#ppt_y"/>
                                          </p:val>
                                        </p:tav>
                                      </p:tavLst>
                                    </p:anim>
                                    <p:anim calcmode="lin" valueType="num">
                                      <p:cBhvr>
                                        <p:cTn id="9" dur="500" fill="hold"/>
                                        <p:tgtEl>
                                          <p:spTgt spid="26420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420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4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95082"/>
            <a:ext cx="8362406" cy="5905718"/>
          </a:xfrm>
          <a:prstGeom prst="rect">
            <a:avLst/>
          </a:prstGeom>
        </p:spPr>
      </p:pic>
      <p:sp>
        <p:nvSpPr>
          <p:cNvPr id="363523" name="Rectangle 3"/>
          <p:cNvSpPr>
            <a:spLocks noChangeArrowheads="1"/>
          </p:cNvSpPr>
          <p:nvPr/>
        </p:nvSpPr>
        <p:spPr bwMode="auto">
          <a:xfrm>
            <a:off x="931820" y="679263"/>
            <a:ext cx="3910145" cy="4832092"/>
          </a:xfrm>
          <a:prstGeom prst="rect">
            <a:avLst/>
          </a:prstGeom>
          <a:noFill/>
          <a:ln>
            <a:noFill/>
          </a:ln>
          <a:effectLst/>
          <a:extLst/>
        </p:spPr>
        <p:txBody>
          <a:bodyPr wrap="square">
            <a:spAutoFit/>
          </a:bodyPr>
          <a:lstStyle/>
          <a:p>
            <a:pPr algn="ctr" fontAlgn="base">
              <a:spcBef>
                <a:spcPct val="0"/>
              </a:spcBef>
              <a:spcAft>
                <a:spcPct val="0"/>
              </a:spcAft>
              <a:defRPr/>
            </a:pPr>
            <a:r>
              <a:rPr lang="es-ES" sz="22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El Señor le respondió: «Eres un empleado negligente y holgazán. </a:t>
            </a:r>
            <a:r>
              <a:rPr lang="es-ES" sz="22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           ¿</a:t>
            </a:r>
            <a:r>
              <a:rPr lang="es-ES" sz="22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Con que sabías que </a:t>
            </a:r>
            <a:r>
              <a:rPr lang="es-ES" sz="22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 cosecho </a:t>
            </a:r>
            <a:r>
              <a:rPr lang="es-ES" sz="22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donde no siembro </a:t>
            </a:r>
            <a:r>
              <a:rPr lang="es-ES" sz="22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 y </a:t>
            </a:r>
            <a:r>
              <a:rPr lang="es-ES" sz="22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recojo donde no </a:t>
            </a:r>
            <a:r>
              <a:rPr lang="es-ES" sz="22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                 esparzo</a:t>
            </a:r>
            <a:r>
              <a:rPr lang="es-ES" sz="22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 Pues debías </a:t>
            </a:r>
            <a:r>
              <a:rPr lang="es-ES" sz="22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  haber puesto </a:t>
            </a:r>
            <a:r>
              <a:rPr lang="es-ES" sz="22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mi dinero </a:t>
            </a:r>
            <a:r>
              <a:rPr lang="es-ES" sz="22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  en </a:t>
            </a:r>
            <a:r>
              <a:rPr lang="es-ES" sz="22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el banco, para que, </a:t>
            </a:r>
            <a:r>
              <a:rPr lang="es-ES" sz="22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          al </a:t>
            </a:r>
            <a:r>
              <a:rPr lang="es-ES" sz="22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volver yo, pudiera recoger lo mío con los intereses. Quítenle el talento y dénselo al que tiene </a:t>
            </a:r>
            <a:r>
              <a:rPr lang="es-ES" sz="22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diez</a:t>
            </a:r>
            <a:endParaRPr lang="es-ES" sz="2200" b="1" spc="5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280976151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63523"/>
                                        </p:tgtEl>
                                        <p:attrNameLst>
                                          <p:attrName>style.visibility</p:attrName>
                                        </p:attrNameLst>
                                      </p:cBhvr>
                                      <p:to>
                                        <p:strVal val="visible"/>
                                      </p:to>
                                    </p:set>
                                    <p:anim calcmode="lin" valueType="num">
                                      <p:cBhvr>
                                        <p:cTn id="7" dur="500" fill="hold"/>
                                        <p:tgtEl>
                                          <p:spTgt spid="3635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63523"/>
                                        </p:tgtEl>
                                        <p:attrNameLst>
                                          <p:attrName>ppt_y</p:attrName>
                                        </p:attrNameLst>
                                      </p:cBhvr>
                                      <p:tavLst>
                                        <p:tav tm="0">
                                          <p:val>
                                            <p:strVal val="#ppt_y"/>
                                          </p:val>
                                        </p:tav>
                                        <p:tav tm="100000">
                                          <p:val>
                                            <p:strVal val="#ppt_y"/>
                                          </p:val>
                                        </p:tav>
                                      </p:tavLst>
                                    </p:anim>
                                    <p:anim calcmode="lin" valueType="num">
                                      <p:cBhvr>
                                        <p:cTn id="9" dur="500" fill="hold"/>
                                        <p:tgtEl>
                                          <p:spTgt spid="3635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635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63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501" y="539931"/>
            <a:ext cx="8209280" cy="5795578"/>
          </a:xfrm>
          <a:prstGeom prst="rect">
            <a:avLst/>
          </a:prstGeom>
          <a:scene3d>
            <a:camera prst="orthographicFront"/>
            <a:lightRig rig="threePt" dir="t"/>
          </a:scene3d>
          <a:sp3d>
            <a:bevelT prst="relaxedInset"/>
          </a:sp3d>
        </p:spPr>
      </p:pic>
      <p:grpSp>
        <p:nvGrpSpPr>
          <p:cNvPr id="11" name="Group 2"/>
          <p:cNvGrpSpPr>
            <a:grpSpLocks/>
          </p:cNvGrpSpPr>
          <p:nvPr/>
        </p:nvGrpSpPr>
        <p:grpSpPr bwMode="auto">
          <a:xfrm>
            <a:off x="566288" y="585890"/>
            <a:ext cx="4392295" cy="728755"/>
            <a:chOff x="802" y="542"/>
            <a:chExt cx="6917" cy="871"/>
          </a:xfrm>
        </p:grpSpPr>
        <p:sp>
          <p:nvSpPr>
            <p:cNvPr id="12" name="Rectangle 3"/>
            <p:cNvSpPr>
              <a:spLocks noChangeArrowheads="1"/>
            </p:cNvSpPr>
            <p:nvPr/>
          </p:nvSpPr>
          <p:spPr bwMode="auto">
            <a:xfrm>
              <a:off x="802" y="714"/>
              <a:ext cx="6917" cy="699"/>
            </a:xfrm>
            <a:prstGeom prst="rect">
              <a:avLst/>
            </a:prstGeom>
            <a:solidFill>
              <a:srgbClr val="19A00C"/>
            </a:solidFill>
            <a:ln w="12700">
              <a:solidFill>
                <a:srgbClr val="FFFF00"/>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s-PE" sz="2400" dirty="0">
                <a:solidFill>
                  <a:prstClr val="black"/>
                </a:solidFill>
                <a:latin typeface="Times New Roman" pitchFamily="18" charset="0"/>
                <a:cs typeface="Times New Roman" pitchFamily="18" charset="0"/>
              </a:endParaRPr>
            </a:p>
          </p:txBody>
        </p:sp>
        <p:sp>
          <p:nvSpPr>
            <p:cNvPr id="13" name="Text Box 4"/>
            <p:cNvSpPr txBox="1">
              <a:spLocks noChangeArrowheads="1"/>
            </p:cNvSpPr>
            <p:nvPr/>
          </p:nvSpPr>
          <p:spPr bwMode="auto">
            <a:xfrm>
              <a:off x="1742" y="611"/>
              <a:ext cx="5582" cy="618"/>
            </a:xfrm>
            <a:prstGeom prst="rect">
              <a:avLst/>
            </a:prstGeom>
            <a:solidFill>
              <a:srgbClr val="FFFFFF"/>
            </a:solidFill>
            <a:ln w="9525">
              <a:solidFill>
                <a:srgbClr val="FFFF00"/>
              </a:solid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defRPr/>
              </a:pPr>
              <a:r>
                <a:rPr lang="es-PE" sz="1100" b="1" dirty="0">
                  <a:solidFill>
                    <a:srgbClr val="E2CAFF">
                      <a:lumMod val="25000"/>
                    </a:srgbClr>
                  </a:solidFill>
                  <a:latin typeface="Arial Rounded MT Bold" panose="020F0704030504030204" pitchFamily="34" charset="0"/>
                  <a:cs typeface="Times New Roman" pitchFamily="18" charset="0"/>
                </a:rPr>
                <a:t>LECTIO DIVINA –DOMINGO  33 TO. - “A”</a:t>
              </a:r>
            </a:p>
            <a:p>
              <a:pPr algn="r" eaLnBrk="0" fontAlgn="base" hangingPunct="0">
                <a:spcBef>
                  <a:spcPct val="0"/>
                </a:spcBef>
                <a:spcAft>
                  <a:spcPct val="0"/>
                </a:spcAft>
                <a:defRPr/>
              </a:pPr>
              <a:r>
                <a:rPr lang="es-PE" sz="1000" b="1" dirty="0">
                  <a:solidFill>
                    <a:srgbClr val="FF0000"/>
                  </a:solidFill>
                  <a:effectLst>
                    <a:outerShdw blurRad="38100" dist="38100" dir="2700000" algn="tl">
                      <a:srgbClr val="000000">
                        <a:alpha val="43137"/>
                      </a:srgbClr>
                    </a:outerShdw>
                  </a:effectLst>
                  <a:latin typeface="Arial Rounded MT Bold" panose="020F0704030504030204" pitchFamily="34" charset="0"/>
                  <a:cs typeface="Times New Roman" pitchFamily="18" charset="0"/>
                </a:rPr>
                <a:t>ENTRA EN EL GOZO DE TU SEÑOR</a:t>
              </a:r>
              <a:endParaRPr lang="es-PE"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 name="Image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 y="542"/>
              <a:ext cx="874" cy="866"/>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Box 6"/>
          <p:cNvSpPr txBox="1">
            <a:spLocks noChangeArrowheads="1"/>
          </p:cNvSpPr>
          <p:nvPr/>
        </p:nvSpPr>
        <p:spPr bwMode="auto">
          <a:xfrm>
            <a:off x="5261770" y="643621"/>
            <a:ext cx="3558685" cy="461665"/>
          </a:xfrm>
          <a:prstGeom prst="rect">
            <a:avLst/>
          </a:prstGeom>
          <a:noFill/>
          <a:ln>
            <a:noFill/>
          </a:ln>
          <a:effectLs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fontAlgn="base" hangingPunct="1">
              <a:spcBef>
                <a:spcPct val="0"/>
              </a:spcBef>
              <a:spcAft>
                <a:spcPct val="0"/>
              </a:spcAft>
              <a:defRPr/>
            </a:pPr>
            <a:r>
              <a:rPr lang="es-ES" spc="50" dirty="0">
                <a:ln w="11430"/>
                <a:gradFill>
                  <a:gsLst>
                    <a:gs pos="25000">
                      <a:srgbClr val="FFFFCC">
                        <a:satMod val="155000"/>
                      </a:srgbClr>
                    </a:gs>
                    <a:gs pos="100000">
                      <a:srgbClr val="FFFFCC">
                        <a:shade val="45000"/>
                        <a:satMod val="165000"/>
                      </a:srgbClr>
                    </a:gs>
                  </a:gsLst>
                  <a:lin ang="5400000"/>
                </a:gradFill>
                <a:effectLst>
                  <a:outerShdw blurRad="76200" dist="50800" dir="5400000" algn="tl" rotWithShape="0">
                    <a:srgbClr val="000000">
                      <a:alpha val="65000"/>
                    </a:srgbClr>
                  </a:outerShdw>
                </a:effectLst>
                <a:latin typeface="Comic Sans MS" pitchFamily="66" charset="0"/>
              </a:rPr>
              <a:t>S. Mateo </a:t>
            </a:r>
            <a:r>
              <a:rPr lang="es-ES" spc="50" dirty="0" smtClean="0">
                <a:ln w="11430"/>
                <a:gradFill>
                  <a:gsLst>
                    <a:gs pos="25000">
                      <a:srgbClr val="FFFFCC">
                        <a:satMod val="155000"/>
                      </a:srgbClr>
                    </a:gs>
                    <a:gs pos="100000">
                      <a:srgbClr val="FFFFCC">
                        <a:shade val="45000"/>
                        <a:satMod val="165000"/>
                      </a:srgbClr>
                    </a:gs>
                  </a:gsLst>
                  <a:lin ang="5400000"/>
                </a:gradFill>
                <a:effectLst>
                  <a:outerShdw blurRad="76200" dist="50800" dir="5400000" algn="tl" rotWithShape="0">
                    <a:srgbClr val="000000">
                      <a:alpha val="65000"/>
                    </a:srgbClr>
                  </a:outerShdw>
                </a:effectLst>
                <a:latin typeface="Comic Sans MS" pitchFamily="66" charset="0"/>
              </a:rPr>
              <a:t>25, 14 </a:t>
            </a:r>
            <a:r>
              <a:rPr lang="es-ES" spc="50" dirty="0">
                <a:ln w="11430"/>
                <a:gradFill>
                  <a:gsLst>
                    <a:gs pos="25000">
                      <a:srgbClr val="FFFFCC">
                        <a:satMod val="155000"/>
                      </a:srgbClr>
                    </a:gs>
                    <a:gs pos="100000">
                      <a:srgbClr val="FFFFCC">
                        <a:shade val="45000"/>
                        <a:satMod val="165000"/>
                      </a:srgbClr>
                    </a:gs>
                  </a:gsLst>
                  <a:lin ang="5400000"/>
                </a:gradFill>
                <a:effectLst>
                  <a:outerShdw blurRad="76200" dist="50800" dir="5400000" algn="tl" rotWithShape="0">
                    <a:srgbClr val="000000">
                      <a:alpha val="65000"/>
                    </a:srgbClr>
                  </a:outerShdw>
                </a:effectLst>
                <a:latin typeface="Comic Sans MS" pitchFamily="66" charset="0"/>
              </a:rPr>
              <a:t>-30</a:t>
            </a:r>
          </a:p>
        </p:txBody>
      </p:sp>
      <p:sp>
        <p:nvSpPr>
          <p:cNvPr id="16" name="WordArt 24" descr="5FM"/>
          <p:cNvSpPr>
            <a:spLocks noChangeArrowheads="1" noChangeShapeType="1" noTextEdit="1"/>
          </p:cNvSpPr>
          <p:nvPr/>
        </p:nvSpPr>
        <p:spPr bwMode="auto">
          <a:xfrm>
            <a:off x="1968148" y="3127405"/>
            <a:ext cx="5782492" cy="106141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ArchUp">
              <a:avLst/>
            </a:prstTxWarp>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defRPr/>
            </a:pPr>
            <a:r>
              <a:rPr lang="es-PE" sz="100" b="1" kern="10" dirty="0">
                <a:ln w="50800"/>
                <a:solidFill>
                  <a:srgbClr val="EFF274">
                    <a:lumMod val="40000"/>
                    <a:lumOff val="60000"/>
                  </a:srgbClr>
                </a:solidFill>
                <a:effectLst>
                  <a:outerShdw blurRad="50800" dist="76200" dir="18900000" algn="bl" rotWithShape="0">
                    <a:srgbClr val="C00000"/>
                  </a:outerShdw>
                </a:effectLst>
                <a:latin typeface="Algerian" panose="04020705040A02060702" pitchFamily="82" charset="0"/>
                <a:cs typeface="Arial"/>
              </a:rPr>
              <a:t>Entra </a:t>
            </a:r>
            <a:r>
              <a:rPr lang="es-PE" sz="100" b="1" kern="10" dirty="0">
                <a:ln w="50800"/>
                <a:solidFill>
                  <a:srgbClr val="EFF274">
                    <a:lumMod val="40000"/>
                    <a:lumOff val="60000"/>
                  </a:srgbClr>
                </a:solidFill>
                <a:effectLst>
                  <a:outerShdw blurRad="50800" dist="76200" dir="18900000" algn="bl" rotWithShape="0">
                    <a:srgbClr val="C00000"/>
                  </a:outerShdw>
                </a:effectLst>
                <a:latin typeface="Algerian" panose="04020705040A02060702" pitchFamily="82" charset="0"/>
                <a:cs typeface="Arial"/>
              </a:rPr>
              <a:t>en el </a:t>
            </a:r>
            <a:endParaRPr lang="es-PE" sz="100" b="1" kern="10" dirty="0">
              <a:ln w="50800"/>
              <a:solidFill>
                <a:srgbClr val="EFF274">
                  <a:lumMod val="40000"/>
                  <a:lumOff val="60000"/>
                </a:srgbClr>
              </a:solidFill>
              <a:effectLst>
                <a:outerShdw blurRad="50800" dist="76200" dir="18900000" algn="bl" rotWithShape="0">
                  <a:srgbClr val="C00000"/>
                </a:outerShdw>
              </a:effectLst>
              <a:latin typeface="Algerian" panose="04020705040A02060702" pitchFamily="82" charset="0"/>
              <a:cs typeface="Arial"/>
            </a:endParaRPr>
          </a:p>
          <a:p>
            <a:pPr algn="ctr" fontAlgn="base">
              <a:spcBef>
                <a:spcPct val="0"/>
              </a:spcBef>
              <a:spcAft>
                <a:spcPct val="0"/>
              </a:spcAft>
              <a:defRPr/>
            </a:pPr>
            <a:r>
              <a:rPr lang="es-PE" sz="100" b="1" kern="10" dirty="0">
                <a:ln w="50800"/>
                <a:solidFill>
                  <a:srgbClr val="EFF274">
                    <a:lumMod val="40000"/>
                    <a:lumOff val="60000"/>
                  </a:srgbClr>
                </a:solidFill>
                <a:effectLst>
                  <a:outerShdw blurRad="50800" dist="76200" dir="18900000" algn="bl" rotWithShape="0">
                    <a:srgbClr val="C00000"/>
                  </a:outerShdw>
                </a:effectLst>
                <a:latin typeface="Algerian" panose="04020705040A02060702" pitchFamily="82" charset="0"/>
                <a:cs typeface="Arial"/>
              </a:rPr>
              <a:t> </a:t>
            </a:r>
            <a:r>
              <a:rPr lang="es-PE" sz="100" b="1" kern="10" dirty="0">
                <a:ln w="50800"/>
                <a:solidFill>
                  <a:srgbClr val="EFF274">
                    <a:lumMod val="40000"/>
                    <a:lumOff val="60000"/>
                  </a:srgbClr>
                </a:solidFill>
                <a:effectLst>
                  <a:outerShdw blurRad="50800" dist="76200" dir="18900000" algn="bl" rotWithShape="0">
                    <a:srgbClr val="C00000"/>
                  </a:outerShdw>
                </a:effectLst>
                <a:latin typeface="Algerian" panose="04020705040A02060702" pitchFamily="82" charset="0"/>
                <a:cs typeface="Arial"/>
              </a:rPr>
              <a:t>gozo </a:t>
            </a:r>
            <a:r>
              <a:rPr lang="es-PE" sz="100" b="1" kern="10" dirty="0">
                <a:ln w="50800"/>
                <a:solidFill>
                  <a:srgbClr val="EFF274">
                    <a:lumMod val="40000"/>
                    <a:lumOff val="60000"/>
                  </a:srgbClr>
                </a:solidFill>
                <a:effectLst>
                  <a:outerShdw blurRad="50800" dist="76200" dir="18900000" algn="bl" rotWithShape="0">
                    <a:srgbClr val="C00000"/>
                  </a:outerShdw>
                </a:effectLst>
                <a:latin typeface="Algerian" panose="04020705040A02060702" pitchFamily="82" charset="0"/>
                <a:cs typeface="Arial"/>
              </a:rPr>
              <a:t>de tu señor</a:t>
            </a:r>
            <a:endParaRPr lang="es-PE" sz="100" b="1" kern="10" dirty="0">
              <a:ln w="50800"/>
              <a:solidFill>
                <a:srgbClr val="EFF274">
                  <a:lumMod val="40000"/>
                  <a:lumOff val="60000"/>
                </a:srgbClr>
              </a:solidFill>
              <a:effectLst>
                <a:outerShdw blurRad="50800" dist="76200" dir="18900000" algn="bl" rotWithShape="0">
                  <a:srgbClr val="C00000"/>
                </a:outerShdw>
              </a:effectLst>
              <a:latin typeface="Algerian" panose="04020705040A02060702" pitchFamily="82" charset="0"/>
              <a:cs typeface="Arial"/>
            </a:endParaRPr>
          </a:p>
        </p:txBody>
      </p:sp>
      <p:sp>
        <p:nvSpPr>
          <p:cNvPr id="17" name="Text Box 7"/>
          <p:cNvSpPr txBox="1">
            <a:spLocks noChangeArrowheads="1"/>
          </p:cNvSpPr>
          <p:nvPr/>
        </p:nvSpPr>
        <p:spPr bwMode="auto">
          <a:xfrm>
            <a:off x="5561590" y="5966176"/>
            <a:ext cx="3134191" cy="36933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fontAlgn="base" hangingPunct="0">
              <a:spcBef>
                <a:spcPct val="0"/>
              </a:spcBef>
              <a:spcAft>
                <a:spcPct val="0"/>
              </a:spcAft>
              <a:defRPr/>
            </a:pPr>
            <a:r>
              <a:rPr lang="ca-ES" b="1" i="1" dirty="0">
                <a:solidFill>
                  <a:srgbClr val="EFF274">
                    <a:lumMod val="20000"/>
                    <a:lumOff val="80000"/>
                  </a:srgbClr>
                </a:solidFill>
                <a:latin typeface="Comic Sans MS" pitchFamily="66" charset="0"/>
              </a:rPr>
              <a:t>15 </a:t>
            </a:r>
            <a:r>
              <a:rPr lang="ca-ES" b="1" i="1" dirty="0">
                <a:solidFill>
                  <a:srgbClr val="EFF274">
                    <a:lumMod val="20000"/>
                    <a:lumOff val="80000"/>
                  </a:srgbClr>
                </a:solidFill>
                <a:latin typeface="Comic Sans MS" pitchFamily="66" charset="0"/>
              </a:rPr>
              <a:t>de </a:t>
            </a:r>
            <a:r>
              <a:rPr lang="ca-ES" b="1" i="1" dirty="0" err="1">
                <a:solidFill>
                  <a:srgbClr val="EFF274">
                    <a:lumMod val="20000"/>
                    <a:lumOff val="80000"/>
                  </a:srgbClr>
                </a:solidFill>
                <a:latin typeface="Comic Sans MS" pitchFamily="66" charset="0"/>
              </a:rPr>
              <a:t>noviembre</a:t>
            </a:r>
            <a:r>
              <a:rPr lang="ca-ES" b="1" i="1" dirty="0">
                <a:solidFill>
                  <a:srgbClr val="EFF274">
                    <a:lumMod val="20000"/>
                    <a:lumOff val="80000"/>
                  </a:srgbClr>
                </a:solidFill>
                <a:latin typeface="Comic Sans MS" pitchFamily="66" charset="0"/>
              </a:rPr>
              <a:t> de </a:t>
            </a:r>
            <a:r>
              <a:rPr lang="ca-ES" b="1" i="1" dirty="0">
                <a:solidFill>
                  <a:srgbClr val="EFF274">
                    <a:lumMod val="20000"/>
                    <a:lumOff val="80000"/>
                  </a:srgbClr>
                </a:solidFill>
                <a:latin typeface="Comic Sans MS" pitchFamily="66" charset="0"/>
              </a:rPr>
              <a:t>2020</a:t>
            </a:r>
            <a:r>
              <a:rPr lang="ca-ES" i="1" dirty="0">
                <a:solidFill>
                  <a:srgbClr val="EFF274">
                    <a:lumMod val="20000"/>
                    <a:lumOff val="80000"/>
                  </a:srgbClr>
                </a:solidFill>
                <a:effectLst>
                  <a:outerShdw blurRad="38100" dist="38100" dir="2700000" algn="tl">
                    <a:srgbClr val="C0C0C0"/>
                  </a:outerShdw>
                </a:effectLst>
                <a:latin typeface="Comic Sans MS" pitchFamily="66" charset="0"/>
              </a:rPr>
              <a:t> </a:t>
            </a:r>
            <a:endParaRPr lang="ca-ES" i="1" dirty="0">
              <a:solidFill>
                <a:srgbClr val="EFF274">
                  <a:lumMod val="20000"/>
                  <a:lumOff val="80000"/>
                </a:srgbClr>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1111526800"/>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anim calcmode="lin" valueType="num">
                                      <p:cBhvr>
                                        <p:cTn id="8" dur="250" fill="hold"/>
                                        <p:tgtEl>
                                          <p:spTgt spid="15"/>
                                        </p:tgtEl>
                                        <p:attrNameLst>
                                          <p:attrName>ppt_x</p:attrName>
                                        </p:attrNameLst>
                                      </p:cBhvr>
                                      <p:tavLst>
                                        <p:tav tm="0">
                                          <p:val>
                                            <p:strVal val="#ppt_x-.1"/>
                                          </p:val>
                                        </p:tav>
                                        <p:tav tm="100000">
                                          <p:val>
                                            <p:strVal val="#ppt_x"/>
                                          </p:val>
                                        </p:tav>
                                      </p:tavLst>
                                    </p:anim>
                                    <p:anim calcmode="lin" valueType="num">
                                      <p:cBhvr>
                                        <p:cTn id="9" dur="250" fill="hold"/>
                                        <p:tgtEl>
                                          <p:spTgt spid="15"/>
                                        </p:tgtEl>
                                        <p:attrNameLst>
                                          <p:attrName>ppt_y</p:attrName>
                                        </p:attrNameLst>
                                      </p:cBhvr>
                                      <p:tavLst>
                                        <p:tav tm="0">
                                          <p:val>
                                            <p:strVal val="#ppt_y"/>
                                          </p:val>
                                        </p:tav>
                                        <p:tav tm="100000">
                                          <p:val>
                                            <p:strVal val="#ppt_y"/>
                                          </p:val>
                                        </p:tav>
                                      </p:tavLst>
                                    </p:anim>
                                  </p:childTnLst>
                                </p:cTn>
                              </p:par>
                            </p:childTnLst>
                          </p:cTn>
                        </p:par>
                        <p:par>
                          <p:cTn id="10" fill="hold">
                            <p:stCondLst>
                              <p:cond delay="6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Effect transition="in" filter="fade">
                                      <p:cBhvr>
                                        <p:cTn id="13" dur="750"/>
                                        <p:tgtEl>
                                          <p:spTgt spid="16"/>
                                        </p:tgtEl>
                                      </p:cBhvr>
                                    </p:animEffect>
                                    <p:anim calcmode="lin" valueType="num">
                                      <p:cBhvr>
                                        <p:cTn id="14" dur="750" fill="hold"/>
                                        <p:tgtEl>
                                          <p:spTgt spid="16"/>
                                        </p:tgtEl>
                                        <p:attrNameLst>
                                          <p:attrName>ppt_x</p:attrName>
                                        </p:attrNameLst>
                                      </p:cBhvr>
                                      <p:tavLst>
                                        <p:tav tm="0">
                                          <p:val>
                                            <p:strVal val="#ppt_x-.1"/>
                                          </p:val>
                                        </p:tav>
                                        <p:tav tm="100000">
                                          <p:val>
                                            <p:strVal val="#ppt_x"/>
                                          </p:val>
                                        </p:tav>
                                      </p:tavLst>
                                    </p:anim>
                                    <p:anim calcmode="lin" valueType="num">
                                      <p:cBhvr>
                                        <p:cTn id="15" dur="750" fill="hold"/>
                                        <p:tgtEl>
                                          <p:spTgt spid="16"/>
                                        </p:tgtEl>
                                        <p:attrNameLst>
                                          <p:attrName>ppt_y</p:attrName>
                                        </p:attrNameLst>
                                      </p:cBhvr>
                                      <p:tavLst>
                                        <p:tav tm="0">
                                          <p:val>
                                            <p:strVal val="#ppt_y"/>
                                          </p:val>
                                        </p:tav>
                                        <p:tav tm="100000">
                                          <p:val>
                                            <p:strVal val="#ppt_y"/>
                                          </p:val>
                                        </p:tav>
                                      </p:tavLst>
                                    </p:anim>
                                  </p:childTnLst>
                                </p:cTn>
                              </p:par>
                            </p:childTnLst>
                          </p:cTn>
                        </p:par>
                        <p:par>
                          <p:cTn id="16" fill="hold">
                            <p:stCondLst>
                              <p:cond delay="2925"/>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anim calcmode="lin" valueType="num">
                                      <p:cBhvr>
                                        <p:cTn id="20" dur="250" fill="hold"/>
                                        <p:tgtEl>
                                          <p:spTgt spid="17"/>
                                        </p:tgtEl>
                                        <p:attrNameLst>
                                          <p:attrName>ppt_x</p:attrName>
                                        </p:attrNameLst>
                                      </p:cBhvr>
                                      <p:tavLst>
                                        <p:tav tm="0">
                                          <p:val>
                                            <p:strVal val="#ppt_x-.1"/>
                                          </p:val>
                                        </p:tav>
                                        <p:tav tm="100000">
                                          <p:val>
                                            <p:strVal val="#ppt_x"/>
                                          </p:val>
                                        </p:tav>
                                      </p:tavLst>
                                    </p:anim>
                                    <p:anim calcmode="lin" valueType="num">
                                      <p:cBhvr>
                                        <p:cTn id="21" dur="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929" y="460663"/>
            <a:ext cx="8342142" cy="5936673"/>
          </a:xfrm>
          <a:prstGeom prst="rect">
            <a:avLst/>
          </a:prstGeom>
        </p:spPr>
      </p:pic>
      <p:sp>
        <p:nvSpPr>
          <p:cNvPr id="296965" name="WordArt 5"/>
          <p:cNvSpPr>
            <a:spLocks noChangeArrowheads="1" noChangeShapeType="1" noTextEdit="1"/>
          </p:cNvSpPr>
          <p:nvPr/>
        </p:nvSpPr>
        <p:spPr bwMode="auto">
          <a:xfrm>
            <a:off x="3404019" y="5773783"/>
            <a:ext cx="2844800" cy="32178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defRPr/>
            </a:pPr>
            <a:r>
              <a:rPr lang="es-PE" sz="3600" kern="10" dirty="0">
                <a:solidFill>
                  <a:srgbClr val="EFF274">
                    <a:lumMod val="20000"/>
                    <a:lumOff val="80000"/>
                  </a:srgbClr>
                </a:solidFill>
                <a:effectLst>
                  <a:glow rad="63500">
                    <a:srgbClr val="000000">
                      <a:satMod val="175000"/>
                      <a:alpha val="40000"/>
                    </a:srgbClr>
                  </a:glow>
                  <a:outerShdw dist="35921" dir="2700000" algn="ctr" rotWithShape="0">
                    <a:srgbClr val="C0C0C0">
                      <a:alpha val="80000"/>
                    </a:srgbClr>
                  </a:outerShdw>
                </a:effectLst>
                <a:latin typeface="Script MT Bold"/>
              </a:rPr>
              <a:t>Palabra del Señor</a:t>
            </a:r>
          </a:p>
        </p:txBody>
      </p:sp>
      <p:sp>
        <p:nvSpPr>
          <p:cNvPr id="296964" name="Rectangle 4"/>
          <p:cNvSpPr>
            <a:spLocks noChangeArrowheads="1"/>
          </p:cNvSpPr>
          <p:nvPr/>
        </p:nvSpPr>
        <p:spPr bwMode="auto">
          <a:xfrm>
            <a:off x="1057232" y="1168433"/>
            <a:ext cx="3558311" cy="3416320"/>
          </a:xfrm>
          <a:prstGeom prst="rect">
            <a:avLst/>
          </a:prstGeom>
          <a:noFill/>
          <a:ln>
            <a:noFill/>
          </a:ln>
          <a:effectLst/>
          <a:extLst/>
        </p:spPr>
        <p:txBody>
          <a:bodyPr wrap="square">
            <a:spAutoFit/>
          </a:bodyPr>
          <a:lstStyle/>
          <a:p>
            <a:pPr algn="ctr" fontAlgn="base">
              <a:spcBef>
                <a:spcPct val="0"/>
              </a:spcBef>
              <a:spcAft>
                <a:spcPct val="0"/>
              </a:spcAft>
              <a:defRPr/>
            </a:pPr>
            <a:r>
              <a:rPr lang="es-ES" sz="2400" dirty="0">
                <a:solidFill>
                  <a:srgbClr val="EFF274">
                    <a:lumMod val="20000"/>
                    <a:lumOff val="80000"/>
                  </a:srgbClr>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cs typeface="Times New Roman" pitchFamily="18" charset="0"/>
              </a:rPr>
              <a:t>Porque al que tiene se le dará y le sobrará,  pero al que no tiene se le quitará hasta lo que tiene. </a:t>
            </a:r>
            <a:r>
              <a:rPr lang="es-PE" sz="2400" dirty="0">
                <a:solidFill>
                  <a:srgbClr val="EFF274">
                    <a:lumMod val="20000"/>
                    <a:lumOff val="80000"/>
                  </a:srgbClr>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cs typeface="Times New Roman" pitchFamily="18" charset="0"/>
              </a:rPr>
              <a:t>Y a ese empleado inútil échenlo fuera,  a las tinieblas; allí será el llanto y el rechinar de dientes».</a:t>
            </a:r>
            <a:endParaRPr lang="es-ES" sz="2400" dirty="0">
              <a:solidFill>
                <a:srgbClr val="EFF274">
                  <a:lumMod val="20000"/>
                  <a:lumOff val="80000"/>
                </a:srgbClr>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426203426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6964"/>
                                        </p:tgtEl>
                                        <p:attrNameLst>
                                          <p:attrName>style.visibility</p:attrName>
                                        </p:attrNameLst>
                                      </p:cBhvr>
                                      <p:to>
                                        <p:strVal val="visible"/>
                                      </p:to>
                                    </p:set>
                                    <p:anim calcmode="lin" valueType="num">
                                      <p:cBhvr>
                                        <p:cTn id="7" dur="500" fill="hold"/>
                                        <p:tgtEl>
                                          <p:spTgt spid="2969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6964"/>
                                        </p:tgtEl>
                                        <p:attrNameLst>
                                          <p:attrName>ppt_y</p:attrName>
                                        </p:attrNameLst>
                                      </p:cBhvr>
                                      <p:tavLst>
                                        <p:tav tm="0">
                                          <p:val>
                                            <p:strVal val="#ppt_y"/>
                                          </p:val>
                                        </p:tav>
                                        <p:tav tm="100000">
                                          <p:val>
                                            <p:strVal val="#ppt_y"/>
                                          </p:val>
                                        </p:tav>
                                      </p:tavLst>
                                    </p:anim>
                                    <p:anim calcmode="lin" valueType="num">
                                      <p:cBhvr>
                                        <p:cTn id="9" dur="500" fill="hold"/>
                                        <p:tgtEl>
                                          <p:spTgt spid="2969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69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6964"/>
                                        </p:tgtEl>
                                      </p:cBhvr>
                                    </p:animEffect>
                                  </p:childTnLst>
                                </p:cTn>
                              </p:par>
                            </p:childTnLst>
                          </p:cTn>
                        </p:par>
                        <p:par>
                          <p:cTn id="12" fill="hold">
                            <p:stCondLst>
                              <p:cond delay="85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96965"/>
                                        </p:tgtEl>
                                        <p:attrNameLst>
                                          <p:attrName>style.visibility</p:attrName>
                                        </p:attrNameLst>
                                      </p:cBhvr>
                                      <p:to>
                                        <p:strVal val="visible"/>
                                      </p:to>
                                    </p:set>
                                    <p:anim calcmode="lin" valueType="num">
                                      <p:cBhvr>
                                        <p:cTn id="15" dur="500" fill="hold"/>
                                        <p:tgtEl>
                                          <p:spTgt spid="29696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96965"/>
                                        </p:tgtEl>
                                        <p:attrNameLst>
                                          <p:attrName>ppt_y</p:attrName>
                                        </p:attrNameLst>
                                      </p:cBhvr>
                                      <p:tavLst>
                                        <p:tav tm="0">
                                          <p:val>
                                            <p:strVal val="#ppt_y"/>
                                          </p:val>
                                        </p:tav>
                                        <p:tav tm="100000">
                                          <p:val>
                                            <p:strVal val="#ppt_y"/>
                                          </p:val>
                                        </p:tav>
                                      </p:tavLst>
                                    </p:anim>
                                    <p:anim calcmode="lin" valueType="num">
                                      <p:cBhvr>
                                        <p:cTn id="17" dur="500" fill="hold"/>
                                        <p:tgtEl>
                                          <p:spTgt spid="29696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9696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96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5" grpId="0"/>
      <p:bldP spid="2969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a parábola de los talentos-Mateo 25:14-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18" y="531545"/>
            <a:ext cx="8169819" cy="5817003"/>
          </a:xfrm>
          <a:prstGeom prst="rect">
            <a:avLst/>
          </a:prstGeom>
          <a:noFill/>
          <a:extLst>
            <a:ext uri="{909E8E84-426E-40DD-AFC4-6F175D3DCCD1}">
              <a14:hiddenFill xmlns:a14="http://schemas.microsoft.com/office/drawing/2010/main">
                <a:solidFill>
                  <a:srgbClr val="FFFFFF"/>
                </a:solidFill>
              </a14:hiddenFill>
            </a:ext>
          </a:extLst>
        </p:spPr>
      </p:pic>
      <p:sp>
        <p:nvSpPr>
          <p:cNvPr id="448516" name="WordArt 4"/>
          <p:cNvSpPr>
            <a:spLocks noChangeArrowheads="1" noChangeShapeType="1" noTextEdit="1"/>
          </p:cNvSpPr>
          <p:nvPr/>
        </p:nvSpPr>
        <p:spPr bwMode="auto">
          <a:xfrm>
            <a:off x="809437" y="4734059"/>
            <a:ext cx="6737685" cy="1224136"/>
          </a:xfrm>
          <a:prstGeom prst="rect">
            <a:avLst/>
          </a:prstGeom>
          <a:scene3d>
            <a:camera prst="orthographicFront"/>
            <a:lightRig rig="threePt" dir="t"/>
          </a:scene3d>
          <a:sp3d>
            <a:bevelT prst="angle"/>
          </a:sp3d>
          <a:extLst>
            <a:ext uri="{AF507438-7753-43E0-B8FC-AC1667EBCBE1}">
              <a14:hiddenEffects xmlns:a14="http://schemas.microsoft.com/office/drawing/2010/main">
                <a:effectLst/>
              </a14:hiddenEffects>
            </a:ext>
          </a:extLst>
        </p:spPr>
        <p:txBody>
          <a:bodyPr wrap="none" fromWordArt="1"/>
          <a:lstStyle/>
          <a:p>
            <a:pPr marL="571500" indent="-571500" algn="ctr" fontAlgn="base">
              <a:spcBef>
                <a:spcPct val="0"/>
              </a:spcBef>
              <a:spcAft>
                <a:spcPct val="0"/>
              </a:spcAft>
              <a:buFont typeface="Wingdings" panose="05000000000000000000" pitchFamily="2" charset="2"/>
              <a:buChar char="§"/>
              <a:defRPr/>
            </a:pPr>
            <a:r>
              <a:rPr lang="es-PE" sz="3600" b="1" kern="10" spc="50" dirty="0">
                <a:ln w="13500">
                  <a:solidFill>
                    <a:srgbClr val="9966FF">
                      <a:shade val="2500"/>
                      <a:alpha val="6500"/>
                    </a:srgbClr>
                  </a:solidFill>
                  <a:prstDash val="solid"/>
                </a:ln>
                <a:solidFill>
                  <a:srgbClr val="FFFF00">
                    <a:alpha val="95000"/>
                  </a:srgbClr>
                </a:solidFill>
                <a:effectLst>
                  <a:glow rad="63500">
                    <a:srgbClr val="000000">
                      <a:satMod val="175000"/>
                      <a:alpha val="40000"/>
                    </a:srgbClr>
                  </a:glow>
                  <a:innerShdw blurRad="50900" dist="38500" dir="13500000">
                    <a:srgbClr val="000000">
                      <a:alpha val="60000"/>
                    </a:srgbClr>
                  </a:innerShdw>
                </a:effectLst>
                <a:latin typeface="Cooper Black" panose="0208090404030B020404" pitchFamily="18" charset="0"/>
              </a:rPr>
              <a:t>¿Qué personajes aparecen</a:t>
            </a:r>
          </a:p>
          <a:p>
            <a:pPr algn="ctr" fontAlgn="base">
              <a:spcBef>
                <a:spcPct val="0"/>
              </a:spcBef>
              <a:spcAft>
                <a:spcPct val="0"/>
              </a:spcAft>
              <a:defRPr/>
            </a:pPr>
            <a:r>
              <a:rPr lang="es-PE" sz="3600" b="1" kern="10" spc="50" dirty="0">
                <a:ln w="13500">
                  <a:solidFill>
                    <a:srgbClr val="9966FF">
                      <a:shade val="2500"/>
                      <a:alpha val="6500"/>
                    </a:srgbClr>
                  </a:solidFill>
                  <a:prstDash val="solid"/>
                </a:ln>
                <a:solidFill>
                  <a:srgbClr val="FFFF00">
                    <a:alpha val="95000"/>
                  </a:srgbClr>
                </a:solidFill>
                <a:effectLst>
                  <a:glow rad="63500">
                    <a:srgbClr val="000000">
                      <a:satMod val="175000"/>
                      <a:alpha val="40000"/>
                    </a:srgbClr>
                  </a:glow>
                  <a:innerShdw blurRad="50900" dist="38500" dir="13500000">
                    <a:srgbClr val="000000">
                      <a:alpha val="60000"/>
                    </a:srgbClr>
                  </a:innerShdw>
                </a:effectLst>
                <a:latin typeface="Cooper Black" panose="0208090404030B020404" pitchFamily="18" charset="0"/>
              </a:rPr>
              <a:t> en la parábola? </a:t>
            </a:r>
          </a:p>
          <a:p>
            <a:pPr algn="ctr" fontAlgn="base">
              <a:spcBef>
                <a:spcPct val="0"/>
              </a:spcBef>
              <a:spcAft>
                <a:spcPct val="0"/>
              </a:spcAft>
              <a:defRPr/>
            </a:pPr>
            <a:endParaRPr lang="es-PE" sz="3600" b="1" kern="10" spc="50" dirty="0">
              <a:ln w="13500">
                <a:solidFill>
                  <a:srgbClr val="9966FF">
                    <a:shade val="2500"/>
                    <a:alpha val="6500"/>
                  </a:srgbClr>
                </a:solidFill>
                <a:prstDash val="solid"/>
              </a:ln>
              <a:solidFill>
                <a:srgbClr val="FFFF00">
                  <a:alpha val="95000"/>
                </a:srgbClr>
              </a:solidFill>
              <a:effectLst>
                <a:glow rad="63500">
                  <a:srgbClr val="000000">
                    <a:satMod val="175000"/>
                    <a:alpha val="40000"/>
                  </a:srgbClr>
                </a:glow>
                <a:innerShdw blurRad="50900" dist="38500" dir="13500000">
                  <a:srgbClr val="000000">
                    <a:alpha val="60000"/>
                  </a:srgbClr>
                </a:innerShdw>
              </a:effectLst>
              <a:latin typeface="Cooper Black" panose="0208090404030B020404" pitchFamily="18" charset="0"/>
            </a:endParaRPr>
          </a:p>
        </p:txBody>
      </p:sp>
      <p:sp>
        <p:nvSpPr>
          <p:cNvPr id="5" name="4 Rectángulo"/>
          <p:cNvSpPr/>
          <p:nvPr/>
        </p:nvSpPr>
        <p:spPr>
          <a:xfrm>
            <a:off x="887814" y="488324"/>
            <a:ext cx="7063112" cy="5232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base">
              <a:spcBef>
                <a:spcPct val="0"/>
              </a:spcBef>
              <a:spcAft>
                <a:spcPct val="0"/>
              </a:spcAft>
              <a:defRPr/>
            </a:pPr>
            <a:r>
              <a:rPr lang="es-ES" sz="2800" b="1" cap="all" dirty="0">
                <a:ln>
                  <a:solidFill>
                    <a:sysClr val="windowText" lastClr="000000"/>
                  </a:solidFill>
                </a:ln>
                <a:solidFill>
                  <a:srgbClr val="FF0000"/>
                </a:solidFill>
                <a:effectLst>
                  <a:outerShdw blurRad="19685" dist="12700" dir="5400000" algn="tl" rotWithShape="0">
                    <a:srgbClr val="9966FF">
                      <a:satMod val="130000"/>
                      <a:alpha val="60000"/>
                    </a:srgbClr>
                  </a:outerShdw>
                </a:effectLst>
                <a:latin typeface="AR DARLING" panose="02000000000000000000" pitchFamily="2" charset="0"/>
              </a:rPr>
              <a:t>Preguntas para la Lectura</a:t>
            </a:r>
          </a:p>
        </p:txBody>
      </p:sp>
    </p:spTree>
    <p:extLst>
      <p:ext uri="{BB962C8B-B14F-4D97-AF65-F5344CB8AC3E}">
        <p14:creationId xmlns:p14="http://schemas.microsoft.com/office/powerpoint/2010/main" val="20637116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48516"/>
                                        </p:tgtEl>
                                        <p:attrNameLst>
                                          <p:attrName>style.visibility</p:attrName>
                                        </p:attrNameLst>
                                      </p:cBhvr>
                                      <p:to>
                                        <p:strVal val="visible"/>
                                      </p:to>
                                    </p:set>
                                    <p:anim calcmode="lin" valueType="num">
                                      <p:cBhvr>
                                        <p:cTn id="7" dur="1000" fill="hold"/>
                                        <p:tgtEl>
                                          <p:spTgt spid="448516"/>
                                        </p:tgtEl>
                                        <p:attrNameLst>
                                          <p:attrName>ppt_w</p:attrName>
                                        </p:attrNameLst>
                                      </p:cBhvr>
                                      <p:tavLst>
                                        <p:tav tm="0">
                                          <p:val>
                                            <p:fltVal val="0"/>
                                          </p:val>
                                        </p:tav>
                                        <p:tav tm="100000">
                                          <p:val>
                                            <p:strVal val="#ppt_w"/>
                                          </p:val>
                                        </p:tav>
                                      </p:tavLst>
                                    </p:anim>
                                    <p:anim calcmode="lin" valueType="num">
                                      <p:cBhvr>
                                        <p:cTn id="8" dur="1000" fill="hold"/>
                                        <p:tgtEl>
                                          <p:spTgt spid="448516"/>
                                        </p:tgtEl>
                                        <p:attrNameLst>
                                          <p:attrName>ppt_h</p:attrName>
                                        </p:attrNameLst>
                                      </p:cBhvr>
                                      <p:tavLst>
                                        <p:tav tm="0">
                                          <p:val>
                                            <p:fltVal val="0"/>
                                          </p:val>
                                        </p:tav>
                                        <p:tav tm="100000">
                                          <p:val>
                                            <p:strVal val="#ppt_h"/>
                                          </p:val>
                                        </p:tav>
                                      </p:tavLst>
                                    </p:anim>
                                    <p:anim calcmode="lin" valueType="num">
                                      <p:cBhvr>
                                        <p:cTn id="9" dur="1000" fill="hold"/>
                                        <p:tgtEl>
                                          <p:spTgt spid="448516"/>
                                        </p:tgtEl>
                                        <p:attrNameLst>
                                          <p:attrName>style.rotation</p:attrName>
                                        </p:attrNameLst>
                                      </p:cBhvr>
                                      <p:tavLst>
                                        <p:tav tm="0">
                                          <p:val>
                                            <p:fltVal val="90"/>
                                          </p:val>
                                        </p:tav>
                                        <p:tav tm="100000">
                                          <p:val>
                                            <p:fltVal val="0"/>
                                          </p:val>
                                        </p:tav>
                                      </p:tavLst>
                                    </p:anim>
                                    <p:animEffect transition="in" filter="fade">
                                      <p:cBhvr>
                                        <p:cTn id="10" dur="1000"/>
                                        <p:tgtEl>
                                          <p:spTgt spid="448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939" y="498575"/>
            <a:ext cx="8267923" cy="5893515"/>
          </a:xfrm>
          <a:prstGeom prst="rect">
            <a:avLst/>
          </a:prstGeom>
          <a:scene3d>
            <a:camera prst="orthographicFront"/>
            <a:lightRig rig="threePt" dir="t"/>
          </a:scene3d>
          <a:sp3d>
            <a:bevelT prst="convex"/>
          </a:sp3d>
        </p:spPr>
      </p:pic>
      <p:sp>
        <p:nvSpPr>
          <p:cNvPr id="452613" name="WordArt 5"/>
          <p:cNvSpPr>
            <a:spLocks noChangeArrowheads="1" noChangeShapeType="1" noTextEdit="1"/>
          </p:cNvSpPr>
          <p:nvPr/>
        </p:nvSpPr>
        <p:spPr bwMode="auto">
          <a:xfrm>
            <a:off x="1118330" y="592370"/>
            <a:ext cx="6411813" cy="56574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lstStyle/>
          <a:p>
            <a:pPr marL="571500" indent="-571500" algn="ctr" fontAlgn="base">
              <a:spcBef>
                <a:spcPct val="0"/>
              </a:spcBef>
              <a:spcAft>
                <a:spcPct val="0"/>
              </a:spcAft>
              <a:buFont typeface="Wingdings" panose="05000000000000000000" pitchFamily="2" charset="2"/>
              <a:buChar char="§"/>
              <a:defRPr/>
            </a:pPr>
            <a:r>
              <a:rPr lang="es-PE" sz="3600" b="1" kern="10" dirty="0">
                <a:solidFill>
                  <a:srgbClr val="EFF274"/>
                </a:solidFill>
                <a:effectLst>
                  <a:outerShdw blurRad="38100" dist="38100" dir="2700000" algn="tl">
                    <a:srgbClr val="000000">
                      <a:alpha val="43137"/>
                    </a:srgbClr>
                  </a:outerShdw>
                </a:effectLst>
                <a:latin typeface="Lucida Sans" panose="020B0602030504020204" pitchFamily="34" charset="0"/>
              </a:rPr>
              <a:t>¿Cómo actúan los criados?</a:t>
            </a:r>
          </a:p>
        </p:txBody>
      </p:sp>
      <p:sp>
        <p:nvSpPr>
          <p:cNvPr id="452612" name="WordArt 4"/>
          <p:cNvSpPr>
            <a:spLocks noChangeArrowheads="1" noChangeShapeType="1" noTextEdit="1"/>
          </p:cNvSpPr>
          <p:nvPr/>
        </p:nvSpPr>
        <p:spPr bwMode="auto">
          <a:xfrm>
            <a:off x="532905" y="5261788"/>
            <a:ext cx="7911997" cy="1130302"/>
          </a:xfrm>
          <a:prstGeom prst="rect">
            <a:avLst/>
          </a:prstGeom>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defRPr/>
            </a:pPr>
            <a:r>
              <a:rPr lang="es-PE" sz="3200" kern="10" dirty="0">
                <a:solidFill>
                  <a:srgbClr val="9966FF">
                    <a:lumMod val="20000"/>
                    <a:lumOff val="80000"/>
                  </a:srgbClr>
                </a:solidFill>
                <a:effectLst>
                  <a:glow rad="101600">
                    <a:srgbClr val="580000"/>
                  </a:glow>
                </a:effectLst>
                <a:latin typeface="Lucida Sans" panose="020B0602030504020204" pitchFamily="34" charset="0"/>
              </a:rPr>
              <a:t>¿Cómo evaluó el </a:t>
            </a:r>
            <a:r>
              <a:rPr lang="es-PE" sz="3200" kern="10" dirty="0">
                <a:solidFill>
                  <a:srgbClr val="9966FF">
                    <a:lumMod val="20000"/>
                    <a:lumOff val="80000"/>
                  </a:srgbClr>
                </a:solidFill>
                <a:effectLst>
                  <a:glow rad="101600">
                    <a:srgbClr val="580000"/>
                  </a:glow>
                </a:effectLst>
                <a:latin typeface="Lucida Sans" panose="020B0602030504020204" pitchFamily="34" charset="0"/>
              </a:rPr>
              <a:t>amo el comportamiento</a:t>
            </a:r>
          </a:p>
          <a:p>
            <a:pPr algn="ctr" fontAlgn="base">
              <a:spcBef>
                <a:spcPct val="0"/>
              </a:spcBef>
              <a:spcAft>
                <a:spcPct val="0"/>
              </a:spcAft>
              <a:defRPr/>
            </a:pPr>
            <a:r>
              <a:rPr lang="es-PE" sz="3200" kern="10" dirty="0">
                <a:solidFill>
                  <a:srgbClr val="9966FF">
                    <a:lumMod val="20000"/>
                    <a:lumOff val="80000"/>
                  </a:srgbClr>
                </a:solidFill>
                <a:effectLst>
                  <a:glow rad="101600">
                    <a:srgbClr val="580000"/>
                  </a:glow>
                </a:effectLst>
                <a:latin typeface="Lucida Sans" panose="020B0602030504020204" pitchFamily="34" charset="0"/>
              </a:rPr>
              <a:t> de cada </a:t>
            </a:r>
            <a:r>
              <a:rPr lang="es-PE" sz="3200" kern="10" dirty="0">
                <a:solidFill>
                  <a:srgbClr val="9966FF">
                    <a:lumMod val="20000"/>
                    <a:lumOff val="80000"/>
                  </a:srgbClr>
                </a:solidFill>
                <a:effectLst>
                  <a:glow rad="101600">
                    <a:srgbClr val="580000"/>
                  </a:glow>
                </a:effectLst>
                <a:latin typeface="Lucida Sans" panose="020B0602030504020204" pitchFamily="34" charset="0"/>
              </a:rPr>
              <a:t>uno de ellos?</a:t>
            </a:r>
          </a:p>
        </p:txBody>
      </p:sp>
    </p:spTree>
    <p:extLst>
      <p:ext uri="{BB962C8B-B14F-4D97-AF65-F5344CB8AC3E}">
        <p14:creationId xmlns:p14="http://schemas.microsoft.com/office/powerpoint/2010/main" val="1563756601"/>
      </p:ext>
    </p:extLst>
  </p:cSld>
  <p:clrMapOvr>
    <a:masterClrMapping/>
  </p:clrMapOvr>
  <mc:AlternateContent xmlns:mc="http://schemas.openxmlformats.org/markup-compatibility/2006">
    <mc:Choice xmlns:p14="http://schemas.microsoft.com/office/powerpoint/2010/main" Requires="p14">
      <p:transition spd="slow" p14:dur="3900">
        <p14:glitt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452613"/>
                                        </p:tgtEl>
                                        <p:attrNameLst>
                                          <p:attrName>style.visibility</p:attrName>
                                        </p:attrNameLst>
                                      </p:cBhvr>
                                      <p:to>
                                        <p:strVal val="visible"/>
                                      </p:to>
                                    </p:set>
                                    <p:anim calcmode="lin" valueType="num">
                                      <p:cBhvr additive="base">
                                        <p:cTn id="7" dur="750" fill="hold"/>
                                        <p:tgtEl>
                                          <p:spTgt spid="452613"/>
                                        </p:tgtEl>
                                        <p:attrNameLst>
                                          <p:attrName>ppt_x</p:attrName>
                                        </p:attrNameLst>
                                      </p:cBhvr>
                                      <p:tavLst>
                                        <p:tav tm="0">
                                          <p:val>
                                            <p:strVal val="0-#ppt_w/2"/>
                                          </p:val>
                                        </p:tav>
                                        <p:tav tm="100000">
                                          <p:val>
                                            <p:strVal val="#ppt_x"/>
                                          </p:val>
                                        </p:tav>
                                      </p:tavLst>
                                    </p:anim>
                                    <p:anim calcmode="lin" valueType="num">
                                      <p:cBhvr additive="base">
                                        <p:cTn id="8" dur="750" fill="hold"/>
                                        <p:tgtEl>
                                          <p:spTgt spid="452613"/>
                                        </p:tgtEl>
                                        <p:attrNameLst>
                                          <p:attrName>ppt_y</p:attrName>
                                        </p:attrNameLst>
                                      </p:cBhvr>
                                      <p:tavLst>
                                        <p:tav tm="0">
                                          <p:val>
                                            <p:strVal val="0-#ppt_h/2"/>
                                          </p:val>
                                        </p:tav>
                                        <p:tav tm="100000">
                                          <p:val>
                                            <p:strVal val="#ppt_y"/>
                                          </p:val>
                                        </p:tav>
                                      </p:tavLst>
                                    </p:anim>
                                  </p:childTnLst>
                                </p:cTn>
                              </p:par>
                            </p:childTnLst>
                          </p:cTn>
                        </p:par>
                        <p:par>
                          <p:cTn id="9" fill="hold">
                            <p:stCondLst>
                              <p:cond delay="2325"/>
                            </p:stCondLst>
                            <p:childTnLst>
                              <p:par>
                                <p:cTn id="10" presetID="2" presetClass="entr" presetSubtype="3" fill="hold" grpId="0" nodeType="afterEffect">
                                  <p:stCondLst>
                                    <p:cond delay="0"/>
                                  </p:stCondLst>
                                  <p:iterate type="lt">
                                    <p:tmPct val="10000"/>
                                  </p:iterate>
                                  <p:childTnLst>
                                    <p:set>
                                      <p:cBhvr>
                                        <p:cTn id="11" dur="1" fill="hold">
                                          <p:stCondLst>
                                            <p:cond delay="0"/>
                                          </p:stCondLst>
                                        </p:cTn>
                                        <p:tgtEl>
                                          <p:spTgt spid="452612"/>
                                        </p:tgtEl>
                                        <p:attrNameLst>
                                          <p:attrName>style.visibility</p:attrName>
                                        </p:attrNameLst>
                                      </p:cBhvr>
                                      <p:to>
                                        <p:strVal val="visible"/>
                                      </p:to>
                                    </p:set>
                                    <p:anim calcmode="lin" valueType="num">
                                      <p:cBhvr additive="base">
                                        <p:cTn id="12" dur="750" fill="hold"/>
                                        <p:tgtEl>
                                          <p:spTgt spid="452612"/>
                                        </p:tgtEl>
                                        <p:attrNameLst>
                                          <p:attrName>ppt_x</p:attrName>
                                        </p:attrNameLst>
                                      </p:cBhvr>
                                      <p:tavLst>
                                        <p:tav tm="0">
                                          <p:val>
                                            <p:strVal val="1+#ppt_w/2"/>
                                          </p:val>
                                        </p:tav>
                                        <p:tav tm="100000">
                                          <p:val>
                                            <p:strVal val="#ppt_x"/>
                                          </p:val>
                                        </p:tav>
                                      </p:tavLst>
                                    </p:anim>
                                    <p:anim calcmode="lin" valueType="num">
                                      <p:cBhvr additive="base">
                                        <p:cTn id="13" dur="750" fill="hold"/>
                                        <p:tgtEl>
                                          <p:spTgt spid="4526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3" grpId="0"/>
      <p:bldP spid="4526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13" y="525996"/>
            <a:ext cx="8227858" cy="5805135"/>
          </a:xfrm>
          <a:prstGeom prst="rect">
            <a:avLst/>
          </a:prstGeom>
        </p:spPr>
      </p:pic>
      <p:sp>
        <p:nvSpPr>
          <p:cNvPr id="441351" name="WordArt 7"/>
          <p:cNvSpPr>
            <a:spLocks noChangeArrowheads="1" noChangeShapeType="1" noTextEdit="1"/>
          </p:cNvSpPr>
          <p:nvPr/>
        </p:nvSpPr>
        <p:spPr bwMode="auto">
          <a:xfrm>
            <a:off x="1323702" y="4656438"/>
            <a:ext cx="6096001" cy="1274099"/>
          </a:xfrm>
          <a:prstGeom prst="rect">
            <a:avLst/>
          </a:prstGeom>
          <a:extLst>
            <a:ext uri="{AF507438-7753-43E0-B8FC-AC1667EBCBE1}">
              <a14:hiddenEffects xmlns:a14="http://schemas.microsoft.com/office/drawing/2010/main">
                <a:effectLst/>
              </a14:hiddenEffects>
            </a:ext>
          </a:extLst>
        </p:spPr>
        <p:txBody>
          <a:bodyPr wrap="none" fromWordArt="1">
            <a:prstTxWarp prst="textStop">
              <a:avLst/>
            </a:prstTxWarp>
          </a:bodyPr>
          <a:lstStyle/>
          <a:p>
            <a:pPr marL="571500" indent="-571500" algn="ctr" fontAlgn="base">
              <a:spcBef>
                <a:spcPct val="0"/>
              </a:spcBef>
              <a:spcAft>
                <a:spcPct val="0"/>
              </a:spcAft>
              <a:buFont typeface="Wingdings" panose="05000000000000000000" pitchFamily="2" charset="2"/>
              <a:buChar char="§"/>
              <a:defRPr/>
            </a:pPr>
            <a:r>
              <a:rPr lang="es-PE" sz="3600" i="1" kern="10" dirty="0">
                <a:ln w="9525">
                  <a:solidFill>
                    <a:srgbClr val="000000"/>
                  </a:solidFill>
                  <a:round/>
                  <a:headEnd/>
                  <a:tailEnd/>
                </a:ln>
                <a:solidFill>
                  <a:srgbClr val="FFFF00"/>
                </a:solidFill>
                <a:effectLst>
                  <a:glow rad="101600">
                    <a:srgbClr val="C00000">
                      <a:alpha val="60000"/>
                    </a:srgbClr>
                  </a:glow>
                </a:effectLst>
                <a:latin typeface="Arial Black"/>
              </a:rPr>
              <a:t>¿Cómo justifica el tercer </a:t>
            </a:r>
          </a:p>
          <a:p>
            <a:pPr algn="ctr" fontAlgn="base">
              <a:spcBef>
                <a:spcPct val="0"/>
              </a:spcBef>
              <a:spcAft>
                <a:spcPct val="0"/>
              </a:spcAft>
              <a:defRPr/>
            </a:pPr>
            <a:r>
              <a:rPr lang="es-PE" sz="3600" i="1" kern="10" dirty="0">
                <a:ln w="9525">
                  <a:solidFill>
                    <a:srgbClr val="000000"/>
                  </a:solidFill>
                  <a:round/>
                  <a:headEnd/>
                  <a:tailEnd/>
                </a:ln>
                <a:solidFill>
                  <a:srgbClr val="FFFF00"/>
                </a:solidFill>
                <a:effectLst>
                  <a:glow rad="101600">
                    <a:srgbClr val="C00000">
                      <a:alpha val="60000"/>
                    </a:srgbClr>
                  </a:glow>
                </a:effectLst>
                <a:latin typeface="Arial Black"/>
              </a:rPr>
              <a:t>siervo su comportamiento?</a:t>
            </a:r>
          </a:p>
        </p:txBody>
      </p:sp>
    </p:spTree>
    <p:extLst>
      <p:ext uri="{BB962C8B-B14F-4D97-AF65-F5344CB8AC3E}">
        <p14:creationId xmlns:p14="http://schemas.microsoft.com/office/powerpoint/2010/main" val="320889986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441351"/>
                                        </p:tgtEl>
                                        <p:attrNameLst>
                                          <p:attrName>style.visibility</p:attrName>
                                        </p:attrNameLst>
                                      </p:cBhvr>
                                      <p:to>
                                        <p:strVal val="visible"/>
                                      </p:to>
                                    </p:set>
                                    <p:anim calcmode="lin" valueType="num">
                                      <p:cBhvr>
                                        <p:cTn id="7" dur="1000" fill="hold"/>
                                        <p:tgtEl>
                                          <p:spTgt spid="441351"/>
                                        </p:tgtEl>
                                        <p:attrNameLst>
                                          <p:attrName>ppt_w</p:attrName>
                                        </p:attrNameLst>
                                      </p:cBhvr>
                                      <p:tavLst>
                                        <p:tav tm="0">
                                          <p:val>
                                            <p:fltVal val="0"/>
                                          </p:val>
                                        </p:tav>
                                        <p:tav tm="100000">
                                          <p:val>
                                            <p:strVal val="#ppt_w"/>
                                          </p:val>
                                        </p:tav>
                                      </p:tavLst>
                                    </p:anim>
                                    <p:anim calcmode="lin" valueType="num">
                                      <p:cBhvr>
                                        <p:cTn id="8" dur="1000" fill="hold"/>
                                        <p:tgtEl>
                                          <p:spTgt spid="441351"/>
                                        </p:tgtEl>
                                        <p:attrNameLst>
                                          <p:attrName>ppt_h</p:attrName>
                                        </p:attrNameLst>
                                      </p:cBhvr>
                                      <p:tavLst>
                                        <p:tav tm="0">
                                          <p:val>
                                            <p:fltVal val="0"/>
                                          </p:val>
                                        </p:tav>
                                        <p:tav tm="100000">
                                          <p:val>
                                            <p:strVal val="#ppt_h"/>
                                          </p:val>
                                        </p:tav>
                                      </p:tavLst>
                                    </p:anim>
                                    <p:anim calcmode="lin" valueType="num">
                                      <p:cBhvr>
                                        <p:cTn id="9" dur="1000" fill="hold"/>
                                        <p:tgtEl>
                                          <p:spTgt spid="44135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13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cuales son los personajes de la parabola de los talentos"/>
          <p:cNvPicPr>
            <a:picLocks noChangeAspect="1" noChangeArrowheads="1"/>
          </p:cNvPicPr>
          <p:nvPr/>
        </p:nvPicPr>
        <p:blipFill rotWithShape="1">
          <a:blip r:embed="rId2">
            <a:extLst>
              <a:ext uri="{28A0092B-C50C-407E-A947-70E740481C1C}">
                <a14:useLocalDpi xmlns:a14="http://schemas.microsoft.com/office/drawing/2010/main" val="0"/>
              </a:ext>
            </a:extLst>
          </a:blip>
          <a:srcRect l="14222"/>
          <a:stretch/>
        </p:blipFill>
        <p:spPr bwMode="auto">
          <a:xfrm>
            <a:off x="448236" y="508103"/>
            <a:ext cx="8252140" cy="5856838"/>
          </a:xfrm>
          <a:prstGeom prst="rect">
            <a:avLst/>
          </a:prstGeom>
          <a:noFill/>
          <a:extLst>
            <a:ext uri="{909E8E84-426E-40DD-AFC4-6F175D3DCCD1}">
              <a14:hiddenFill xmlns:a14="http://schemas.microsoft.com/office/drawing/2010/main">
                <a:solidFill>
                  <a:srgbClr val="FFFFFF"/>
                </a:solidFill>
              </a14:hiddenFill>
            </a:ext>
          </a:extLst>
        </p:spPr>
      </p:pic>
      <p:sp>
        <p:nvSpPr>
          <p:cNvPr id="443397" name="WordArt 5"/>
          <p:cNvSpPr>
            <a:spLocks noChangeArrowheads="1" noChangeShapeType="1" noTextEdit="1"/>
          </p:cNvSpPr>
          <p:nvPr/>
        </p:nvSpPr>
        <p:spPr bwMode="auto">
          <a:xfrm>
            <a:off x="1459181" y="4495800"/>
            <a:ext cx="6192837" cy="1366837"/>
          </a:xfrm>
          <a:prstGeom prst="rect">
            <a:avLst/>
          </a:prstGeom>
          <a:extLst>
            <a:ext uri="{AF507438-7753-43E0-B8FC-AC1667EBCBE1}">
              <a14:hiddenEffects xmlns:a14="http://schemas.microsoft.com/office/drawing/2010/main">
                <a:effectLst/>
              </a14:hiddenEffects>
            </a:ext>
          </a:extLst>
        </p:spPr>
        <p:txBody>
          <a:bodyPr wrap="none" fromWordArt="1">
            <a:prstTxWarp prst="textChevronInverted">
              <a:avLst/>
            </a:prstTxWarp>
          </a:bodyPr>
          <a:lstStyle/>
          <a:p>
            <a:pPr marL="571500" indent="-571500" algn="ctr" fontAlgn="base">
              <a:spcBef>
                <a:spcPct val="0"/>
              </a:spcBef>
              <a:spcAft>
                <a:spcPct val="0"/>
              </a:spcAft>
              <a:buFont typeface="Wingdings" panose="05000000000000000000" pitchFamily="2" charset="2"/>
              <a:buChar char="§"/>
              <a:defRPr/>
            </a:pPr>
            <a:r>
              <a:rPr lang="es-PE" sz="3600" kern="10" dirty="0">
                <a:ln w="9525">
                  <a:solidFill>
                    <a:srgbClr val="000000"/>
                  </a:solidFill>
                  <a:round/>
                  <a:headEnd/>
                  <a:tailEnd/>
                </a:ln>
                <a:solidFill>
                  <a:srgbClr val="F6F7BC">
                    <a:lumMod val="90000"/>
                  </a:srgbClr>
                </a:solidFill>
                <a:effectLst>
                  <a:outerShdw blurRad="50800" dist="38100" dir="10800000" algn="r" rotWithShape="0">
                    <a:srgbClr val="C00000"/>
                  </a:outerShdw>
                </a:effectLst>
                <a:latin typeface="Arial Black"/>
              </a:rPr>
              <a:t>¿Cómo reacciona el amo ante</a:t>
            </a:r>
          </a:p>
          <a:p>
            <a:pPr algn="ctr" fontAlgn="base">
              <a:spcBef>
                <a:spcPct val="0"/>
              </a:spcBef>
              <a:spcAft>
                <a:spcPct val="0"/>
              </a:spcAft>
              <a:defRPr/>
            </a:pPr>
            <a:r>
              <a:rPr lang="es-PE" sz="3600" kern="10" dirty="0">
                <a:ln w="9525">
                  <a:solidFill>
                    <a:srgbClr val="000000"/>
                  </a:solidFill>
                  <a:round/>
                  <a:headEnd/>
                  <a:tailEnd/>
                </a:ln>
                <a:solidFill>
                  <a:srgbClr val="F6F7BC">
                    <a:lumMod val="90000"/>
                  </a:srgbClr>
                </a:solidFill>
                <a:effectLst>
                  <a:outerShdw blurRad="50800" dist="38100" dir="10800000" algn="r" rotWithShape="0">
                    <a:srgbClr val="C00000"/>
                  </a:outerShdw>
                </a:effectLst>
                <a:latin typeface="Arial Black"/>
              </a:rPr>
              <a:t> estas explicaciones?</a:t>
            </a:r>
          </a:p>
        </p:txBody>
      </p:sp>
    </p:spTree>
    <p:extLst>
      <p:ext uri="{BB962C8B-B14F-4D97-AF65-F5344CB8AC3E}">
        <p14:creationId xmlns:p14="http://schemas.microsoft.com/office/powerpoint/2010/main" val="12910467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443397"/>
                                        </p:tgtEl>
                                        <p:attrNameLst>
                                          <p:attrName>style.visibility</p:attrName>
                                        </p:attrNameLst>
                                      </p:cBhvr>
                                      <p:to>
                                        <p:strVal val="visible"/>
                                      </p:to>
                                    </p:set>
                                    <p:anim calcmode="lin" valueType="num">
                                      <p:cBhvr additive="base">
                                        <p:cTn id="7" dur="500" fill="hold"/>
                                        <p:tgtEl>
                                          <p:spTgt spid="443397"/>
                                        </p:tgtEl>
                                        <p:attrNameLst>
                                          <p:attrName>ppt_x</p:attrName>
                                        </p:attrNameLst>
                                      </p:cBhvr>
                                      <p:tavLst>
                                        <p:tav tm="0">
                                          <p:val>
                                            <p:strVal val="1+#ppt_w/2"/>
                                          </p:val>
                                        </p:tav>
                                        <p:tav tm="100000">
                                          <p:val>
                                            <p:strVal val="#ppt_x"/>
                                          </p:val>
                                        </p:tav>
                                      </p:tavLst>
                                    </p:anim>
                                    <p:anim calcmode="lin" valueType="num">
                                      <p:cBhvr additive="base">
                                        <p:cTn id="8" dur="500" fill="hold"/>
                                        <p:tgtEl>
                                          <p:spTgt spid="4433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26" y="517369"/>
            <a:ext cx="8425543" cy="5931586"/>
          </a:xfrm>
          <a:prstGeom prst="rect">
            <a:avLst/>
          </a:prstGeom>
        </p:spPr>
      </p:pic>
      <p:sp>
        <p:nvSpPr>
          <p:cNvPr id="439305" name="WordArt 9"/>
          <p:cNvSpPr>
            <a:spLocks noChangeArrowheads="1" noChangeShapeType="1" noTextEdit="1"/>
          </p:cNvSpPr>
          <p:nvPr/>
        </p:nvSpPr>
        <p:spPr bwMode="auto">
          <a:xfrm>
            <a:off x="500627" y="1228165"/>
            <a:ext cx="3537683" cy="1676400"/>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prstTxWarp>
          </a:bodyPr>
          <a:lstStyle/>
          <a:p>
            <a:pPr marL="571500" indent="-571500" algn="ctr" fontAlgn="base">
              <a:spcBef>
                <a:spcPct val="0"/>
              </a:spcBef>
              <a:spcAft>
                <a:spcPct val="0"/>
              </a:spcAft>
              <a:buFont typeface="Arial" panose="020B0604020202020204" pitchFamily="34" charset="0"/>
              <a:buChar char="•"/>
              <a:defRPr/>
            </a:pPr>
            <a:r>
              <a:rPr lang="es-PE" sz="3600" kern="10" dirty="0">
                <a:ln w="9525">
                  <a:solidFill>
                    <a:srgbClr val="000000"/>
                  </a:solidFill>
                  <a:round/>
                  <a:headEnd/>
                  <a:tailEnd/>
                </a:ln>
                <a:solidFill>
                  <a:srgbClr val="FFFF00"/>
                </a:solidFill>
                <a:effectLst>
                  <a:glow rad="101600">
                    <a:srgbClr val="C00000">
                      <a:alpha val="60000"/>
                    </a:srgbClr>
                  </a:glow>
                </a:effectLst>
                <a:latin typeface="Arial Black"/>
              </a:rPr>
              <a:t>¿Cuál es el</a:t>
            </a:r>
          </a:p>
          <a:p>
            <a:pPr algn="ctr" fontAlgn="base">
              <a:spcBef>
                <a:spcPct val="0"/>
              </a:spcBef>
              <a:spcAft>
                <a:spcPct val="0"/>
              </a:spcAft>
              <a:defRPr/>
            </a:pPr>
            <a:r>
              <a:rPr lang="es-PE" sz="3600" kern="10" dirty="0">
                <a:ln w="9525">
                  <a:solidFill>
                    <a:srgbClr val="000000"/>
                  </a:solidFill>
                  <a:round/>
                  <a:headEnd/>
                  <a:tailEnd/>
                </a:ln>
                <a:solidFill>
                  <a:srgbClr val="FFFF00"/>
                </a:solidFill>
                <a:effectLst>
                  <a:glow rad="101600">
                    <a:srgbClr val="C00000">
                      <a:alpha val="60000"/>
                    </a:srgbClr>
                  </a:glow>
                </a:effectLst>
                <a:latin typeface="Arial Black"/>
              </a:rPr>
              <a:t> destino final</a:t>
            </a:r>
          </a:p>
          <a:p>
            <a:pPr algn="ctr" fontAlgn="base">
              <a:spcBef>
                <a:spcPct val="0"/>
              </a:spcBef>
              <a:spcAft>
                <a:spcPct val="0"/>
              </a:spcAft>
              <a:defRPr/>
            </a:pPr>
            <a:r>
              <a:rPr lang="es-PE" sz="3600" kern="10" dirty="0">
                <a:ln w="9525">
                  <a:solidFill>
                    <a:srgbClr val="000000"/>
                  </a:solidFill>
                  <a:round/>
                  <a:headEnd/>
                  <a:tailEnd/>
                </a:ln>
                <a:solidFill>
                  <a:srgbClr val="FFFF00"/>
                </a:solidFill>
                <a:effectLst>
                  <a:glow rad="101600">
                    <a:srgbClr val="C00000">
                      <a:alpha val="60000"/>
                    </a:srgbClr>
                  </a:glow>
                </a:effectLst>
                <a:latin typeface="Arial Black"/>
              </a:rPr>
              <a:t> </a:t>
            </a:r>
          </a:p>
        </p:txBody>
      </p:sp>
      <p:sp>
        <p:nvSpPr>
          <p:cNvPr id="14" name="WordArt 9"/>
          <p:cNvSpPr>
            <a:spLocks noChangeArrowheads="1" noChangeShapeType="1" noTextEdit="1"/>
          </p:cNvSpPr>
          <p:nvPr/>
        </p:nvSpPr>
        <p:spPr bwMode="auto">
          <a:xfrm>
            <a:off x="4805840" y="3986349"/>
            <a:ext cx="3124200" cy="1676400"/>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prstTxWarp>
          </a:bodyPr>
          <a:lstStyle/>
          <a:p>
            <a:pPr algn="ctr" fontAlgn="base">
              <a:spcBef>
                <a:spcPct val="0"/>
              </a:spcBef>
              <a:spcAft>
                <a:spcPct val="0"/>
              </a:spcAft>
              <a:defRPr/>
            </a:pPr>
            <a:r>
              <a:rPr lang="es-PE" sz="3600" kern="10" dirty="0">
                <a:ln w="9525">
                  <a:solidFill>
                    <a:srgbClr val="000000"/>
                  </a:solidFill>
                  <a:round/>
                  <a:headEnd/>
                  <a:tailEnd/>
                </a:ln>
                <a:solidFill>
                  <a:srgbClr val="FFFF00"/>
                </a:solidFill>
                <a:effectLst>
                  <a:glow rad="101600">
                    <a:srgbClr val="C00000">
                      <a:alpha val="60000"/>
                    </a:srgbClr>
                  </a:glow>
                </a:effectLst>
                <a:latin typeface="Arial Black"/>
              </a:rPr>
              <a:t>de cada uno de</a:t>
            </a:r>
          </a:p>
          <a:p>
            <a:pPr algn="ctr" fontAlgn="base">
              <a:spcBef>
                <a:spcPct val="0"/>
              </a:spcBef>
              <a:spcAft>
                <a:spcPct val="0"/>
              </a:spcAft>
              <a:defRPr/>
            </a:pPr>
            <a:r>
              <a:rPr lang="es-PE" sz="3600" kern="10" dirty="0">
                <a:ln w="9525">
                  <a:solidFill>
                    <a:srgbClr val="000000"/>
                  </a:solidFill>
                  <a:round/>
                  <a:headEnd/>
                  <a:tailEnd/>
                </a:ln>
                <a:solidFill>
                  <a:srgbClr val="FFFF00"/>
                </a:solidFill>
                <a:effectLst>
                  <a:glow rad="101600">
                    <a:srgbClr val="C00000">
                      <a:alpha val="60000"/>
                    </a:srgbClr>
                  </a:glow>
                </a:effectLst>
                <a:latin typeface="Arial Black"/>
              </a:rPr>
              <a:t> los servidores?</a:t>
            </a:r>
          </a:p>
        </p:txBody>
      </p:sp>
    </p:spTree>
    <p:extLst>
      <p:ext uri="{BB962C8B-B14F-4D97-AF65-F5344CB8AC3E}">
        <p14:creationId xmlns:p14="http://schemas.microsoft.com/office/powerpoint/2010/main" val="22349209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39305"/>
                                        </p:tgtEl>
                                        <p:attrNameLst>
                                          <p:attrName>style.visibility</p:attrName>
                                        </p:attrNameLst>
                                      </p:cBhvr>
                                      <p:to>
                                        <p:strVal val="visible"/>
                                      </p:to>
                                    </p:set>
                                    <p:anim calcmode="lin" valueType="num">
                                      <p:cBhvr>
                                        <p:cTn id="7" dur="250" fill="hold"/>
                                        <p:tgtEl>
                                          <p:spTgt spid="439305"/>
                                        </p:tgtEl>
                                        <p:attrNameLst>
                                          <p:attrName>ppt_w</p:attrName>
                                        </p:attrNameLst>
                                      </p:cBhvr>
                                      <p:tavLst>
                                        <p:tav tm="0">
                                          <p:val>
                                            <p:fltVal val="0"/>
                                          </p:val>
                                        </p:tav>
                                        <p:tav tm="100000">
                                          <p:val>
                                            <p:strVal val="#ppt_w"/>
                                          </p:val>
                                        </p:tav>
                                      </p:tavLst>
                                    </p:anim>
                                    <p:anim calcmode="lin" valueType="num">
                                      <p:cBhvr>
                                        <p:cTn id="8" dur="250" fill="hold"/>
                                        <p:tgtEl>
                                          <p:spTgt spid="439305"/>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 calcmode="lin" valueType="num">
                                      <p:cBhvr>
                                        <p:cTn id="12" dur="250" fill="hold"/>
                                        <p:tgtEl>
                                          <p:spTgt spid="14"/>
                                        </p:tgtEl>
                                        <p:attrNameLst>
                                          <p:attrName>ppt_w</p:attrName>
                                        </p:attrNameLst>
                                      </p:cBhvr>
                                      <p:tavLst>
                                        <p:tav tm="0">
                                          <p:val>
                                            <p:fltVal val="0"/>
                                          </p:val>
                                        </p:tav>
                                        <p:tav tm="100000">
                                          <p:val>
                                            <p:strVal val="#ppt_w"/>
                                          </p:val>
                                        </p:tav>
                                      </p:tavLst>
                                    </p:anim>
                                    <p:anim calcmode="lin" valueType="num">
                                      <p:cBhvr>
                                        <p:cTn id="13" dur="25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5"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 Dios eterno y secreto, al que tratamos como omnisciente, infinito y omnipresente es, en resumen, también sencillo, amable, amistoso y generoso. * Daño hace —para nuestra espiritualidad y psicología— dejar a Dios en las alturas, como un extraño y distante potentado, sin recordar los atributos que Dios nos ha revelado por medio de Jesús. Lo que nos faltaba conocer de Dios, ahora lo conocemos por medio del hijo del albañil de Nazaret. * Dios anda cerca, saludándonos con una sonrisa frate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80" y="522196"/>
            <a:ext cx="8213474" cy="5843769"/>
          </a:xfrm>
          <a:prstGeom prst="rect">
            <a:avLst/>
          </a:prstGeom>
          <a:noFill/>
          <a:extLst>
            <a:ext uri="{909E8E84-426E-40DD-AFC4-6F175D3DCCD1}">
              <a14:hiddenFill xmlns:a14="http://schemas.microsoft.com/office/drawing/2010/main">
                <a:solidFill>
                  <a:srgbClr val="FFFFFF"/>
                </a:solidFill>
              </a14:hiddenFill>
            </a:ext>
          </a:extLst>
        </p:spPr>
      </p:pic>
      <p:sp>
        <p:nvSpPr>
          <p:cNvPr id="400387" name="Text Box 3"/>
          <p:cNvSpPr txBox="1">
            <a:spLocks noChangeArrowheads="1"/>
          </p:cNvSpPr>
          <p:nvPr/>
        </p:nvSpPr>
        <p:spPr bwMode="auto">
          <a:xfrm>
            <a:off x="547352" y="4595103"/>
            <a:ext cx="791084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defRPr/>
            </a:pPr>
            <a:r>
              <a:rPr lang="es-PE" sz="2400" i="1" dirty="0">
                <a:solidFill>
                  <a:srgbClr val="FFFFFF"/>
                </a:solidFill>
                <a:effectLst>
                  <a:outerShdw blurRad="50800" dist="38100" dir="10800000" algn="r" rotWithShape="0">
                    <a:srgbClr val="C00000"/>
                  </a:outerShdw>
                </a:effectLst>
                <a:latin typeface="Tahoma" pitchFamily="34" charset="0"/>
              </a:rPr>
              <a:t>Jesucristo, el Señor, nunca exige nada sin antes dar con abundancia. Si creemos esto, alejaremos el miedo y viviremos el presente con el deseo de responder a la confianza que el Señor ha depositado en nosotros.</a:t>
            </a:r>
            <a:endParaRPr lang="es-ES" sz="2400" b="1" i="1" dirty="0">
              <a:solidFill>
                <a:srgbClr val="FFFFFF"/>
              </a:solidFill>
              <a:effectLst>
                <a:outerShdw blurRad="50800" dist="38100" dir="10800000" algn="r" rotWithShape="0">
                  <a:srgbClr val="C00000"/>
                </a:outerShdw>
              </a:effectLst>
              <a:latin typeface="Tahoma" pitchFamily="34" charset="0"/>
            </a:endParaRPr>
          </a:p>
        </p:txBody>
      </p:sp>
      <p:sp>
        <p:nvSpPr>
          <p:cNvPr id="7" name="AutoShape 2"/>
          <p:cNvSpPr>
            <a:spLocks noChangeArrowheads="1"/>
          </p:cNvSpPr>
          <p:nvPr/>
        </p:nvSpPr>
        <p:spPr bwMode="auto">
          <a:xfrm>
            <a:off x="547352" y="601436"/>
            <a:ext cx="2273390" cy="704850"/>
          </a:xfrm>
          <a:prstGeom prst="roundRect">
            <a:avLst>
              <a:gd name="adj" fmla="val 16667"/>
            </a:avLst>
          </a:prstGeom>
          <a:solidFill>
            <a:srgbClr val="0F7E01"/>
          </a:solidFill>
          <a:ln w="5715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ts val="800"/>
              </a:spcAft>
              <a:defRPr/>
            </a:pPr>
            <a:r>
              <a:rPr lang="es-PE" sz="1400" b="1" dirty="0">
                <a:solidFill>
                  <a:srgbClr val="FFFF00"/>
                </a:solidFill>
                <a:latin typeface="Times New Roman" pitchFamily="18" charset="0"/>
                <a:cs typeface="Times New Roman" pitchFamily="18" charset="0"/>
              </a:rPr>
              <a:t>MEDITATIO</a:t>
            </a:r>
          </a:p>
          <a:p>
            <a:pPr algn="ctr" eaLnBrk="0" fontAlgn="base" hangingPunct="0">
              <a:spcBef>
                <a:spcPct val="0"/>
              </a:spcBef>
              <a:spcAft>
                <a:spcPts val="800"/>
              </a:spcAft>
              <a:defRPr/>
            </a:pPr>
            <a:r>
              <a:rPr lang="es-PE" sz="14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¿Qué ME dice el texto?</a:t>
            </a:r>
            <a:endParaRPr lang="es-PE" sz="240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ángulo 2"/>
          <p:cNvSpPr/>
          <p:nvPr/>
        </p:nvSpPr>
        <p:spPr>
          <a:xfrm>
            <a:off x="727845" y="3599429"/>
            <a:ext cx="2392001" cy="523220"/>
          </a:xfrm>
          <a:prstGeom prst="rect">
            <a:avLst/>
          </a:prstGeom>
        </p:spPr>
        <p:txBody>
          <a:bodyPr wrap="none">
            <a:spAutoFit/>
          </a:bodyPr>
          <a:lstStyle/>
          <a:p>
            <a:pPr fontAlgn="base">
              <a:spcBef>
                <a:spcPct val="0"/>
              </a:spcBef>
              <a:spcAft>
                <a:spcPct val="0"/>
              </a:spcAft>
              <a:defRPr/>
            </a:pPr>
            <a:r>
              <a:rPr lang="es-ES_tradnl" sz="2800" b="1" i="1" dirty="0">
                <a:solidFill>
                  <a:srgbClr val="FFFFFF"/>
                </a:solidFill>
                <a:effectLst>
                  <a:outerShdw blurRad="50800" dist="38100" dir="10800000" algn="r" rotWithShape="0">
                    <a:srgbClr val="C00000"/>
                  </a:outerShdw>
                </a:effectLst>
                <a:latin typeface="Tahoma" pitchFamily="34" charset="0"/>
              </a:rPr>
              <a:t>Motivación: </a:t>
            </a:r>
            <a:endParaRPr lang="es-PE" sz="2800" b="1" dirty="0">
              <a:solidFill>
                <a:srgbClr val="FFFFFF"/>
              </a:solidFill>
            </a:endParaRPr>
          </a:p>
        </p:txBody>
      </p:sp>
      <p:sp>
        <p:nvSpPr>
          <p:cNvPr id="2" name="Rectángulo 1"/>
          <p:cNvSpPr/>
          <p:nvPr/>
        </p:nvSpPr>
        <p:spPr>
          <a:xfrm>
            <a:off x="5431972" y="1062446"/>
            <a:ext cx="45719"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EFF274"/>
              </a:solidFill>
            </a:endParaRPr>
          </a:p>
        </p:txBody>
      </p:sp>
    </p:spTree>
    <p:extLst>
      <p:ext uri="{BB962C8B-B14F-4D97-AF65-F5344CB8AC3E}">
        <p14:creationId xmlns:p14="http://schemas.microsoft.com/office/powerpoint/2010/main" val="28667820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400387"/>
                                        </p:tgtEl>
                                        <p:attrNameLst>
                                          <p:attrName>style.visibility</p:attrName>
                                        </p:attrNameLst>
                                      </p:cBhvr>
                                      <p:to>
                                        <p:strVal val="visible"/>
                                      </p:to>
                                    </p:set>
                                    <p:anim calcmode="lin" valueType="num">
                                      <p:cBhvr>
                                        <p:cTn id="7" dur="250" fill="hold"/>
                                        <p:tgtEl>
                                          <p:spTgt spid="400387"/>
                                        </p:tgtEl>
                                        <p:attrNameLst>
                                          <p:attrName>ppt_w</p:attrName>
                                        </p:attrNameLst>
                                      </p:cBhvr>
                                      <p:tavLst>
                                        <p:tav tm="0">
                                          <p:val>
                                            <p:fltVal val="0"/>
                                          </p:val>
                                        </p:tav>
                                        <p:tav tm="100000">
                                          <p:val>
                                            <p:strVal val="#ppt_w"/>
                                          </p:val>
                                        </p:tav>
                                      </p:tavLst>
                                    </p:anim>
                                    <p:anim calcmode="lin" valueType="num">
                                      <p:cBhvr>
                                        <p:cTn id="8" dur="250" fill="hold"/>
                                        <p:tgtEl>
                                          <p:spTgt spid="400387"/>
                                        </p:tgtEl>
                                        <p:attrNameLst>
                                          <p:attrName>ppt_h</p:attrName>
                                        </p:attrNameLst>
                                      </p:cBhvr>
                                      <p:tavLst>
                                        <p:tav tm="0">
                                          <p:val>
                                            <p:fltVal val="0"/>
                                          </p:val>
                                        </p:tav>
                                        <p:tav tm="100000">
                                          <p:val>
                                            <p:strVal val="#ppt_h"/>
                                          </p:val>
                                        </p:tav>
                                      </p:tavLst>
                                    </p:anim>
                                    <p:anim calcmode="lin" valueType="num">
                                      <p:cBhvr>
                                        <p:cTn id="9" dur="250" fill="hold"/>
                                        <p:tgtEl>
                                          <p:spTgt spid="400387"/>
                                        </p:tgtEl>
                                        <p:attrNameLst>
                                          <p:attrName>ppt_x</p:attrName>
                                        </p:attrNameLst>
                                      </p:cBhvr>
                                      <p:tavLst>
                                        <p:tav tm="0">
                                          <p:val>
                                            <p:fltVal val="0.5"/>
                                          </p:val>
                                        </p:tav>
                                        <p:tav tm="100000">
                                          <p:val>
                                            <p:strVal val="#ppt_x"/>
                                          </p:val>
                                        </p:tav>
                                      </p:tavLst>
                                    </p:anim>
                                    <p:anim calcmode="lin" valueType="num">
                                      <p:cBhvr>
                                        <p:cTn id="10" dur="250" fill="hold"/>
                                        <p:tgtEl>
                                          <p:spTgt spid="40038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olden golden shiny laurel wreath in retro style on gold background. Decorative template frame. Gold line art. Line style."/>
          <p:cNvPicPr>
            <a:picLocks noChangeAspect="1" noChangeArrowheads="1"/>
          </p:cNvPicPr>
          <p:nvPr/>
        </p:nvPicPr>
        <p:blipFill rotWithShape="1">
          <a:blip r:embed="rId2">
            <a:extLst>
              <a:ext uri="{28A0092B-C50C-407E-A947-70E740481C1C}">
                <a14:useLocalDpi xmlns:a14="http://schemas.microsoft.com/office/drawing/2010/main" val="0"/>
              </a:ext>
            </a:extLst>
          </a:blip>
          <a:srcRect b="8336"/>
          <a:stretch/>
        </p:blipFill>
        <p:spPr bwMode="auto">
          <a:xfrm>
            <a:off x="438149" y="524957"/>
            <a:ext cx="8279130" cy="58235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887" y="1220311"/>
            <a:ext cx="6058530" cy="4126752"/>
          </a:xfrm>
          <a:prstGeom prst="ellipse">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53637" name="WordArt 5"/>
          <p:cNvSpPr>
            <a:spLocks noChangeArrowheads="1" noChangeShapeType="1" noTextEdit="1"/>
          </p:cNvSpPr>
          <p:nvPr/>
        </p:nvSpPr>
        <p:spPr bwMode="auto">
          <a:xfrm>
            <a:off x="557349" y="524957"/>
            <a:ext cx="8159930" cy="476529"/>
          </a:xfrm>
          <a:prstGeom prst="rect">
            <a:avLst/>
          </a:prstGeom>
          <a:extLst>
            <a:ext uri="{AF507438-7753-43E0-B8FC-AC1667EBCBE1}">
              <a14:hiddenEffects xmlns:a14="http://schemas.microsoft.com/office/drawing/2010/main">
                <a:effectLst/>
              </a14:hiddenEffects>
            </a:ext>
          </a:extLst>
        </p:spPr>
        <p:txBody>
          <a:bodyPr wrap="none" fromWordArt="1"/>
          <a:lstStyle/>
          <a:p>
            <a:pPr marL="285750" indent="-285750" algn="ctr" fontAlgn="base">
              <a:spcBef>
                <a:spcPct val="0"/>
              </a:spcBef>
              <a:spcAft>
                <a:spcPct val="0"/>
              </a:spcAft>
              <a:buFont typeface="Wingdings" panose="05000000000000000000" pitchFamily="2" charset="2"/>
              <a:buChar char="Ø"/>
              <a:defRPr/>
            </a:pPr>
            <a:r>
              <a:rPr lang="es-PE" sz="2800" kern="10" dirty="0">
                <a:solidFill>
                  <a:srgbClr val="FFFFFF"/>
                </a:solidFill>
                <a:effectLst>
                  <a:glow rad="63500">
                    <a:srgbClr val="000000">
                      <a:satMod val="175000"/>
                      <a:alpha val="40000"/>
                    </a:srgbClr>
                  </a:glow>
                  <a:outerShdw blurRad="50800" dist="38100" algn="l" rotWithShape="0">
                    <a:srgbClr val="CAB8FF">
                      <a:lumMod val="10000"/>
                    </a:srgbClr>
                  </a:outerShdw>
                </a:effectLst>
                <a:latin typeface="Arial Black"/>
              </a:rPr>
              <a:t>Enumera los dones </a:t>
            </a:r>
            <a:r>
              <a:rPr lang="es-PE" sz="2800" kern="10" dirty="0">
                <a:solidFill>
                  <a:srgbClr val="FFFFFF"/>
                </a:solidFill>
                <a:effectLst>
                  <a:glow rad="63500">
                    <a:srgbClr val="000000">
                      <a:satMod val="175000"/>
                      <a:alpha val="40000"/>
                    </a:srgbClr>
                  </a:glow>
                  <a:outerShdw blurRad="50800" dist="38100" algn="l" rotWithShape="0">
                    <a:srgbClr val="CAB8FF">
                      <a:lumMod val="10000"/>
                    </a:srgbClr>
                  </a:outerShdw>
                </a:effectLst>
                <a:latin typeface="Arial Black"/>
              </a:rPr>
              <a:t>y </a:t>
            </a:r>
            <a:r>
              <a:rPr lang="es-PE" sz="2800" kern="10" dirty="0">
                <a:solidFill>
                  <a:srgbClr val="FFFFFF"/>
                </a:solidFill>
                <a:effectLst>
                  <a:glow rad="63500">
                    <a:srgbClr val="000000">
                      <a:satMod val="175000"/>
                      <a:alpha val="40000"/>
                    </a:srgbClr>
                  </a:glow>
                  <a:outerShdw blurRad="50800" dist="38100" algn="l" rotWithShape="0">
                    <a:srgbClr val="CAB8FF">
                      <a:lumMod val="10000"/>
                    </a:srgbClr>
                  </a:outerShdw>
                </a:effectLst>
                <a:latin typeface="Arial Black"/>
              </a:rPr>
              <a:t>talentos que Dios </a:t>
            </a:r>
          </a:p>
          <a:p>
            <a:pPr algn="ctr" fontAlgn="base">
              <a:spcBef>
                <a:spcPct val="0"/>
              </a:spcBef>
              <a:spcAft>
                <a:spcPct val="0"/>
              </a:spcAft>
              <a:defRPr/>
            </a:pPr>
            <a:endParaRPr lang="es-PE" sz="2800" kern="10" dirty="0">
              <a:solidFill>
                <a:srgbClr val="FFFFFF"/>
              </a:solidFill>
              <a:effectLst>
                <a:glow rad="63500">
                  <a:srgbClr val="000000">
                    <a:satMod val="175000"/>
                    <a:alpha val="40000"/>
                  </a:srgbClr>
                </a:glow>
                <a:outerShdw blurRad="50800" dist="38100" algn="l" rotWithShape="0">
                  <a:srgbClr val="CAB8FF">
                    <a:lumMod val="10000"/>
                  </a:srgbClr>
                </a:outerShdw>
              </a:effectLst>
              <a:latin typeface="Arial Black"/>
            </a:endParaRPr>
          </a:p>
        </p:txBody>
      </p:sp>
      <p:sp>
        <p:nvSpPr>
          <p:cNvPr id="453638" name="WordArt 6"/>
          <p:cNvSpPr>
            <a:spLocks noChangeArrowheads="1" noChangeShapeType="1" noTextEdit="1"/>
          </p:cNvSpPr>
          <p:nvPr/>
        </p:nvSpPr>
        <p:spPr bwMode="auto">
          <a:xfrm>
            <a:off x="1676400" y="5638800"/>
            <a:ext cx="4896544" cy="6286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base">
              <a:spcBef>
                <a:spcPct val="0"/>
              </a:spcBef>
              <a:spcAft>
                <a:spcPct val="0"/>
              </a:spcAft>
              <a:defRPr/>
            </a:pPr>
            <a:endParaRPr lang="es-PE" kern="10" dirty="0">
              <a:ln w="9525">
                <a:solidFill>
                  <a:srgbClr val="000000"/>
                </a:solidFill>
                <a:round/>
                <a:headEnd/>
                <a:tailEnd/>
              </a:ln>
              <a:solidFill>
                <a:srgbClr val="EFF274">
                  <a:lumMod val="60000"/>
                  <a:lumOff val="40000"/>
                </a:srgbClr>
              </a:solidFill>
              <a:effectLst>
                <a:glow rad="63500">
                  <a:srgbClr val="FFFFCC">
                    <a:satMod val="175000"/>
                    <a:alpha val="40000"/>
                  </a:srgbClr>
                </a:glow>
              </a:effectLst>
              <a:latin typeface="Arial Black"/>
            </a:endParaRPr>
          </a:p>
        </p:txBody>
      </p:sp>
      <p:sp>
        <p:nvSpPr>
          <p:cNvPr id="6" name="WordArt 5"/>
          <p:cNvSpPr>
            <a:spLocks noChangeArrowheads="1" noChangeShapeType="1" noTextEdit="1"/>
          </p:cNvSpPr>
          <p:nvPr/>
        </p:nvSpPr>
        <p:spPr bwMode="auto">
          <a:xfrm>
            <a:off x="557349" y="5583684"/>
            <a:ext cx="8159930" cy="589739"/>
          </a:xfrm>
          <a:prstGeom prst="rect">
            <a:avLst/>
          </a:prstGeom>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defRPr/>
            </a:pPr>
            <a:r>
              <a:rPr lang="es-PE" sz="2800" kern="10" dirty="0">
                <a:solidFill>
                  <a:srgbClr val="FFFFFF"/>
                </a:solidFill>
                <a:effectLst>
                  <a:glow rad="63500">
                    <a:srgbClr val="000000">
                      <a:satMod val="175000"/>
                      <a:alpha val="40000"/>
                    </a:srgbClr>
                  </a:glow>
                  <a:outerShdw blurRad="50800" dist="38100" algn="l" rotWithShape="0">
                    <a:srgbClr val="CAB8FF">
                      <a:lumMod val="10000"/>
                    </a:srgbClr>
                  </a:outerShdw>
                </a:effectLst>
                <a:latin typeface="Arial Black"/>
              </a:rPr>
              <a:t>te </a:t>
            </a:r>
            <a:r>
              <a:rPr lang="es-PE" sz="2800" kern="10" dirty="0">
                <a:solidFill>
                  <a:srgbClr val="FFFFFF"/>
                </a:solidFill>
                <a:effectLst>
                  <a:glow rad="63500">
                    <a:srgbClr val="000000">
                      <a:satMod val="175000"/>
                      <a:alpha val="40000"/>
                    </a:srgbClr>
                  </a:glow>
                  <a:outerShdw blurRad="50800" dist="38100" algn="l" rotWithShape="0">
                    <a:srgbClr val="CAB8FF">
                      <a:lumMod val="10000"/>
                    </a:srgbClr>
                  </a:outerShdw>
                </a:effectLst>
                <a:latin typeface="Arial Black"/>
              </a:rPr>
              <a:t>ha dado. </a:t>
            </a:r>
            <a:r>
              <a:rPr lang="es-PE" sz="2800" kern="10" dirty="0">
                <a:solidFill>
                  <a:srgbClr val="FFFFFF"/>
                </a:solidFill>
                <a:effectLst>
                  <a:glow rad="63500">
                    <a:srgbClr val="000000">
                      <a:satMod val="175000"/>
                      <a:alpha val="40000"/>
                    </a:srgbClr>
                  </a:glow>
                  <a:outerShdw blurRad="50800" dist="38100" algn="l" rotWithShape="0">
                    <a:srgbClr val="CAB8FF">
                      <a:lumMod val="10000"/>
                    </a:srgbClr>
                  </a:outerShdw>
                </a:effectLst>
                <a:latin typeface="Arial Black"/>
              </a:rPr>
              <a:t>¿</a:t>
            </a:r>
            <a:r>
              <a:rPr lang="es-PE" sz="2800" kern="10" dirty="0">
                <a:solidFill>
                  <a:srgbClr val="FFFFFF"/>
                </a:solidFill>
                <a:effectLst>
                  <a:glow rad="63500">
                    <a:srgbClr val="000000">
                      <a:satMod val="175000"/>
                      <a:alpha val="40000"/>
                    </a:srgbClr>
                  </a:glow>
                  <a:outerShdw blurRad="50800" dist="38100" algn="l" rotWithShape="0">
                    <a:srgbClr val="CAB8FF">
                      <a:lumMod val="10000"/>
                    </a:srgbClr>
                  </a:outerShdw>
                </a:effectLst>
                <a:latin typeface="Arial Black"/>
              </a:rPr>
              <a:t>Los reconoces </a:t>
            </a:r>
            <a:r>
              <a:rPr lang="es-PE" sz="2800" kern="10" dirty="0">
                <a:solidFill>
                  <a:srgbClr val="FFFFFF"/>
                </a:solidFill>
                <a:effectLst>
                  <a:glow rad="63500">
                    <a:srgbClr val="000000">
                      <a:satMod val="175000"/>
                      <a:alpha val="40000"/>
                    </a:srgbClr>
                  </a:glow>
                  <a:outerShdw blurRad="50800" dist="38100" algn="l" rotWithShape="0">
                    <a:srgbClr val="CAB8FF">
                      <a:lumMod val="10000"/>
                    </a:srgbClr>
                  </a:outerShdw>
                </a:effectLst>
                <a:latin typeface="Arial Black"/>
              </a:rPr>
              <a:t>con </a:t>
            </a:r>
            <a:r>
              <a:rPr lang="es-PE" sz="2800" kern="10" dirty="0">
                <a:solidFill>
                  <a:srgbClr val="FFFFFF"/>
                </a:solidFill>
                <a:effectLst>
                  <a:glow rad="63500">
                    <a:srgbClr val="000000">
                      <a:satMod val="175000"/>
                      <a:alpha val="40000"/>
                    </a:srgbClr>
                  </a:glow>
                  <a:outerShdw blurRad="50800" dist="38100" algn="l" rotWithShape="0">
                    <a:srgbClr val="CAB8FF">
                      <a:lumMod val="10000"/>
                    </a:srgbClr>
                  </a:outerShdw>
                </a:effectLst>
                <a:latin typeface="Arial Black"/>
              </a:rPr>
              <a:t>gratitud?</a:t>
            </a:r>
          </a:p>
          <a:p>
            <a:pPr algn="ctr" fontAlgn="base">
              <a:spcBef>
                <a:spcPct val="0"/>
              </a:spcBef>
              <a:spcAft>
                <a:spcPct val="0"/>
              </a:spcAft>
              <a:defRPr/>
            </a:pPr>
            <a:endParaRPr lang="es-PE" sz="2800" kern="10" dirty="0">
              <a:solidFill>
                <a:srgbClr val="FFFFFF"/>
              </a:solidFill>
              <a:effectLst>
                <a:glow rad="63500">
                  <a:srgbClr val="000000">
                    <a:satMod val="175000"/>
                    <a:alpha val="40000"/>
                  </a:srgbClr>
                </a:glow>
                <a:outerShdw blurRad="50800" dist="38100" algn="l" rotWithShape="0">
                  <a:srgbClr val="CAB8FF">
                    <a:lumMod val="10000"/>
                  </a:srgbClr>
                </a:outerShdw>
              </a:effectLst>
              <a:latin typeface="Arial Black"/>
            </a:endParaRPr>
          </a:p>
        </p:txBody>
      </p:sp>
    </p:spTree>
    <p:extLst>
      <p:ext uri="{BB962C8B-B14F-4D97-AF65-F5344CB8AC3E}">
        <p14:creationId xmlns:p14="http://schemas.microsoft.com/office/powerpoint/2010/main" val="9260869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453637"/>
                                        </p:tgtEl>
                                        <p:attrNameLst>
                                          <p:attrName>style.visibility</p:attrName>
                                        </p:attrNameLst>
                                      </p:cBhvr>
                                      <p:to>
                                        <p:strVal val="visible"/>
                                      </p:to>
                                    </p:set>
                                    <p:anim calcmode="lin" valueType="num">
                                      <p:cBhvr>
                                        <p:cTn id="7" dur="750" fill="hold"/>
                                        <p:tgtEl>
                                          <p:spTgt spid="453637"/>
                                        </p:tgtEl>
                                        <p:attrNameLst>
                                          <p:attrName>ppt_w</p:attrName>
                                        </p:attrNameLst>
                                      </p:cBhvr>
                                      <p:tavLst>
                                        <p:tav tm="0">
                                          <p:val>
                                            <p:strVal val="4/3*#ppt_w"/>
                                          </p:val>
                                        </p:tav>
                                        <p:tav tm="100000">
                                          <p:val>
                                            <p:strVal val="#ppt_w"/>
                                          </p:val>
                                        </p:tav>
                                      </p:tavLst>
                                    </p:anim>
                                    <p:anim calcmode="lin" valueType="num">
                                      <p:cBhvr>
                                        <p:cTn id="8" dur="750" fill="hold"/>
                                        <p:tgtEl>
                                          <p:spTgt spid="453637"/>
                                        </p:tgtEl>
                                        <p:attrNameLst>
                                          <p:attrName>ppt_h</p:attrName>
                                        </p:attrNameLst>
                                      </p:cBhvr>
                                      <p:tavLst>
                                        <p:tav tm="0">
                                          <p:val>
                                            <p:strVal val="4/3*#ppt_h"/>
                                          </p:val>
                                        </p:tav>
                                        <p:tav tm="100000">
                                          <p:val>
                                            <p:strVal val="#ppt_h"/>
                                          </p:val>
                                        </p:tav>
                                      </p:tavLst>
                                    </p:anim>
                                  </p:childTnLst>
                                </p:cTn>
                              </p:par>
                            </p:childTnLst>
                          </p:cTn>
                        </p:par>
                        <p:par>
                          <p:cTn id="9" fill="hold">
                            <p:stCondLst>
                              <p:cond delay="3000"/>
                            </p:stCondLst>
                            <p:childTnLst>
                              <p:par>
                                <p:cTn id="10" presetID="23" presetClass="entr" presetSubtype="288"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453638"/>
                                        </p:tgtEl>
                                        <p:attrNameLst>
                                          <p:attrName>style.visibility</p:attrName>
                                        </p:attrNameLst>
                                      </p:cBhvr>
                                      <p:to>
                                        <p:strVal val="visible"/>
                                      </p:to>
                                    </p:set>
                                    <p:anim calcmode="lin" valueType="num">
                                      <p:cBhvr>
                                        <p:cTn id="12" dur="1750" fill="hold"/>
                                        <p:tgtEl>
                                          <p:spTgt spid="453638"/>
                                        </p:tgtEl>
                                        <p:attrNameLst>
                                          <p:attrName>ppt_w</p:attrName>
                                        </p:attrNameLst>
                                      </p:cBhvr>
                                      <p:tavLst>
                                        <p:tav tm="0">
                                          <p:val>
                                            <p:strVal val="4/3*#ppt_w"/>
                                          </p:val>
                                        </p:tav>
                                        <p:tav tm="100000">
                                          <p:val>
                                            <p:strVal val="#ppt_w"/>
                                          </p:val>
                                        </p:tav>
                                      </p:tavLst>
                                    </p:anim>
                                    <p:anim calcmode="lin" valueType="num">
                                      <p:cBhvr>
                                        <p:cTn id="13" dur="1750" fill="hold"/>
                                        <p:tgtEl>
                                          <p:spTgt spid="453638"/>
                                        </p:tgtEl>
                                        <p:attrNameLst>
                                          <p:attrName>ppt_h</p:attrName>
                                        </p:attrNameLst>
                                      </p:cBhvr>
                                      <p:tavLst>
                                        <p:tav tm="0">
                                          <p:val>
                                            <p:strVal val="4/3*#ppt_h"/>
                                          </p:val>
                                        </p:tav>
                                        <p:tav tm="100000">
                                          <p:val>
                                            <p:strVal val="#ppt_h"/>
                                          </p:val>
                                        </p:tav>
                                      </p:tavLst>
                                    </p:anim>
                                  </p:childTnLst>
                                </p:cTn>
                              </p:par>
                            </p:childTnLst>
                          </p:cTn>
                        </p:par>
                        <p:par>
                          <p:cTn id="14" fill="hold">
                            <p:stCondLst>
                              <p:cond delay="4750"/>
                            </p:stCondLst>
                            <p:childTnLst>
                              <p:par>
                                <p:cTn id="15" presetID="23" presetClass="entr" presetSubtype="288"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750" fill="hold"/>
                                        <p:tgtEl>
                                          <p:spTgt spid="6"/>
                                        </p:tgtEl>
                                        <p:attrNameLst>
                                          <p:attrName>ppt_w</p:attrName>
                                        </p:attrNameLst>
                                      </p:cBhvr>
                                      <p:tavLst>
                                        <p:tav tm="0">
                                          <p:val>
                                            <p:strVal val="4/3*#ppt_w"/>
                                          </p:val>
                                        </p:tav>
                                        <p:tav tm="100000">
                                          <p:val>
                                            <p:strVal val="#ppt_w"/>
                                          </p:val>
                                        </p:tav>
                                      </p:tavLst>
                                    </p:anim>
                                    <p:anim calcmode="lin" valueType="num">
                                      <p:cBhvr>
                                        <p:cTn id="18" dur="7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7" grpId="0"/>
      <p:bldP spid="453638"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 "/>
          <p:cNvPicPr>
            <a:picLocks noChangeAspect="1" noChangeArrowheads="1"/>
          </p:cNvPicPr>
          <p:nvPr/>
        </p:nvPicPr>
        <p:blipFill rotWithShape="1">
          <a:blip r:embed="rId2">
            <a:extLst>
              <a:ext uri="{28A0092B-C50C-407E-A947-70E740481C1C}">
                <a14:useLocalDpi xmlns:a14="http://schemas.microsoft.com/office/drawing/2010/main" val="0"/>
              </a:ext>
            </a:extLst>
          </a:blip>
          <a:srcRect b="6238"/>
          <a:stretch/>
        </p:blipFill>
        <p:spPr bwMode="auto">
          <a:xfrm>
            <a:off x="451667" y="496386"/>
            <a:ext cx="8256904" cy="586957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quot;Y sucederá que después de esto, derramaré mi Espíritu sobre toda carne; y vuestros hijos y vuestras hijas profetizarán, vuestros ancianos soñarán sueños, vuestros jóvenes verán visiones.&quot;Joel 2:28 LBLA 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545" y="2045043"/>
            <a:ext cx="5078278" cy="285788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54662" name="WordArt 6"/>
          <p:cNvSpPr>
            <a:spLocks noChangeArrowheads="1" noChangeShapeType="1" noTextEdit="1"/>
          </p:cNvSpPr>
          <p:nvPr/>
        </p:nvSpPr>
        <p:spPr bwMode="auto">
          <a:xfrm>
            <a:off x="521925" y="573297"/>
            <a:ext cx="8186646" cy="6720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285750" indent="-285750" algn="ctr" fontAlgn="base">
              <a:spcBef>
                <a:spcPct val="0"/>
              </a:spcBef>
              <a:spcAft>
                <a:spcPct val="0"/>
              </a:spcAft>
              <a:buFont typeface="Wingdings" panose="05000000000000000000" pitchFamily="2" charset="2"/>
              <a:buChar char="Ø"/>
              <a:defRPr/>
            </a:pPr>
            <a:r>
              <a:rPr lang="es-PE" sz="1600" b="1" kern="10" dirty="0">
                <a:ln w="9525">
                  <a:solidFill>
                    <a:srgbClr val="000000"/>
                  </a:solidFill>
                  <a:round/>
                  <a:headEnd/>
                  <a:tailEnd/>
                </a:ln>
                <a:solidFill>
                  <a:srgbClr val="F6F7BC"/>
                </a:solidFill>
                <a:effectLst>
                  <a:outerShdw blurRad="38100" dist="38100" dir="2700000" algn="tl">
                    <a:srgbClr val="000000">
                      <a:alpha val="43137"/>
                    </a:srgbClr>
                  </a:outerShdw>
                </a:effectLst>
                <a:latin typeface="Comic Sans MS" panose="030F0702030302020204" pitchFamily="66" charset="0"/>
              </a:rPr>
              <a:t>¿Somos responsables con los </a:t>
            </a:r>
            <a:r>
              <a:rPr lang="es-PE" sz="1600" b="1" kern="10" dirty="0">
                <a:ln w="9525">
                  <a:solidFill>
                    <a:srgbClr val="000000"/>
                  </a:solidFill>
                  <a:round/>
                  <a:headEnd/>
                  <a:tailEnd/>
                </a:ln>
                <a:solidFill>
                  <a:srgbClr val="F6F7BC"/>
                </a:solidFill>
                <a:effectLst>
                  <a:outerShdw blurRad="38100" dist="38100" dir="2700000" algn="tl">
                    <a:srgbClr val="000000">
                      <a:alpha val="43137"/>
                    </a:srgbClr>
                  </a:outerShdw>
                </a:effectLst>
                <a:latin typeface="Comic Sans MS" panose="030F0702030302020204" pitchFamily="66" charset="0"/>
              </a:rPr>
              <a:t>dones</a:t>
            </a:r>
            <a:endParaRPr lang="es-PE" sz="1600" b="1" kern="10" dirty="0">
              <a:ln w="9525">
                <a:solidFill>
                  <a:srgbClr val="000000"/>
                </a:solidFill>
                <a:round/>
                <a:headEnd/>
                <a:tailEnd/>
              </a:ln>
              <a:solidFill>
                <a:srgbClr val="F6F7BC"/>
              </a:solidFill>
              <a:effectLst>
                <a:outerShdw blurRad="38100" dist="38100" dir="2700000" algn="tl">
                  <a:srgbClr val="000000">
                    <a:alpha val="43137"/>
                  </a:srgbClr>
                </a:outerShdw>
              </a:effectLst>
              <a:latin typeface="Comic Sans MS" panose="030F0702030302020204" pitchFamily="66" charset="0"/>
            </a:endParaRPr>
          </a:p>
        </p:txBody>
      </p:sp>
      <p:sp>
        <p:nvSpPr>
          <p:cNvPr id="5" name="WordArt 6"/>
          <p:cNvSpPr>
            <a:spLocks noChangeArrowheads="1" noChangeShapeType="1" noTextEdit="1"/>
          </p:cNvSpPr>
          <p:nvPr/>
        </p:nvSpPr>
        <p:spPr bwMode="auto">
          <a:xfrm>
            <a:off x="1737858" y="5220405"/>
            <a:ext cx="5919651" cy="9644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base">
              <a:spcBef>
                <a:spcPct val="0"/>
              </a:spcBef>
              <a:spcAft>
                <a:spcPct val="0"/>
              </a:spcAft>
              <a:defRPr/>
            </a:pPr>
            <a:r>
              <a:rPr lang="es-PE" sz="1600" b="1" kern="10" dirty="0">
                <a:ln w="9525">
                  <a:solidFill>
                    <a:srgbClr val="000000"/>
                  </a:solidFill>
                  <a:round/>
                  <a:headEnd/>
                  <a:tailEnd/>
                </a:ln>
                <a:solidFill>
                  <a:srgbClr val="F6F7BC"/>
                </a:solidFill>
                <a:effectLst>
                  <a:outerShdw blurRad="38100" dist="38100" dir="2700000" algn="tl">
                    <a:srgbClr val="000000">
                      <a:alpha val="43137"/>
                    </a:srgbClr>
                  </a:outerShdw>
                </a:effectLst>
                <a:latin typeface="Comic Sans MS" panose="030F0702030302020204" pitchFamily="66" charset="0"/>
              </a:rPr>
              <a:t> </a:t>
            </a:r>
            <a:r>
              <a:rPr lang="es-PE" sz="1600" b="1" kern="10" dirty="0">
                <a:ln w="9525">
                  <a:solidFill>
                    <a:srgbClr val="000000"/>
                  </a:solidFill>
                  <a:round/>
                  <a:headEnd/>
                  <a:tailEnd/>
                </a:ln>
                <a:solidFill>
                  <a:srgbClr val="F6F7BC"/>
                </a:solidFill>
                <a:effectLst>
                  <a:outerShdw blurRad="38100" dist="38100" dir="2700000" algn="tl">
                    <a:srgbClr val="000000">
                      <a:alpha val="43137"/>
                    </a:srgbClr>
                  </a:outerShdw>
                </a:effectLst>
                <a:latin typeface="Comic Sans MS" panose="030F0702030302020204" pitchFamily="66" charset="0"/>
              </a:rPr>
              <a:t>y talentos que el Señor </a:t>
            </a:r>
          </a:p>
          <a:p>
            <a:pPr algn="ctr" fontAlgn="base">
              <a:spcBef>
                <a:spcPct val="0"/>
              </a:spcBef>
              <a:spcAft>
                <a:spcPct val="0"/>
              </a:spcAft>
              <a:defRPr/>
            </a:pPr>
            <a:r>
              <a:rPr lang="es-PE" sz="1600" b="1" kern="10" dirty="0">
                <a:ln w="9525">
                  <a:solidFill>
                    <a:srgbClr val="000000"/>
                  </a:solidFill>
                  <a:round/>
                  <a:headEnd/>
                  <a:tailEnd/>
                </a:ln>
                <a:solidFill>
                  <a:srgbClr val="F6F7BC"/>
                </a:solidFill>
                <a:effectLst>
                  <a:outerShdw blurRad="38100" dist="38100" dir="2700000" algn="tl">
                    <a:srgbClr val="000000">
                      <a:alpha val="43137"/>
                    </a:srgbClr>
                  </a:outerShdw>
                </a:effectLst>
                <a:latin typeface="Comic Sans MS" panose="030F0702030302020204" pitchFamily="66" charset="0"/>
              </a:rPr>
              <a:t>ha puesto en </a:t>
            </a:r>
            <a:r>
              <a:rPr lang="es-PE" sz="1600" b="1" kern="10" dirty="0">
                <a:ln w="9525">
                  <a:solidFill>
                    <a:srgbClr val="000000"/>
                  </a:solidFill>
                  <a:round/>
                  <a:headEnd/>
                  <a:tailEnd/>
                </a:ln>
                <a:solidFill>
                  <a:srgbClr val="F6F7BC"/>
                </a:solidFill>
                <a:effectLst>
                  <a:outerShdw blurRad="38100" dist="38100" dir="2700000" algn="tl">
                    <a:srgbClr val="000000">
                      <a:alpha val="43137"/>
                    </a:srgbClr>
                  </a:outerShdw>
                </a:effectLst>
                <a:latin typeface="Comic Sans MS" panose="030F0702030302020204" pitchFamily="66" charset="0"/>
              </a:rPr>
              <a:t>nuestra </a:t>
            </a:r>
            <a:r>
              <a:rPr lang="es-PE" sz="1600" b="1" kern="10" dirty="0">
                <a:ln w="9525">
                  <a:solidFill>
                    <a:srgbClr val="000000"/>
                  </a:solidFill>
                  <a:round/>
                  <a:headEnd/>
                  <a:tailEnd/>
                </a:ln>
                <a:solidFill>
                  <a:srgbClr val="F6F7BC"/>
                </a:solidFill>
                <a:effectLst>
                  <a:outerShdw blurRad="38100" dist="38100" dir="2700000" algn="tl">
                    <a:srgbClr val="000000">
                      <a:alpha val="43137"/>
                    </a:srgbClr>
                  </a:outerShdw>
                </a:effectLst>
                <a:latin typeface="Comic Sans MS" panose="030F0702030302020204" pitchFamily="66" charset="0"/>
              </a:rPr>
              <a:t>vida?</a:t>
            </a:r>
          </a:p>
        </p:txBody>
      </p:sp>
    </p:spTree>
    <p:extLst>
      <p:ext uri="{BB962C8B-B14F-4D97-AF65-F5344CB8AC3E}">
        <p14:creationId xmlns:p14="http://schemas.microsoft.com/office/powerpoint/2010/main" val="32784342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54662"/>
                                        </p:tgtEl>
                                        <p:attrNameLst>
                                          <p:attrName>style.visibility</p:attrName>
                                        </p:attrNameLst>
                                      </p:cBhvr>
                                      <p:to>
                                        <p:strVal val="visible"/>
                                      </p:to>
                                    </p:set>
                                    <p:animEffect transition="in" filter="wedge">
                                      <p:cBhvr>
                                        <p:cTn id="7" dur="2000"/>
                                        <p:tgtEl>
                                          <p:spTgt spid="454662"/>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oto about Oil lamp with place for diwali greetings over dark blue background. Illustration of deepawali, glowing, card - 346060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82" y="527137"/>
            <a:ext cx="8213363" cy="583012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5470" y="1577961"/>
            <a:ext cx="3900585" cy="2754112"/>
          </a:xfrm>
          <a:prstGeom prst="rect">
            <a:avLst/>
          </a:prstGeom>
        </p:spPr>
      </p:pic>
      <p:sp>
        <p:nvSpPr>
          <p:cNvPr id="458757" name="Rectangle 5"/>
          <p:cNvSpPr>
            <a:spLocks noChangeArrowheads="1"/>
          </p:cNvSpPr>
          <p:nvPr/>
        </p:nvSpPr>
        <p:spPr bwMode="auto">
          <a:xfrm>
            <a:off x="626732" y="713194"/>
            <a:ext cx="75515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ctr" fontAlgn="base">
              <a:spcBef>
                <a:spcPct val="20000"/>
              </a:spcBef>
              <a:spcAft>
                <a:spcPct val="0"/>
              </a:spcAft>
              <a:buFont typeface="Wingdings" panose="05000000000000000000" pitchFamily="2" charset="2"/>
              <a:buChar char="Ø"/>
              <a:defRPr/>
            </a:pPr>
            <a:r>
              <a:rPr lang="es-ES_tradnl" sz="3200" b="1" i="1" dirty="0">
                <a:solidFill>
                  <a:srgbClr val="EFF274"/>
                </a:solidFill>
                <a:effectLst>
                  <a:outerShdw blurRad="38100" dist="38100" dir="2700000" algn="tl">
                    <a:srgbClr val="000000">
                      <a:alpha val="43137"/>
                    </a:srgbClr>
                  </a:outerShdw>
                </a:effectLst>
                <a:latin typeface="Rockwell Extra Bold" pitchFamily="18" charset="0"/>
              </a:rPr>
              <a:t>Sé que eres hombre duro… </a:t>
            </a:r>
          </a:p>
        </p:txBody>
      </p:sp>
      <p:sp>
        <p:nvSpPr>
          <p:cNvPr id="458758" name="Rectangle 6"/>
          <p:cNvSpPr>
            <a:spLocks noChangeArrowheads="1"/>
          </p:cNvSpPr>
          <p:nvPr/>
        </p:nvSpPr>
        <p:spPr bwMode="auto">
          <a:xfrm>
            <a:off x="973280" y="5196840"/>
            <a:ext cx="72049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20000"/>
              </a:spcBef>
              <a:spcAft>
                <a:spcPct val="0"/>
              </a:spcAft>
              <a:defRPr/>
            </a:pPr>
            <a:r>
              <a:rPr lang="es-ES_tradnl" sz="3200" b="1" dirty="0">
                <a:solidFill>
                  <a:srgbClr val="F6F7BC"/>
                </a:solidFill>
                <a:effectLst>
                  <a:glow rad="63500">
                    <a:srgbClr val="000000">
                      <a:satMod val="175000"/>
                      <a:alpha val="40000"/>
                    </a:srgbClr>
                  </a:glow>
                  <a:outerShdw blurRad="50800" dist="38100" algn="l" rotWithShape="0">
                    <a:prstClr val="black"/>
                  </a:outerShdw>
                </a:effectLst>
                <a:latin typeface="Rockwell Extra Bold" pitchFamily="18" charset="0"/>
              </a:rPr>
              <a:t>¿Pienso, también, que Dios me exige más de la cuenta?</a:t>
            </a:r>
          </a:p>
        </p:txBody>
      </p:sp>
    </p:spTree>
    <p:extLst>
      <p:ext uri="{BB962C8B-B14F-4D97-AF65-F5344CB8AC3E}">
        <p14:creationId xmlns:p14="http://schemas.microsoft.com/office/powerpoint/2010/main" val="3241190886"/>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58757"/>
                                        </p:tgtEl>
                                        <p:attrNameLst>
                                          <p:attrName>style.visibility</p:attrName>
                                        </p:attrNameLst>
                                      </p:cBhvr>
                                      <p:to>
                                        <p:strVal val="visible"/>
                                      </p:to>
                                    </p:set>
                                    <p:anim calcmode="lin" valueType="num">
                                      <p:cBhvr>
                                        <p:cTn id="7" dur="1000" fill="hold"/>
                                        <p:tgtEl>
                                          <p:spTgt spid="458757"/>
                                        </p:tgtEl>
                                        <p:attrNameLst>
                                          <p:attrName>ppt_w</p:attrName>
                                        </p:attrNameLst>
                                      </p:cBhvr>
                                      <p:tavLst>
                                        <p:tav tm="0">
                                          <p:val>
                                            <p:fltVal val="0"/>
                                          </p:val>
                                        </p:tav>
                                        <p:tav tm="100000">
                                          <p:val>
                                            <p:strVal val="#ppt_w"/>
                                          </p:val>
                                        </p:tav>
                                      </p:tavLst>
                                    </p:anim>
                                    <p:anim calcmode="lin" valueType="num">
                                      <p:cBhvr>
                                        <p:cTn id="8" dur="1000" fill="hold"/>
                                        <p:tgtEl>
                                          <p:spTgt spid="458757"/>
                                        </p:tgtEl>
                                        <p:attrNameLst>
                                          <p:attrName>ppt_h</p:attrName>
                                        </p:attrNameLst>
                                      </p:cBhvr>
                                      <p:tavLst>
                                        <p:tav tm="0">
                                          <p:val>
                                            <p:fltVal val="0"/>
                                          </p:val>
                                        </p:tav>
                                        <p:tav tm="100000">
                                          <p:val>
                                            <p:strVal val="#ppt_h"/>
                                          </p:val>
                                        </p:tav>
                                      </p:tavLst>
                                    </p:anim>
                                    <p:anim calcmode="lin" valueType="num">
                                      <p:cBhvr>
                                        <p:cTn id="9" dur="1000" fill="hold"/>
                                        <p:tgtEl>
                                          <p:spTgt spid="458757"/>
                                        </p:tgtEl>
                                        <p:attrNameLst>
                                          <p:attrName>style.rotation</p:attrName>
                                        </p:attrNameLst>
                                      </p:cBhvr>
                                      <p:tavLst>
                                        <p:tav tm="0">
                                          <p:val>
                                            <p:fltVal val="90"/>
                                          </p:val>
                                        </p:tav>
                                        <p:tav tm="100000">
                                          <p:val>
                                            <p:fltVal val="0"/>
                                          </p:val>
                                        </p:tav>
                                      </p:tavLst>
                                    </p:anim>
                                    <p:animEffect transition="in" filter="fade">
                                      <p:cBhvr>
                                        <p:cTn id="10" dur="1000"/>
                                        <p:tgtEl>
                                          <p:spTgt spid="458757"/>
                                        </p:tgtEl>
                                      </p:cBhvr>
                                    </p:animEffect>
                                  </p:childTnLst>
                                </p:cTn>
                              </p:par>
                            </p:childTnLst>
                          </p:cTn>
                        </p:par>
                        <p:par>
                          <p:cTn id="11" fill="hold" nodeType="afterGroup">
                            <p:stCondLst>
                              <p:cond delay="195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58758"/>
                                        </p:tgtEl>
                                        <p:attrNameLst>
                                          <p:attrName>style.visibility</p:attrName>
                                        </p:attrNameLst>
                                      </p:cBhvr>
                                      <p:to>
                                        <p:strVal val="visible"/>
                                      </p:to>
                                    </p:set>
                                    <p:anim calcmode="lin" valueType="num">
                                      <p:cBhvr>
                                        <p:cTn id="14" dur="1000" fill="hold"/>
                                        <p:tgtEl>
                                          <p:spTgt spid="458758"/>
                                        </p:tgtEl>
                                        <p:attrNameLst>
                                          <p:attrName>ppt_w</p:attrName>
                                        </p:attrNameLst>
                                      </p:cBhvr>
                                      <p:tavLst>
                                        <p:tav tm="0">
                                          <p:val>
                                            <p:fltVal val="0"/>
                                          </p:val>
                                        </p:tav>
                                        <p:tav tm="100000">
                                          <p:val>
                                            <p:strVal val="#ppt_w"/>
                                          </p:val>
                                        </p:tav>
                                      </p:tavLst>
                                    </p:anim>
                                    <p:anim calcmode="lin" valueType="num">
                                      <p:cBhvr>
                                        <p:cTn id="15" dur="1000" fill="hold"/>
                                        <p:tgtEl>
                                          <p:spTgt spid="458758"/>
                                        </p:tgtEl>
                                        <p:attrNameLst>
                                          <p:attrName>ppt_h</p:attrName>
                                        </p:attrNameLst>
                                      </p:cBhvr>
                                      <p:tavLst>
                                        <p:tav tm="0">
                                          <p:val>
                                            <p:fltVal val="0"/>
                                          </p:val>
                                        </p:tav>
                                        <p:tav tm="100000">
                                          <p:val>
                                            <p:strVal val="#ppt_h"/>
                                          </p:val>
                                        </p:tav>
                                      </p:tavLst>
                                    </p:anim>
                                    <p:anim calcmode="lin" valueType="num">
                                      <p:cBhvr>
                                        <p:cTn id="16" dur="1000" fill="hold"/>
                                        <p:tgtEl>
                                          <p:spTgt spid="458758"/>
                                        </p:tgtEl>
                                        <p:attrNameLst>
                                          <p:attrName>style.rotation</p:attrName>
                                        </p:attrNameLst>
                                      </p:cBhvr>
                                      <p:tavLst>
                                        <p:tav tm="0">
                                          <p:val>
                                            <p:fltVal val="90"/>
                                          </p:val>
                                        </p:tav>
                                        <p:tav tm="100000">
                                          <p:val>
                                            <p:fltVal val="0"/>
                                          </p:val>
                                        </p:tav>
                                      </p:tavLst>
                                    </p:anim>
                                    <p:animEffect transition="in" filter="fade">
                                      <p:cBhvr>
                                        <p:cTn id="17" dur="1000"/>
                                        <p:tgtEl>
                                          <p:spTgt spid="458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7" grpId="0"/>
      <p:bldP spid="4587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700" y="496019"/>
            <a:ext cx="8365455" cy="5896072"/>
          </a:xfrm>
          <a:prstGeom prst="rect">
            <a:avLst/>
          </a:prstGeom>
        </p:spPr>
      </p:pic>
      <p:sp>
        <p:nvSpPr>
          <p:cNvPr id="6" name="5 Rectángulo"/>
          <p:cNvSpPr/>
          <p:nvPr/>
        </p:nvSpPr>
        <p:spPr>
          <a:xfrm>
            <a:off x="1229319" y="4515793"/>
            <a:ext cx="6707010" cy="1087037"/>
          </a:xfrm>
          <a:prstGeom prst="rect">
            <a:avLst/>
          </a:prstGeom>
          <a:noFill/>
        </p:spPr>
        <p:txBody>
          <a:bodyPr wrap="none">
            <a:prstTxWarp prst="textCan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fontAlgn="base">
              <a:spcBef>
                <a:spcPct val="0"/>
              </a:spcBef>
              <a:defRPr/>
            </a:pPr>
            <a:r>
              <a:rPr lang="es-PE" sz="5400" b="1" kern="0" spc="50" dirty="0">
                <a:ln w="11430"/>
                <a:solidFill>
                  <a:srgbClr val="FF0000"/>
                </a:solidFill>
                <a:latin typeface="Swis721 BlkCn BT" panose="020B0806030502040204" pitchFamily="34" charset="0"/>
              </a:rPr>
              <a:t>Entra en el gozo de tu Señor</a:t>
            </a:r>
          </a:p>
          <a:p>
            <a:pPr algn="just" fontAlgn="base">
              <a:spcBef>
                <a:spcPct val="0"/>
              </a:spcBef>
              <a:defRPr/>
            </a:pPr>
            <a:endParaRPr lang="es-ES_tradnl" sz="5400" b="1" kern="0" spc="50" dirty="0">
              <a:ln w="11430"/>
              <a:solidFill>
                <a:srgbClr val="FFFFCC">
                  <a:lumMod val="50000"/>
                </a:srgbClr>
              </a:solidFill>
              <a:latin typeface="Swis721 BlkCn BT" panose="020B0806030502040204" pitchFamily="34" charset="0"/>
            </a:endParaRPr>
          </a:p>
          <a:p>
            <a:pPr algn="just" fontAlgn="base">
              <a:spcBef>
                <a:spcPct val="0"/>
              </a:spcBef>
              <a:defRPr/>
            </a:pPr>
            <a:endParaRPr lang="es-PE" sz="5400" b="1" spc="50" dirty="0">
              <a:ln w="11430"/>
              <a:gradFill>
                <a:gsLst>
                  <a:gs pos="25000">
                    <a:srgbClr val="FFFFCC">
                      <a:satMod val="155000"/>
                    </a:srgbClr>
                  </a:gs>
                  <a:gs pos="100000">
                    <a:srgbClr val="FFFFCC">
                      <a:shade val="45000"/>
                      <a:satMod val="165000"/>
                    </a:srgbClr>
                  </a:gs>
                </a:gsLst>
                <a:lin ang="5400000"/>
              </a:gradFill>
              <a:latin typeface="Swis721 BlkCn BT" panose="020B0806030502040204" pitchFamily="34" charset="0"/>
            </a:endParaRPr>
          </a:p>
        </p:txBody>
      </p:sp>
      <p:sp>
        <p:nvSpPr>
          <p:cNvPr id="7" name="6 CuadroTexto"/>
          <p:cNvSpPr txBox="1"/>
          <p:nvPr/>
        </p:nvSpPr>
        <p:spPr>
          <a:xfrm>
            <a:off x="1601299" y="5394895"/>
            <a:ext cx="6123204" cy="461665"/>
          </a:xfrm>
          <a:prstGeom prst="rect">
            <a:avLst/>
          </a:prstGeom>
          <a:noFill/>
          <a:scene3d>
            <a:camera prst="orthographicFront"/>
            <a:lightRig rig="threePt" dir="t"/>
          </a:scene3d>
          <a:sp3d>
            <a:bevelT prst="angle"/>
          </a:sp3d>
        </p:spPr>
        <p:txBody>
          <a:bodyPr wrap="square" rtlCol="0">
            <a:spAutoFit/>
          </a:bodyPr>
          <a:lstStyle/>
          <a:p>
            <a:pPr fontAlgn="base">
              <a:spcBef>
                <a:spcPct val="0"/>
              </a:spcBef>
              <a:spcAft>
                <a:spcPct val="0"/>
              </a:spcAft>
              <a:defRPr/>
            </a:pPr>
            <a:r>
              <a:rPr lang="es-ES_tradnl" sz="2000" kern="0" dirty="0">
                <a:ln w="17780" cmpd="sng">
                  <a:solidFill>
                    <a:srgbClr val="9966FF">
                      <a:tint val="3000"/>
                    </a:srgbClr>
                  </a:solidFill>
                  <a:prstDash val="solid"/>
                  <a:miter lim="800000"/>
                </a:ln>
                <a:solidFill>
                  <a:srgbClr val="EFF274"/>
                </a:solidFill>
                <a:effectLst>
                  <a:outerShdw blurRad="55000" dist="50800" dir="5400000" algn="tl">
                    <a:srgbClr val="000000">
                      <a:alpha val="33000"/>
                    </a:srgbClr>
                  </a:outerShdw>
                </a:effectLst>
              </a:rPr>
              <a:t>Cantos sugeridos: </a:t>
            </a:r>
            <a:r>
              <a:rPr lang="es-ES_tradnl" sz="2400" dirty="0">
                <a:solidFill>
                  <a:srgbClr val="EFF274"/>
                </a:solidFill>
              </a:rPr>
              <a:t>Háblame, Id y enseñad</a:t>
            </a:r>
            <a:endParaRPr lang="es-ES_tradnl" sz="2400" kern="0" dirty="0">
              <a:ln w="18415" cmpd="sng">
                <a:solidFill>
                  <a:srgbClr val="FFFFFF"/>
                </a:solidFill>
                <a:prstDash val="solid"/>
              </a:ln>
              <a:solidFill>
                <a:srgbClr val="EFF274"/>
              </a:solidFill>
              <a:effectLst>
                <a:outerShdw blurRad="50800" dist="38100" dir="10800000" algn="r" rotWithShape="0">
                  <a:srgbClr val="C00000"/>
                </a:outerShdw>
              </a:effectLst>
            </a:endParaRPr>
          </a:p>
        </p:txBody>
      </p:sp>
      <p:sp>
        <p:nvSpPr>
          <p:cNvPr id="3" name="2 Marcador de contenido"/>
          <p:cNvSpPr txBox="1">
            <a:spLocks/>
          </p:cNvSpPr>
          <p:nvPr/>
        </p:nvSpPr>
        <p:spPr>
          <a:xfrm>
            <a:off x="460376" y="1149485"/>
            <a:ext cx="8112104" cy="107631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algn="just" fontAlgn="base">
              <a:spcBef>
                <a:spcPct val="0"/>
              </a:spcBef>
              <a:defRPr/>
            </a:pPr>
            <a:r>
              <a:rPr lang="es-ES_tradnl" sz="2800" b="1" kern="0" dirty="0">
                <a:ln w="1905"/>
                <a:solidFill>
                  <a:srgbClr val="EFF274">
                    <a:lumMod val="20000"/>
                    <a:lumOff val="80000"/>
                  </a:srgbClr>
                </a:solidFill>
                <a:effectLst>
                  <a:glow rad="63500">
                    <a:srgbClr val="000000">
                      <a:satMod val="175000"/>
                      <a:alpha val="40000"/>
                    </a:srgbClr>
                  </a:glow>
                  <a:outerShdw blurRad="38100" dist="38100" dir="2700000" algn="tl">
                    <a:srgbClr val="000000">
                      <a:alpha val="43137"/>
                    </a:srgbClr>
                  </a:outerShdw>
                </a:effectLst>
                <a:latin typeface="Times New Roman"/>
              </a:rPr>
              <a:t> Ambientación</a:t>
            </a:r>
            <a:r>
              <a:rPr lang="es-ES_tradnl" b="1" kern="0" dirty="0">
                <a:ln w="1905"/>
                <a:solidFill>
                  <a:srgbClr val="EFF274">
                    <a:lumMod val="20000"/>
                    <a:lumOff val="80000"/>
                  </a:srgbClr>
                </a:solidFill>
                <a:effectLst>
                  <a:outerShdw blurRad="38100" dist="38100" dir="2700000" algn="tl">
                    <a:srgbClr val="000000">
                      <a:alpha val="43137"/>
                    </a:srgbClr>
                  </a:outerShdw>
                </a:effectLst>
                <a:latin typeface="Times New Roman"/>
              </a:rPr>
              <a:t>:  </a:t>
            </a:r>
            <a:r>
              <a:rPr lang="es-ES_tradnl" sz="2000" b="1" dirty="0">
                <a:ln w="12700">
                  <a:solidFill>
                    <a:srgbClr val="F6F7BC">
                      <a:lumMod val="50000"/>
                    </a:srgbClr>
                  </a:solidFill>
                  <a:prstDash val="solid"/>
                </a:ln>
                <a:solidFill>
                  <a:srgbClr val="EFF274">
                    <a:lumMod val="20000"/>
                    <a:lumOff val="80000"/>
                  </a:srgbClr>
                </a:solidFill>
                <a:effectLst>
                  <a:outerShdw blurRad="38100" dist="38100" dir="2700000" algn="tl">
                    <a:srgbClr val="000000">
                      <a:alpha val="43137"/>
                    </a:srgbClr>
                  </a:outerShdw>
                </a:effectLst>
              </a:rPr>
              <a:t>Un cofre (caja) vacío y otro con monedas, al lado una vela encendida. Frase: </a:t>
            </a:r>
            <a:r>
              <a:rPr lang="es-ES_tradnl" sz="2000" b="1" i="1" dirty="0">
                <a:ln w="12700">
                  <a:solidFill>
                    <a:srgbClr val="F6F7BC">
                      <a:lumMod val="50000"/>
                    </a:srgbClr>
                  </a:solidFill>
                  <a:prstDash val="solid"/>
                </a:ln>
                <a:solidFill>
                  <a:srgbClr val="EFF274">
                    <a:lumMod val="20000"/>
                    <a:lumOff val="80000"/>
                  </a:srgbClr>
                </a:solidFill>
                <a:effectLst>
                  <a:outerShdw blurRad="38100" dist="38100" dir="2700000" algn="tl">
                    <a:srgbClr val="000000">
                      <a:alpha val="43137"/>
                    </a:srgbClr>
                  </a:outerShdw>
                </a:effectLst>
              </a:rPr>
              <a:t>Entra en el gozo de tu Señor.</a:t>
            </a:r>
            <a:endParaRPr lang="es-PE" sz="2000" b="1" dirty="0">
              <a:ln w="12700">
                <a:solidFill>
                  <a:srgbClr val="F6F7BC">
                    <a:lumMod val="50000"/>
                  </a:srgbClr>
                </a:solidFill>
                <a:prstDash val="solid"/>
              </a:ln>
              <a:solidFill>
                <a:srgbClr val="EFF274">
                  <a:lumMod val="20000"/>
                  <a:lumOff val="80000"/>
                </a:srgbClr>
              </a:solidFill>
              <a:effectLst>
                <a:outerShdw blurRad="38100" dist="38100" dir="2700000" algn="tl">
                  <a:srgbClr val="000000">
                    <a:alpha val="43137"/>
                  </a:srgbClr>
                </a:outerShdw>
              </a:effectLst>
            </a:endParaRPr>
          </a:p>
          <a:p>
            <a:pPr algn="just" fontAlgn="base">
              <a:spcBef>
                <a:spcPct val="0"/>
              </a:spcBef>
              <a:defRPr/>
            </a:pPr>
            <a:endParaRPr lang="es-ES_tradnl" sz="2000" b="1" kern="0" dirty="0">
              <a:ln w="12700">
                <a:solidFill>
                  <a:srgbClr val="F6F7BC">
                    <a:lumMod val="50000"/>
                  </a:srgbClr>
                </a:solidFill>
                <a:prstDash val="solid"/>
              </a:ln>
              <a:solidFill>
                <a:srgbClr val="EFF274">
                  <a:lumMod val="20000"/>
                  <a:lumOff val="80000"/>
                </a:srgbClr>
              </a:solidFill>
              <a:effectLst>
                <a:outerShdw blurRad="38100" dist="38100" dir="2700000" algn="tl">
                  <a:srgbClr val="000000">
                    <a:alpha val="43137"/>
                  </a:srgbClr>
                </a:outerShdw>
              </a:effectLst>
              <a:latin typeface="Times New Roman"/>
            </a:endParaRPr>
          </a:p>
        </p:txBody>
      </p:sp>
    </p:spTree>
    <p:extLst>
      <p:ext uri="{BB962C8B-B14F-4D97-AF65-F5344CB8AC3E}">
        <p14:creationId xmlns:p14="http://schemas.microsoft.com/office/powerpoint/2010/main" val="569153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uporean patte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249" y="505098"/>
            <a:ext cx="8274321" cy="585215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Una sencilla pero poderosa oración de sanación interi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846" y="2041973"/>
            <a:ext cx="5129348" cy="2059763"/>
          </a:xfrm>
          <a:prstGeom prst="ellipse">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Rectangle 12"/>
          <p:cNvSpPr>
            <a:spLocks noChangeArrowheads="1"/>
          </p:cNvSpPr>
          <p:nvPr/>
        </p:nvSpPr>
        <p:spPr bwMode="auto">
          <a:xfrm>
            <a:off x="814250" y="896787"/>
            <a:ext cx="760258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fontAlgn="base">
              <a:spcBef>
                <a:spcPct val="20000"/>
              </a:spcBef>
              <a:spcAft>
                <a:spcPct val="0"/>
              </a:spcAft>
              <a:buFont typeface="Wingdings" panose="05000000000000000000" pitchFamily="2" charset="2"/>
              <a:buChar char="Ø"/>
              <a:defRPr/>
            </a:pPr>
            <a:r>
              <a:rPr lang="es-ES_tradnl" sz="4000" b="1" spc="50" dirty="0">
                <a:ln w="11430"/>
                <a:solidFill>
                  <a:srgbClr val="FF0000"/>
                </a:solidFill>
                <a:effectLst>
                  <a:outerShdw blurRad="76200" dist="50800" dir="5400000" algn="tl" rotWithShape="0">
                    <a:srgbClr val="000000">
                      <a:alpha val="65000"/>
                    </a:srgbClr>
                  </a:outerShdw>
                </a:effectLst>
              </a:rPr>
              <a:t>¿En qué deberíamos ser </a:t>
            </a:r>
          </a:p>
        </p:txBody>
      </p:sp>
      <p:sp>
        <p:nvSpPr>
          <p:cNvPr id="5" name="Rectangle 12"/>
          <p:cNvSpPr>
            <a:spLocks noChangeArrowheads="1"/>
          </p:cNvSpPr>
          <p:nvPr/>
        </p:nvSpPr>
        <p:spPr bwMode="auto">
          <a:xfrm>
            <a:off x="1619203" y="4578356"/>
            <a:ext cx="590441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20000"/>
              </a:spcBef>
              <a:spcAft>
                <a:spcPct val="0"/>
              </a:spcAft>
              <a:defRPr/>
            </a:pPr>
            <a:r>
              <a:rPr lang="es-ES_tradnl" sz="4000" b="1" spc="50" dirty="0">
                <a:ln w="11430"/>
                <a:solidFill>
                  <a:srgbClr val="FF0000"/>
                </a:solidFill>
                <a:effectLst>
                  <a:outerShdw blurRad="76200" dist="50800" dir="5400000" algn="tl" rotWithShape="0">
                    <a:srgbClr val="000000">
                      <a:alpha val="65000"/>
                    </a:srgbClr>
                  </a:outerShdw>
                </a:effectLst>
              </a:rPr>
              <a:t> más “</a:t>
            </a:r>
            <a:r>
              <a:rPr lang="es-ES_tradnl" sz="4000" b="1" spc="50" dirty="0">
                <a:ln w="11430"/>
                <a:solidFill>
                  <a:srgbClr val="FF0000"/>
                </a:solidFill>
                <a:effectLst>
                  <a:outerShdw blurRad="76200" dist="50800" dir="5400000" algn="tl" rotWithShape="0">
                    <a:srgbClr val="000000">
                      <a:alpha val="65000"/>
                    </a:srgbClr>
                  </a:outerShdw>
                </a:effectLst>
              </a:rPr>
              <a:t>productivos</a:t>
            </a:r>
            <a:r>
              <a:rPr lang="es-ES_tradnl" sz="4000" b="1" spc="50" dirty="0">
                <a:ln w="11430"/>
                <a:solidFill>
                  <a:srgbClr val="FF0000"/>
                </a:solidFill>
                <a:effectLst>
                  <a:outerShdw blurRad="76200" dist="50800" dir="5400000" algn="tl" rotWithShape="0">
                    <a:srgbClr val="000000">
                      <a:alpha val="65000"/>
                    </a:srgbClr>
                  </a:outerShdw>
                </a:effectLst>
              </a:rPr>
              <a:t>” los cristianos</a:t>
            </a:r>
            <a:r>
              <a:rPr lang="es-ES_tradnl" sz="4000" b="1" spc="50" dirty="0">
                <a:ln w="11430"/>
                <a:solidFill>
                  <a:srgbClr val="FF0000"/>
                </a:solidFill>
                <a:effectLst>
                  <a:outerShdw blurRad="76200" dist="50800" dir="5400000" algn="tl" rotWithShape="0">
                    <a:srgbClr val="000000">
                      <a:alpha val="65000"/>
                    </a:srgbClr>
                  </a:outerShdw>
                </a:effectLst>
              </a:rPr>
              <a:t>?</a:t>
            </a:r>
          </a:p>
        </p:txBody>
      </p:sp>
    </p:spTree>
    <p:extLst>
      <p:ext uri="{BB962C8B-B14F-4D97-AF65-F5344CB8AC3E}">
        <p14:creationId xmlns:p14="http://schemas.microsoft.com/office/powerpoint/2010/main" val="376536334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par>
                          <p:cTn id="10" fill="hold">
                            <p:stCondLst>
                              <p:cond delay="8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ndo de invitación de atmósfera de oro negro ro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19" y="488359"/>
            <a:ext cx="8377647" cy="587760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acebook"/>
          <p:cNvPicPr>
            <a:picLocks noChangeAspect="1" noChangeArrowheads="1"/>
          </p:cNvPicPr>
          <p:nvPr/>
        </p:nvPicPr>
        <p:blipFill rotWithShape="1">
          <a:blip r:embed="rId3">
            <a:extLst>
              <a:ext uri="{28A0092B-C50C-407E-A947-70E740481C1C}">
                <a14:useLocalDpi xmlns:a14="http://schemas.microsoft.com/office/drawing/2010/main" val="0"/>
              </a:ext>
            </a:extLst>
          </a:blip>
          <a:srcRect t="5949" b="5539"/>
          <a:stretch/>
        </p:blipFill>
        <p:spPr bwMode="auto">
          <a:xfrm>
            <a:off x="1589312" y="1302259"/>
            <a:ext cx="5952311" cy="2555638"/>
          </a:xfrm>
          <a:prstGeom prst="rect">
            <a:avLst/>
          </a:prstGeom>
          <a:noFill/>
          <a:extLst>
            <a:ext uri="{909E8E84-426E-40DD-AFC4-6F175D3DCCD1}">
              <a14:hiddenFill xmlns:a14="http://schemas.microsoft.com/office/drawing/2010/main">
                <a:solidFill>
                  <a:srgbClr val="FFFFFF"/>
                </a:solidFill>
              </a14:hiddenFill>
            </a:ext>
          </a:extLst>
        </p:spPr>
      </p:pic>
      <p:sp>
        <p:nvSpPr>
          <p:cNvPr id="463877" name="Rectangle 5"/>
          <p:cNvSpPr>
            <a:spLocks noChangeArrowheads="1"/>
          </p:cNvSpPr>
          <p:nvPr/>
        </p:nvSpPr>
        <p:spPr bwMode="auto">
          <a:xfrm>
            <a:off x="870855" y="4506686"/>
            <a:ext cx="721940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ctr" fontAlgn="base">
              <a:spcBef>
                <a:spcPct val="20000"/>
              </a:spcBef>
              <a:spcAft>
                <a:spcPct val="0"/>
              </a:spcAft>
              <a:buFont typeface="Wingdings" panose="05000000000000000000" pitchFamily="2" charset="2"/>
              <a:buChar char="Ø"/>
              <a:defRPr/>
            </a:pPr>
            <a:r>
              <a:rPr lang="es-ES_tradnl" sz="3200" dirty="0">
                <a:solidFill>
                  <a:srgbClr val="EFF274">
                    <a:lumMod val="20000"/>
                    <a:lumOff val="80000"/>
                  </a:srgbClr>
                </a:solidFill>
                <a:effectLst>
                  <a:glow rad="63500">
                    <a:srgbClr val="000000">
                      <a:satMod val="175000"/>
                      <a:alpha val="40000"/>
                    </a:srgbClr>
                  </a:glow>
                  <a:outerShdw blurRad="50800" dist="38100" algn="l" rotWithShape="0">
                    <a:srgbClr val="C00000"/>
                  </a:outerShdw>
                </a:effectLst>
                <a:latin typeface="Rockwell Extra Bold" pitchFamily="18" charset="0"/>
              </a:rPr>
              <a:t>¿Qué miedos nos impiden multiplicar  los talentos que hemos recibido?</a:t>
            </a:r>
            <a:endParaRPr lang="es-ES" sz="3200" dirty="0">
              <a:solidFill>
                <a:srgbClr val="EFF274">
                  <a:lumMod val="20000"/>
                  <a:lumOff val="80000"/>
                </a:srgbClr>
              </a:solidFill>
              <a:effectLst>
                <a:glow rad="63500">
                  <a:srgbClr val="000000">
                    <a:satMod val="175000"/>
                    <a:alpha val="40000"/>
                  </a:srgbClr>
                </a:glow>
                <a:outerShdw blurRad="50800" dist="38100" algn="l" rotWithShape="0">
                  <a:srgbClr val="C00000"/>
                </a:outerShdw>
              </a:effectLst>
              <a:latin typeface="Rockwell Extra Bold" pitchFamily="18" charset="0"/>
            </a:endParaRPr>
          </a:p>
        </p:txBody>
      </p:sp>
    </p:spTree>
    <p:extLst>
      <p:ext uri="{BB962C8B-B14F-4D97-AF65-F5344CB8AC3E}">
        <p14:creationId xmlns:p14="http://schemas.microsoft.com/office/powerpoint/2010/main" val="2699792098"/>
      </p:ext>
    </p:extLst>
  </p:cSld>
  <p:clrMapOvr>
    <a:masterClrMapping/>
  </p:clrMapOvr>
  <mc:AlternateContent xmlns:mc="http://schemas.openxmlformats.org/markup-compatibility/2006">
    <mc:Choice xmlns:p14="http://schemas.microsoft.com/office/powerpoint/2010/main" Requires="p14">
      <p:transition spd="slow" p14:dur="3000">
        <p14:shred pattern="rectangle"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63877"/>
                                        </p:tgtEl>
                                        <p:attrNameLst>
                                          <p:attrName>style.visibility</p:attrName>
                                        </p:attrNameLst>
                                      </p:cBhvr>
                                      <p:to>
                                        <p:strVal val="visible"/>
                                      </p:to>
                                    </p:set>
                                    <p:anim calcmode="lin" valueType="num">
                                      <p:cBhvr>
                                        <p:cTn id="7" dur="500" fill="hold"/>
                                        <p:tgtEl>
                                          <p:spTgt spid="463877"/>
                                        </p:tgtEl>
                                        <p:attrNameLst>
                                          <p:attrName>ppt_w</p:attrName>
                                        </p:attrNameLst>
                                      </p:cBhvr>
                                      <p:tavLst>
                                        <p:tav tm="0">
                                          <p:val>
                                            <p:fltVal val="0"/>
                                          </p:val>
                                        </p:tav>
                                        <p:tav tm="100000">
                                          <p:val>
                                            <p:strVal val="#ppt_w"/>
                                          </p:val>
                                        </p:tav>
                                      </p:tavLst>
                                    </p:anim>
                                    <p:anim calcmode="lin" valueType="num">
                                      <p:cBhvr>
                                        <p:cTn id="8" dur="500" fill="hold"/>
                                        <p:tgtEl>
                                          <p:spTgt spid="463877"/>
                                        </p:tgtEl>
                                        <p:attrNameLst>
                                          <p:attrName>ppt_h</p:attrName>
                                        </p:attrNameLst>
                                      </p:cBhvr>
                                      <p:tavLst>
                                        <p:tav tm="0">
                                          <p:val>
                                            <p:fltVal val="0"/>
                                          </p:val>
                                        </p:tav>
                                        <p:tav tm="100000">
                                          <p:val>
                                            <p:strVal val="#ppt_h"/>
                                          </p:val>
                                        </p:tav>
                                      </p:tavLst>
                                    </p:anim>
                                    <p:anim calcmode="lin" valueType="num">
                                      <p:cBhvr>
                                        <p:cTn id="9" dur="500" fill="hold"/>
                                        <p:tgtEl>
                                          <p:spTgt spid="463877"/>
                                        </p:tgtEl>
                                        <p:attrNameLst>
                                          <p:attrName>style.rotation</p:attrName>
                                        </p:attrNameLst>
                                      </p:cBhvr>
                                      <p:tavLst>
                                        <p:tav tm="0">
                                          <p:val>
                                            <p:fltVal val="90"/>
                                          </p:val>
                                        </p:tav>
                                        <p:tav tm="100000">
                                          <p:val>
                                            <p:fltVal val="0"/>
                                          </p:val>
                                        </p:tav>
                                      </p:tavLst>
                                    </p:anim>
                                    <p:animEffect transition="in" filter="fade">
                                      <p:cBhvr>
                                        <p:cTn id="10" dur="500"/>
                                        <p:tgtEl>
                                          <p:spTgt spid="463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ndle paper dark background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972" r="1989"/>
          <a:stretch/>
        </p:blipFill>
        <p:spPr bwMode="auto">
          <a:xfrm>
            <a:off x="461552" y="502386"/>
            <a:ext cx="8238311" cy="585487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iócesis de Málaga : Portal de la Iglesia Católica de Málaga | Biblia para  niños, Catolico, Imágenes catolic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777" y="1377097"/>
            <a:ext cx="4931229" cy="3630332"/>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35432" y="4348593"/>
            <a:ext cx="8183880" cy="1938992"/>
          </a:xfrm>
          <a:prstGeom prst="rect">
            <a:avLst/>
          </a:prstGeom>
        </p:spPr>
        <p:txBody>
          <a:bodyPr wrap="square">
            <a:spAutoFit/>
          </a:bodyPr>
          <a:lstStyle/>
          <a:p>
            <a:pPr algn="ctr" fontAlgn="base">
              <a:spcBef>
                <a:spcPct val="0"/>
              </a:spcBef>
              <a:spcAft>
                <a:spcPct val="0"/>
              </a:spcAft>
              <a:defRPr/>
            </a:pPr>
            <a:r>
              <a:rPr lang="es-ES_tradnl" sz="2400" b="1" i="1" dirty="0">
                <a:solidFill>
                  <a:srgbClr val="FFFFCC">
                    <a:lumMod val="90000"/>
                  </a:srgbClr>
                </a:solidFill>
                <a:effectLst>
                  <a:glow rad="101600">
                    <a:srgbClr val="000000">
                      <a:alpha val="40000"/>
                    </a:srgbClr>
                  </a:glow>
                  <a:outerShdw blurRad="50800" dist="38100" algn="l" rotWithShape="0">
                    <a:prstClr val="black"/>
                  </a:outerShdw>
                </a:effectLst>
                <a:latin typeface="Comic Sans MS" panose="030F0702030302020204" pitchFamily="66" charset="0"/>
              </a:rPr>
              <a:t>Motivación:</a:t>
            </a:r>
            <a:r>
              <a:rPr lang="es-ES" sz="2400" b="1" i="1" dirty="0">
                <a:solidFill>
                  <a:srgbClr val="FFFFCC">
                    <a:lumMod val="90000"/>
                  </a:srgbClr>
                </a:solidFill>
                <a:effectLst>
                  <a:glow rad="101600">
                    <a:srgbClr val="000000">
                      <a:alpha val="40000"/>
                    </a:srgbClr>
                  </a:glow>
                  <a:outerShdw blurRad="50800" dist="38100" algn="l" rotWithShape="0">
                    <a:prstClr val="black"/>
                  </a:outerShdw>
                </a:effectLst>
                <a:latin typeface="Comic Sans MS" panose="030F0702030302020204" pitchFamily="66" charset="0"/>
                <a:ea typeface="Verdana" pitchFamily="34" charset="0"/>
                <a:cs typeface="Verdana" pitchFamily="34" charset="0"/>
              </a:rPr>
              <a:t>El Señor nos impulsa a aprovechar cada día como una ocasión de encargarnos de “lo suyo". Seamos animosos y fieles en la tarea del Reino, alejando el temor que nos paraliza. </a:t>
            </a:r>
            <a:r>
              <a:rPr lang="es-PE" sz="2400" b="1" i="1" dirty="0">
                <a:solidFill>
                  <a:srgbClr val="FFFFCC">
                    <a:lumMod val="90000"/>
                  </a:srgbClr>
                </a:solidFill>
                <a:effectLst>
                  <a:glow rad="101600">
                    <a:srgbClr val="000000">
                      <a:alpha val="40000"/>
                    </a:srgbClr>
                  </a:glow>
                  <a:outerShdw blurRad="50800" dist="38100" algn="l" rotWithShape="0">
                    <a:prstClr val="black"/>
                  </a:outerShdw>
                </a:effectLst>
                <a:latin typeface="Comic Sans MS" panose="030F0702030302020204" pitchFamily="66" charset="0"/>
                <a:ea typeface="Verdana" pitchFamily="34" charset="0"/>
                <a:cs typeface="Verdana" pitchFamily="34" charset="0"/>
              </a:rPr>
              <a:t>Pidámoslo en este momento de oración.</a:t>
            </a:r>
            <a:r>
              <a:rPr lang="es-ES_tradnl" sz="2400" b="1" i="1" dirty="0">
                <a:solidFill>
                  <a:srgbClr val="FFFFCC">
                    <a:lumMod val="90000"/>
                  </a:srgbClr>
                </a:solidFill>
                <a:effectLst>
                  <a:glow rad="101600">
                    <a:srgbClr val="000000">
                      <a:alpha val="40000"/>
                    </a:srgbClr>
                  </a:glow>
                  <a:outerShdw blurRad="50800" dist="38100" algn="l" rotWithShape="0">
                    <a:prstClr val="black"/>
                  </a:outerShdw>
                </a:effectLst>
                <a:latin typeface="Comic Sans MS" panose="030F0702030302020204" pitchFamily="66" charset="0"/>
              </a:rPr>
              <a:t> </a:t>
            </a:r>
            <a:endParaRPr lang="es-PE" sz="2400" dirty="0">
              <a:solidFill>
                <a:srgbClr val="FFFFCC">
                  <a:lumMod val="90000"/>
                </a:srgbClr>
              </a:solidFill>
              <a:effectLst>
                <a:glow rad="101600">
                  <a:srgbClr val="000000">
                    <a:alpha val="40000"/>
                  </a:srgbClr>
                </a:glow>
                <a:outerShdw blurRad="50800" dist="38100" algn="l" rotWithShape="0">
                  <a:prstClr val="black"/>
                </a:outerShdw>
              </a:effectLst>
              <a:latin typeface="Comic Sans MS" panose="030F0702030302020204" pitchFamily="66" charset="0"/>
            </a:endParaRPr>
          </a:p>
        </p:txBody>
      </p:sp>
      <p:sp>
        <p:nvSpPr>
          <p:cNvPr id="7" name="AutoShape 3"/>
          <p:cNvSpPr>
            <a:spLocks noChangeArrowheads="1"/>
          </p:cNvSpPr>
          <p:nvPr/>
        </p:nvSpPr>
        <p:spPr bwMode="auto">
          <a:xfrm>
            <a:off x="813291" y="635395"/>
            <a:ext cx="2879144" cy="1036651"/>
          </a:xfrm>
          <a:prstGeom prst="roundRect">
            <a:avLst>
              <a:gd name="adj" fmla="val 16667"/>
            </a:avLst>
          </a:prstGeom>
          <a:solidFill>
            <a:srgbClr val="107600"/>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ts val="800"/>
              </a:spcAft>
              <a:defRPr/>
            </a:pPr>
            <a:r>
              <a:rPr lang="es-PE" sz="1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ORATIO</a:t>
            </a:r>
          </a:p>
          <a:p>
            <a:pPr algn="ctr" eaLnBrk="0" fontAlgn="base" hangingPunct="0">
              <a:spcBef>
                <a:spcPct val="0"/>
              </a:spcBef>
              <a:spcAft>
                <a:spcPts val="800"/>
              </a:spcAft>
              <a:defRPr/>
            </a:pPr>
            <a:r>
              <a:rPr lang="es-PE" sz="1600" b="1" dirty="0">
                <a:solidFill>
                  <a:srgbClr val="1C1C1C">
                    <a:lumMod val="10000"/>
                    <a:lumOff val="90000"/>
                  </a:srgbClr>
                </a:solidFill>
                <a:effectLst>
                  <a:outerShdw blurRad="38100" dist="38100" dir="2700000" algn="tl">
                    <a:srgbClr val="000000">
                      <a:alpha val="43137"/>
                    </a:srgbClr>
                  </a:outerShdw>
                </a:effectLst>
                <a:latin typeface="Times New Roman" pitchFamily="18" charset="0"/>
                <a:cs typeface="Times New Roman" pitchFamily="18" charset="0"/>
              </a:rPr>
              <a:t>¿Qué le digo al Señor motivado por su Palabra?</a:t>
            </a:r>
            <a:endParaRPr lang="es-PE" sz="1600" dirty="0">
              <a:solidFill>
                <a:srgbClr val="1C1C1C">
                  <a:lumMod val="10000"/>
                  <a:lumOff val="9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8303643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4/3*#ppt_w"/>
                                          </p:val>
                                        </p:tav>
                                        <p:tav tm="100000">
                                          <p:val>
                                            <p:strVal val="#ppt_w"/>
                                          </p:val>
                                        </p:tav>
                                      </p:tavLst>
                                    </p:anim>
                                    <p:anim calcmode="lin" valueType="num">
                                      <p:cBhvr>
                                        <p:cTn id="8" dur="250" fill="hold"/>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cuales son los personajes de la parabola de los talen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605" y="531467"/>
            <a:ext cx="8270965" cy="5799664"/>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739462" y="770988"/>
            <a:ext cx="4273640" cy="1200329"/>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s-PE" dirty="0">
                <a:ln w="18415" cmpd="sng">
                  <a:solidFill>
                    <a:srgbClr val="FFFFFF"/>
                  </a:solidFill>
                  <a:prstDash val="solid"/>
                </a:ln>
                <a:solidFill>
                  <a:srgbClr val="FFFFFF"/>
                </a:solidFill>
                <a:effectLst>
                  <a:outerShdw blurRad="50800" dist="38100" dir="10800000" algn="r" rotWithShape="0">
                    <a:prstClr val="black"/>
                  </a:outerShdw>
                </a:effectLst>
              </a:rPr>
              <a:t>Luego de un tiempo de oración personal, compartimos nuestra oración. Se puede, también, recitar el </a:t>
            </a:r>
            <a:endParaRPr lang="es-PE" dirty="0">
              <a:ln w="18415" cmpd="sng">
                <a:solidFill>
                  <a:srgbClr val="FFFFFF"/>
                </a:solidFill>
                <a:prstDash val="solid"/>
              </a:ln>
              <a:solidFill>
                <a:srgbClr val="FFFFFF"/>
              </a:solidFill>
              <a:effectLst>
                <a:outerShdw blurRad="50800" dist="38100" dir="10800000" algn="r" rotWithShape="0">
                  <a:prstClr val="black"/>
                </a:outerShdw>
              </a:effectLst>
            </a:endParaRPr>
          </a:p>
          <a:p>
            <a:pPr algn="ctr" fontAlgn="base">
              <a:spcBef>
                <a:spcPct val="0"/>
              </a:spcBef>
              <a:spcAft>
                <a:spcPct val="0"/>
              </a:spcAft>
              <a:defRPr/>
            </a:pPr>
            <a:r>
              <a:rPr lang="es-PE" dirty="0">
                <a:ln w="18415" cmpd="sng">
                  <a:solidFill>
                    <a:srgbClr val="FFFFFF"/>
                  </a:solidFill>
                  <a:prstDash val="solid"/>
                </a:ln>
                <a:solidFill>
                  <a:srgbClr val="FFFFFF"/>
                </a:solidFill>
                <a:effectLst>
                  <a:outerShdw blurRad="50800" dist="38100" dir="10800000" algn="r" rotWithShape="0">
                    <a:prstClr val="black"/>
                  </a:outerShdw>
                </a:effectLst>
              </a:rPr>
              <a:t>Salmo </a:t>
            </a:r>
            <a:r>
              <a:rPr lang="es-PE" dirty="0">
                <a:ln w="18415" cmpd="sng">
                  <a:solidFill>
                    <a:srgbClr val="FFFFFF"/>
                  </a:solidFill>
                  <a:prstDash val="solid"/>
                </a:ln>
                <a:solidFill>
                  <a:srgbClr val="FFFFFF"/>
                </a:solidFill>
                <a:effectLst>
                  <a:outerShdw blurRad="50800" dist="38100" dir="10800000" algn="r" rotWithShape="0">
                    <a:prstClr val="black"/>
                  </a:outerShdw>
                </a:effectLst>
              </a:rPr>
              <a:t>127.</a:t>
            </a:r>
          </a:p>
        </p:txBody>
      </p:sp>
    </p:spTree>
    <p:extLst>
      <p:ext uri="{BB962C8B-B14F-4D97-AF65-F5344CB8AC3E}">
        <p14:creationId xmlns:p14="http://schemas.microsoft.com/office/powerpoint/2010/main" val="388740018"/>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867" y="530543"/>
            <a:ext cx="8292830" cy="5826713"/>
          </a:xfrm>
          <a:prstGeom prst="rect">
            <a:avLst/>
          </a:prstGeom>
        </p:spPr>
      </p:pic>
      <p:sp>
        <p:nvSpPr>
          <p:cNvPr id="323587" name="Text Box 3"/>
          <p:cNvSpPr txBox="1">
            <a:spLocks noChangeArrowheads="1"/>
          </p:cNvSpPr>
          <p:nvPr/>
        </p:nvSpPr>
        <p:spPr bwMode="auto">
          <a:xfrm>
            <a:off x="558085" y="530544"/>
            <a:ext cx="2223686" cy="769441"/>
          </a:xfrm>
          <a:prstGeom prst="rect">
            <a:avLst/>
          </a:prstGeom>
          <a:noFill/>
          <a:ln>
            <a:noFill/>
          </a:ln>
          <a:effectLst>
            <a:outerShdw dist="45791" dir="3378596" algn="ctr" rotWithShape="0">
              <a:schemeClr val="tx1">
                <a:alpha val="50000"/>
              </a:schemeClr>
            </a:outerShdw>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defRPr/>
            </a:pPr>
            <a:r>
              <a:rPr lang="ca-ES" sz="3200" b="1" i="1" dirty="0">
                <a:solidFill>
                  <a:srgbClr val="EFF274">
                    <a:lumMod val="20000"/>
                    <a:lumOff val="80000"/>
                  </a:srgbClr>
                </a:solidFill>
                <a:effectLst>
                  <a:outerShdw blurRad="38100" dist="38100" dir="2700000" algn="tl">
                    <a:srgbClr val="C0C0C0"/>
                  </a:outerShdw>
                </a:effectLst>
                <a:latin typeface="Comic Sans MS" pitchFamily="66" charset="0"/>
              </a:rPr>
              <a:t> </a:t>
            </a:r>
            <a:r>
              <a:rPr lang="ca-ES" sz="3200" b="1" i="1" dirty="0" err="1">
                <a:solidFill>
                  <a:srgbClr val="EFF274">
                    <a:lumMod val="20000"/>
                    <a:lumOff val="80000"/>
                  </a:srgbClr>
                </a:solidFill>
                <a:latin typeface="Comic Sans MS" pitchFamily="66" charset="0"/>
              </a:rPr>
              <a:t>Salmo</a:t>
            </a:r>
            <a:r>
              <a:rPr lang="ca-ES" sz="3200" b="1" i="1" dirty="0">
                <a:solidFill>
                  <a:srgbClr val="EFF274">
                    <a:lumMod val="20000"/>
                    <a:lumOff val="80000"/>
                  </a:srgbClr>
                </a:solidFill>
                <a:latin typeface="Comic Sans MS" pitchFamily="66" charset="0"/>
              </a:rPr>
              <a:t> </a:t>
            </a:r>
            <a:r>
              <a:rPr lang="ca-ES" b="1" i="1" dirty="0">
                <a:solidFill>
                  <a:srgbClr val="EFF274">
                    <a:lumMod val="20000"/>
                    <a:lumOff val="80000"/>
                  </a:srgbClr>
                </a:solidFill>
                <a:latin typeface="Comic Sans MS" pitchFamily="66" charset="0"/>
              </a:rPr>
              <a:t>127 </a:t>
            </a:r>
            <a:endParaRPr lang="ca-ES" sz="4400" b="1" i="1" dirty="0">
              <a:solidFill>
                <a:srgbClr val="EFF274">
                  <a:lumMod val="20000"/>
                  <a:lumOff val="80000"/>
                </a:srgbClr>
              </a:solidFill>
              <a:effectLst>
                <a:outerShdw blurRad="38100" dist="38100" dir="2700000" algn="tl">
                  <a:srgbClr val="C0C0C0"/>
                </a:outerShdw>
              </a:effectLst>
              <a:latin typeface="Comic Sans MS" pitchFamily="66" charset="0"/>
            </a:endParaRPr>
          </a:p>
        </p:txBody>
      </p:sp>
      <p:sp>
        <p:nvSpPr>
          <p:cNvPr id="323589" name="Rectangle 5"/>
          <p:cNvSpPr>
            <a:spLocks noChangeArrowheads="1"/>
          </p:cNvSpPr>
          <p:nvPr/>
        </p:nvSpPr>
        <p:spPr bwMode="auto">
          <a:xfrm>
            <a:off x="1350994" y="5581915"/>
            <a:ext cx="6503703" cy="584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defRPr/>
            </a:pPr>
            <a:r>
              <a:rPr lang="ca-ES" sz="1400" b="1" i="1" dirty="0">
                <a:solidFill>
                  <a:srgbClr val="F6F7BC">
                    <a:lumMod val="90000"/>
                  </a:srgbClr>
                </a:solidFill>
                <a:latin typeface="Comic Sans MS" pitchFamily="66" charset="0"/>
              </a:rPr>
              <a:t> </a:t>
            </a:r>
            <a:r>
              <a:rPr lang="ca-ES" sz="3200" b="1" i="1" dirty="0" err="1">
                <a:solidFill>
                  <a:srgbClr val="F6F7BC">
                    <a:lumMod val="90000"/>
                  </a:srgbClr>
                </a:solidFill>
                <a:latin typeface="Comic Sans MS" pitchFamily="66" charset="0"/>
              </a:rPr>
              <a:t>Dichoso</a:t>
            </a:r>
            <a:r>
              <a:rPr lang="ca-ES" sz="3200" b="1" i="1" dirty="0">
                <a:solidFill>
                  <a:srgbClr val="F6F7BC">
                    <a:lumMod val="90000"/>
                  </a:srgbClr>
                </a:solidFill>
                <a:latin typeface="Comic Sans MS" pitchFamily="66" charset="0"/>
              </a:rPr>
              <a:t> el que </a:t>
            </a:r>
            <a:r>
              <a:rPr lang="ca-ES" sz="3200" b="1" i="1" dirty="0" err="1">
                <a:solidFill>
                  <a:srgbClr val="F6F7BC">
                    <a:lumMod val="90000"/>
                  </a:srgbClr>
                </a:solidFill>
                <a:latin typeface="Comic Sans MS" pitchFamily="66" charset="0"/>
              </a:rPr>
              <a:t>teme</a:t>
            </a:r>
            <a:r>
              <a:rPr lang="ca-ES" sz="3200" b="1" i="1" dirty="0">
                <a:solidFill>
                  <a:srgbClr val="F6F7BC">
                    <a:lumMod val="90000"/>
                  </a:srgbClr>
                </a:solidFill>
                <a:latin typeface="Comic Sans MS" pitchFamily="66" charset="0"/>
              </a:rPr>
              <a:t> al Señor.</a:t>
            </a:r>
          </a:p>
        </p:txBody>
      </p:sp>
      <p:sp>
        <p:nvSpPr>
          <p:cNvPr id="323588" name="Rectangle 4"/>
          <p:cNvSpPr>
            <a:spLocks noChangeArrowheads="1"/>
          </p:cNvSpPr>
          <p:nvPr/>
        </p:nvSpPr>
        <p:spPr bwMode="auto">
          <a:xfrm>
            <a:off x="441867" y="3766900"/>
            <a:ext cx="7820297" cy="147732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fontAlgn="base" hangingPunct="0">
              <a:spcBef>
                <a:spcPct val="0"/>
              </a:spcBef>
              <a:spcAft>
                <a:spcPct val="0"/>
              </a:spcAft>
              <a:defRPr/>
            </a:pPr>
            <a:r>
              <a:rPr lang="es-ES" sz="3000" b="1" spc="50" dirty="0">
                <a:ln w="9525" cmpd="sng">
                  <a:solidFill>
                    <a:srgbClr val="9966FF"/>
                  </a:solidFill>
                  <a:prstDash val="solid"/>
                </a:ln>
                <a:solidFill>
                  <a:srgbClr val="70AD47">
                    <a:tint val="1000"/>
                  </a:srgbClr>
                </a:solidFill>
                <a:effectLst>
                  <a:glow rad="38100">
                    <a:srgbClr val="9966FF">
                      <a:alpha val="40000"/>
                    </a:srgbClr>
                  </a:glow>
                </a:effectLst>
                <a:latin typeface="Comic Sans MS" pitchFamily="66" charset="0"/>
                <a:cs typeface="Times New Roman" pitchFamily="18" charset="0"/>
              </a:rPr>
              <a:t>Dichoso el que teme al Señor y sigue sus caminos. Comerás del fruto de tu trabajo, serás dichoso, te irá bien.</a:t>
            </a:r>
            <a:endParaRPr lang="ca-ES" sz="3000" b="1" spc="50" dirty="0">
              <a:ln w="9525" cmpd="sng">
                <a:solidFill>
                  <a:srgbClr val="9966FF"/>
                </a:solidFill>
                <a:prstDash val="solid"/>
              </a:ln>
              <a:solidFill>
                <a:srgbClr val="70AD47">
                  <a:tint val="1000"/>
                </a:srgbClr>
              </a:solidFill>
              <a:effectLst>
                <a:glow rad="38100">
                  <a:srgbClr val="9966FF">
                    <a:alpha val="40000"/>
                  </a:srgbClr>
                </a:glow>
              </a:effectLst>
              <a:latin typeface="Verdana" pitchFamily="34" charset="0"/>
              <a:cs typeface="Times New Roman" pitchFamily="18" charset="0"/>
            </a:endParaRPr>
          </a:p>
        </p:txBody>
      </p:sp>
    </p:spTree>
    <p:extLst>
      <p:ext uri="{BB962C8B-B14F-4D97-AF65-F5344CB8AC3E}">
        <p14:creationId xmlns:p14="http://schemas.microsoft.com/office/powerpoint/2010/main" val="1675530818"/>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323588"/>
                                        </p:tgtEl>
                                        <p:attrNameLst>
                                          <p:attrName>style.visibility</p:attrName>
                                        </p:attrNameLst>
                                      </p:cBhvr>
                                      <p:to>
                                        <p:strVal val="visible"/>
                                      </p:to>
                                    </p:set>
                                    <p:anim calcmode="lin" valueType="num">
                                      <p:cBhvr>
                                        <p:cTn id="7" dur="500" fill="hold"/>
                                        <p:tgtEl>
                                          <p:spTgt spid="323588"/>
                                        </p:tgtEl>
                                        <p:attrNameLst>
                                          <p:attrName>ppt_w</p:attrName>
                                        </p:attrNameLst>
                                      </p:cBhvr>
                                      <p:tavLst>
                                        <p:tav tm="0">
                                          <p:val>
                                            <p:fltVal val="0"/>
                                          </p:val>
                                        </p:tav>
                                        <p:tav tm="100000">
                                          <p:val>
                                            <p:strVal val="#ppt_w"/>
                                          </p:val>
                                        </p:tav>
                                      </p:tavLst>
                                    </p:anim>
                                    <p:anim calcmode="lin" valueType="num">
                                      <p:cBhvr>
                                        <p:cTn id="8" dur="500" fill="hold"/>
                                        <p:tgtEl>
                                          <p:spTgt spid="323588"/>
                                        </p:tgtEl>
                                        <p:attrNameLst>
                                          <p:attrName>ppt_h</p:attrName>
                                        </p:attrNameLst>
                                      </p:cBhvr>
                                      <p:tavLst>
                                        <p:tav tm="0">
                                          <p:val>
                                            <p:fltVal val="0"/>
                                          </p:val>
                                        </p:tav>
                                        <p:tav tm="100000">
                                          <p:val>
                                            <p:strVal val="#ppt_h"/>
                                          </p:val>
                                        </p:tav>
                                      </p:tavLst>
                                    </p:anim>
                                    <p:anim calcmode="lin" valueType="num">
                                      <p:cBhvr>
                                        <p:cTn id="9" dur="500" fill="hold"/>
                                        <p:tgtEl>
                                          <p:spTgt spid="323588"/>
                                        </p:tgtEl>
                                        <p:attrNameLst>
                                          <p:attrName>style.rotation</p:attrName>
                                        </p:attrNameLst>
                                      </p:cBhvr>
                                      <p:tavLst>
                                        <p:tav tm="0">
                                          <p:val>
                                            <p:fltVal val="360"/>
                                          </p:val>
                                        </p:tav>
                                        <p:tav tm="100000">
                                          <p:val>
                                            <p:fltVal val="0"/>
                                          </p:val>
                                        </p:tav>
                                      </p:tavLst>
                                    </p:anim>
                                    <p:animEffect transition="in" filter="fade">
                                      <p:cBhvr>
                                        <p:cTn id="10" dur="500"/>
                                        <p:tgtEl>
                                          <p:spTgt spid="323588"/>
                                        </p:tgtEl>
                                      </p:cBhvr>
                                    </p:animEffect>
                                  </p:childTnLst>
                                </p:cTn>
                              </p:par>
                            </p:childTnLst>
                          </p:cTn>
                        </p:par>
                        <p:par>
                          <p:cTn id="11" fill="hold">
                            <p:stCondLst>
                              <p:cond delay="495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323589"/>
                                        </p:tgtEl>
                                        <p:attrNameLst>
                                          <p:attrName>style.visibility</p:attrName>
                                        </p:attrNameLst>
                                      </p:cBhvr>
                                      <p:to>
                                        <p:strVal val="visible"/>
                                      </p:to>
                                    </p:set>
                                    <p:anim calcmode="lin" valueType="num">
                                      <p:cBhvr>
                                        <p:cTn id="14" dur="500" fill="hold"/>
                                        <p:tgtEl>
                                          <p:spTgt spid="323589"/>
                                        </p:tgtEl>
                                        <p:attrNameLst>
                                          <p:attrName>ppt_w</p:attrName>
                                        </p:attrNameLst>
                                      </p:cBhvr>
                                      <p:tavLst>
                                        <p:tav tm="0">
                                          <p:val>
                                            <p:fltVal val="0"/>
                                          </p:val>
                                        </p:tav>
                                        <p:tav tm="100000">
                                          <p:val>
                                            <p:strVal val="#ppt_w"/>
                                          </p:val>
                                        </p:tav>
                                      </p:tavLst>
                                    </p:anim>
                                    <p:anim calcmode="lin" valueType="num">
                                      <p:cBhvr>
                                        <p:cTn id="15" dur="500" fill="hold"/>
                                        <p:tgtEl>
                                          <p:spTgt spid="323589"/>
                                        </p:tgtEl>
                                        <p:attrNameLst>
                                          <p:attrName>ppt_h</p:attrName>
                                        </p:attrNameLst>
                                      </p:cBhvr>
                                      <p:tavLst>
                                        <p:tav tm="0">
                                          <p:val>
                                            <p:fltVal val="0"/>
                                          </p:val>
                                        </p:tav>
                                        <p:tav tm="100000">
                                          <p:val>
                                            <p:strVal val="#ppt_h"/>
                                          </p:val>
                                        </p:tav>
                                      </p:tavLst>
                                    </p:anim>
                                    <p:anim calcmode="lin" valueType="num">
                                      <p:cBhvr>
                                        <p:cTn id="16" dur="500" fill="hold"/>
                                        <p:tgtEl>
                                          <p:spTgt spid="323589"/>
                                        </p:tgtEl>
                                        <p:attrNameLst>
                                          <p:attrName>style.rotation</p:attrName>
                                        </p:attrNameLst>
                                      </p:cBhvr>
                                      <p:tavLst>
                                        <p:tav tm="0">
                                          <p:val>
                                            <p:fltVal val="360"/>
                                          </p:val>
                                        </p:tav>
                                        <p:tav tm="100000">
                                          <p:val>
                                            <p:fltVal val="0"/>
                                          </p:val>
                                        </p:tav>
                                      </p:tavLst>
                                    </p:anim>
                                    <p:animEffect transition="in" filter="fade">
                                      <p:cBhvr>
                                        <p:cTn id="17" dur="500"/>
                                        <p:tgtEl>
                                          <p:spTgt spid="323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9" grpId="0"/>
      <p:bldP spid="32358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6" y="538189"/>
            <a:ext cx="8252677" cy="5845193"/>
          </a:xfrm>
          <a:prstGeom prst="rect">
            <a:avLst/>
          </a:prstGeom>
        </p:spPr>
      </p:pic>
      <p:sp>
        <p:nvSpPr>
          <p:cNvPr id="324612" name="Rectangle 4"/>
          <p:cNvSpPr>
            <a:spLocks noChangeArrowheads="1"/>
          </p:cNvSpPr>
          <p:nvPr/>
        </p:nvSpPr>
        <p:spPr bwMode="auto">
          <a:xfrm>
            <a:off x="1740943" y="5694097"/>
            <a:ext cx="6503703" cy="584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defRPr/>
            </a:pPr>
            <a:r>
              <a:rPr lang="ca-ES" sz="1400" b="1" i="1" dirty="0">
                <a:solidFill>
                  <a:srgbClr val="EFF274">
                    <a:lumMod val="20000"/>
                    <a:lumOff val="80000"/>
                  </a:srgbClr>
                </a:solidFill>
                <a:effectLst>
                  <a:glow rad="101600">
                    <a:srgbClr val="9966FF">
                      <a:satMod val="175000"/>
                      <a:alpha val="40000"/>
                    </a:srgbClr>
                  </a:glow>
                  <a:outerShdw blurRad="50800" dist="38100" dir="10800000" algn="r" rotWithShape="0">
                    <a:prstClr val="black"/>
                  </a:outerShdw>
                </a:effectLst>
                <a:latin typeface="Comic Sans MS" pitchFamily="66" charset="0"/>
              </a:rPr>
              <a:t> </a:t>
            </a:r>
            <a:r>
              <a:rPr lang="ca-ES" sz="3200" b="1" i="1" dirty="0" err="1">
                <a:solidFill>
                  <a:srgbClr val="EFF274">
                    <a:lumMod val="20000"/>
                    <a:lumOff val="80000"/>
                  </a:srgbClr>
                </a:solidFill>
                <a:effectLst>
                  <a:glow rad="101600">
                    <a:srgbClr val="9966FF">
                      <a:satMod val="175000"/>
                      <a:alpha val="40000"/>
                    </a:srgbClr>
                  </a:glow>
                  <a:outerShdw blurRad="50800" dist="38100" dir="10800000" algn="r" rotWithShape="0">
                    <a:prstClr val="black"/>
                  </a:outerShdw>
                </a:effectLst>
                <a:latin typeface="Comic Sans MS" pitchFamily="66" charset="0"/>
              </a:rPr>
              <a:t>Dichoso</a:t>
            </a:r>
            <a:r>
              <a:rPr lang="ca-ES" sz="3200" b="1" i="1" dirty="0">
                <a:solidFill>
                  <a:srgbClr val="EFF274">
                    <a:lumMod val="20000"/>
                    <a:lumOff val="80000"/>
                  </a:srgbClr>
                </a:solidFill>
                <a:effectLst>
                  <a:glow rad="101600">
                    <a:srgbClr val="9966FF">
                      <a:satMod val="175000"/>
                      <a:alpha val="40000"/>
                    </a:srgbClr>
                  </a:glow>
                  <a:outerShdw blurRad="50800" dist="38100" dir="10800000" algn="r" rotWithShape="0">
                    <a:prstClr val="black"/>
                  </a:outerShdw>
                </a:effectLst>
                <a:latin typeface="Comic Sans MS" pitchFamily="66" charset="0"/>
              </a:rPr>
              <a:t> el que </a:t>
            </a:r>
            <a:r>
              <a:rPr lang="ca-ES" sz="3200" b="1" i="1" dirty="0" err="1">
                <a:solidFill>
                  <a:srgbClr val="EFF274">
                    <a:lumMod val="20000"/>
                    <a:lumOff val="80000"/>
                  </a:srgbClr>
                </a:solidFill>
                <a:effectLst>
                  <a:glow rad="101600">
                    <a:srgbClr val="9966FF">
                      <a:satMod val="175000"/>
                      <a:alpha val="40000"/>
                    </a:srgbClr>
                  </a:glow>
                  <a:outerShdw blurRad="50800" dist="38100" dir="10800000" algn="r" rotWithShape="0">
                    <a:prstClr val="black"/>
                  </a:outerShdw>
                </a:effectLst>
                <a:latin typeface="Comic Sans MS" pitchFamily="66" charset="0"/>
              </a:rPr>
              <a:t>teme</a:t>
            </a:r>
            <a:r>
              <a:rPr lang="ca-ES" sz="3200" b="1" i="1" dirty="0">
                <a:solidFill>
                  <a:srgbClr val="EFF274">
                    <a:lumMod val="20000"/>
                    <a:lumOff val="80000"/>
                  </a:srgbClr>
                </a:solidFill>
                <a:effectLst>
                  <a:glow rad="101600">
                    <a:srgbClr val="9966FF">
                      <a:satMod val="175000"/>
                      <a:alpha val="40000"/>
                    </a:srgbClr>
                  </a:glow>
                  <a:outerShdw blurRad="50800" dist="38100" dir="10800000" algn="r" rotWithShape="0">
                    <a:prstClr val="black"/>
                  </a:outerShdw>
                </a:effectLst>
                <a:latin typeface="Comic Sans MS" pitchFamily="66" charset="0"/>
              </a:rPr>
              <a:t> al Señor.</a:t>
            </a:r>
          </a:p>
        </p:txBody>
      </p:sp>
      <p:sp>
        <p:nvSpPr>
          <p:cNvPr id="324611" name="Rectangle 3"/>
          <p:cNvSpPr>
            <a:spLocks noChangeArrowheads="1"/>
          </p:cNvSpPr>
          <p:nvPr/>
        </p:nvSpPr>
        <p:spPr bwMode="auto">
          <a:xfrm>
            <a:off x="438476" y="3712150"/>
            <a:ext cx="7898467" cy="1877437"/>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fontAlgn="base" hangingPunct="0">
              <a:spcBef>
                <a:spcPct val="0"/>
              </a:spcBef>
              <a:spcAft>
                <a:spcPct val="0"/>
              </a:spcAft>
              <a:defRPr/>
            </a:pPr>
            <a:r>
              <a:rPr lang="ca-ES" sz="2900" b="1" i="1" dirty="0">
                <a:solidFill>
                  <a:srgbClr val="FFFF00"/>
                </a:solidFill>
                <a:effectLst>
                  <a:glow rad="101600">
                    <a:srgbClr val="000000">
                      <a:alpha val="60000"/>
                    </a:srgbClr>
                  </a:glow>
                </a:effectLst>
                <a:latin typeface="Comic Sans MS" pitchFamily="66" charset="0"/>
              </a:rPr>
              <a:t> </a:t>
            </a:r>
            <a:r>
              <a:rPr lang="es-ES" sz="2900" b="1" i="1" dirty="0">
                <a:solidFill>
                  <a:srgbClr val="FFFF00"/>
                </a:solidFill>
                <a:effectLst>
                  <a:glow rad="101600">
                    <a:srgbClr val="000000">
                      <a:alpha val="60000"/>
                    </a:srgbClr>
                  </a:glow>
                </a:effectLst>
                <a:latin typeface="Rockwell Extra Bold" pitchFamily="18" charset="0"/>
                <a:cs typeface="Times New Roman" pitchFamily="18" charset="0"/>
              </a:rPr>
              <a:t>Tu mujer,  como parra fecunda,  en medio de tu casa; tus hijos, como renuevos de olivo, alrededor de tu mesa.</a:t>
            </a:r>
            <a:endParaRPr lang="ca-ES" sz="2900" b="1" i="1" dirty="0">
              <a:solidFill>
                <a:srgbClr val="FFFF00"/>
              </a:solidFill>
              <a:effectLst>
                <a:glow rad="101600">
                  <a:srgbClr val="000000">
                    <a:alpha val="60000"/>
                  </a:srgbClr>
                </a:glow>
              </a:effectLst>
              <a:latin typeface="Rockwell Extra Bold" pitchFamily="18" charset="0"/>
              <a:cs typeface="Times New Roman" pitchFamily="18" charset="0"/>
            </a:endParaRPr>
          </a:p>
        </p:txBody>
      </p:sp>
    </p:spTree>
    <p:extLst>
      <p:ext uri="{BB962C8B-B14F-4D97-AF65-F5344CB8AC3E}">
        <p14:creationId xmlns:p14="http://schemas.microsoft.com/office/powerpoint/2010/main" val="306240886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324611"/>
                                        </p:tgtEl>
                                        <p:attrNameLst>
                                          <p:attrName>style.visibility</p:attrName>
                                        </p:attrNameLst>
                                      </p:cBhvr>
                                      <p:to>
                                        <p:strVal val="visible"/>
                                      </p:to>
                                    </p:set>
                                    <p:anim calcmode="lin" valueType="num">
                                      <p:cBhvr>
                                        <p:cTn id="7" dur="500" fill="hold"/>
                                        <p:tgtEl>
                                          <p:spTgt spid="324611"/>
                                        </p:tgtEl>
                                        <p:attrNameLst>
                                          <p:attrName>ppt_w</p:attrName>
                                        </p:attrNameLst>
                                      </p:cBhvr>
                                      <p:tavLst>
                                        <p:tav tm="0">
                                          <p:val>
                                            <p:fltVal val="0"/>
                                          </p:val>
                                        </p:tav>
                                        <p:tav tm="100000">
                                          <p:val>
                                            <p:strVal val="#ppt_w"/>
                                          </p:val>
                                        </p:tav>
                                      </p:tavLst>
                                    </p:anim>
                                    <p:anim calcmode="lin" valueType="num">
                                      <p:cBhvr>
                                        <p:cTn id="8" dur="500" fill="hold"/>
                                        <p:tgtEl>
                                          <p:spTgt spid="324611"/>
                                        </p:tgtEl>
                                        <p:attrNameLst>
                                          <p:attrName>ppt_h</p:attrName>
                                        </p:attrNameLst>
                                      </p:cBhvr>
                                      <p:tavLst>
                                        <p:tav tm="0">
                                          <p:val>
                                            <p:fltVal val="0"/>
                                          </p:val>
                                        </p:tav>
                                        <p:tav tm="100000">
                                          <p:val>
                                            <p:strVal val="#ppt_h"/>
                                          </p:val>
                                        </p:tav>
                                      </p:tavLst>
                                    </p:anim>
                                    <p:anim calcmode="lin" valueType="num">
                                      <p:cBhvr>
                                        <p:cTn id="9" dur="500" fill="hold"/>
                                        <p:tgtEl>
                                          <p:spTgt spid="324611"/>
                                        </p:tgtEl>
                                        <p:attrNameLst>
                                          <p:attrName>style.rotation</p:attrName>
                                        </p:attrNameLst>
                                      </p:cBhvr>
                                      <p:tavLst>
                                        <p:tav tm="0">
                                          <p:val>
                                            <p:fltVal val="360"/>
                                          </p:val>
                                        </p:tav>
                                        <p:tav tm="100000">
                                          <p:val>
                                            <p:fltVal val="0"/>
                                          </p:val>
                                        </p:tav>
                                      </p:tavLst>
                                    </p:anim>
                                    <p:animEffect transition="in" filter="fade">
                                      <p:cBhvr>
                                        <p:cTn id="10" dur="500"/>
                                        <p:tgtEl>
                                          <p:spTgt spid="324611"/>
                                        </p:tgtEl>
                                      </p:cBhvr>
                                    </p:animEffect>
                                  </p:childTnLst>
                                </p:cTn>
                              </p:par>
                            </p:childTnLst>
                          </p:cTn>
                        </p:par>
                        <p:par>
                          <p:cTn id="11" fill="hold">
                            <p:stCondLst>
                              <p:cond delay="485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324612"/>
                                        </p:tgtEl>
                                        <p:attrNameLst>
                                          <p:attrName>style.visibility</p:attrName>
                                        </p:attrNameLst>
                                      </p:cBhvr>
                                      <p:to>
                                        <p:strVal val="visible"/>
                                      </p:to>
                                    </p:set>
                                    <p:anim calcmode="lin" valueType="num">
                                      <p:cBhvr>
                                        <p:cTn id="14" dur="500" fill="hold"/>
                                        <p:tgtEl>
                                          <p:spTgt spid="324612"/>
                                        </p:tgtEl>
                                        <p:attrNameLst>
                                          <p:attrName>ppt_w</p:attrName>
                                        </p:attrNameLst>
                                      </p:cBhvr>
                                      <p:tavLst>
                                        <p:tav tm="0">
                                          <p:val>
                                            <p:fltVal val="0"/>
                                          </p:val>
                                        </p:tav>
                                        <p:tav tm="100000">
                                          <p:val>
                                            <p:strVal val="#ppt_w"/>
                                          </p:val>
                                        </p:tav>
                                      </p:tavLst>
                                    </p:anim>
                                    <p:anim calcmode="lin" valueType="num">
                                      <p:cBhvr>
                                        <p:cTn id="15" dur="500" fill="hold"/>
                                        <p:tgtEl>
                                          <p:spTgt spid="324612"/>
                                        </p:tgtEl>
                                        <p:attrNameLst>
                                          <p:attrName>ppt_h</p:attrName>
                                        </p:attrNameLst>
                                      </p:cBhvr>
                                      <p:tavLst>
                                        <p:tav tm="0">
                                          <p:val>
                                            <p:fltVal val="0"/>
                                          </p:val>
                                        </p:tav>
                                        <p:tav tm="100000">
                                          <p:val>
                                            <p:strVal val="#ppt_h"/>
                                          </p:val>
                                        </p:tav>
                                      </p:tavLst>
                                    </p:anim>
                                    <p:anim calcmode="lin" valueType="num">
                                      <p:cBhvr>
                                        <p:cTn id="16" dur="500" fill="hold"/>
                                        <p:tgtEl>
                                          <p:spTgt spid="324612"/>
                                        </p:tgtEl>
                                        <p:attrNameLst>
                                          <p:attrName>style.rotation</p:attrName>
                                        </p:attrNameLst>
                                      </p:cBhvr>
                                      <p:tavLst>
                                        <p:tav tm="0">
                                          <p:val>
                                            <p:fltVal val="360"/>
                                          </p:val>
                                        </p:tav>
                                        <p:tav tm="100000">
                                          <p:val>
                                            <p:fltVal val="0"/>
                                          </p:val>
                                        </p:tav>
                                      </p:tavLst>
                                    </p:anim>
                                    <p:animEffect transition="in" filter="fade">
                                      <p:cBhvr>
                                        <p:cTn id="17" dur="500"/>
                                        <p:tgtEl>
                                          <p:spTgt spid="324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2" grpId="0"/>
      <p:bldP spid="3246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79" y="528173"/>
            <a:ext cx="8233083" cy="5846501"/>
          </a:xfrm>
          <a:prstGeom prst="rect">
            <a:avLst/>
          </a:prstGeom>
        </p:spPr>
      </p:pic>
      <p:sp>
        <p:nvSpPr>
          <p:cNvPr id="325635" name="Rectangle 3"/>
          <p:cNvSpPr>
            <a:spLocks noChangeArrowheads="1"/>
          </p:cNvSpPr>
          <p:nvPr/>
        </p:nvSpPr>
        <p:spPr bwMode="auto">
          <a:xfrm>
            <a:off x="476973" y="590680"/>
            <a:ext cx="8118392" cy="1815882"/>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fontAlgn="base" hangingPunct="0">
              <a:spcBef>
                <a:spcPct val="0"/>
              </a:spcBef>
              <a:spcAft>
                <a:spcPct val="0"/>
              </a:spcAft>
              <a:defRPr/>
            </a:pPr>
            <a:r>
              <a:rPr lang="ca-ES" sz="1200" i="1" dirty="0">
                <a:solidFill>
                  <a:srgbClr val="000000"/>
                </a:solidFill>
                <a:effectLst>
                  <a:glow rad="101600">
                    <a:srgbClr val="FFFFFF"/>
                  </a:glow>
                </a:effectLst>
                <a:latin typeface="Comic Sans MS" pitchFamily="66" charset="0"/>
              </a:rPr>
              <a:t>  </a:t>
            </a:r>
            <a:r>
              <a:rPr lang="es-ES" sz="2800" b="1" i="1" dirty="0">
                <a:solidFill>
                  <a:srgbClr val="000000"/>
                </a:solidFill>
                <a:effectLst>
                  <a:glow rad="101600">
                    <a:srgbClr val="FFFFFF"/>
                  </a:glow>
                </a:effectLst>
                <a:latin typeface="Comic Sans MS" pitchFamily="66" charset="0"/>
              </a:rPr>
              <a:t>Ésta es la bendición del hombre que teme al Señor. Que el Señor te bendiga desde </a:t>
            </a:r>
            <a:r>
              <a:rPr lang="es-ES" sz="2800" b="1" i="1" dirty="0" err="1">
                <a:solidFill>
                  <a:srgbClr val="000000"/>
                </a:solidFill>
                <a:effectLst>
                  <a:glow rad="101600">
                    <a:srgbClr val="FFFFFF"/>
                  </a:glow>
                </a:effectLst>
                <a:latin typeface="Comic Sans MS" pitchFamily="66" charset="0"/>
              </a:rPr>
              <a:t>Sión</a:t>
            </a:r>
            <a:r>
              <a:rPr lang="es-ES" sz="2800" b="1" i="1" dirty="0">
                <a:solidFill>
                  <a:srgbClr val="000000"/>
                </a:solidFill>
                <a:effectLst>
                  <a:glow rad="101600">
                    <a:srgbClr val="FFFFFF"/>
                  </a:glow>
                </a:effectLst>
                <a:latin typeface="Comic Sans MS" pitchFamily="66" charset="0"/>
              </a:rPr>
              <a:t>, que veas la prosperidad de Jerusalén todos los días de tu vida</a:t>
            </a:r>
            <a:endParaRPr lang="ca-ES" sz="2800" b="1" i="1" dirty="0">
              <a:solidFill>
                <a:srgbClr val="000000"/>
              </a:solidFill>
              <a:effectLst>
                <a:glow rad="101600">
                  <a:srgbClr val="FFFFFF"/>
                </a:glow>
              </a:effectLst>
              <a:latin typeface="Comic Sans MS" pitchFamily="66" charset="0"/>
            </a:endParaRPr>
          </a:p>
        </p:txBody>
      </p:sp>
      <p:sp>
        <p:nvSpPr>
          <p:cNvPr id="325636" name="Rectangle 4"/>
          <p:cNvSpPr>
            <a:spLocks noChangeArrowheads="1"/>
          </p:cNvSpPr>
          <p:nvPr/>
        </p:nvSpPr>
        <p:spPr bwMode="auto">
          <a:xfrm>
            <a:off x="1066211" y="5133703"/>
            <a:ext cx="3505199" cy="1077218"/>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0" fontAlgn="base" hangingPunct="0">
              <a:spcBef>
                <a:spcPct val="0"/>
              </a:spcBef>
              <a:spcAft>
                <a:spcPct val="0"/>
              </a:spcAft>
              <a:defRPr/>
            </a:pPr>
            <a:r>
              <a:rPr lang="ca-ES" sz="1400" b="1" i="1" dirty="0">
                <a:solidFill>
                  <a:srgbClr val="1C1C1C">
                    <a:lumMod val="10000"/>
                  </a:srgbClr>
                </a:solidFill>
                <a:effectLst>
                  <a:glow rad="139700">
                    <a:srgbClr val="FFFFFF"/>
                  </a:glow>
                </a:effectLst>
                <a:latin typeface="Comic Sans MS" pitchFamily="66" charset="0"/>
              </a:rPr>
              <a:t> </a:t>
            </a:r>
            <a:r>
              <a:rPr lang="ca-ES" sz="3200" b="1" i="1" dirty="0" err="1">
                <a:solidFill>
                  <a:srgbClr val="1C1C1C">
                    <a:lumMod val="10000"/>
                  </a:srgbClr>
                </a:solidFill>
                <a:effectLst>
                  <a:glow rad="139700">
                    <a:srgbClr val="FFFFFF"/>
                  </a:glow>
                </a:effectLst>
                <a:latin typeface="Comic Sans MS" pitchFamily="66" charset="0"/>
              </a:rPr>
              <a:t>Dichoso</a:t>
            </a:r>
            <a:r>
              <a:rPr lang="ca-ES" sz="3200" b="1" i="1" dirty="0">
                <a:solidFill>
                  <a:srgbClr val="1C1C1C">
                    <a:lumMod val="10000"/>
                  </a:srgbClr>
                </a:solidFill>
                <a:effectLst>
                  <a:glow rad="139700">
                    <a:srgbClr val="FFFFFF"/>
                  </a:glow>
                </a:effectLst>
                <a:latin typeface="Comic Sans MS" pitchFamily="66" charset="0"/>
              </a:rPr>
              <a:t> el que </a:t>
            </a:r>
            <a:r>
              <a:rPr lang="ca-ES" sz="3200" b="1" i="1" dirty="0" err="1">
                <a:solidFill>
                  <a:srgbClr val="1C1C1C">
                    <a:lumMod val="10000"/>
                  </a:srgbClr>
                </a:solidFill>
                <a:effectLst>
                  <a:glow rad="139700">
                    <a:srgbClr val="FFFFFF"/>
                  </a:glow>
                </a:effectLst>
                <a:latin typeface="Comic Sans MS" pitchFamily="66" charset="0"/>
              </a:rPr>
              <a:t>teme</a:t>
            </a:r>
            <a:r>
              <a:rPr lang="ca-ES" sz="3200" b="1" i="1" dirty="0">
                <a:solidFill>
                  <a:srgbClr val="1C1C1C">
                    <a:lumMod val="10000"/>
                  </a:srgbClr>
                </a:solidFill>
                <a:effectLst>
                  <a:glow rad="139700">
                    <a:srgbClr val="FFFFFF"/>
                  </a:glow>
                </a:effectLst>
                <a:latin typeface="Comic Sans MS" pitchFamily="66" charset="0"/>
              </a:rPr>
              <a:t> al Señor.</a:t>
            </a:r>
          </a:p>
        </p:txBody>
      </p:sp>
    </p:spTree>
    <p:extLst>
      <p:ext uri="{BB962C8B-B14F-4D97-AF65-F5344CB8AC3E}">
        <p14:creationId xmlns:p14="http://schemas.microsoft.com/office/powerpoint/2010/main" val="18118822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25635"/>
                                        </p:tgtEl>
                                        <p:attrNameLst>
                                          <p:attrName>style.visibility</p:attrName>
                                        </p:attrNameLst>
                                      </p:cBhvr>
                                      <p:to>
                                        <p:strVal val="visible"/>
                                      </p:to>
                                    </p:set>
                                    <p:anim calcmode="discrete" valueType="clr">
                                      <p:cBhvr override="childStyle">
                                        <p:cTn id="7" dur="80"/>
                                        <p:tgtEl>
                                          <p:spTgt spid="32563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5635"/>
                                        </p:tgtEl>
                                        <p:attrNameLst>
                                          <p:attrName>fillcolor</p:attrName>
                                        </p:attrNameLst>
                                      </p:cBhvr>
                                      <p:tavLst>
                                        <p:tav tm="0">
                                          <p:val>
                                            <p:clrVal>
                                              <a:schemeClr val="accent2"/>
                                            </p:clrVal>
                                          </p:val>
                                        </p:tav>
                                        <p:tav tm="50000">
                                          <p:val>
                                            <p:clrVal>
                                              <a:schemeClr val="hlink"/>
                                            </p:clrVal>
                                          </p:val>
                                        </p:tav>
                                      </p:tavLst>
                                    </p:anim>
                                    <p:set>
                                      <p:cBhvr>
                                        <p:cTn id="9" dur="80"/>
                                        <p:tgtEl>
                                          <p:spTgt spid="325635"/>
                                        </p:tgtEl>
                                        <p:attrNameLst>
                                          <p:attrName>fill.type</p:attrName>
                                        </p:attrNameLst>
                                      </p:cBhvr>
                                      <p:to>
                                        <p:strVal val="solid"/>
                                      </p:to>
                                    </p:set>
                                  </p:childTnLst>
                                </p:cTn>
                              </p:par>
                            </p:childTnLst>
                          </p:cTn>
                        </p:par>
                        <p:par>
                          <p:cTn id="10" fill="hold">
                            <p:stCondLst>
                              <p:cond delay="488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325636"/>
                                        </p:tgtEl>
                                        <p:attrNameLst>
                                          <p:attrName>style.visibility</p:attrName>
                                        </p:attrNameLst>
                                      </p:cBhvr>
                                      <p:to>
                                        <p:strVal val="visible"/>
                                      </p:to>
                                    </p:set>
                                    <p:anim calcmode="lin" valueType="num">
                                      <p:cBhvr>
                                        <p:cTn id="13" dur="500" fill="hold"/>
                                        <p:tgtEl>
                                          <p:spTgt spid="325636"/>
                                        </p:tgtEl>
                                        <p:attrNameLst>
                                          <p:attrName>ppt_w</p:attrName>
                                        </p:attrNameLst>
                                      </p:cBhvr>
                                      <p:tavLst>
                                        <p:tav tm="0">
                                          <p:val>
                                            <p:fltVal val="0"/>
                                          </p:val>
                                        </p:tav>
                                        <p:tav tm="100000">
                                          <p:val>
                                            <p:strVal val="#ppt_w"/>
                                          </p:val>
                                        </p:tav>
                                      </p:tavLst>
                                    </p:anim>
                                    <p:anim calcmode="lin" valueType="num">
                                      <p:cBhvr>
                                        <p:cTn id="14" dur="500" fill="hold"/>
                                        <p:tgtEl>
                                          <p:spTgt spid="325636"/>
                                        </p:tgtEl>
                                        <p:attrNameLst>
                                          <p:attrName>ppt_h</p:attrName>
                                        </p:attrNameLst>
                                      </p:cBhvr>
                                      <p:tavLst>
                                        <p:tav tm="0">
                                          <p:val>
                                            <p:fltVal val="0"/>
                                          </p:val>
                                        </p:tav>
                                        <p:tav tm="100000">
                                          <p:val>
                                            <p:strVal val="#ppt_h"/>
                                          </p:val>
                                        </p:tav>
                                      </p:tavLst>
                                    </p:anim>
                                    <p:anim calcmode="lin" valueType="num">
                                      <p:cBhvr>
                                        <p:cTn id="15" dur="500" fill="hold"/>
                                        <p:tgtEl>
                                          <p:spTgt spid="325636"/>
                                        </p:tgtEl>
                                        <p:attrNameLst>
                                          <p:attrName>style.rotation</p:attrName>
                                        </p:attrNameLst>
                                      </p:cBhvr>
                                      <p:tavLst>
                                        <p:tav tm="0">
                                          <p:val>
                                            <p:fltVal val="360"/>
                                          </p:val>
                                        </p:tav>
                                        <p:tav tm="100000">
                                          <p:val>
                                            <p:fltVal val="0"/>
                                          </p:val>
                                        </p:tav>
                                      </p:tavLst>
                                    </p:anim>
                                    <p:animEffect transition="in" filter="fade">
                                      <p:cBhvr>
                                        <p:cTn id="16" dur="500"/>
                                        <p:tgtEl>
                                          <p:spTgt spid="325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p:bldP spid="32563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93" y="477658"/>
            <a:ext cx="8357182" cy="5940559"/>
          </a:xfrm>
          <a:prstGeom prst="rect">
            <a:avLst/>
          </a:prstGeom>
        </p:spPr>
      </p:pic>
      <p:sp>
        <p:nvSpPr>
          <p:cNvPr id="6" name="AutoShape 2"/>
          <p:cNvSpPr>
            <a:spLocks noChangeArrowheads="1"/>
          </p:cNvSpPr>
          <p:nvPr/>
        </p:nvSpPr>
        <p:spPr bwMode="auto">
          <a:xfrm>
            <a:off x="533400" y="597794"/>
            <a:ext cx="2665444" cy="628990"/>
          </a:xfrm>
          <a:prstGeom prst="roundRect">
            <a:avLst>
              <a:gd name="adj" fmla="val 16667"/>
            </a:avLst>
          </a:prstGeom>
          <a:solidFill>
            <a:srgbClr val="109C05"/>
          </a:solidFill>
          <a:ln w="28575">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defRPr/>
            </a:pPr>
            <a:r>
              <a:rPr lang="es-PE" sz="1400" b="1" dirty="0">
                <a:solidFill>
                  <a:srgbClr val="FFFF00"/>
                </a:solidFill>
                <a:latin typeface="Calibri" panose="020F0502020204030204" pitchFamily="34" charset="0"/>
                <a:cs typeface="Times New Roman" pitchFamily="18" charset="0"/>
              </a:rPr>
              <a:t>CONTEMPLATIO</a:t>
            </a:r>
          </a:p>
          <a:p>
            <a:pPr algn="ctr" eaLnBrk="0" fontAlgn="base" hangingPunct="0">
              <a:spcBef>
                <a:spcPct val="0"/>
              </a:spcBef>
              <a:spcAft>
                <a:spcPct val="0"/>
              </a:spcAft>
              <a:defRPr/>
            </a:pPr>
            <a:r>
              <a:rPr lang="es-PE" sz="1400" b="1" dirty="0">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¿Qué me lleva a hacer el texto?</a:t>
            </a:r>
            <a:endParaRPr lang="es-PE" sz="3200" dirty="0">
              <a:solidFill>
                <a:srgbClr val="FFFFFF"/>
              </a:solidFill>
              <a:effectLst>
                <a:outerShdw blurRad="38100" dist="38100" dir="2700000" algn="tl">
                  <a:srgbClr val="000000">
                    <a:alpha val="43137"/>
                  </a:srgbClr>
                </a:outerShdw>
              </a:effectLst>
              <a:cs typeface="Times New Roman" pitchFamily="18" charset="0"/>
            </a:endParaRPr>
          </a:p>
        </p:txBody>
      </p:sp>
      <p:sp>
        <p:nvSpPr>
          <p:cNvPr id="4" name="Text Box 12"/>
          <p:cNvSpPr txBox="1">
            <a:spLocks noChangeArrowheads="1"/>
          </p:cNvSpPr>
          <p:nvPr/>
        </p:nvSpPr>
        <p:spPr bwMode="auto">
          <a:xfrm>
            <a:off x="661850" y="1705302"/>
            <a:ext cx="7968343" cy="3816429"/>
          </a:xfrm>
          <a:prstGeom prst="rect">
            <a:avLst/>
          </a:prstGeom>
          <a:noFill/>
          <a:ln>
            <a:noFill/>
          </a:ln>
          <a:effectLst/>
          <a:extLst/>
        </p:spPr>
        <p:txBody>
          <a:bodyPr wrap="square">
            <a:spAutoFit/>
          </a:bodyPr>
          <a:lstStyle/>
          <a:p>
            <a:pPr algn="ctr" fontAlgn="base">
              <a:spcBef>
                <a:spcPct val="50000"/>
              </a:spcBef>
              <a:spcAft>
                <a:spcPct val="0"/>
              </a:spcAft>
              <a:defRPr/>
            </a:pPr>
            <a:r>
              <a:rPr lang="es-PE" sz="2200" b="1" i="1" dirty="0">
                <a:solidFill>
                  <a:srgbClr val="F6F7BC">
                    <a:lumMod val="90000"/>
                  </a:srgbClr>
                </a:solidFill>
                <a:effectLst>
                  <a:outerShdw blurRad="38100" dist="38100" dir="2700000" algn="tl">
                    <a:srgbClr val="000000">
                      <a:alpha val="43137"/>
                    </a:srgbClr>
                  </a:outerShdw>
                </a:effectLst>
                <a:latin typeface="Arial Narrow" panose="020B0606020202030204" pitchFamily="34" charset="0"/>
                <a:ea typeface="Times New Roman" pitchFamily="18" charset="0"/>
                <a:cs typeface="Arial" pitchFamily="34" charset="0"/>
              </a:rPr>
              <a:t>Motivación</a:t>
            </a:r>
            <a:r>
              <a:rPr lang="es-PE" sz="2200" b="1" i="1" dirty="0">
                <a:solidFill>
                  <a:srgbClr val="F6F7BC">
                    <a:lumMod val="90000"/>
                  </a:srgbClr>
                </a:solidFill>
                <a:latin typeface="Arial Narrow" panose="020B0606020202030204" pitchFamily="34" charset="0"/>
                <a:ea typeface="Times New Roman" pitchFamily="18" charset="0"/>
                <a:cs typeface="Arial" pitchFamily="34" charset="0"/>
              </a:rPr>
              <a:t>: </a:t>
            </a:r>
            <a:r>
              <a:rPr lang="es-PE" sz="2200" b="1" dirty="0">
                <a:solidFill>
                  <a:srgbClr val="F6F7BC">
                    <a:lumMod val="90000"/>
                  </a:srgbClr>
                </a:solidFill>
                <a:latin typeface="Arial Narrow" panose="020B0606020202030204" pitchFamily="34" charset="0"/>
                <a:ea typeface="Times New Roman" pitchFamily="18" charset="0"/>
                <a:cs typeface="Arial" pitchFamily="34" charset="0"/>
              </a:rPr>
              <a:t>El Señor espera que con los dones y talentos que nos ha dado seamos fieles a la misión confiada. Para san Vicente, la fidelidad a las reglas y a las costumbres asegura el progreso espiritual.</a:t>
            </a:r>
          </a:p>
          <a:p>
            <a:pPr algn="ctr" fontAlgn="base">
              <a:spcBef>
                <a:spcPct val="50000"/>
              </a:spcBef>
              <a:spcAft>
                <a:spcPct val="0"/>
              </a:spcAft>
              <a:defRPr/>
            </a:pPr>
            <a:r>
              <a:rPr lang="es-PE" sz="2200" b="1" i="1" dirty="0">
                <a:solidFill>
                  <a:srgbClr val="F6F7BC">
                    <a:lumMod val="90000"/>
                  </a:srgbClr>
                </a:solidFill>
                <a:latin typeface="Arial Narrow" panose="020B0606020202030204" pitchFamily="34" charset="0"/>
                <a:ea typeface="Times New Roman" pitchFamily="18" charset="0"/>
                <a:cs typeface="Arial" pitchFamily="34" charset="0"/>
              </a:rPr>
              <a:t>¡Oh padres y queridos hermanos míos! Creedme, no hay nada mejor que ser fieles  a Dios y perseverar en el bien que hemos emprendido. </a:t>
            </a:r>
          </a:p>
          <a:p>
            <a:pPr algn="ctr" fontAlgn="base">
              <a:spcBef>
                <a:spcPct val="50000"/>
              </a:spcBef>
              <a:spcAft>
                <a:spcPct val="0"/>
              </a:spcAft>
              <a:defRPr/>
            </a:pPr>
            <a:r>
              <a:rPr lang="es-ES_tradnl" sz="2200" b="1" i="1" dirty="0">
                <a:solidFill>
                  <a:srgbClr val="F6F7BC">
                    <a:lumMod val="90000"/>
                  </a:srgbClr>
                </a:solidFill>
                <a:latin typeface="Arial Narrow" panose="020B0606020202030204" pitchFamily="34" charset="0"/>
                <a:ea typeface="Times New Roman" pitchFamily="18" charset="0"/>
                <a:cs typeface="Arial" pitchFamily="34" charset="0"/>
              </a:rPr>
              <a:t>"Como has sido fiel en lo poco, te pondré sobre lo </a:t>
            </a:r>
            <a:r>
              <a:rPr lang="es-ES_tradnl" sz="2200" b="1" i="1" dirty="0">
                <a:solidFill>
                  <a:srgbClr val="F6F7BC">
                    <a:lumMod val="90000"/>
                  </a:srgbClr>
                </a:solidFill>
                <a:latin typeface="Arial Narrow" panose="020B0606020202030204" pitchFamily="34" charset="0"/>
                <a:ea typeface="Times New Roman" pitchFamily="18" charset="0"/>
                <a:cs typeface="Arial" pitchFamily="34" charset="0"/>
              </a:rPr>
              <a:t>mucho</a:t>
            </a:r>
            <a:r>
              <a:rPr lang="es-ES_tradnl" sz="2200" b="1" i="1" dirty="0">
                <a:solidFill>
                  <a:srgbClr val="F6F7BC">
                    <a:lumMod val="90000"/>
                  </a:srgbClr>
                </a:solidFill>
                <a:latin typeface="Arial Narrow" panose="020B0606020202030204" pitchFamily="34" charset="0"/>
                <a:ea typeface="Times New Roman" pitchFamily="18" charset="0"/>
                <a:cs typeface="Arial" pitchFamily="34" charset="0"/>
              </a:rPr>
              <a:t>", dice Dios. </a:t>
            </a:r>
            <a:r>
              <a:rPr lang="es-PE" sz="2200" b="1" i="1" dirty="0">
                <a:solidFill>
                  <a:srgbClr val="F6F7BC">
                    <a:lumMod val="90000"/>
                  </a:srgbClr>
                </a:solidFill>
                <a:latin typeface="Arial Narrow" panose="020B0606020202030204" pitchFamily="34" charset="0"/>
                <a:ea typeface="Times New Roman" pitchFamily="18" charset="0"/>
                <a:cs typeface="Arial" pitchFamily="34" charset="0"/>
              </a:rPr>
              <a:t>Así pues, seamos </a:t>
            </a:r>
            <a:r>
              <a:rPr lang="es-PE" sz="2200" b="1" i="1" dirty="0">
                <a:solidFill>
                  <a:srgbClr val="F6F7BC">
                    <a:lumMod val="90000"/>
                  </a:srgbClr>
                </a:solidFill>
                <a:latin typeface="Arial Narrow" panose="020B0606020202030204" pitchFamily="34" charset="0"/>
                <a:ea typeface="Times New Roman" pitchFamily="18" charset="0"/>
                <a:cs typeface="Arial" pitchFamily="34" charset="0"/>
              </a:rPr>
              <a:t>fieles </a:t>
            </a:r>
            <a:r>
              <a:rPr lang="es-PE" sz="2200" b="1" i="1" dirty="0">
                <a:solidFill>
                  <a:srgbClr val="F6F7BC">
                    <a:lumMod val="90000"/>
                  </a:srgbClr>
                </a:solidFill>
                <a:latin typeface="Arial Narrow" panose="020B0606020202030204" pitchFamily="34" charset="0"/>
                <a:ea typeface="Times New Roman" pitchFamily="18" charset="0"/>
                <a:cs typeface="Arial" pitchFamily="34" charset="0"/>
              </a:rPr>
              <a:t>en la práctica de nuestras reglas, fieles en la observancia de las santas costumbres de la compañía, fieles en la observancia de las buenas obras que hemos emprendido, en una palabra, fieles en todas las </a:t>
            </a:r>
            <a:r>
              <a:rPr lang="es-PE" sz="2200" b="1" i="1" dirty="0">
                <a:solidFill>
                  <a:srgbClr val="F6F7BC">
                    <a:lumMod val="90000"/>
                  </a:srgbClr>
                </a:solidFill>
                <a:latin typeface="Arial Narrow" panose="020B0606020202030204" pitchFamily="34" charset="0"/>
                <a:ea typeface="Times New Roman" pitchFamily="18" charset="0"/>
                <a:cs typeface="Arial" pitchFamily="34" charset="0"/>
              </a:rPr>
              <a:t>cosas</a:t>
            </a:r>
            <a:r>
              <a:rPr lang="es-PE" sz="2200" b="1" dirty="0">
                <a:solidFill>
                  <a:srgbClr val="F6F7BC">
                    <a:lumMod val="90000"/>
                  </a:srgbClr>
                </a:solidFill>
                <a:latin typeface="Arial Narrow" panose="020B0606020202030204" pitchFamily="34" charset="0"/>
                <a:ea typeface="Times New Roman" pitchFamily="18" charset="0"/>
                <a:cs typeface="Arial" pitchFamily="34" charset="0"/>
              </a:rPr>
              <a:t>.</a:t>
            </a:r>
            <a:r>
              <a:rPr lang="es-PE" i="1" dirty="0">
                <a:solidFill>
                  <a:srgbClr val="F6F7BC">
                    <a:lumMod val="90000"/>
                  </a:srgbClr>
                </a:solidFill>
                <a:latin typeface="Arial Narrow" panose="020B0606020202030204" pitchFamily="34" charset="0"/>
                <a:ea typeface="Times New Roman" pitchFamily="18" charset="0"/>
                <a:cs typeface="Arial" pitchFamily="34" charset="0"/>
              </a:rPr>
              <a:t> (San Vicente de Paúl)</a:t>
            </a:r>
            <a:endParaRPr lang="es-ES" i="1" dirty="0">
              <a:solidFill>
                <a:srgbClr val="F6F7BC">
                  <a:lumMod val="90000"/>
                </a:srgbClr>
              </a:solidFill>
              <a:latin typeface="Arial Narrow" panose="020B0606020202030204" pitchFamily="34" charset="0"/>
              <a:ea typeface="Times New Roman" pitchFamily="18" charset="0"/>
              <a:cs typeface="Arial" pitchFamily="34" charset="0"/>
            </a:endParaRPr>
          </a:p>
        </p:txBody>
      </p:sp>
    </p:spTree>
    <p:extLst>
      <p:ext uri="{BB962C8B-B14F-4D97-AF65-F5344CB8AC3E}">
        <p14:creationId xmlns:p14="http://schemas.microsoft.com/office/powerpoint/2010/main" val="18163741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4/3*#ppt_w"/>
                                          </p:val>
                                        </p:tav>
                                        <p:tav tm="100000">
                                          <p:val>
                                            <p:strVal val="#ppt_w"/>
                                          </p:val>
                                        </p:tav>
                                      </p:tavLst>
                                    </p:anim>
                                    <p:anim calcmode="lin" valueType="num">
                                      <p:cBhvr>
                                        <p:cTn id="8" dur="25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andle paper dark background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0439" t="1" r="6495" b="13479"/>
          <a:stretch/>
        </p:blipFill>
        <p:spPr bwMode="auto">
          <a:xfrm>
            <a:off x="470262" y="479182"/>
            <a:ext cx="8281851" cy="5886783"/>
          </a:xfrm>
          <a:prstGeom prst="rect">
            <a:avLst/>
          </a:prstGeom>
          <a:noFill/>
          <a:extLst>
            <a:ext uri="{909E8E84-426E-40DD-AFC4-6F175D3DCCD1}">
              <a14:hiddenFill xmlns:a14="http://schemas.microsoft.com/office/drawing/2010/main">
                <a:solidFill>
                  <a:srgbClr val="FFFFFF"/>
                </a:solidFill>
              </a14:hiddenFill>
            </a:ext>
          </a:extLst>
        </p:spPr>
      </p:pic>
      <p:sp>
        <p:nvSpPr>
          <p:cNvPr id="427014" name="Text Box 6"/>
          <p:cNvSpPr txBox="1">
            <a:spLocks noChangeArrowheads="1"/>
          </p:cNvSpPr>
          <p:nvPr/>
        </p:nvSpPr>
        <p:spPr bwMode="auto">
          <a:xfrm>
            <a:off x="2420985" y="1358136"/>
            <a:ext cx="571282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_tradnl" sz="2700" b="1" dirty="0">
                <a:solidFill>
                  <a:srgbClr val="C00000"/>
                </a:solidFill>
                <a:latin typeface="Comic Sans MS" panose="030F0702030302020204" pitchFamily="66" charset="0"/>
              </a:rPr>
              <a:t>* </a:t>
            </a:r>
            <a:r>
              <a:rPr lang="es-ES_tradnl" sz="2700" b="1" spc="50" dirty="0">
                <a:ln w="9525" cmpd="sng">
                  <a:solidFill>
                    <a:srgbClr val="F4CD73"/>
                  </a:solidFill>
                  <a:prstDash val="solid"/>
                </a:ln>
                <a:solidFill>
                  <a:srgbClr val="70AD47">
                    <a:tint val="1000"/>
                  </a:srgbClr>
                </a:solidFill>
                <a:effectLst>
                  <a:glow rad="101600">
                    <a:srgbClr val="000000">
                      <a:satMod val="175000"/>
                      <a:alpha val="40000"/>
                    </a:srgbClr>
                  </a:glow>
                  <a:outerShdw blurRad="50800" dist="38100" dir="2700000" algn="tl" rotWithShape="0">
                    <a:prstClr val="black">
                      <a:alpha val="40000"/>
                    </a:prstClr>
                  </a:outerShdw>
                </a:effectLst>
                <a:latin typeface="Comic Sans MS" panose="030F0702030302020204" pitchFamily="66" charset="0"/>
              </a:rPr>
              <a:t>Hacer </a:t>
            </a:r>
            <a:r>
              <a:rPr lang="es-ES_tradnl" sz="2700" b="1" spc="50" dirty="0">
                <a:ln w="9525" cmpd="sng">
                  <a:solidFill>
                    <a:srgbClr val="F4CD73"/>
                  </a:solidFill>
                  <a:prstDash val="solid"/>
                </a:ln>
                <a:solidFill>
                  <a:srgbClr val="70AD47">
                    <a:tint val="1000"/>
                  </a:srgbClr>
                </a:solidFill>
                <a:effectLst>
                  <a:glow rad="101600">
                    <a:srgbClr val="000000">
                      <a:satMod val="175000"/>
                      <a:alpha val="40000"/>
                    </a:srgbClr>
                  </a:glow>
                  <a:outerShdw blurRad="50800" dist="38100" dir="2700000" algn="tl" rotWithShape="0">
                    <a:prstClr val="black">
                      <a:alpha val="40000"/>
                    </a:prstClr>
                  </a:outerShdw>
                </a:effectLst>
                <a:latin typeface="Comic Sans MS" panose="030F0702030302020204" pitchFamily="66" charset="0"/>
              </a:rPr>
              <a:t>una lista de los talentos que Dios me ha dado, y ponerlos en práctica a lo largo de la semana, empezando por el que menos valoro.</a:t>
            </a:r>
          </a:p>
        </p:txBody>
      </p:sp>
      <p:sp>
        <p:nvSpPr>
          <p:cNvPr id="427017" name="Text Box 9"/>
          <p:cNvSpPr txBox="1">
            <a:spLocks noChangeArrowheads="1"/>
          </p:cNvSpPr>
          <p:nvPr/>
        </p:nvSpPr>
        <p:spPr bwMode="auto">
          <a:xfrm>
            <a:off x="2533711" y="3655581"/>
            <a:ext cx="576555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_tradnl" sz="2800" b="1" dirty="0">
                <a:solidFill>
                  <a:srgbClr val="EFF274"/>
                </a:solidFill>
                <a:effectLst>
                  <a:glow rad="101600">
                    <a:srgbClr val="000000">
                      <a:alpha val="40000"/>
                    </a:srgbClr>
                  </a:glow>
                  <a:outerShdw blurRad="50800" dist="38100" algn="l" rotWithShape="0">
                    <a:prstClr val="black"/>
                  </a:outerShdw>
                </a:effectLst>
                <a:latin typeface="Comic Sans MS" panose="030F0702030302020204" pitchFamily="66" charset="0"/>
              </a:rPr>
              <a:t>* En </a:t>
            </a:r>
            <a:r>
              <a:rPr lang="es-ES_tradnl" sz="2800" b="1" dirty="0">
                <a:solidFill>
                  <a:srgbClr val="EFF274"/>
                </a:solidFill>
                <a:effectLst>
                  <a:glow rad="101600">
                    <a:srgbClr val="000000">
                      <a:alpha val="40000"/>
                    </a:srgbClr>
                  </a:glow>
                  <a:outerShdw blurRad="50800" dist="38100" algn="l" rotWithShape="0">
                    <a:prstClr val="black"/>
                  </a:outerShdw>
                </a:effectLst>
                <a:latin typeface="Comic Sans MS" panose="030F0702030302020204" pitchFamily="66" charset="0"/>
              </a:rPr>
              <a:t>nuestro grupo, comunidad: ayudar a reconocer con sencillez los talentos que los demás poseen.</a:t>
            </a:r>
            <a:endParaRPr lang="es-ES" sz="2800" b="1" dirty="0">
              <a:solidFill>
                <a:srgbClr val="EFF274"/>
              </a:solidFill>
              <a:effectLst>
                <a:glow rad="101600">
                  <a:srgbClr val="000000">
                    <a:alpha val="40000"/>
                  </a:srgbClr>
                </a:glow>
                <a:outerShdw blurRad="50800" dist="38100" algn="l" rotWithShape="0">
                  <a:prstClr val="black"/>
                </a:outerShdw>
              </a:effectLst>
              <a:latin typeface="Comic Sans MS" panose="030F0702030302020204" pitchFamily="66" charset="0"/>
            </a:endParaRPr>
          </a:p>
        </p:txBody>
      </p:sp>
      <p:sp>
        <p:nvSpPr>
          <p:cNvPr id="7" name="Rectángulo 6"/>
          <p:cNvSpPr/>
          <p:nvPr/>
        </p:nvSpPr>
        <p:spPr>
          <a:xfrm>
            <a:off x="3298394" y="455782"/>
            <a:ext cx="4064756" cy="523220"/>
          </a:xfrm>
          <a:prstGeom prst="rect">
            <a:avLst/>
          </a:prstGeom>
        </p:spPr>
        <p:txBody>
          <a:bodyPr wrap="square">
            <a:spAutoFit/>
          </a:bodyPr>
          <a:lstStyle/>
          <a:p>
            <a:pPr algn="ctr" fontAlgn="base">
              <a:spcBef>
                <a:spcPct val="0"/>
              </a:spcBef>
              <a:spcAft>
                <a:spcPct val="0"/>
              </a:spcAft>
              <a:defRPr/>
            </a:pPr>
            <a:r>
              <a:rPr lang="es-ES" sz="2800" b="1" spc="50" dirty="0">
                <a:ln w="9525" cmpd="sng">
                  <a:solidFill>
                    <a:srgbClr val="9966FF"/>
                  </a:solidFill>
                  <a:prstDash val="solid"/>
                </a:ln>
                <a:solidFill>
                  <a:srgbClr val="70AD47">
                    <a:tint val="1000"/>
                  </a:srgbClr>
                </a:solidFill>
                <a:effectLst>
                  <a:glow rad="38100">
                    <a:srgbClr val="9966FF">
                      <a:alpha val="40000"/>
                    </a:srgbClr>
                  </a:glow>
                </a:effectLst>
                <a:latin typeface="Intruder Alert" pitchFamily="2" charset="0"/>
              </a:rPr>
              <a:t>COMPROMISOS</a:t>
            </a:r>
          </a:p>
        </p:txBody>
      </p:sp>
    </p:spTree>
    <p:extLst>
      <p:ext uri="{BB962C8B-B14F-4D97-AF65-F5344CB8AC3E}">
        <p14:creationId xmlns:p14="http://schemas.microsoft.com/office/powerpoint/2010/main" val="3294387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27014"/>
                                        </p:tgtEl>
                                        <p:attrNameLst>
                                          <p:attrName>style.visibility</p:attrName>
                                        </p:attrNameLst>
                                      </p:cBhvr>
                                      <p:to>
                                        <p:strVal val="visible"/>
                                      </p:to>
                                    </p:set>
                                    <p:anim calcmode="discrete" valueType="clr">
                                      <p:cBhvr override="childStyle">
                                        <p:cTn id="7" dur="80"/>
                                        <p:tgtEl>
                                          <p:spTgt spid="4270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27014"/>
                                        </p:tgtEl>
                                        <p:attrNameLst>
                                          <p:attrName>fillcolor</p:attrName>
                                        </p:attrNameLst>
                                      </p:cBhvr>
                                      <p:tavLst>
                                        <p:tav tm="0">
                                          <p:val>
                                            <p:clrVal>
                                              <a:schemeClr val="accent2"/>
                                            </p:clrVal>
                                          </p:val>
                                        </p:tav>
                                        <p:tav tm="50000">
                                          <p:val>
                                            <p:clrVal>
                                              <a:schemeClr val="hlink"/>
                                            </p:clrVal>
                                          </p:val>
                                        </p:tav>
                                      </p:tavLst>
                                    </p:anim>
                                    <p:set>
                                      <p:cBhvr>
                                        <p:cTn id="9" dur="80"/>
                                        <p:tgtEl>
                                          <p:spTgt spid="427014"/>
                                        </p:tgtEl>
                                        <p:attrNameLst>
                                          <p:attrName>fill.type</p:attrName>
                                        </p:attrNameLst>
                                      </p:cBhvr>
                                      <p:to>
                                        <p:strVal val="solid"/>
                                      </p:to>
                                    </p:set>
                                  </p:childTnLst>
                                </p:cTn>
                              </p:par>
                            </p:childTnLst>
                          </p:cTn>
                        </p:par>
                        <p:par>
                          <p:cTn id="10" fill="hold" nodeType="afterGroup">
                            <p:stCondLst>
                              <p:cond delay="44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27017"/>
                                        </p:tgtEl>
                                        <p:attrNameLst>
                                          <p:attrName>style.visibility</p:attrName>
                                        </p:attrNameLst>
                                      </p:cBhvr>
                                      <p:to>
                                        <p:strVal val="visible"/>
                                      </p:to>
                                    </p:set>
                                    <p:anim calcmode="discrete" valueType="clr">
                                      <p:cBhvr override="childStyle">
                                        <p:cTn id="13" dur="80"/>
                                        <p:tgtEl>
                                          <p:spTgt spid="42701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27017"/>
                                        </p:tgtEl>
                                        <p:attrNameLst>
                                          <p:attrName>fillcolor</p:attrName>
                                        </p:attrNameLst>
                                      </p:cBhvr>
                                      <p:tavLst>
                                        <p:tav tm="0">
                                          <p:val>
                                            <p:clrVal>
                                              <a:schemeClr val="accent2"/>
                                            </p:clrVal>
                                          </p:val>
                                        </p:tav>
                                        <p:tav tm="50000">
                                          <p:val>
                                            <p:clrVal>
                                              <a:schemeClr val="hlink"/>
                                            </p:clrVal>
                                          </p:val>
                                        </p:tav>
                                      </p:tavLst>
                                    </p:anim>
                                    <p:set>
                                      <p:cBhvr>
                                        <p:cTn id="15" dur="80"/>
                                        <p:tgtEl>
                                          <p:spTgt spid="4270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4" grpId="0"/>
      <p:bldP spid="4270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Тatyana🌪] sings Miracle Maker by Kim Walker-Smith, what an incredible voice on StarMa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90" y="501831"/>
            <a:ext cx="8239489" cy="5872843"/>
          </a:xfrm>
          <a:prstGeom prst="rect">
            <a:avLst/>
          </a:prstGeom>
          <a:noFill/>
          <a:extLst>
            <a:ext uri="{909E8E84-426E-40DD-AFC4-6F175D3DCCD1}">
              <a14:hiddenFill xmlns:a14="http://schemas.microsoft.com/office/drawing/2010/main">
                <a:solidFill>
                  <a:srgbClr val="FFFFFF"/>
                </a:solidFill>
              </a14:hiddenFill>
            </a:ext>
          </a:extLst>
        </p:spPr>
      </p:pic>
      <p:sp>
        <p:nvSpPr>
          <p:cNvPr id="334853" name="Text Box 5"/>
          <p:cNvSpPr txBox="1">
            <a:spLocks noChangeArrowheads="1"/>
          </p:cNvSpPr>
          <p:nvPr/>
        </p:nvSpPr>
        <p:spPr bwMode="auto">
          <a:xfrm>
            <a:off x="528835" y="1870166"/>
            <a:ext cx="3251236" cy="3985706"/>
          </a:xfrm>
          <a:prstGeom prst="rect">
            <a:avLst/>
          </a:prstGeom>
          <a:noFill/>
          <a:ln>
            <a:noFill/>
          </a:ln>
          <a:effectLst/>
          <a:extLst/>
        </p:spPr>
        <p:txBody>
          <a:bodyPr wrap="square">
            <a:spAutoFit/>
          </a:bodyPr>
          <a:lstStyle/>
          <a:p>
            <a:pPr fontAlgn="base">
              <a:spcBef>
                <a:spcPct val="0"/>
              </a:spcBef>
              <a:spcAft>
                <a:spcPct val="0"/>
              </a:spcAft>
              <a:defRPr/>
            </a:pPr>
            <a:r>
              <a:rPr lang="es-ES_tradnl" sz="2300" b="1" dirty="0">
                <a:solidFill>
                  <a:srgbClr val="9966FF">
                    <a:lumMod val="20000"/>
                    <a:lumOff val="80000"/>
                  </a:srgbClr>
                </a:solidFill>
                <a:effectLst>
                  <a:glow rad="63500">
                    <a:srgbClr val="000000">
                      <a:satMod val="175000"/>
                      <a:alpha val="40000"/>
                    </a:srgbClr>
                  </a:glow>
                  <a:outerShdw blurRad="50800" dist="38100" dir="10800000" algn="r" rotWithShape="0">
                    <a:srgbClr val="000000"/>
                  </a:outerShdw>
                </a:effectLst>
                <a:latin typeface="Comic Sans MS" panose="030F0702030302020204" pitchFamily="66" charset="0"/>
              </a:rPr>
              <a:t>Señor Jesús, </a:t>
            </a:r>
            <a:r>
              <a:rPr lang="es-ES_tradnl" sz="2300" b="1" dirty="0">
                <a:solidFill>
                  <a:srgbClr val="9966FF">
                    <a:lumMod val="20000"/>
                    <a:lumOff val="80000"/>
                  </a:srgbClr>
                </a:solidFill>
                <a:effectLst>
                  <a:glow rad="63500">
                    <a:srgbClr val="000000">
                      <a:satMod val="175000"/>
                      <a:alpha val="40000"/>
                    </a:srgbClr>
                  </a:glow>
                  <a:outerShdw blurRad="50800" dist="38100" dir="10800000" algn="r" rotWithShape="0">
                    <a:srgbClr val="000000"/>
                  </a:outerShdw>
                </a:effectLst>
                <a:latin typeface="Comic Sans MS" panose="030F0702030302020204" pitchFamily="66" charset="0"/>
              </a:rPr>
              <a:t>              </a:t>
            </a:r>
            <a:r>
              <a:rPr lang="es-PE" sz="2300" b="1" dirty="0">
                <a:solidFill>
                  <a:srgbClr val="9966FF">
                    <a:lumMod val="20000"/>
                    <a:lumOff val="80000"/>
                  </a:srgbClr>
                </a:solidFill>
                <a:effectLst>
                  <a:glow rad="63500">
                    <a:srgbClr val="000000">
                      <a:satMod val="175000"/>
                      <a:alpha val="40000"/>
                    </a:srgbClr>
                  </a:glow>
                  <a:outerShdw blurRad="50800" dist="38100" dir="10800000" algn="r" rotWithShape="0">
                    <a:srgbClr val="000000"/>
                  </a:outerShdw>
                </a:effectLst>
                <a:latin typeface="Comic Sans MS" panose="030F0702030302020204" pitchFamily="66" charset="0"/>
              </a:rPr>
              <a:t>te </a:t>
            </a:r>
            <a:r>
              <a:rPr lang="es-PE" sz="2300" b="1" dirty="0">
                <a:solidFill>
                  <a:srgbClr val="9966FF">
                    <a:lumMod val="20000"/>
                    <a:lumOff val="80000"/>
                  </a:srgbClr>
                </a:solidFill>
                <a:effectLst>
                  <a:glow rad="63500">
                    <a:srgbClr val="000000">
                      <a:satMod val="175000"/>
                      <a:alpha val="40000"/>
                    </a:srgbClr>
                  </a:glow>
                  <a:outerShdw blurRad="50800" dist="38100" dir="10800000" algn="r" rotWithShape="0">
                    <a:srgbClr val="000000"/>
                  </a:outerShdw>
                </a:effectLst>
                <a:latin typeface="Comic Sans MS" panose="030F0702030302020204" pitchFamily="66" charset="0"/>
              </a:rPr>
              <a:t>pedimos que derrames sobre nosotros, tu gracia para vivir nuestro seguimiento </a:t>
            </a:r>
            <a:r>
              <a:rPr lang="es-PE" sz="2300" b="1" dirty="0">
                <a:solidFill>
                  <a:srgbClr val="9966FF">
                    <a:lumMod val="20000"/>
                    <a:lumOff val="80000"/>
                  </a:srgbClr>
                </a:solidFill>
                <a:effectLst>
                  <a:glow rad="63500">
                    <a:srgbClr val="000000">
                      <a:satMod val="175000"/>
                      <a:alpha val="40000"/>
                    </a:srgbClr>
                  </a:glow>
                  <a:outerShdw blurRad="50800" dist="38100" dir="10800000" algn="r" rotWithShape="0">
                    <a:srgbClr val="000000"/>
                  </a:outerShdw>
                </a:effectLst>
                <a:latin typeface="Comic Sans MS" panose="030F0702030302020204" pitchFamily="66" charset="0"/>
              </a:rPr>
              <a:t>a </a:t>
            </a:r>
            <a:r>
              <a:rPr lang="es-PE" sz="2300" b="1" dirty="0">
                <a:solidFill>
                  <a:srgbClr val="9966FF">
                    <a:lumMod val="20000"/>
                    <a:lumOff val="80000"/>
                  </a:srgbClr>
                </a:solidFill>
                <a:effectLst>
                  <a:glow rad="63500">
                    <a:srgbClr val="000000">
                      <a:satMod val="175000"/>
                      <a:alpha val="40000"/>
                    </a:srgbClr>
                  </a:glow>
                  <a:outerShdw blurRad="50800" dist="38100" dir="10800000" algn="r" rotWithShape="0">
                    <a:srgbClr val="000000"/>
                  </a:outerShdw>
                </a:effectLst>
                <a:latin typeface="Comic Sans MS" panose="030F0702030302020204" pitchFamily="66" charset="0"/>
              </a:rPr>
              <a:t>ti, dándonos y entregándonos totalmente  a los demás como lo hiciste Tú; </a:t>
            </a:r>
            <a:endParaRPr lang="es-ES_tradnl" sz="2300" b="1" dirty="0">
              <a:solidFill>
                <a:srgbClr val="9966FF">
                  <a:lumMod val="20000"/>
                  <a:lumOff val="80000"/>
                </a:srgbClr>
              </a:solidFill>
              <a:effectLst>
                <a:glow rad="63500">
                  <a:srgbClr val="000000">
                    <a:satMod val="175000"/>
                    <a:alpha val="40000"/>
                  </a:srgbClr>
                </a:glow>
                <a:outerShdw blurRad="50800" dist="38100" dir="10800000" algn="r" rotWithShape="0">
                  <a:srgbClr val="000000"/>
                </a:outerShdw>
              </a:effectLst>
              <a:latin typeface="Comic Sans MS" panose="030F0702030302020204" pitchFamily="66" charset="0"/>
            </a:endParaRPr>
          </a:p>
        </p:txBody>
      </p:sp>
      <p:sp>
        <p:nvSpPr>
          <p:cNvPr id="3" name="Rectángulo 2"/>
          <p:cNvSpPr/>
          <p:nvPr/>
        </p:nvSpPr>
        <p:spPr>
          <a:xfrm>
            <a:off x="844639" y="639337"/>
            <a:ext cx="2619628" cy="523220"/>
          </a:xfrm>
          <a:prstGeom prst="rect">
            <a:avLst/>
          </a:prstGeom>
        </p:spPr>
        <p:txBody>
          <a:bodyPr wrap="none">
            <a:spAutoFit/>
          </a:bodyPr>
          <a:lstStyle/>
          <a:p>
            <a:pPr fontAlgn="base">
              <a:spcBef>
                <a:spcPct val="0"/>
              </a:spcBef>
              <a:spcAft>
                <a:spcPct val="0"/>
              </a:spcAft>
              <a:defRPr/>
            </a:pPr>
            <a:r>
              <a:rPr lang="es-ES_tradnl" sz="2800" b="1" i="1" dirty="0">
                <a:solidFill>
                  <a:srgbClr val="9966FF">
                    <a:lumMod val="20000"/>
                    <a:lumOff val="80000"/>
                  </a:srgbClr>
                </a:solidFill>
                <a:effectLst>
                  <a:glow rad="63500">
                    <a:srgbClr val="000000">
                      <a:satMod val="175000"/>
                      <a:alpha val="40000"/>
                    </a:srgbClr>
                  </a:glow>
                  <a:outerShdw blurRad="50800" dist="38100" dir="10800000" algn="r" rotWithShape="0">
                    <a:srgbClr val="000000"/>
                  </a:outerShdw>
                </a:effectLst>
                <a:latin typeface="Comic Sans MS" panose="030F0702030302020204" pitchFamily="66" charset="0"/>
              </a:rPr>
              <a:t> </a:t>
            </a:r>
            <a:r>
              <a:rPr lang="es-ES_tradnl" sz="2800" b="1" i="1" dirty="0">
                <a:solidFill>
                  <a:srgbClr val="9966FF">
                    <a:lumMod val="20000"/>
                    <a:lumOff val="80000"/>
                  </a:srgbClr>
                </a:solidFill>
                <a:effectLst>
                  <a:glow rad="63500">
                    <a:srgbClr val="000000">
                      <a:satMod val="175000"/>
                      <a:alpha val="40000"/>
                    </a:srgbClr>
                  </a:glow>
                  <a:outerShdw blurRad="50800" dist="38100" dir="10800000" algn="r" rotWithShape="0">
                    <a:srgbClr val="000000"/>
                  </a:outerShdw>
                </a:effectLst>
                <a:latin typeface="Comic Sans MS" panose="030F0702030302020204" pitchFamily="66" charset="0"/>
              </a:rPr>
              <a:t>Oración Final</a:t>
            </a:r>
          </a:p>
        </p:txBody>
      </p:sp>
      <p:sp>
        <p:nvSpPr>
          <p:cNvPr id="8" name="Text Box 5"/>
          <p:cNvSpPr txBox="1">
            <a:spLocks noChangeArrowheads="1"/>
          </p:cNvSpPr>
          <p:nvPr/>
        </p:nvSpPr>
        <p:spPr bwMode="auto">
          <a:xfrm>
            <a:off x="5203858" y="1870166"/>
            <a:ext cx="3426336" cy="3985706"/>
          </a:xfrm>
          <a:prstGeom prst="rect">
            <a:avLst/>
          </a:prstGeom>
          <a:noFill/>
          <a:ln>
            <a:noFill/>
          </a:ln>
          <a:effectLst/>
          <a:extLst/>
        </p:spPr>
        <p:txBody>
          <a:bodyPr wrap="square">
            <a:spAutoFit/>
          </a:bodyPr>
          <a:lstStyle/>
          <a:p>
            <a:pPr algn="r" fontAlgn="base">
              <a:spcBef>
                <a:spcPct val="0"/>
              </a:spcBef>
              <a:spcAft>
                <a:spcPct val="0"/>
              </a:spcAft>
              <a:defRPr/>
            </a:pPr>
            <a:r>
              <a:rPr lang="es-PE" sz="2300" b="1" dirty="0">
                <a:solidFill>
                  <a:srgbClr val="9966FF">
                    <a:lumMod val="20000"/>
                    <a:lumOff val="80000"/>
                  </a:srgbClr>
                </a:solidFill>
                <a:effectLst>
                  <a:glow rad="63500">
                    <a:srgbClr val="000000">
                      <a:satMod val="175000"/>
                      <a:alpha val="40000"/>
                    </a:srgbClr>
                  </a:glow>
                  <a:outerShdw blurRad="50800" dist="38100" dir="10800000" algn="r" rotWithShape="0">
                    <a:srgbClr val="000000"/>
                  </a:outerShdw>
                </a:effectLst>
                <a:latin typeface="Comic Sans MS" panose="030F0702030302020204" pitchFamily="66" charset="0"/>
              </a:rPr>
              <a:t>ayúdanos Señor, </a:t>
            </a:r>
          </a:p>
          <a:p>
            <a:pPr algn="r" fontAlgn="base">
              <a:spcBef>
                <a:spcPct val="0"/>
              </a:spcBef>
              <a:spcAft>
                <a:spcPct val="0"/>
              </a:spcAft>
              <a:defRPr/>
            </a:pPr>
            <a:r>
              <a:rPr lang="es-PE" sz="2300" b="1" dirty="0">
                <a:solidFill>
                  <a:srgbClr val="9966FF">
                    <a:lumMod val="20000"/>
                    <a:lumOff val="80000"/>
                  </a:srgbClr>
                </a:solidFill>
                <a:effectLst>
                  <a:glow rad="63500">
                    <a:srgbClr val="000000">
                      <a:satMod val="175000"/>
                      <a:alpha val="40000"/>
                    </a:srgbClr>
                  </a:glow>
                  <a:outerShdw blurRad="50800" dist="38100" dir="10800000" algn="r" rotWithShape="0">
                    <a:srgbClr val="000000"/>
                  </a:outerShdw>
                </a:effectLst>
                <a:latin typeface="Comic Sans MS" panose="030F0702030302020204" pitchFamily="66" charset="0"/>
              </a:rPr>
              <a:t>a que amemos</a:t>
            </a:r>
          </a:p>
          <a:p>
            <a:pPr algn="r" fontAlgn="base">
              <a:spcBef>
                <a:spcPct val="0"/>
              </a:spcBef>
              <a:spcAft>
                <a:spcPct val="0"/>
              </a:spcAft>
              <a:defRPr/>
            </a:pPr>
            <a:r>
              <a:rPr lang="es-PE" sz="2300" b="1" dirty="0">
                <a:solidFill>
                  <a:srgbClr val="9966FF">
                    <a:lumMod val="20000"/>
                    <a:lumOff val="80000"/>
                  </a:srgbClr>
                </a:solidFill>
                <a:effectLst>
                  <a:glow rad="63500">
                    <a:srgbClr val="000000">
                      <a:satMod val="175000"/>
                      <a:alpha val="40000"/>
                    </a:srgbClr>
                  </a:glow>
                  <a:outerShdw blurRad="50800" dist="38100" dir="10800000" algn="r" rotWithShape="0">
                    <a:srgbClr val="000000"/>
                  </a:outerShdw>
                </a:effectLst>
                <a:latin typeface="Comic Sans MS" panose="030F0702030302020204" pitchFamily="66" charset="0"/>
              </a:rPr>
              <a:t>y amemos hasta </a:t>
            </a:r>
          </a:p>
          <a:p>
            <a:pPr algn="r" fontAlgn="base">
              <a:spcBef>
                <a:spcPct val="0"/>
              </a:spcBef>
              <a:spcAft>
                <a:spcPct val="0"/>
              </a:spcAft>
              <a:defRPr/>
            </a:pPr>
            <a:r>
              <a:rPr lang="es-PE" sz="2300" b="1" dirty="0">
                <a:solidFill>
                  <a:srgbClr val="9966FF">
                    <a:lumMod val="20000"/>
                    <a:lumOff val="80000"/>
                  </a:srgbClr>
                </a:solidFill>
                <a:effectLst>
                  <a:glow rad="63500">
                    <a:srgbClr val="000000">
                      <a:satMod val="175000"/>
                      <a:alpha val="40000"/>
                    </a:srgbClr>
                  </a:glow>
                  <a:outerShdw blurRad="50800" dist="38100" dir="10800000" algn="r" rotWithShape="0">
                    <a:srgbClr val="000000"/>
                  </a:outerShdw>
                </a:effectLst>
                <a:latin typeface="Comic Sans MS" panose="030F0702030302020204" pitchFamily="66" charset="0"/>
              </a:rPr>
              <a:t>el final, </a:t>
            </a:r>
          </a:p>
          <a:p>
            <a:pPr algn="r" fontAlgn="base">
              <a:spcBef>
                <a:spcPct val="0"/>
              </a:spcBef>
              <a:spcAft>
                <a:spcPct val="0"/>
              </a:spcAft>
              <a:defRPr/>
            </a:pPr>
            <a:r>
              <a:rPr lang="es-PE" sz="2300" b="1" dirty="0">
                <a:solidFill>
                  <a:srgbClr val="9966FF">
                    <a:lumMod val="20000"/>
                    <a:lumOff val="80000"/>
                  </a:srgbClr>
                </a:solidFill>
                <a:effectLst>
                  <a:glow rad="63500">
                    <a:srgbClr val="000000">
                      <a:satMod val="175000"/>
                      <a:alpha val="40000"/>
                    </a:srgbClr>
                  </a:glow>
                  <a:outerShdw blurRad="50800" dist="38100" dir="10800000" algn="r" rotWithShape="0">
                    <a:srgbClr val="000000"/>
                  </a:outerShdw>
                </a:effectLst>
                <a:latin typeface="Comic Sans MS" panose="030F0702030302020204" pitchFamily="66" charset="0"/>
              </a:rPr>
              <a:t>buscando en todo momento, </a:t>
            </a:r>
          </a:p>
          <a:p>
            <a:pPr algn="r" fontAlgn="base">
              <a:spcBef>
                <a:spcPct val="0"/>
              </a:spcBef>
              <a:spcAft>
                <a:spcPct val="0"/>
              </a:spcAft>
              <a:defRPr/>
            </a:pPr>
            <a:r>
              <a:rPr lang="es-PE" sz="2300" b="1" dirty="0">
                <a:solidFill>
                  <a:srgbClr val="9966FF">
                    <a:lumMod val="20000"/>
                    <a:lumOff val="80000"/>
                  </a:srgbClr>
                </a:solidFill>
                <a:effectLst>
                  <a:glow rad="63500">
                    <a:srgbClr val="000000">
                      <a:satMod val="175000"/>
                      <a:alpha val="40000"/>
                    </a:srgbClr>
                  </a:glow>
                  <a:outerShdw blurRad="50800" dist="38100" dir="10800000" algn="r" rotWithShape="0">
                    <a:srgbClr val="000000"/>
                  </a:outerShdw>
                </a:effectLst>
                <a:latin typeface="Comic Sans MS" panose="030F0702030302020204" pitchFamily="66" charset="0"/>
              </a:rPr>
              <a:t>colocar todo lo que somos y tenemos, </a:t>
            </a:r>
          </a:p>
          <a:p>
            <a:pPr algn="r" fontAlgn="base">
              <a:spcBef>
                <a:spcPct val="0"/>
              </a:spcBef>
              <a:spcAft>
                <a:spcPct val="0"/>
              </a:spcAft>
              <a:defRPr/>
            </a:pPr>
            <a:r>
              <a:rPr lang="es-PE" sz="2300" b="1" dirty="0">
                <a:solidFill>
                  <a:srgbClr val="9966FF">
                    <a:lumMod val="20000"/>
                    <a:lumOff val="80000"/>
                  </a:srgbClr>
                </a:solidFill>
                <a:effectLst>
                  <a:glow rad="63500">
                    <a:srgbClr val="000000">
                      <a:satMod val="175000"/>
                      <a:alpha val="40000"/>
                    </a:srgbClr>
                  </a:glow>
                  <a:outerShdw blurRad="50800" dist="38100" dir="10800000" algn="r" rotWithShape="0">
                    <a:srgbClr val="000000"/>
                  </a:outerShdw>
                </a:effectLst>
                <a:latin typeface="Comic Sans MS" panose="030F0702030302020204" pitchFamily="66" charset="0"/>
              </a:rPr>
              <a:t>todo lo que Tú nos has dado,  para ayudar y servir a los otros. </a:t>
            </a:r>
            <a:endParaRPr lang="es-ES_tradnl" sz="2300" b="1" dirty="0">
              <a:solidFill>
                <a:srgbClr val="9966FF">
                  <a:lumMod val="20000"/>
                  <a:lumOff val="80000"/>
                </a:srgbClr>
              </a:solidFill>
              <a:effectLst>
                <a:glow rad="63500">
                  <a:srgbClr val="000000">
                    <a:satMod val="175000"/>
                    <a:alpha val="40000"/>
                  </a:srgbClr>
                </a:glow>
                <a:outerShdw blurRad="50800" dist="38100" dir="10800000" algn="r" rotWithShape="0">
                  <a:srgbClr val="000000"/>
                </a:outerShdw>
              </a:effectLst>
              <a:latin typeface="Comic Sans MS" panose="030F0702030302020204" pitchFamily="66" charset="0"/>
            </a:endParaRPr>
          </a:p>
        </p:txBody>
      </p:sp>
    </p:spTree>
    <p:extLst>
      <p:ext uri="{BB962C8B-B14F-4D97-AF65-F5344CB8AC3E}">
        <p14:creationId xmlns:p14="http://schemas.microsoft.com/office/powerpoint/2010/main" val="166990390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34853"/>
                                        </p:tgtEl>
                                        <p:attrNameLst>
                                          <p:attrName>style.visibility</p:attrName>
                                        </p:attrNameLst>
                                      </p:cBhvr>
                                      <p:to>
                                        <p:strVal val="visible"/>
                                      </p:to>
                                    </p:set>
                                    <p:anim calcmode="discrete" valueType="clr">
                                      <p:cBhvr override="childStyle">
                                        <p:cTn id="7" dur="80"/>
                                        <p:tgtEl>
                                          <p:spTgt spid="33485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4853"/>
                                        </p:tgtEl>
                                        <p:attrNameLst>
                                          <p:attrName>fillcolor</p:attrName>
                                        </p:attrNameLst>
                                      </p:cBhvr>
                                      <p:tavLst>
                                        <p:tav tm="0">
                                          <p:val>
                                            <p:clrVal>
                                              <a:schemeClr val="accent2"/>
                                            </p:clrVal>
                                          </p:val>
                                        </p:tav>
                                        <p:tav tm="50000">
                                          <p:val>
                                            <p:clrVal>
                                              <a:schemeClr val="hlink"/>
                                            </p:clrVal>
                                          </p:val>
                                        </p:tav>
                                      </p:tavLst>
                                    </p:anim>
                                    <p:set>
                                      <p:cBhvr>
                                        <p:cTn id="9" dur="80"/>
                                        <p:tgtEl>
                                          <p:spTgt spid="334853"/>
                                        </p:tgtEl>
                                        <p:attrNameLst>
                                          <p:attrName>fill.type</p:attrName>
                                        </p:attrNameLst>
                                      </p:cBhvr>
                                      <p:to>
                                        <p:strVal val="solid"/>
                                      </p:to>
                                    </p:set>
                                  </p:childTnLst>
                                </p:cTn>
                              </p:par>
                            </p:childTnLst>
                          </p:cTn>
                        </p:par>
                        <p:par>
                          <p:cTn id="10" fill="hold">
                            <p:stCondLst>
                              <p:cond delay="56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8"/>
                                        </p:tgtEl>
                                        <p:attrNameLst>
                                          <p:attrName>style.visibility</p:attrName>
                                        </p:attrNameLst>
                                      </p:cBhvr>
                                      <p:to>
                                        <p:strVal val="visible"/>
                                      </p:to>
                                    </p:set>
                                    <p:anim calcmode="discrete" valueType="clr">
                                      <p:cBhvr override="childStyle">
                                        <p:cTn id="1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
                                        </p:tgtEl>
                                        <p:attrNameLst>
                                          <p:attrName>fillcolor</p:attrName>
                                        </p:attrNameLst>
                                      </p:cBhvr>
                                      <p:tavLst>
                                        <p:tav tm="0">
                                          <p:val>
                                            <p:clrVal>
                                              <a:schemeClr val="accent2"/>
                                            </p:clrVal>
                                          </p:val>
                                        </p:tav>
                                        <p:tav tm="50000">
                                          <p:val>
                                            <p:clrVal>
                                              <a:schemeClr val="hlink"/>
                                            </p:clrVal>
                                          </p:val>
                                        </p:tav>
                                      </p:tavLst>
                                    </p:anim>
                                    <p:set>
                                      <p:cBhvr>
                                        <p:cTn id="15"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os#Evangelio #The LordJesus #LaObraDeDios #LaVozDeDios #LaVoluntadDeDios #Bestudios＃LaSegundaVenidaDeJesús＃Salvación#Cordero #Salv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23" y="531220"/>
            <a:ext cx="8218714" cy="584345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Rectángulo 3"/>
          <p:cNvSpPr/>
          <p:nvPr/>
        </p:nvSpPr>
        <p:spPr>
          <a:xfrm>
            <a:off x="533399" y="3886200"/>
            <a:ext cx="8001000" cy="2362200"/>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s-PE" sz="2400" b="1" u="sng" dirty="0">
                <a:solidFill>
                  <a:srgbClr val="FFFFFF"/>
                </a:solidFill>
                <a:effectLst>
                  <a:glow rad="101600">
                    <a:srgbClr val="000000">
                      <a:satMod val="175000"/>
                      <a:alpha val="40000"/>
                    </a:srgbClr>
                  </a:glow>
                  <a:outerShdw blurRad="50800" dist="38100" algn="l" rotWithShape="0">
                    <a:prstClr val="black">
                      <a:alpha val="40000"/>
                    </a:prstClr>
                  </a:outerShdw>
                </a:effectLst>
              </a:rPr>
              <a:t>Ambientación</a:t>
            </a:r>
            <a:r>
              <a:rPr lang="es-PE" sz="2400" dirty="0">
                <a:solidFill>
                  <a:srgbClr val="FFFFFF"/>
                </a:solidFill>
                <a:effectLst>
                  <a:glow rad="101600">
                    <a:srgbClr val="000000">
                      <a:satMod val="175000"/>
                      <a:alpha val="40000"/>
                    </a:srgbClr>
                  </a:glow>
                  <a:outerShdw blurRad="50800" dist="38100" algn="l" rotWithShape="0">
                    <a:prstClr val="black">
                      <a:alpha val="40000"/>
                    </a:prstClr>
                  </a:outerShdw>
                </a:effectLst>
              </a:rPr>
              <a:t>: </a:t>
            </a:r>
            <a:r>
              <a:rPr lang="es-PE" sz="2400" i="1" dirty="0">
                <a:solidFill>
                  <a:srgbClr val="FFFFFF"/>
                </a:solidFill>
                <a:effectLst>
                  <a:glow rad="101600">
                    <a:srgbClr val="000000">
                      <a:satMod val="175000"/>
                      <a:alpha val="40000"/>
                    </a:srgbClr>
                  </a:glow>
                  <a:outerShdw blurRad="50800" dist="38100" algn="l" rotWithShape="0">
                    <a:prstClr val="black">
                      <a:alpha val="40000"/>
                    </a:prstClr>
                  </a:outerShdw>
                </a:effectLst>
              </a:rPr>
              <a:t>Todo discípulo vive en actitud vigilante. La parábola de los talentos nos recuerda que esa vigilancia consiste en dar frutos según los dones que cada uno ha recibido mientras espera el retorno de Cristo. Aprovechemos el tiempo presente mientras esperamos sin miedo el juicio futuro</a:t>
            </a:r>
            <a:r>
              <a:rPr lang="es-PE" sz="2400" dirty="0">
                <a:solidFill>
                  <a:srgbClr val="FFFFFF"/>
                </a:solidFill>
                <a:effectLst>
                  <a:glow rad="101600">
                    <a:srgbClr val="000000">
                      <a:satMod val="175000"/>
                      <a:alpha val="40000"/>
                    </a:srgbClr>
                  </a:glow>
                  <a:outerShdw blurRad="50800" dist="38100" algn="l" rotWithShape="0">
                    <a:prstClr val="black">
                      <a:alpha val="40000"/>
                    </a:prstClr>
                  </a:outerShdw>
                </a:effectLst>
              </a:rPr>
              <a:t>.</a:t>
            </a:r>
          </a:p>
        </p:txBody>
      </p:sp>
    </p:spTree>
    <p:extLst>
      <p:ext uri="{BB962C8B-B14F-4D97-AF65-F5344CB8AC3E}">
        <p14:creationId xmlns:p14="http://schemas.microsoft.com/office/powerpoint/2010/main" val="38635980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Testimonio evangélico |  ¿Qué es el arrebatamiento? #Testimonio #Fe #DiosTodopoderoso #IglesiadeDiosTodopoderoso #Dios #Biblia #Jesús #Evangelio #Cristo"/>
          <p:cNvPicPr>
            <a:picLocks noChangeAspect="1" noChangeArrowheads="1"/>
          </p:cNvPicPr>
          <p:nvPr/>
        </p:nvPicPr>
        <p:blipFill rotWithShape="1">
          <a:blip r:embed="rId2">
            <a:extLst>
              <a:ext uri="{28A0092B-C50C-407E-A947-70E740481C1C}">
                <a14:useLocalDpi xmlns:a14="http://schemas.microsoft.com/office/drawing/2010/main" val="0"/>
              </a:ext>
            </a:extLst>
          </a:blip>
          <a:srcRect b="45093"/>
          <a:stretch/>
        </p:blipFill>
        <p:spPr bwMode="auto">
          <a:xfrm>
            <a:off x="486831" y="548640"/>
            <a:ext cx="8239157" cy="5765076"/>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7" name="4 Rectángulo"/>
          <p:cNvSpPr/>
          <p:nvPr/>
        </p:nvSpPr>
        <p:spPr>
          <a:xfrm>
            <a:off x="547795" y="922926"/>
            <a:ext cx="3042314" cy="4524315"/>
          </a:xfrm>
          <a:prstGeom prst="rect">
            <a:avLst/>
          </a:prstGeom>
          <a:noFill/>
          <a:effectLst>
            <a:softEdge rad="635000"/>
          </a:effectLst>
          <a:scene3d>
            <a:camera prst="orthographicFront"/>
            <a:lightRig rig="threePt" dir="t"/>
          </a:scene3d>
          <a:sp3d>
            <a:bevelT prst="angle"/>
          </a:sp3d>
        </p:spPr>
        <p:txBody>
          <a:bodyPr wrap="square">
            <a:spAutoFit/>
          </a:bodyPr>
          <a:lstStyle/>
          <a:p>
            <a:pPr fontAlgn="base">
              <a:spcBef>
                <a:spcPct val="0"/>
              </a:spcBef>
              <a:spcAft>
                <a:spcPct val="0"/>
              </a:spcAft>
              <a:defRPr/>
            </a:pPr>
            <a:r>
              <a:rPr lang="es-CO"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Derrama Señor, tu gracia en nosotros, haciéndonos conscientes que hay más alegría en dar que en recibir, </a:t>
            </a:r>
            <a:r>
              <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y que tus dones fructifican en la medida que nos damos y nos entregamos  a los que nos rodean. </a:t>
            </a:r>
          </a:p>
        </p:txBody>
      </p:sp>
      <p:sp>
        <p:nvSpPr>
          <p:cNvPr id="8" name="4 Rectángulo"/>
          <p:cNvSpPr/>
          <p:nvPr/>
        </p:nvSpPr>
        <p:spPr>
          <a:xfrm>
            <a:off x="5622180" y="682666"/>
            <a:ext cx="3103808" cy="5262979"/>
          </a:xfrm>
          <a:prstGeom prst="rect">
            <a:avLst/>
          </a:prstGeom>
          <a:noFill/>
          <a:effectLst>
            <a:softEdge rad="635000"/>
          </a:effectLst>
          <a:scene3d>
            <a:camera prst="orthographicFront"/>
            <a:lightRig rig="threePt" dir="t"/>
          </a:scene3d>
          <a:sp3d>
            <a:bevelT prst="angle"/>
          </a:sp3d>
        </p:spPr>
        <p:txBody>
          <a:bodyPr wrap="square">
            <a:spAutoFit/>
          </a:bodyPr>
          <a:lstStyle/>
          <a:p>
            <a:pPr algn="r" fontAlgn="base">
              <a:spcBef>
                <a:spcPct val="0"/>
              </a:spcBef>
              <a:spcAft>
                <a:spcPct val="0"/>
              </a:spcAft>
              <a:defRPr/>
            </a:pPr>
            <a:r>
              <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Ayúdanos Señor, </a:t>
            </a:r>
            <a:r>
              <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               a </a:t>
            </a:r>
            <a:r>
              <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amar dándonos, </a:t>
            </a:r>
            <a:r>
              <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              a </a:t>
            </a:r>
            <a:r>
              <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entregarnos siendo serviciales,  </a:t>
            </a:r>
            <a:endPar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endParaRPr>
          </a:p>
          <a:p>
            <a:pPr algn="r" fontAlgn="base">
              <a:spcBef>
                <a:spcPct val="0"/>
              </a:spcBef>
              <a:spcAft>
                <a:spcPct val="0"/>
              </a:spcAft>
              <a:defRPr/>
            </a:pPr>
            <a:r>
              <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a </a:t>
            </a:r>
            <a:r>
              <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vivir la vida como </a:t>
            </a:r>
            <a:endPar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endParaRPr>
          </a:p>
          <a:p>
            <a:pPr algn="r" fontAlgn="base">
              <a:spcBef>
                <a:spcPct val="0"/>
              </a:spcBef>
              <a:spcAft>
                <a:spcPct val="0"/>
              </a:spcAft>
              <a:defRPr/>
            </a:pPr>
            <a:r>
              <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una </a:t>
            </a:r>
            <a:r>
              <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tarea, siendo </a:t>
            </a:r>
            <a:endPar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endParaRPr>
          </a:p>
          <a:p>
            <a:pPr algn="r" fontAlgn="base">
              <a:spcBef>
                <a:spcPct val="0"/>
              </a:spcBef>
              <a:spcAft>
                <a:spcPct val="0"/>
              </a:spcAft>
              <a:defRPr/>
            </a:pPr>
            <a:r>
              <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presencia </a:t>
            </a:r>
            <a:r>
              <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visible </a:t>
            </a:r>
          </a:p>
          <a:p>
            <a:pPr algn="r" fontAlgn="base">
              <a:spcBef>
                <a:spcPct val="0"/>
              </a:spcBef>
              <a:spcAft>
                <a:spcPct val="0"/>
              </a:spcAft>
              <a:defRPr/>
            </a:pPr>
            <a:r>
              <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de tu amor mostrando con nuestra manera de </a:t>
            </a:r>
            <a:r>
              <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ser y </a:t>
            </a:r>
            <a:r>
              <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de actuar  que </a:t>
            </a:r>
            <a:endPar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endParaRPr>
          </a:p>
          <a:p>
            <a:pPr algn="r" fontAlgn="base">
              <a:spcBef>
                <a:spcPct val="0"/>
              </a:spcBef>
              <a:spcAft>
                <a:spcPct val="0"/>
              </a:spcAft>
              <a:defRPr/>
            </a:pPr>
            <a:r>
              <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Tú </a:t>
            </a:r>
            <a:r>
              <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eres nuestro </a:t>
            </a:r>
            <a:endPar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endParaRPr>
          </a:p>
          <a:p>
            <a:pPr algn="r" fontAlgn="base">
              <a:spcBef>
                <a:spcPct val="0"/>
              </a:spcBef>
              <a:spcAft>
                <a:spcPct val="0"/>
              </a:spcAft>
              <a:defRPr/>
            </a:pPr>
            <a:r>
              <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Dios </a:t>
            </a:r>
            <a:r>
              <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y Señor .</a:t>
            </a:r>
          </a:p>
          <a:p>
            <a:pPr algn="r" fontAlgn="base">
              <a:spcBef>
                <a:spcPct val="0"/>
              </a:spcBef>
              <a:spcAft>
                <a:spcPct val="0"/>
              </a:spcAft>
              <a:defRPr/>
            </a:pPr>
            <a:r>
              <a:rPr lang="es-PE" sz="2400" dirty="0">
                <a:solidFill>
                  <a:srgbClr val="4D4D4D">
                    <a:lumMod val="20000"/>
                    <a:lumOff val="80000"/>
                  </a:srgbClr>
                </a:solidFill>
                <a:effectLst>
                  <a:glow rad="101600">
                    <a:srgbClr val="000064"/>
                  </a:glow>
                  <a:outerShdw blurRad="50800" dist="38100" dir="13500000" algn="br" rotWithShape="0">
                    <a:prstClr val="black"/>
                  </a:outerShdw>
                </a:effectLst>
                <a:latin typeface="Comic Sans MS" panose="030F0702030302020204" pitchFamily="66" charset="0"/>
              </a:rPr>
              <a:t> Que así sea.</a:t>
            </a:r>
          </a:p>
        </p:txBody>
      </p:sp>
    </p:spTree>
    <p:extLst>
      <p:ext uri="{BB962C8B-B14F-4D97-AF65-F5344CB8AC3E}">
        <p14:creationId xmlns:p14="http://schemas.microsoft.com/office/powerpoint/2010/main" val="2010893946"/>
      </p:ext>
    </p:extLst>
  </p:cSld>
  <p:clrMapOvr>
    <a:masterClrMapping/>
  </p:clrMapOvr>
  <mc:AlternateContent xmlns:mc="http://schemas.openxmlformats.org/markup-compatibility/2006">
    <mc:Choice xmlns:p14="http://schemas.microsoft.com/office/powerpoint/2010/main" Requires="p14">
      <p:transition spd="slow" p14:dur="3900">
        <p14:glitt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035610" y="6442502"/>
            <a:ext cx="5004966" cy="415498"/>
          </a:xfrm>
          <a:prstGeom prst="rect">
            <a:avLst/>
          </a:prstGeom>
          <a:solidFill>
            <a:srgbClr val="11571C"/>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PE" sz="1000" dirty="0">
                <a:solidFill>
                  <a:srgbClr val="FFFFFF"/>
                </a:solidFill>
                <a:effectLst>
                  <a:outerShdw blurRad="38100" dist="38100" dir="2700000" algn="tl">
                    <a:srgbClr val="000000">
                      <a:alpha val="43137"/>
                    </a:srgbClr>
                  </a:outerShdw>
                </a:effectLst>
                <a:latin typeface="Poor Richard" pitchFamily="18" charset="0"/>
              </a:rPr>
              <a:t>Texto de </a:t>
            </a:r>
            <a:r>
              <a:rPr lang="es-PE" sz="1000" dirty="0" err="1">
                <a:solidFill>
                  <a:srgbClr val="FFFFFF"/>
                </a:solidFill>
                <a:effectLst>
                  <a:outerShdw blurRad="38100" dist="38100" dir="2700000" algn="tl">
                    <a:srgbClr val="000000">
                      <a:alpha val="43137"/>
                    </a:srgbClr>
                  </a:outerShdw>
                </a:effectLst>
                <a:latin typeface="Poor Richard" pitchFamily="18" charset="0"/>
              </a:rPr>
              <a:t>Lectio</a:t>
            </a:r>
            <a:r>
              <a:rPr lang="es-PE" sz="1000" dirty="0">
                <a:solidFill>
                  <a:srgbClr val="FFFFFF"/>
                </a:solidFill>
                <a:effectLst>
                  <a:outerShdw blurRad="38100" dist="38100" dir="2700000" algn="tl">
                    <a:srgbClr val="000000">
                      <a:alpha val="43137"/>
                    </a:srgbClr>
                  </a:outerShdw>
                </a:effectLst>
                <a:latin typeface="Poor Richard" pitchFamily="18" charset="0"/>
              </a:rPr>
              <a:t> Divina:     Padre César Chávez  Alva (Chuno) </a:t>
            </a:r>
            <a:r>
              <a:rPr lang="es-PE" sz="1000" dirty="0" err="1">
                <a:solidFill>
                  <a:srgbClr val="FFFFFF"/>
                </a:solidFill>
                <a:effectLst>
                  <a:outerShdw blurRad="38100" dist="38100" dir="2700000" algn="tl">
                    <a:srgbClr val="000000">
                      <a:alpha val="43137"/>
                    </a:srgbClr>
                  </a:outerShdw>
                </a:effectLst>
                <a:latin typeface="Poor Richard" pitchFamily="18" charset="0"/>
              </a:rPr>
              <a:t>C.ongregación</a:t>
            </a:r>
            <a:r>
              <a:rPr lang="es-PE" sz="1000" dirty="0">
                <a:solidFill>
                  <a:srgbClr val="FFFFFF"/>
                </a:solidFill>
                <a:effectLst>
                  <a:outerShdw blurRad="38100" dist="38100" dir="2700000" algn="tl">
                    <a:srgbClr val="000000">
                      <a:alpha val="43137"/>
                    </a:srgbClr>
                  </a:outerShdw>
                </a:effectLst>
                <a:latin typeface="Poor Richard" pitchFamily="18" charset="0"/>
              </a:rPr>
              <a:t> de la Misión.</a:t>
            </a:r>
          </a:p>
          <a:p>
            <a:pPr algn="ctr" fontAlgn="base">
              <a:spcBef>
                <a:spcPct val="0"/>
              </a:spcBef>
              <a:spcAft>
                <a:spcPct val="0"/>
              </a:spcAft>
              <a:defRPr/>
            </a:pPr>
            <a:r>
              <a:rPr lang="es-PE" sz="1000" dirty="0">
                <a:solidFill>
                  <a:srgbClr val="FFFFFF"/>
                </a:solidFill>
                <a:effectLst>
                  <a:outerShdw blurRad="38100" dist="38100" dir="2700000" algn="tl">
                    <a:srgbClr val="000000">
                      <a:alpha val="43137"/>
                    </a:srgbClr>
                  </a:outerShdw>
                </a:effectLst>
                <a:latin typeface="Poor Richard" pitchFamily="18" charset="0"/>
              </a:rPr>
              <a:t> </a:t>
            </a:r>
            <a:r>
              <a:rPr lang="es-PE" sz="1000" dirty="0" err="1">
                <a:solidFill>
                  <a:srgbClr val="FFFFFF"/>
                </a:solidFill>
                <a:effectLst>
                  <a:outerShdw blurRad="38100" dist="38100" dir="2700000" algn="tl">
                    <a:srgbClr val="000000">
                      <a:alpha val="43137"/>
                    </a:srgbClr>
                  </a:outerShdw>
                </a:effectLst>
                <a:latin typeface="Poor Richard" pitchFamily="18" charset="0"/>
              </a:rPr>
              <a:t>Power</a:t>
            </a:r>
            <a:r>
              <a:rPr lang="es-PE" sz="1000" dirty="0">
                <a:solidFill>
                  <a:srgbClr val="FFFFFF"/>
                </a:solidFill>
                <a:effectLst>
                  <a:outerShdw blurRad="38100" dist="38100" dir="2700000" algn="tl">
                    <a:srgbClr val="000000">
                      <a:alpha val="43137"/>
                    </a:srgbClr>
                  </a:outerShdw>
                </a:effectLst>
                <a:latin typeface="Poor Richard" pitchFamily="18" charset="0"/>
              </a:rPr>
              <a:t> Point :  Sor Pilar Caycho Vela  - Hija de la Caridad de San Vicente de Paúl</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71" y="530352"/>
            <a:ext cx="8186058" cy="5797296"/>
          </a:xfrm>
          <a:prstGeom prst="rect">
            <a:avLst/>
          </a:prstGeom>
        </p:spPr>
      </p:pic>
    </p:spTree>
    <p:extLst>
      <p:ext uri="{BB962C8B-B14F-4D97-AF65-F5344CB8AC3E}">
        <p14:creationId xmlns:p14="http://schemas.microsoft.com/office/powerpoint/2010/main" val="3308245394"/>
      </p:ext>
    </p:extLst>
  </p:cSld>
  <p:clrMapOvr>
    <a:masterClrMapping/>
  </p:clrMapOvr>
  <mc:AlternateContent xmlns:mc="http://schemas.openxmlformats.org/markup-compatibility/2006">
    <mc:Choice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710" y="532399"/>
            <a:ext cx="8265569" cy="5829521"/>
          </a:xfrm>
          <a:prstGeom prst="rect">
            <a:avLst/>
          </a:prstGeom>
          <a:scene3d>
            <a:camera prst="orthographicFront"/>
            <a:lightRig rig="threePt" dir="t"/>
          </a:scene3d>
          <a:sp3d>
            <a:bevelT prst="convex"/>
          </a:sp3d>
        </p:spPr>
      </p:pic>
      <p:sp>
        <p:nvSpPr>
          <p:cNvPr id="333831" name="WordArt 7"/>
          <p:cNvSpPr>
            <a:spLocks noChangeArrowheads="1" noChangeShapeType="1" noTextEdit="1"/>
          </p:cNvSpPr>
          <p:nvPr/>
        </p:nvSpPr>
        <p:spPr bwMode="auto">
          <a:xfrm>
            <a:off x="1371600" y="643163"/>
            <a:ext cx="8458200" cy="5757637"/>
          </a:xfrm>
          <a:prstGeom prst="rect">
            <a:avLst/>
          </a:prstGeom>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defRPr/>
            </a:pPr>
            <a:endParaRPr lang="es-PE" sz="2800" kern="10" dirty="0">
              <a:ln w="18415" cmpd="sng">
                <a:solidFill>
                  <a:srgbClr val="FFFFFF"/>
                </a:solidFill>
                <a:prstDash val="solid"/>
              </a:ln>
              <a:solidFill>
                <a:srgbClr val="FFFF00"/>
              </a:solidFill>
              <a:effectLst>
                <a:glow rad="101600">
                  <a:srgbClr val="4E341A">
                    <a:alpha val="60000"/>
                  </a:srgbClr>
                </a:glow>
                <a:outerShdw blurRad="38100" dist="38100" dir="2700000" algn="tl">
                  <a:srgbClr val="000000"/>
                </a:outerShdw>
              </a:effectLst>
            </a:endParaRPr>
          </a:p>
          <a:p>
            <a:pPr algn="ctr" fontAlgn="base">
              <a:spcBef>
                <a:spcPct val="0"/>
              </a:spcBef>
              <a:spcAft>
                <a:spcPct val="0"/>
              </a:spcAft>
              <a:defRPr/>
            </a:pPr>
            <a:endParaRPr lang="es-ES" sz="2800" dirty="0">
              <a:solidFill>
                <a:srgbClr val="FFFF00"/>
              </a:solidFill>
              <a:effectLst>
                <a:glow rad="101600">
                  <a:srgbClr val="593B1D">
                    <a:alpha val="60000"/>
                  </a:srgbClr>
                </a:glow>
                <a:outerShdw blurRad="38100" dist="38100" dir="2700000" algn="tl">
                  <a:srgbClr val="000000"/>
                </a:outerShdw>
              </a:effectLst>
              <a:latin typeface="Tahoma" pitchFamily="34" charset="0"/>
            </a:endParaRPr>
          </a:p>
          <a:p>
            <a:pPr algn="ctr" fontAlgn="base">
              <a:spcBef>
                <a:spcPct val="0"/>
              </a:spcBef>
              <a:spcAft>
                <a:spcPct val="0"/>
              </a:spcAft>
              <a:defRPr/>
            </a:pPr>
            <a:endParaRPr lang="es-PE" sz="2800" kern="10" dirty="0">
              <a:solidFill>
                <a:srgbClr val="FFFF00"/>
              </a:solidFill>
              <a:effectLst>
                <a:glow rad="101600">
                  <a:srgbClr val="593B1D">
                    <a:alpha val="60000"/>
                  </a:srgbClr>
                </a:glow>
                <a:outerShdw blurRad="50800" dist="38100" dir="10800000" algn="r" rotWithShape="0">
                  <a:srgbClr val="002060"/>
                </a:outerShdw>
              </a:effectLst>
              <a:latin typeface="Berlin Sans FB" pitchFamily="34" charset="0"/>
            </a:endParaRPr>
          </a:p>
          <a:p>
            <a:pPr algn="ctr" fontAlgn="base">
              <a:spcBef>
                <a:spcPct val="0"/>
              </a:spcBef>
              <a:spcAft>
                <a:spcPct val="0"/>
              </a:spcAft>
              <a:defRPr/>
            </a:pPr>
            <a:endParaRPr lang="es-ES" sz="2800" dirty="0">
              <a:solidFill>
                <a:srgbClr val="FFFF00"/>
              </a:solidFill>
              <a:effectLst>
                <a:glow rad="101600">
                  <a:srgbClr val="593B1D">
                    <a:alpha val="60000"/>
                  </a:srgbClr>
                </a:glow>
                <a:outerShdw blurRad="38100" dist="38100" dir="2700000" algn="tl">
                  <a:srgbClr val="000000"/>
                </a:outerShdw>
              </a:effectLst>
              <a:latin typeface="Tahoma" pitchFamily="34" charset="0"/>
            </a:endParaRPr>
          </a:p>
        </p:txBody>
      </p:sp>
      <p:sp>
        <p:nvSpPr>
          <p:cNvPr id="3" name="Rectángulo 2"/>
          <p:cNvSpPr/>
          <p:nvPr/>
        </p:nvSpPr>
        <p:spPr>
          <a:xfrm>
            <a:off x="4648200" y="3013622"/>
            <a:ext cx="3962400" cy="523220"/>
          </a:xfrm>
          <a:prstGeom prst="rect">
            <a:avLst/>
          </a:prstGeom>
        </p:spPr>
        <p:txBody>
          <a:bodyPr wrap="square">
            <a:spAutoFit/>
          </a:bodyPr>
          <a:lstStyle/>
          <a:p>
            <a:pPr algn="r" fontAlgn="base">
              <a:spcBef>
                <a:spcPct val="0"/>
              </a:spcBef>
              <a:spcAft>
                <a:spcPct val="0"/>
              </a:spcAft>
              <a:defRPr/>
            </a:pPr>
            <a:endParaRPr lang="es-PE" sz="2800" kern="10" dirty="0">
              <a:ln w="18415" cmpd="sng">
                <a:solidFill>
                  <a:srgbClr val="FFFFFF"/>
                </a:solidFill>
                <a:prstDash val="solid"/>
              </a:ln>
              <a:solidFill>
                <a:srgbClr val="FFFF00"/>
              </a:solidFill>
              <a:effectLst>
                <a:glow rad="101600">
                  <a:srgbClr val="4E341A">
                    <a:alpha val="60000"/>
                  </a:srgbClr>
                </a:glow>
                <a:outerShdw blurRad="38100" dist="38100" dir="2700000" algn="tl">
                  <a:srgbClr val="000000"/>
                </a:outerShdw>
              </a:effectLst>
            </a:endParaRPr>
          </a:p>
        </p:txBody>
      </p:sp>
      <p:sp>
        <p:nvSpPr>
          <p:cNvPr id="7" name="Rectángulo 6"/>
          <p:cNvSpPr/>
          <p:nvPr/>
        </p:nvSpPr>
        <p:spPr>
          <a:xfrm>
            <a:off x="3579222" y="1120796"/>
            <a:ext cx="4925707" cy="4832092"/>
          </a:xfrm>
          <a:prstGeom prst="rect">
            <a:avLst/>
          </a:prstGeom>
        </p:spPr>
        <p:txBody>
          <a:bodyPr wrap="square">
            <a:spAutoFit/>
          </a:bodyPr>
          <a:lstStyle/>
          <a:p>
            <a:pPr algn="ctr" fontAlgn="base">
              <a:spcBef>
                <a:spcPct val="0"/>
              </a:spcBef>
              <a:spcAft>
                <a:spcPct val="0"/>
              </a:spcAft>
              <a:defRPr/>
            </a:pPr>
            <a:r>
              <a:rPr lang="es-PE" sz="2200" b="1" dirty="0">
                <a:solidFill>
                  <a:srgbClr val="EFF274">
                    <a:lumMod val="20000"/>
                    <a:lumOff val="80000"/>
                  </a:srgbClr>
                </a:solidFill>
                <a:effectLst>
                  <a:glow rad="101600">
                    <a:srgbClr val="000000">
                      <a:satMod val="175000"/>
                      <a:alpha val="40000"/>
                    </a:srgbClr>
                  </a:glow>
                  <a:outerShdw blurRad="38100" dist="38100" dir="2700000" algn="tl">
                    <a:srgbClr val="000000">
                      <a:alpha val="43137"/>
                    </a:srgbClr>
                  </a:outerShdw>
                </a:effectLst>
              </a:rPr>
              <a:t>Señor de Misericordia,</a:t>
            </a:r>
          </a:p>
          <a:p>
            <a:pPr algn="ctr" fontAlgn="base">
              <a:spcBef>
                <a:spcPct val="0"/>
              </a:spcBef>
              <a:spcAft>
                <a:spcPct val="0"/>
              </a:spcAft>
              <a:defRPr/>
            </a:pPr>
            <a:r>
              <a:rPr lang="es-PE" sz="2200" b="1" dirty="0">
                <a:solidFill>
                  <a:srgbClr val="EFF274">
                    <a:lumMod val="20000"/>
                    <a:lumOff val="80000"/>
                  </a:srgbClr>
                </a:solidFill>
                <a:effectLst>
                  <a:glow rad="101600">
                    <a:srgbClr val="000000">
                      <a:satMod val="175000"/>
                      <a:alpha val="40000"/>
                    </a:srgbClr>
                  </a:glow>
                  <a:outerShdw blurRad="38100" dist="38100" dir="2700000" algn="tl">
                    <a:srgbClr val="000000">
                      <a:alpha val="43137"/>
                    </a:srgbClr>
                  </a:outerShdw>
                </a:effectLst>
              </a:rPr>
              <a:t> tú conoces nuestra vida y sabes muy bien lo que has puesto en ella. </a:t>
            </a:r>
          </a:p>
          <a:p>
            <a:pPr algn="ctr" fontAlgn="base">
              <a:spcBef>
                <a:spcPct val="0"/>
              </a:spcBef>
              <a:spcAft>
                <a:spcPct val="0"/>
              </a:spcAft>
              <a:defRPr/>
            </a:pPr>
            <a:r>
              <a:rPr lang="es-PE" sz="2200" b="1" dirty="0">
                <a:solidFill>
                  <a:srgbClr val="EFF274">
                    <a:lumMod val="20000"/>
                    <a:lumOff val="80000"/>
                  </a:srgbClr>
                </a:solidFill>
                <a:effectLst>
                  <a:glow rad="101600">
                    <a:srgbClr val="000000">
                      <a:satMod val="175000"/>
                      <a:alpha val="40000"/>
                    </a:srgbClr>
                  </a:glow>
                  <a:outerShdw blurRad="38100" dist="38100" dir="2700000" algn="tl">
                    <a:srgbClr val="000000">
                      <a:alpha val="43137"/>
                    </a:srgbClr>
                  </a:outerShdw>
                </a:effectLst>
              </a:rPr>
              <a:t> Nos regalaste muchos dones y talentos, que no sabemos hacer fructificar porque es más cómodo quedarnos como estamos.</a:t>
            </a:r>
          </a:p>
          <a:p>
            <a:pPr algn="ctr" fontAlgn="base">
              <a:spcBef>
                <a:spcPct val="0"/>
              </a:spcBef>
              <a:spcAft>
                <a:spcPct val="0"/>
              </a:spcAft>
              <a:defRPr/>
            </a:pPr>
            <a:r>
              <a:rPr lang="es-PE" sz="2200" b="1" dirty="0">
                <a:solidFill>
                  <a:srgbClr val="EFF274">
                    <a:lumMod val="20000"/>
                    <a:lumOff val="80000"/>
                  </a:srgbClr>
                </a:solidFill>
                <a:effectLst>
                  <a:glow rad="101600">
                    <a:srgbClr val="000000">
                      <a:satMod val="175000"/>
                      <a:alpha val="40000"/>
                    </a:srgbClr>
                  </a:glow>
                  <a:outerShdw blurRad="38100" dist="38100" dir="2700000" algn="tl">
                    <a:srgbClr val="000000">
                      <a:alpha val="43137"/>
                    </a:srgbClr>
                  </a:outerShdw>
                </a:effectLst>
              </a:rPr>
              <a:t>Hemos recibido nuestras familias, </a:t>
            </a:r>
          </a:p>
          <a:p>
            <a:pPr algn="ctr" fontAlgn="base">
              <a:spcBef>
                <a:spcPct val="0"/>
              </a:spcBef>
              <a:spcAft>
                <a:spcPct val="0"/>
              </a:spcAft>
              <a:defRPr/>
            </a:pPr>
            <a:r>
              <a:rPr lang="es-PE" sz="2200" b="1" dirty="0">
                <a:solidFill>
                  <a:srgbClr val="EFF274">
                    <a:lumMod val="20000"/>
                    <a:lumOff val="80000"/>
                  </a:srgbClr>
                </a:solidFill>
                <a:effectLst>
                  <a:glow rad="101600">
                    <a:srgbClr val="000000">
                      <a:satMod val="175000"/>
                      <a:alpha val="40000"/>
                    </a:srgbClr>
                  </a:glow>
                  <a:outerShdw blurRad="38100" dist="38100" dir="2700000" algn="tl">
                    <a:srgbClr val="000000">
                      <a:alpha val="43137"/>
                    </a:srgbClr>
                  </a:outerShdw>
                </a:effectLst>
              </a:rPr>
              <a:t>nuestros amigos, nuestra comunidad cristiana, </a:t>
            </a:r>
            <a:endParaRPr lang="es-PE" sz="2200" b="1" dirty="0">
              <a:solidFill>
                <a:srgbClr val="EFF274">
                  <a:lumMod val="20000"/>
                  <a:lumOff val="80000"/>
                </a:srgbClr>
              </a:solidFill>
              <a:effectLst>
                <a:glow rad="101600">
                  <a:srgbClr val="000000">
                    <a:satMod val="175000"/>
                    <a:alpha val="40000"/>
                  </a:srgbClr>
                </a:glow>
                <a:outerShdw blurRad="38100" dist="38100" dir="2700000" algn="tl">
                  <a:srgbClr val="000000">
                    <a:alpha val="43137"/>
                  </a:srgbClr>
                </a:outerShdw>
              </a:effectLst>
            </a:endParaRPr>
          </a:p>
          <a:p>
            <a:pPr algn="ctr" fontAlgn="base">
              <a:spcBef>
                <a:spcPct val="0"/>
              </a:spcBef>
              <a:spcAft>
                <a:spcPct val="0"/>
              </a:spcAft>
              <a:defRPr/>
            </a:pPr>
            <a:r>
              <a:rPr lang="es-PE" sz="2200" b="1" dirty="0">
                <a:solidFill>
                  <a:srgbClr val="EFF274">
                    <a:lumMod val="20000"/>
                    <a:lumOff val="80000"/>
                  </a:srgbClr>
                </a:solidFill>
                <a:effectLst>
                  <a:glow rad="101600">
                    <a:srgbClr val="000000">
                      <a:satMod val="175000"/>
                      <a:alpha val="40000"/>
                    </a:srgbClr>
                  </a:glow>
                  <a:outerShdw blurRad="38100" dist="38100" dir="2700000" algn="tl">
                    <a:srgbClr val="000000">
                      <a:alpha val="43137"/>
                    </a:srgbClr>
                  </a:outerShdw>
                </a:effectLst>
              </a:rPr>
              <a:t>donde </a:t>
            </a:r>
            <a:r>
              <a:rPr lang="es-PE" sz="2200" b="1" dirty="0">
                <a:solidFill>
                  <a:srgbClr val="EFF274">
                    <a:lumMod val="20000"/>
                    <a:lumOff val="80000"/>
                  </a:srgbClr>
                </a:solidFill>
                <a:effectLst>
                  <a:glow rad="101600">
                    <a:srgbClr val="000000">
                      <a:satMod val="175000"/>
                      <a:alpha val="40000"/>
                    </a:srgbClr>
                  </a:glow>
                  <a:outerShdw blurRad="38100" dist="38100" dir="2700000" algn="tl">
                    <a:srgbClr val="000000">
                      <a:alpha val="43137"/>
                    </a:srgbClr>
                  </a:outerShdw>
                </a:effectLst>
              </a:rPr>
              <a:t>nuestros talentos deben producir frutos en la </a:t>
            </a:r>
          </a:p>
          <a:p>
            <a:pPr algn="ctr" fontAlgn="base">
              <a:spcBef>
                <a:spcPct val="0"/>
              </a:spcBef>
              <a:spcAft>
                <a:spcPct val="0"/>
              </a:spcAft>
              <a:defRPr/>
            </a:pPr>
            <a:r>
              <a:rPr lang="es-PE" sz="2200" b="1" dirty="0">
                <a:solidFill>
                  <a:srgbClr val="EFF274">
                    <a:lumMod val="20000"/>
                    <a:lumOff val="80000"/>
                  </a:srgbClr>
                </a:solidFill>
                <a:effectLst>
                  <a:glow rad="101600">
                    <a:srgbClr val="000000">
                      <a:satMod val="175000"/>
                      <a:alpha val="40000"/>
                    </a:srgbClr>
                  </a:glow>
                  <a:outerShdw blurRad="38100" dist="38100" dir="2700000" algn="tl">
                    <a:srgbClr val="000000">
                      <a:alpha val="43137"/>
                    </a:srgbClr>
                  </a:outerShdw>
                </a:effectLst>
              </a:rPr>
              <a:t>relación cotidiana, movida y alimentada por el amor mutuo</a:t>
            </a:r>
            <a:r>
              <a:rPr lang="es-PE" sz="2200" b="1" dirty="0">
                <a:solidFill>
                  <a:srgbClr val="EFF274">
                    <a:lumMod val="20000"/>
                    <a:lumOff val="80000"/>
                  </a:srgbClr>
                </a:solidFill>
                <a:effectLst>
                  <a:glow rad="101600">
                    <a:srgbClr val="000000">
                      <a:satMod val="175000"/>
                      <a:alpha val="40000"/>
                    </a:srgbClr>
                  </a:glow>
                  <a:outerShdw blurRad="38100" dist="38100" dir="2700000" algn="tl">
                    <a:srgbClr val="000000">
                      <a:alpha val="43137"/>
                    </a:srgbClr>
                  </a:outerShdw>
                </a:effectLst>
              </a:rPr>
              <a:t>. </a:t>
            </a:r>
            <a:endParaRPr lang="es-PE" sz="2200" b="1" dirty="0">
              <a:solidFill>
                <a:srgbClr val="EFF274">
                  <a:lumMod val="20000"/>
                  <a:lumOff val="80000"/>
                </a:srgbClr>
              </a:solidFill>
              <a:effectLst>
                <a:glow rad="101600">
                  <a:srgbClr val="000000">
                    <a:satMod val="175000"/>
                    <a:alpha val="40000"/>
                  </a:srgbClr>
                </a:glow>
                <a:outerShdw blurRad="38100" dist="38100" dir="2700000" algn="tl">
                  <a:srgbClr val="000000">
                    <a:alpha val="43137"/>
                  </a:srgbClr>
                </a:outerShdw>
              </a:effectLst>
            </a:endParaRPr>
          </a:p>
        </p:txBody>
      </p:sp>
      <p:sp>
        <p:nvSpPr>
          <p:cNvPr id="8" name="Rectángulo 7"/>
          <p:cNvSpPr/>
          <p:nvPr/>
        </p:nvSpPr>
        <p:spPr>
          <a:xfrm>
            <a:off x="443002" y="567235"/>
            <a:ext cx="2746266" cy="461665"/>
          </a:xfrm>
          <a:prstGeom prst="rect">
            <a:avLst/>
          </a:prstGeom>
        </p:spPr>
        <p:txBody>
          <a:bodyPr wrap="none">
            <a:spAutoFit/>
          </a:bodyPr>
          <a:lstStyle/>
          <a:p>
            <a:pPr algn="ctr" fontAlgn="base">
              <a:spcBef>
                <a:spcPct val="0"/>
              </a:spcBef>
              <a:spcAft>
                <a:spcPct val="0"/>
              </a:spcAft>
              <a:defRPr/>
            </a:pPr>
            <a:r>
              <a:rPr lang="es-PE" sz="2400" b="1" i="1" dirty="0">
                <a:solidFill>
                  <a:srgbClr val="FFFFFF"/>
                </a:solidFill>
                <a:effectLst>
                  <a:outerShdw blurRad="38100" dist="38100" dir="2700000" algn="tl">
                    <a:srgbClr val="000000">
                      <a:alpha val="43137"/>
                    </a:srgbClr>
                  </a:outerShdw>
                </a:effectLst>
              </a:rPr>
              <a:t>1.- Oración Inicial</a:t>
            </a:r>
          </a:p>
        </p:txBody>
      </p:sp>
    </p:spTree>
    <p:extLst>
      <p:ext uri="{BB962C8B-B14F-4D97-AF65-F5344CB8AC3E}">
        <p14:creationId xmlns:p14="http://schemas.microsoft.com/office/powerpoint/2010/main" val="28284634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3"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7"/>
                                        </p:tgtEl>
                                        <p:attrNameLst>
                                          <p:attrName>style.visibility</p:attrName>
                                        </p:attrNameLst>
                                      </p:cBhvr>
                                      <p:to>
                                        <p:strVal val="visible"/>
                                      </p:to>
                                    </p:set>
                                    <p:anim calcmode="discrete" valueType="clr">
                                      <p:cBhvr override="childStyle">
                                        <p:cTn id="15"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7"/>
                                        </p:tgtEl>
                                        <p:attrNameLst>
                                          <p:attrName>fillcolor</p:attrName>
                                        </p:attrNameLst>
                                      </p:cBhvr>
                                      <p:tavLst>
                                        <p:tav tm="0">
                                          <p:val>
                                            <p:clrVal>
                                              <a:schemeClr val="accent2"/>
                                            </p:clrVal>
                                          </p:val>
                                        </p:tav>
                                        <p:tav tm="50000">
                                          <p:val>
                                            <p:clrVal>
                                              <a:schemeClr val="hlink"/>
                                            </p:clrVal>
                                          </p:val>
                                        </p:tav>
                                      </p:tavLst>
                                    </p:anim>
                                    <p:set>
                                      <p:cBhvr>
                                        <p:cTn id="17"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eking His Comfort — A Moment With Ch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963" y="531222"/>
            <a:ext cx="8242220" cy="581732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WordArt 5"/>
          <p:cNvSpPr>
            <a:spLocks noChangeArrowheads="1" noChangeShapeType="1" noTextEdit="1"/>
          </p:cNvSpPr>
          <p:nvPr/>
        </p:nvSpPr>
        <p:spPr bwMode="auto">
          <a:xfrm>
            <a:off x="249374" y="1434336"/>
            <a:ext cx="4514214" cy="3172500"/>
          </a:xfrm>
          <a:prstGeom prst="rect">
            <a:avLst/>
          </a:prstGeom>
        </p:spPr>
        <p:txBody>
          <a:bodyPr wrap="none" fromWordArt="1"/>
          <a:lstStyle/>
          <a:p>
            <a:pPr algn="ctr" fontAlgn="base">
              <a:spcBef>
                <a:spcPct val="0"/>
              </a:spcBef>
              <a:spcAft>
                <a:spcPct val="0"/>
              </a:spcAft>
              <a:defRPr/>
            </a:pPr>
            <a:r>
              <a:rPr lang="es-ES" sz="2400" dirty="0">
                <a:solidFill>
                  <a:srgbClr val="FFFFFF"/>
                </a:solidFill>
                <a:effectLst>
                  <a:glow rad="101600">
                    <a:srgbClr val="000000">
                      <a:alpha val="60000"/>
                    </a:srgbClr>
                  </a:glow>
                </a:effectLst>
                <a:cs typeface="Arial" panose="020B0604020202020204" pitchFamily="34" charset="0"/>
              </a:rPr>
              <a:t>Por todo esto, ayúdanos, </a:t>
            </a:r>
            <a:endParaRPr lang="es-ES" sz="2400" dirty="0">
              <a:solidFill>
                <a:srgbClr val="FFFFFF"/>
              </a:solidFill>
              <a:effectLst>
                <a:glow rad="101600">
                  <a:srgbClr val="000000">
                    <a:alpha val="60000"/>
                  </a:srgbClr>
                </a:glow>
              </a:effectLst>
              <a:cs typeface="Arial" panose="020B0604020202020204" pitchFamily="34" charset="0"/>
            </a:endParaRPr>
          </a:p>
          <a:p>
            <a:pPr algn="ctr" fontAlgn="base">
              <a:spcBef>
                <a:spcPct val="0"/>
              </a:spcBef>
              <a:spcAft>
                <a:spcPct val="0"/>
              </a:spcAft>
              <a:defRPr/>
            </a:pPr>
            <a:r>
              <a:rPr lang="es-ES" sz="2400" dirty="0">
                <a:solidFill>
                  <a:srgbClr val="FFFFFF"/>
                </a:solidFill>
                <a:effectLst>
                  <a:glow rad="101600">
                    <a:srgbClr val="000000">
                      <a:alpha val="60000"/>
                    </a:srgbClr>
                  </a:glow>
                </a:effectLst>
                <a:cs typeface="Arial" panose="020B0604020202020204" pitchFamily="34" charset="0"/>
              </a:rPr>
              <a:t>Señor</a:t>
            </a:r>
            <a:r>
              <a:rPr lang="es-ES" sz="2400" dirty="0">
                <a:solidFill>
                  <a:srgbClr val="FFFFFF"/>
                </a:solidFill>
                <a:effectLst>
                  <a:glow rad="101600">
                    <a:srgbClr val="000000">
                      <a:alpha val="60000"/>
                    </a:srgbClr>
                  </a:glow>
                </a:effectLst>
                <a:cs typeface="Arial" panose="020B0604020202020204" pitchFamily="34" charset="0"/>
              </a:rPr>
              <a:t>, a vivir de acuerdo </a:t>
            </a:r>
          </a:p>
          <a:p>
            <a:pPr algn="ctr" fontAlgn="base">
              <a:spcBef>
                <a:spcPct val="0"/>
              </a:spcBef>
              <a:spcAft>
                <a:spcPct val="0"/>
              </a:spcAft>
              <a:defRPr/>
            </a:pPr>
            <a:r>
              <a:rPr lang="es-ES" sz="2400" dirty="0">
                <a:solidFill>
                  <a:srgbClr val="FFFFFF"/>
                </a:solidFill>
                <a:effectLst>
                  <a:glow rad="101600">
                    <a:srgbClr val="000000">
                      <a:alpha val="60000"/>
                    </a:srgbClr>
                  </a:glow>
                </a:effectLst>
                <a:cs typeface="Arial" panose="020B0604020202020204" pitchFamily="34" charset="0"/>
              </a:rPr>
              <a:t>a tu santa voluntad, </a:t>
            </a:r>
            <a:endParaRPr lang="es-ES" sz="2400" dirty="0">
              <a:solidFill>
                <a:srgbClr val="FFFFFF"/>
              </a:solidFill>
              <a:effectLst>
                <a:glow rad="101600">
                  <a:srgbClr val="000000">
                    <a:alpha val="60000"/>
                  </a:srgbClr>
                </a:glow>
              </a:effectLst>
              <a:cs typeface="Arial" panose="020B0604020202020204" pitchFamily="34" charset="0"/>
            </a:endParaRPr>
          </a:p>
          <a:p>
            <a:pPr algn="ctr" fontAlgn="base">
              <a:spcBef>
                <a:spcPct val="0"/>
              </a:spcBef>
              <a:spcAft>
                <a:spcPct val="0"/>
              </a:spcAft>
              <a:defRPr/>
            </a:pPr>
            <a:r>
              <a:rPr lang="es-ES" sz="2400" dirty="0">
                <a:solidFill>
                  <a:srgbClr val="FFFFFF"/>
                </a:solidFill>
                <a:effectLst>
                  <a:glow rad="101600">
                    <a:srgbClr val="000000">
                      <a:alpha val="60000"/>
                    </a:srgbClr>
                  </a:glow>
                </a:effectLst>
                <a:cs typeface="Arial" panose="020B0604020202020204" pitchFamily="34" charset="0"/>
              </a:rPr>
              <a:t>y </a:t>
            </a:r>
            <a:r>
              <a:rPr lang="es-ES" sz="2400" dirty="0">
                <a:solidFill>
                  <a:srgbClr val="FFFFFF"/>
                </a:solidFill>
                <a:effectLst>
                  <a:glow rad="101600">
                    <a:srgbClr val="000000">
                      <a:alpha val="60000"/>
                    </a:srgbClr>
                  </a:glow>
                </a:effectLst>
                <a:cs typeface="Arial" panose="020B0604020202020204" pitchFamily="34" charset="0"/>
              </a:rPr>
              <a:t>a buscar siempre </a:t>
            </a:r>
          </a:p>
          <a:p>
            <a:pPr algn="ctr" fontAlgn="base">
              <a:spcBef>
                <a:spcPct val="0"/>
              </a:spcBef>
              <a:spcAft>
                <a:spcPct val="0"/>
              </a:spcAft>
              <a:defRPr/>
            </a:pPr>
            <a:r>
              <a:rPr lang="es-ES" sz="2400" dirty="0">
                <a:solidFill>
                  <a:srgbClr val="FFFFFF"/>
                </a:solidFill>
                <a:effectLst>
                  <a:glow rad="101600">
                    <a:srgbClr val="000000">
                      <a:alpha val="60000"/>
                    </a:srgbClr>
                  </a:glow>
                </a:effectLst>
                <a:cs typeface="Arial" panose="020B0604020202020204" pitchFamily="34" charset="0"/>
              </a:rPr>
              <a:t>producir los frutos que </a:t>
            </a:r>
            <a:endParaRPr lang="es-ES" sz="2400" dirty="0">
              <a:solidFill>
                <a:srgbClr val="FFFFFF"/>
              </a:solidFill>
              <a:effectLst>
                <a:glow rad="101600">
                  <a:srgbClr val="000000">
                    <a:alpha val="60000"/>
                  </a:srgbClr>
                </a:glow>
              </a:effectLst>
              <a:cs typeface="Arial" panose="020B0604020202020204" pitchFamily="34" charset="0"/>
            </a:endParaRPr>
          </a:p>
          <a:p>
            <a:pPr algn="ctr" fontAlgn="base">
              <a:spcBef>
                <a:spcPct val="0"/>
              </a:spcBef>
              <a:spcAft>
                <a:spcPct val="0"/>
              </a:spcAft>
              <a:defRPr/>
            </a:pPr>
            <a:r>
              <a:rPr lang="es-ES" sz="2400" dirty="0">
                <a:solidFill>
                  <a:srgbClr val="FFFFFF"/>
                </a:solidFill>
                <a:effectLst>
                  <a:glow rad="101600">
                    <a:srgbClr val="000000">
                      <a:alpha val="60000"/>
                    </a:srgbClr>
                  </a:glow>
                </a:effectLst>
                <a:cs typeface="Arial" panose="020B0604020202020204" pitchFamily="34" charset="0"/>
              </a:rPr>
              <a:t>Tú </a:t>
            </a:r>
            <a:r>
              <a:rPr lang="es-ES" sz="2400" dirty="0">
                <a:solidFill>
                  <a:srgbClr val="FFFFFF"/>
                </a:solidFill>
                <a:effectLst>
                  <a:glow rad="101600">
                    <a:srgbClr val="000000">
                      <a:alpha val="60000"/>
                    </a:srgbClr>
                  </a:glow>
                </a:effectLst>
                <a:cs typeface="Arial" panose="020B0604020202020204" pitchFamily="34" charset="0"/>
              </a:rPr>
              <a:t>esperas que demos </a:t>
            </a:r>
          </a:p>
          <a:p>
            <a:pPr algn="ctr" fontAlgn="base">
              <a:spcBef>
                <a:spcPct val="0"/>
              </a:spcBef>
              <a:spcAft>
                <a:spcPct val="0"/>
              </a:spcAft>
              <a:defRPr/>
            </a:pPr>
            <a:r>
              <a:rPr lang="es-ES" sz="2400" dirty="0">
                <a:solidFill>
                  <a:srgbClr val="FFFFFF"/>
                </a:solidFill>
                <a:effectLst>
                  <a:glow rad="101600">
                    <a:srgbClr val="000000">
                      <a:alpha val="60000"/>
                    </a:srgbClr>
                  </a:glow>
                </a:effectLst>
                <a:cs typeface="Arial" panose="020B0604020202020204" pitchFamily="34" charset="0"/>
              </a:rPr>
              <a:t>como buenos servidores </a:t>
            </a:r>
            <a:endParaRPr lang="es-ES" sz="2400" dirty="0">
              <a:solidFill>
                <a:srgbClr val="FFFFFF"/>
              </a:solidFill>
              <a:effectLst>
                <a:glow rad="101600">
                  <a:srgbClr val="000000">
                    <a:alpha val="60000"/>
                  </a:srgbClr>
                </a:glow>
              </a:effectLst>
              <a:cs typeface="Arial" panose="020B0604020202020204" pitchFamily="34" charset="0"/>
            </a:endParaRPr>
          </a:p>
          <a:p>
            <a:pPr algn="ctr" fontAlgn="base">
              <a:spcBef>
                <a:spcPct val="0"/>
              </a:spcBef>
              <a:spcAft>
                <a:spcPct val="0"/>
              </a:spcAft>
              <a:defRPr/>
            </a:pPr>
            <a:r>
              <a:rPr lang="es-ES" sz="2400" dirty="0">
                <a:solidFill>
                  <a:srgbClr val="FFFFFF"/>
                </a:solidFill>
                <a:effectLst>
                  <a:glow rad="101600">
                    <a:srgbClr val="000000">
                      <a:alpha val="60000"/>
                    </a:srgbClr>
                  </a:glow>
                </a:effectLst>
                <a:cs typeface="Arial" panose="020B0604020202020204" pitchFamily="34" charset="0"/>
              </a:rPr>
              <a:t>de </a:t>
            </a:r>
            <a:r>
              <a:rPr lang="es-ES" sz="2400" dirty="0">
                <a:solidFill>
                  <a:srgbClr val="FFFFFF"/>
                </a:solidFill>
                <a:effectLst>
                  <a:glow rad="101600">
                    <a:srgbClr val="000000">
                      <a:alpha val="60000"/>
                    </a:srgbClr>
                  </a:glow>
                </a:effectLst>
                <a:cs typeface="Arial" panose="020B0604020202020204" pitchFamily="34" charset="0"/>
              </a:rPr>
              <a:t>tu Reino. Amén</a:t>
            </a:r>
          </a:p>
          <a:p>
            <a:pPr algn="ctr" fontAlgn="base">
              <a:spcBef>
                <a:spcPct val="0"/>
              </a:spcBef>
              <a:spcAft>
                <a:spcPct val="0"/>
              </a:spcAft>
              <a:defRPr/>
            </a:pPr>
            <a:endParaRPr lang="es-PE" sz="2400" kern="10" dirty="0">
              <a:solidFill>
                <a:srgbClr val="FFFFFF"/>
              </a:solidFill>
              <a:effectLst>
                <a:glow rad="101600">
                  <a:srgbClr val="000000">
                    <a:alpha val="60000"/>
                  </a:srgbClr>
                </a:glow>
              </a:effectLst>
              <a:cs typeface="Arial" panose="020B0604020202020204" pitchFamily="34" charset="0"/>
            </a:endParaRPr>
          </a:p>
        </p:txBody>
      </p:sp>
    </p:spTree>
    <p:extLst>
      <p:ext uri="{BB962C8B-B14F-4D97-AF65-F5344CB8AC3E}">
        <p14:creationId xmlns:p14="http://schemas.microsoft.com/office/powerpoint/2010/main" val="20981105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nosis sabiduria innata : El camino del Amor hacia la libert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63" y="505733"/>
            <a:ext cx="8264434" cy="584281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WordArt 6"/>
          <p:cNvSpPr>
            <a:spLocks noChangeArrowheads="1" noChangeShapeType="1" noTextEdit="1"/>
          </p:cNvSpPr>
          <p:nvPr/>
        </p:nvSpPr>
        <p:spPr bwMode="auto">
          <a:xfrm>
            <a:off x="1547664" y="1309872"/>
            <a:ext cx="2358549" cy="360363"/>
          </a:xfrm>
          <a:prstGeom prst="rect">
            <a:avLst/>
          </a:prstGeom>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defRPr/>
            </a:pPr>
            <a:endParaRPr lang="es-PE" sz="2000" kern="10" dirty="0">
              <a:solidFill>
                <a:srgbClr val="FFFF00"/>
              </a:solidFill>
              <a:effectLst>
                <a:outerShdw blurRad="50800" dist="38100" dir="10800000" algn="r" rotWithShape="0">
                  <a:srgbClr val="2A1500"/>
                </a:outerShdw>
              </a:effectLst>
              <a:latin typeface="Arial Black"/>
            </a:endParaRPr>
          </a:p>
        </p:txBody>
      </p:sp>
      <p:sp>
        <p:nvSpPr>
          <p:cNvPr id="8" name="Rectangle 2"/>
          <p:cNvSpPr>
            <a:spLocks noGrp="1" noChangeArrowheads="1"/>
          </p:cNvSpPr>
          <p:nvPr>
            <p:ph idx="1"/>
          </p:nvPr>
        </p:nvSpPr>
        <p:spPr>
          <a:xfrm>
            <a:off x="4162697" y="2408559"/>
            <a:ext cx="4572000" cy="3687439"/>
          </a:xfrm>
          <a:noFill/>
        </p:spPr>
        <p:txBody>
          <a:bodyPr/>
          <a:lstStyle/>
          <a:p>
            <a:pPr marL="0" indent="0" algn="ctr">
              <a:spcBef>
                <a:spcPts val="0"/>
              </a:spcBef>
              <a:buNone/>
            </a:pPr>
            <a:r>
              <a:rPr lang="es-ES" sz="2400" b="1" dirty="0" smtClean="0">
                <a:solidFill>
                  <a:srgbClr val="F7F7E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Motivación: </a:t>
            </a:r>
            <a:r>
              <a:rPr lang="es-ES" sz="2400" b="1" i="1" dirty="0" smtClean="0">
                <a:solidFill>
                  <a:srgbClr val="F7F7E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Sabemos que Dios nunca nos pide por encima de nuestras posibilidades. </a:t>
            </a:r>
            <a:r>
              <a:rPr lang="es-PE" sz="2400" b="1" i="1" dirty="0" smtClean="0">
                <a:solidFill>
                  <a:srgbClr val="F7F7E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Sabemos que nos da libertad en todo momento</a:t>
            </a:r>
            <a:r>
              <a:rPr lang="es-PE" sz="2400" b="1" i="1" dirty="0">
                <a:solidFill>
                  <a:srgbClr val="F7F7E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 Y sabemos que espera que sepamos usar nuestras capacidades para hacerlas crecer y fructificar</a:t>
            </a:r>
            <a:r>
              <a:rPr lang="es-PE" sz="2400" b="1" i="1" dirty="0" smtClean="0">
                <a:solidFill>
                  <a:srgbClr val="F7F7E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 Pero hay un enemigo acechando: el miedo. Escuchemos:</a:t>
            </a:r>
            <a:endParaRPr lang="es-PE" sz="2400" b="1" i="1" dirty="0">
              <a:solidFill>
                <a:srgbClr val="F7F7E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ndParaRPr>
          </a:p>
          <a:p>
            <a:pPr marL="0" indent="0" algn="ctr">
              <a:spcBef>
                <a:spcPts val="0"/>
              </a:spcBef>
              <a:buNone/>
            </a:pPr>
            <a:endParaRPr lang="es-PE" sz="2400" b="1" dirty="0">
              <a:solidFill>
                <a:srgbClr val="F7F7E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ndParaRPr>
          </a:p>
        </p:txBody>
      </p:sp>
      <p:sp>
        <p:nvSpPr>
          <p:cNvPr id="10" name="AutoShape 2"/>
          <p:cNvSpPr>
            <a:spLocks noChangeArrowheads="1"/>
          </p:cNvSpPr>
          <p:nvPr/>
        </p:nvSpPr>
        <p:spPr bwMode="auto">
          <a:xfrm>
            <a:off x="810166" y="666846"/>
            <a:ext cx="3413491" cy="735234"/>
          </a:xfrm>
          <a:prstGeom prst="roundRect">
            <a:avLst>
              <a:gd name="adj" fmla="val 20321"/>
            </a:avLst>
          </a:prstGeom>
          <a:solidFill>
            <a:srgbClr val="0F7E01"/>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defRPr/>
            </a:pPr>
            <a:r>
              <a:rPr lang="es-PE" sz="1600" b="1" dirty="0">
                <a:solidFill>
                  <a:srgbClr val="FFFF00"/>
                </a:solidFill>
                <a:latin typeface="Times New Roman" pitchFamily="18" charset="0"/>
                <a:cs typeface="Times New Roman" pitchFamily="18" charset="0"/>
              </a:rPr>
              <a:t>LECTIO</a:t>
            </a:r>
          </a:p>
          <a:p>
            <a:pPr eaLnBrk="0" fontAlgn="base" hangingPunct="0">
              <a:spcBef>
                <a:spcPct val="0"/>
              </a:spcBef>
              <a:spcAft>
                <a:spcPct val="0"/>
              </a:spcAft>
              <a:defRPr/>
            </a:pPr>
            <a:r>
              <a:rPr lang="es-PE" sz="1600" b="1" dirty="0">
                <a:solidFill>
                  <a:srgbClr val="FFFFFF"/>
                </a:solidFill>
                <a:latin typeface="Times New Roman" pitchFamily="18" charset="0"/>
                <a:cs typeface="Times New Roman" pitchFamily="18" charset="0"/>
              </a:rPr>
              <a:t>¿Qué dice el texto? Mateo 25, 14-30</a:t>
            </a:r>
            <a:endParaRPr lang="es-PE" sz="160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544051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019" y="505097"/>
            <a:ext cx="8226551" cy="5913120"/>
          </a:xfrm>
          <a:prstGeom prst="rect">
            <a:avLst/>
          </a:prstGeom>
        </p:spPr>
      </p:pic>
      <p:sp>
        <p:nvSpPr>
          <p:cNvPr id="7" name="Rectangle 12"/>
          <p:cNvSpPr>
            <a:spLocks noChangeArrowheads="1"/>
          </p:cNvSpPr>
          <p:nvPr/>
        </p:nvSpPr>
        <p:spPr bwMode="auto">
          <a:xfrm>
            <a:off x="1107814" y="2523309"/>
            <a:ext cx="3352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3200" dirty="0">
                <a:solidFill>
                  <a:srgbClr val="EFF274">
                    <a:lumMod val="20000"/>
                    <a:lumOff val="80000"/>
                  </a:srgbClr>
                </a:solidFill>
                <a:effectLst>
                  <a:glow rad="63500">
                    <a:srgbClr val="000000">
                      <a:alpha val="40000"/>
                    </a:srgbClr>
                  </a:glow>
                  <a:outerShdw blurRad="50800" dist="38100" algn="l" rotWithShape="0">
                    <a:prstClr val="black">
                      <a:alpha val="40000"/>
                    </a:prstClr>
                  </a:outerShdw>
                </a:effectLst>
                <a:latin typeface="Comic Sans MS" panose="030F0702030302020204" pitchFamily="66" charset="0"/>
                <a:ea typeface="Arial Unicode MS" pitchFamily="34" charset="-128"/>
                <a:cs typeface="Arial Unicode MS" pitchFamily="34" charset="-128"/>
              </a:rPr>
              <a:t>En aquel tiempo dijo Jesús  a sus discípulos esta parábola:</a:t>
            </a:r>
            <a:endParaRPr lang="es-ES" sz="3600" dirty="0">
              <a:solidFill>
                <a:srgbClr val="EFF274">
                  <a:lumMod val="20000"/>
                  <a:lumOff val="80000"/>
                </a:srgbClr>
              </a:solidFill>
              <a:effectLst>
                <a:glow rad="63500">
                  <a:srgbClr val="000000">
                    <a:alpha val="40000"/>
                  </a:srgbClr>
                </a:glow>
                <a:outerShdw blurRad="50800" dist="38100" algn="l" rotWithShape="0">
                  <a:prstClr val="black">
                    <a:alpha val="40000"/>
                  </a:prstClr>
                </a:outerShdw>
              </a:effectLst>
              <a:latin typeface="Comic Sans MS" panose="030F0702030302020204" pitchFamily="66" charset="0"/>
            </a:endParaRPr>
          </a:p>
        </p:txBody>
      </p:sp>
      <p:sp>
        <p:nvSpPr>
          <p:cNvPr id="6" name="Rectangle 12"/>
          <p:cNvSpPr>
            <a:spLocks noChangeArrowheads="1"/>
          </p:cNvSpPr>
          <p:nvPr/>
        </p:nvSpPr>
        <p:spPr bwMode="auto">
          <a:xfrm>
            <a:off x="1100923" y="1020030"/>
            <a:ext cx="34362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defRPr/>
            </a:pPr>
            <a:r>
              <a:rPr lang="es-ES" sz="2400" b="1" spc="50" dirty="0">
                <a:ln w="9525" cmpd="sng">
                  <a:solidFill>
                    <a:srgbClr val="9966FF"/>
                  </a:solidFill>
                  <a:prstDash val="solid"/>
                </a:ln>
                <a:solidFill>
                  <a:srgbClr val="70AD47">
                    <a:tint val="1000"/>
                  </a:srgbClr>
                </a:solidFill>
                <a:effectLst>
                  <a:glow rad="101600">
                    <a:srgbClr val="000000">
                      <a:satMod val="175000"/>
                      <a:alpha val="40000"/>
                    </a:srgbClr>
                  </a:glow>
                  <a:outerShdw blurRad="38100" dist="38100" dir="2700000" algn="tl">
                    <a:srgbClr val="000000">
                      <a:alpha val="43137"/>
                    </a:srgbClr>
                  </a:outerShdw>
                </a:effectLst>
                <a:latin typeface="Berlin Sans FB" pitchFamily="34" charset="0"/>
                <a:ea typeface="Arial Unicode MS" pitchFamily="34" charset="-128"/>
                <a:cs typeface="Arial Unicode MS" pitchFamily="34" charset="-128"/>
              </a:rPr>
              <a:t> San Mateo 25, 14 -30</a:t>
            </a:r>
            <a:endParaRPr lang="es-ES" sz="3200" b="1" spc="50" dirty="0">
              <a:ln w="9525" cmpd="sng">
                <a:solidFill>
                  <a:srgbClr val="9966FF"/>
                </a:solidFill>
                <a:prstDash val="solid"/>
              </a:ln>
              <a:solidFill>
                <a:srgbClr val="70AD47">
                  <a:tint val="1000"/>
                </a:srgbClr>
              </a:solidFill>
              <a:effectLst>
                <a:glow rad="101600">
                  <a:srgbClr val="000000">
                    <a:satMod val="175000"/>
                    <a:alpha val="40000"/>
                  </a:srgbClr>
                </a:glow>
                <a:outerShdw blurRad="38100" dist="38100" dir="2700000" algn="tl">
                  <a:srgbClr val="000000">
                    <a:alpha val="43137"/>
                  </a:srgbClr>
                </a:outerShdw>
              </a:effectLst>
              <a:latin typeface="Berlin Sans FB" pitchFamily="34" charset="0"/>
            </a:endParaRPr>
          </a:p>
        </p:txBody>
      </p:sp>
    </p:spTree>
    <p:extLst>
      <p:ext uri="{BB962C8B-B14F-4D97-AF65-F5344CB8AC3E}">
        <p14:creationId xmlns:p14="http://schemas.microsoft.com/office/powerpoint/2010/main" val="353159469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135" y="528746"/>
            <a:ext cx="8211312" cy="5889471"/>
          </a:xfrm>
          <a:prstGeom prst="rect">
            <a:avLst/>
          </a:prstGeom>
        </p:spPr>
      </p:pic>
      <p:sp>
        <p:nvSpPr>
          <p:cNvPr id="4" name="Rectangle 81"/>
          <p:cNvSpPr>
            <a:spLocks noChangeArrowheads="1"/>
          </p:cNvSpPr>
          <p:nvPr/>
        </p:nvSpPr>
        <p:spPr bwMode="auto">
          <a:xfrm>
            <a:off x="1527250" y="1367269"/>
            <a:ext cx="2508567" cy="3539430"/>
          </a:xfrm>
          <a:prstGeom prst="rect">
            <a:avLst/>
          </a:prstGeom>
          <a:noFill/>
          <a:ln>
            <a:noFill/>
          </a:ln>
          <a:effectLst/>
          <a:extLst/>
        </p:spPr>
        <p:txBody>
          <a:bodyPr wrap="square">
            <a:spAutoFit/>
          </a:bodyPr>
          <a:lstStyle/>
          <a:p>
            <a:pPr algn="ctr" fontAlgn="base">
              <a:spcBef>
                <a:spcPct val="0"/>
              </a:spcBef>
              <a:spcAft>
                <a:spcPct val="0"/>
              </a:spcAft>
              <a:defRPr/>
            </a:pPr>
            <a:r>
              <a:rPr lang="es-ES" sz="2800" dirty="0">
                <a:solidFill>
                  <a:srgbClr val="FFFFFB"/>
                </a:solidFill>
                <a:effectLst>
                  <a:glow rad="63500">
                    <a:srgbClr val="000000">
                      <a:satMod val="175000"/>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 </a:t>
            </a:r>
            <a:r>
              <a:rPr lang="es-ES" sz="2800" dirty="0">
                <a:solidFill>
                  <a:srgbClr val="FFFFFB"/>
                </a:solidFill>
                <a:effectLst>
                  <a:glow rad="63500">
                    <a:srgbClr val="000000">
                      <a:satMod val="175000"/>
                      <a:alpha val="40000"/>
                    </a:srgbClr>
                  </a:glow>
                  <a:outerShdw blurRad="38100" dist="38100" dir="2700000" algn="tl">
                    <a:srgbClr val="000000">
                      <a:alpha val="43137"/>
                    </a:srgbClr>
                  </a:outerShdw>
                </a:effectLst>
                <a:latin typeface="Comic Sans MS" panose="030F0702030302020204" pitchFamily="66" charset="0"/>
                <a:cs typeface="Times New Roman" pitchFamily="18" charset="0"/>
              </a:rPr>
              <a:t>“Un hombre al irse de viaje, llamó a sus empleados y los dejó encargados de sus bienes:</a:t>
            </a:r>
          </a:p>
        </p:txBody>
      </p:sp>
    </p:spTree>
    <p:extLst>
      <p:ext uri="{BB962C8B-B14F-4D97-AF65-F5344CB8AC3E}">
        <p14:creationId xmlns:p14="http://schemas.microsoft.com/office/powerpoint/2010/main" val="5786557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square bevel">
  <a:themeElements>
    <a:clrScheme name="squar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squar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quar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quar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quar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quar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quar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quar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quar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quar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quar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quar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quar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quar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quar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quar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quar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quar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07 [Modo de compatibilidad]" id="{80E4FB1A-B677-4B3B-91F6-64E05C489706}" vid="{9FFCCCC0-C1B3-46DA-99EE-05D587D215F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1521</Words>
  <Application>Microsoft Office PowerPoint</Application>
  <PresentationFormat>Presentación en pantalla (4:3)</PresentationFormat>
  <Paragraphs>120</Paragraphs>
  <Slides>41</Slides>
  <Notes>1</Notes>
  <HiddenSlides>0</HiddenSlides>
  <MMClips>1</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41</vt:i4>
      </vt:variant>
    </vt:vector>
  </HeadingPairs>
  <TitlesOfParts>
    <vt:vector size="63" baseType="lpstr">
      <vt:lpstr>Arial Unicode MS</vt:lpstr>
      <vt:lpstr>Algerian</vt:lpstr>
      <vt:lpstr>AR DARLING</vt:lpstr>
      <vt:lpstr>Arial</vt:lpstr>
      <vt:lpstr>Arial Black</vt:lpstr>
      <vt:lpstr>Arial Narrow</vt:lpstr>
      <vt:lpstr>Arial Rounded MT Bold</vt:lpstr>
      <vt:lpstr>Berlin Sans FB</vt:lpstr>
      <vt:lpstr>Calibri</vt:lpstr>
      <vt:lpstr>Comic Sans MS</vt:lpstr>
      <vt:lpstr>Cooper Black</vt:lpstr>
      <vt:lpstr>Intruder Alert</vt:lpstr>
      <vt:lpstr>Lucida Sans</vt:lpstr>
      <vt:lpstr>Poor Richard</vt:lpstr>
      <vt:lpstr>Rockwell Extra Bold</vt:lpstr>
      <vt:lpstr>Script MT Bold</vt:lpstr>
      <vt:lpstr>Swis721 BlkCn BT</vt:lpstr>
      <vt:lpstr>Tahoma</vt:lpstr>
      <vt:lpstr>Times New Roman</vt:lpstr>
      <vt:lpstr>Verdana</vt:lpstr>
      <vt:lpstr>Wingdings</vt:lpstr>
      <vt:lpstr>square bevel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CONCEPCION</dc:creator>
  <cp:lastModifiedBy>CONCEPCION</cp:lastModifiedBy>
  <cp:revision>1</cp:revision>
  <dcterms:created xsi:type="dcterms:W3CDTF">2020-11-10T13:13:50Z</dcterms:created>
  <dcterms:modified xsi:type="dcterms:W3CDTF">2020-11-10T13:16:21Z</dcterms:modified>
</cp:coreProperties>
</file>