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0" autoAdjust="0"/>
    <p:restoredTop sz="94660"/>
  </p:normalViewPr>
  <p:slideViewPr>
    <p:cSldViewPr snapToGrid="0">
      <p:cViewPr varScale="1">
        <p:scale>
          <a:sx n="88" d="100"/>
          <a:sy n="88" d="100"/>
        </p:scale>
        <p:origin x="110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508DE4F-747C-49DE-9EA8-22FA1D58C77A}"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40723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073517E-31B9-4148-8867-A9A185A261D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537747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6DD26EB-1FD4-45D3-A661-3E3E3BBB4DB4}"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40724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2133600" y="3276600"/>
            <a:ext cx="4495800" cy="990600"/>
          </a:xfrm>
        </p:spPr>
        <p:txBody>
          <a:bodyPr/>
          <a:lstStyle>
            <a:lvl1pPr>
              <a:defRPr/>
            </a:lvl1pPr>
          </a:lstStyle>
          <a:p>
            <a:pPr lvl="0"/>
            <a:r>
              <a:rPr lang="en-US" noProof="0" smtClean="0"/>
              <a:t>Click to edit Master title style</a:t>
            </a:r>
          </a:p>
        </p:txBody>
      </p:sp>
      <p:sp>
        <p:nvSpPr>
          <p:cNvPr id="7171" name="Rectangle 3"/>
          <p:cNvSpPr>
            <a:spLocks noGrp="1" noChangeArrowheads="1"/>
          </p:cNvSpPr>
          <p:nvPr>
            <p:ph type="subTitle" idx="1"/>
          </p:nvPr>
        </p:nvSpPr>
        <p:spPr>
          <a:xfrm>
            <a:off x="2133600" y="4191000"/>
            <a:ext cx="4495800" cy="1447800"/>
          </a:xfrm>
        </p:spPr>
        <p:txBody>
          <a:bodyPr/>
          <a:lstStyle>
            <a:lvl1pPr marL="0" indent="0">
              <a:buFontTx/>
              <a:buNone/>
              <a:defRPr sz="2000">
                <a:solidFill>
                  <a:schemeClr val="bg1"/>
                </a:solidFill>
              </a:defRPr>
            </a:lvl1pPr>
          </a:lstStyle>
          <a:p>
            <a:pPr lvl="0"/>
            <a:r>
              <a:rPr lang="en-US" noProof="0" smtClean="0"/>
              <a:t>Click to edit Master subtitle style</a:t>
            </a:r>
          </a:p>
        </p:txBody>
      </p:sp>
      <p:sp>
        <p:nvSpPr>
          <p:cNvPr id="7172" name="Rectangle 4"/>
          <p:cNvSpPr>
            <a:spLocks noGrp="1" noChangeArrowheads="1"/>
          </p:cNvSpPr>
          <p:nvPr>
            <p:ph type="dt" sz="half" idx="2"/>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173" name="Rectangle 5"/>
          <p:cNvSpPr>
            <a:spLocks noGrp="1" noChangeArrowheads="1"/>
          </p:cNvSpPr>
          <p:nvPr>
            <p:ph type="ftr" sz="quarter" idx="3"/>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174" name="Rectangle 6"/>
          <p:cNvSpPr>
            <a:spLocks noGrp="1" noChangeArrowheads="1"/>
          </p:cNvSpPr>
          <p:nvPr>
            <p:ph type="sldNum" sz="quarter" idx="4"/>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8CB6C174-B73C-47EF-B011-4949F2381CC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250139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5B71FBB2-A4F4-4068-803D-2559845C09E2}"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91876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77C15EF-B38E-422C-A9F2-096ED126848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038380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828800" y="1219200"/>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410200" y="1219200"/>
            <a:ext cx="34290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D8F911F-6125-4137-A3FB-3ACD3DD5883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6018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A8B14938-E6C1-42C8-B37E-D61EE45B712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78043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79DB099-2852-4124-84AD-F15EF9DC820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665865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BAA20C9-BF01-42E1-BFD0-64DCAEB4B7AE}"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165898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91664CB-8E6D-474E-BB01-9D1A6718A089}"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8951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20C186A-6BA9-4105-9E84-3C9805B6362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244618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B39349-CB4F-4AA3-B4D5-BCD1C4B03617}"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120971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AE0B4AB-5177-4CDF-8E9A-58D96D731A75}"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57484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067550" y="76200"/>
            <a:ext cx="1847850" cy="57150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1524000" y="76200"/>
            <a:ext cx="5391150" cy="57150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71D0DB45-3DE2-4528-BBD2-FA03F981CB71}"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371032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09FC085-59A9-4220-BAA8-0BD555A6117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915057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15010F9-88C4-46C9-866F-3656162AA2F3}"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54598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8" name="7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9" name="8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2C77356-308B-48CC-B5F1-1018DA6084C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091639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5" name="4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41576D4-2045-4AD0-94CA-65D6F90B9916}"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03874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 name="2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 name="3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C9DAA279-EC70-4F6C-AE88-181274F7784F}"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119059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5C8F7B3-BF6A-4627-A880-D6E603286070}"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9539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5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7" name="6 Marcador de número de diapositiva"/>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39A52F2-9B31-433E-9EB7-3F158E839BA8}" type="slidenum">
              <a:rPr kumimoji="0" lang="en-US" sz="1400" b="0"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‹Nº›</a:t>
            </a:fld>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165080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EBBB0A6F-891A-42D9-A748-8D2CCF39AD1D}" type="slidenum">
              <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12706180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76200"/>
            <a:ext cx="73914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828800" y="1219200"/>
            <a:ext cx="7010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0975410-A823-429F-A545-A6D906CBCA22}" type="slidenum">
              <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n-US" sz="1400" b="0" i="0" u="none" strike="noStrike" kern="1200" cap="none" spc="0" normalizeH="0" baseline="0" noProof="0" smtClean="0">
              <a:ln>
                <a:noFill/>
              </a:ln>
              <a:solidFill>
                <a:srgbClr val="000000"/>
              </a:solidFill>
              <a:effectLst/>
              <a:uLnTx/>
              <a:uFillTx/>
              <a:latin typeface="Arial"/>
              <a:ea typeface="+mn-ea"/>
              <a:cs typeface="Times New Roman" pitchFamily="18" charset="0"/>
            </a:endParaRPr>
          </a:p>
        </p:txBody>
      </p:sp>
    </p:spTree>
    <p:extLst>
      <p:ext uri="{BB962C8B-B14F-4D97-AF65-F5344CB8AC3E}">
        <p14:creationId xmlns:p14="http://schemas.microsoft.com/office/powerpoint/2010/main" val="185861916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fontAlgn="base">
        <a:spcBef>
          <a:spcPct val="0"/>
        </a:spcBef>
        <a:spcAft>
          <a:spcPct val="0"/>
        </a:spcAft>
        <a:defRPr sz="4400">
          <a:solidFill>
            <a:srgbClr val="E1D4BD"/>
          </a:solidFill>
          <a:latin typeface="+mj-lt"/>
          <a:ea typeface="+mj-ea"/>
          <a:cs typeface="+mj-cs"/>
        </a:defRPr>
      </a:lvl1pPr>
      <a:lvl2pPr algn="l" rtl="0" fontAlgn="base">
        <a:spcBef>
          <a:spcPct val="0"/>
        </a:spcBef>
        <a:spcAft>
          <a:spcPct val="0"/>
        </a:spcAft>
        <a:defRPr sz="4400">
          <a:solidFill>
            <a:srgbClr val="E1D4BD"/>
          </a:solidFill>
          <a:latin typeface="Times New Roman" pitchFamily="18" charset="0"/>
        </a:defRPr>
      </a:lvl2pPr>
      <a:lvl3pPr algn="l" rtl="0" fontAlgn="base">
        <a:spcBef>
          <a:spcPct val="0"/>
        </a:spcBef>
        <a:spcAft>
          <a:spcPct val="0"/>
        </a:spcAft>
        <a:defRPr sz="4400">
          <a:solidFill>
            <a:srgbClr val="E1D4BD"/>
          </a:solidFill>
          <a:latin typeface="Times New Roman" pitchFamily="18" charset="0"/>
        </a:defRPr>
      </a:lvl3pPr>
      <a:lvl4pPr algn="l" rtl="0" fontAlgn="base">
        <a:spcBef>
          <a:spcPct val="0"/>
        </a:spcBef>
        <a:spcAft>
          <a:spcPct val="0"/>
        </a:spcAft>
        <a:defRPr sz="4400">
          <a:solidFill>
            <a:srgbClr val="E1D4BD"/>
          </a:solidFill>
          <a:latin typeface="Times New Roman" pitchFamily="18" charset="0"/>
        </a:defRPr>
      </a:lvl4pPr>
      <a:lvl5pPr algn="l" rtl="0" fontAlgn="base">
        <a:spcBef>
          <a:spcPct val="0"/>
        </a:spcBef>
        <a:spcAft>
          <a:spcPct val="0"/>
        </a:spcAft>
        <a:defRPr sz="4400">
          <a:solidFill>
            <a:srgbClr val="E1D4BD"/>
          </a:solidFill>
          <a:latin typeface="Times New Roman" pitchFamily="18" charset="0"/>
        </a:defRPr>
      </a:lvl5pPr>
      <a:lvl6pPr marL="457200" algn="l" rtl="0" fontAlgn="base">
        <a:spcBef>
          <a:spcPct val="0"/>
        </a:spcBef>
        <a:spcAft>
          <a:spcPct val="0"/>
        </a:spcAft>
        <a:defRPr sz="4400">
          <a:solidFill>
            <a:srgbClr val="E1D4BD"/>
          </a:solidFill>
          <a:latin typeface="Times New Roman" pitchFamily="18" charset="0"/>
        </a:defRPr>
      </a:lvl6pPr>
      <a:lvl7pPr marL="914400" algn="l" rtl="0" fontAlgn="base">
        <a:spcBef>
          <a:spcPct val="0"/>
        </a:spcBef>
        <a:spcAft>
          <a:spcPct val="0"/>
        </a:spcAft>
        <a:defRPr sz="4400">
          <a:solidFill>
            <a:srgbClr val="E1D4BD"/>
          </a:solidFill>
          <a:latin typeface="Times New Roman" pitchFamily="18" charset="0"/>
        </a:defRPr>
      </a:lvl7pPr>
      <a:lvl8pPr marL="1371600" algn="l" rtl="0" fontAlgn="base">
        <a:spcBef>
          <a:spcPct val="0"/>
        </a:spcBef>
        <a:spcAft>
          <a:spcPct val="0"/>
        </a:spcAft>
        <a:defRPr sz="4400">
          <a:solidFill>
            <a:srgbClr val="E1D4BD"/>
          </a:solidFill>
          <a:latin typeface="Times New Roman" pitchFamily="18" charset="0"/>
        </a:defRPr>
      </a:lvl8pPr>
      <a:lvl9pPr marL="1828800" algn="l" rtl="0" fontAlgn="base">
        <a:spcBef>
          <a:spcPct val="0"/>
        </a:spcBef>
        <a:spcAft>
          <a:spcPct val="0"/>
        </a:spcAft>
        <a:defRPr sz="4400">
          <a:solidFill>
            <a:srgbClr val="E1D4BD"/>
          </a:solidFill>
          <a:latin typeface="Times New Roman" pitchFamily="18" charset="0"/>
        </a:defRPr>
      </a:lvl9pPr>
    </p:titleStyle>
    <p:bodyStyle>
      <a:lvl1pPr marL="342900" indent="-342900" algn="l" rtl="0" fontAlgn="base">
        <a:spcBef>
          <a:spcPct val="20000"/>
        </a:spcBef>
        <a:spcAft>
          <a:spcPct val="0"/>
        </a:spcAft>
        <a:buChar char="•"/>
        <a:defRPr sz="2400">
          <a:solidFill>
            <a:schemeClr val="tx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201. Cristo esta conmig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327525" y="3184525"/>
            <a:ext cx="487363" cy="487363"/>
          </a:xfrm>
          <a:prstGeom prst="rect">
            <a:avLst/>
          </a:prstGeom>
        </p:spPr>
      </p:pic>
      <p:pic>
        <p:nvPicPr>
          <p:cNvPr id="3" name="Imagen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89429" y="675246"/>
            <a:ext cx="7836262" cy="5568800"/>
          </a:xfrm>
          <a:prstGeom prst="rect">
            <a:avLst/>
          </a:prstGeom>
        </p:spPr>
      </p:pic>
      <p:sp>
        <p:nvSpPr>
          <p:cNvPr id="2" name="Rectángulo 1"/>
          <p:cNvSpPr/>
          <p:nvPr/>
        </p:nvSpPr>
        <p:spPr>
          <a:xfrm>
            <a:off x="689429" y="5673052"/>
            <a:ext cx="805029" cy="202556"/>
          </a:xfrm>
          <a:prstGeom prst="rect">
            <a:avLst/>
          </a:prstGeom>
        </p:spPr>
        <p:txBody>
          <a:bodyPr wrap="none">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s-PE" sz="7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P. Érick Félix, CM</a:t>
            </a: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3118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2752" y="681881"/>
            <a:ext cx="7886482" cy="5544748"/>
          </a:xfrm>
          <a:prstGeom prst="rect">
            <a:avLst/>
          </a:prstGeom>
        </p:spPr>
      </p:pic>
      <p:sp>
        <p:nvSpPr>
          <p:cNvPr id="396292" name="Text Box 4"/>
          <p:cNvSpPr txBox="1">
            <a:spLocks noChangeArrowheads="1"/>
          </p:cNvSpPr>
          <p:nvPr/>
        </p:nvSpPr>
        <p:spPr bwMode="auto">
          <a:xfrm>
            <a:off x="1093979" y="1228497"/>
            <a:ext cx="3237607" cy="4154984"/>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smtClean="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a:t>
            </a:r>
            <a:r>
              <a:rPr kumimoji="0" lang="es-ES" sz="2400" b="1" i="0" u="none" strike="noStrike" kern="1200" cap="none" spc="0" normalizeH="0" baseline="0" noProof="0" dirty="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pondrá las ovejas a </a:t>
            </a:r>
            <a:r>
              <a:rPr kumimoji="0" lang="es-ES" sz="2400" b="1" i="0" u="none" strike="noStrike" kern="1200" cap="none" spc="0" normalizeH="0" baseline="0" noProof="0" dirty="0" smtClean="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su derecha </a:t>
            </a:r>
            <a:r>
              <a:rPr kumimoji="0" lang="es-ES" sz="2400" b="1" i="0" u="none" strike="noStrike" kern="1200" cap="none" spc="0" normalizeH="0" baseline="0" noProof="0" dirty="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a:t>
            </a:r>
            <a:r>
              <a:rPr kumimoji="0" lang="es-ES" sz="2400" b="1" i="0" u="none" strike="noStrike" kern="1200" cap="none" spc="0" normalizeH="0" baseline="0" noProof="0" dirty="0" smtClean="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las cabras a su izquierda. </a:t>
            </a:r>
            <a:r>
              <a:rPr kumimoji="0" lang="es-ES" sz="2400" b="1" i="0" u="none" strike="noStrike" kern="1200" cap="none" spc="0" normalizeH="0" baseline="0" noProof="0" dirty="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Entonces dirá el rey a los de su derecha</a:t>
            </a:r>
            <a:r>
              <a:rPr kumimoji="0" lang="es-ES" sz="2400" b="1" i="0" u="none" strike="noStrike" kern="1200" cap="none" spc="0" normalizeH="0" baseline="0" noProof="0" dirty="0" smtClean="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 </a:t>
            </a:r>
            <a:r>
              <a:rPr kumimoji="0" lang="es-PE" sz="2400" b="1" i="0" u="none" strike="noStrike" kern="1200" cap="none" spc="0" normalizeH="0" baseline="0" noProof="0" dirty="0" smtClean="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a:t>
            </a:r>
            <a:r>
              <a:rPr kumimoji="0" lang="es-PE" sz="2400" b="1" i="0" u="none" strike="noStrike" kern="1200" cap="none" spc="0" normalizeH="0" baseline="0" noProof="0" dirty="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Vengan ustedes, benditos de mi Padre, hereden el reino preparado para ustedes desde la creación del mundo</a:t>
            </a:r>
            <a:r>
              <a:rPr kumimoji="0" lang="es-PE" sz="2400" b="1" i="0" u="none" strike="noStrike" kern="1200" cap="none" spc="0" normalizeH="0" baseline="0" noProof="0" dirty="0" smtClean="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a:t>
            </a:r>
            <a:endParaRPr kumimoji="0" lang="es-ES" sz="2400" b="1" i="0" u="none" strike="noStrike" kern="1200" cap="none" spc="0" normalizeH="0" baseline="0" noProof="0" dirty="0">
              <a:ln>
                <a:noFill/>
              </a:ln>
              <a:solidFill>
                <a:srgbClr val="660505"/>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p:txBody>
      </p:sp>
    </p:spTree>
    <p:extLst>
      <p:ext uri="{BB962C8B-B14F-4D97-AF65-F5344CB8AC3E}">
        <p14:creationId xmlns:p14="http://schemas.microsoft.com/office/powerpoint/2010/main" val="346851105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6292"/>
                                        </p:tgtEl>
                                        <p:attrNameLst>
                                          <p:attrName>style.visibility</p:attrName>
                                        </p:attrNameLst>
                                      </p:cBhvr>
                                      <p:to>
                                        <p:strVal val="visible"/>
                                      </p:to>
                                    </p:set>
                                    <p:animEffect transition="in" filter="wipe(up)">
                                      <p:cBhvr>
                                        <p:cTn id="7" dur="5000"/>
                                        <p:tgtEl>
                                          <p:spTgt spid="396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629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9598" y="609600"/>
            <a:ext cx="8029303" cy="5660571"/>
          </a:xfrm>
          <a:prstGeom prst="rect">
            <a:avLst/>
          </a:prstGeom>
        </p:spPr>
      </p:pic>
      <p:sp>
        <p:nvSpPr>
          <p:cNvPr id="398339" name="Rectangle 3"/>
          <p:cNvSpPr>
            <a:spLocks noChangeArrowheads="1"/>
          </p:cNvSpPr>
          <p:nvPr/>
        </p:nvSpPr>
        <p:spPr bwMode="auto">
          <a:xfrm>
            <a:off x="965915" y="904591"/>
            <a:ext cx="3570102" cy="483209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Porque tuve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hambre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ustedes me dieron de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comer, tuve sed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me dieron de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beber, fui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forastero y me dieron hospedaje, estuve desnudo y ustedes me vistieron, enfermo y me visitaron, estuve en la cárcel y vinieron  a verme». </a:t>
            </a:r>
          </a:p>
        </p:txBody>
      </p:sp>
    </p:spTree>
    <p:extLst>
      <p:ext uri="{BB962C8B-B14F-4D97-AF65-F5344CB8AC3E}">
        <p14:creationId xmlns:p14="http://schemas.microsoft.com/office/powerpoint/2010/main" val="239291196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8339"/>
                                        </p:tgtEl>
                                        <p:attrNameLst>
                                          <p:attrName>style.visibility</p:attrName>
                                        </p:attrNameLst>
                                      </p:cBhvr>
                                      <p:to>
                                        <p:strVal val="visible"/>
                                      </p:to>
                                    </p:set>
                                    <p:animEffect transition="in" filter="wipe(up)">
                                      <p:cBhvr>
                                        <p:cTn id="7" dur="5000"/>
                                        <p:tgtEl>
                                          <p:spTgt spid="398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3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6116" y="628322"/>
            <a:ext cx="8015370" cy="5676683"/>
          </a:xfrm>
          <a:prstGeom prst="rect">
            <a:avLst/>
          </a:prstGeom>
        </p:spPr>
      </p:pic>
      <p:sp>
        <p:nvSpPr>
          <p:cNvPr id="400387" name="Rectangle 3"/>
          <p:cNvSpPr>
            <a:spLocks noChangeArrowheads="1"/>
          </p:cNvSpPr>
          <p:nvPr/>
        </p:nvSpPr>
        <p:spPr bwMode="auto">
          <a:xfrm>
            <a:off x="848885" y="943517"/>
            <a:ext cx="3528812" cy="483209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Entonces los justos le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contestarán: </a:t>
            </a:r>
            <a:endPar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«Señor, ¿cuándo te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vimos con hambre y 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 alimentamos, o con sed y te dimos de beber?</a:t>
            </a:r>
            <a:r>
              <a:rPr kumimoji="0" lang="es-PE"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 ¿Cuándo te vimos forastero y te hospedamos, o desnudo y te vestimos</a:t>
            </a:r>
            <a:r>
              <a:rPr kumimoji="0" lang="es-PE"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 </a:t>
            </a:r>
            <a:endPar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p:txBody>
      </p:sp>
    </p:spTree>
    <p:extLst>
      <p:ext uri="{BB962C8B-B14F-4D97-AF65-F5344CB8AC3E}">
        <p14:creationId xmlns:p14="http://schemas.microsoft.com/office/powerpoint/2010/main" val="1170806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0387"/>
                                        </p:tgtEl>
                                        <p:attrNameLst>
                                          <p:attrName>style.visibility</p:attrName>
                                        </p:attrNameLst>
                                      </p:cBhvr>
                                      <p:to>
                                        <p:strVal val="visible"/>
                                      </p:to>
                                    </p:set>
                                    <p:animEffect transition="in" filter="wipe(up)">
                                      <p:cBhvr>
                                        <p:cTn id="7" dur="5000"/>
                                        <p:tgtEl>
                                          <p:spTgt spid="4003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38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670560" y="610034"/>
            <a:ext cx="7898674" cy="5729805"/>
          </a:xfrm>
          <a:prstGeom prst="rect">
            <a:avLst/>
          </a:prstGeom>
        </p:spPr>
      </p:pic>
      <p:sp>
        <p:nvSpPr>
          <p:cNvPr id="402435" name="Rectangle 3"/>
          <p:cNvSpPr>
            <a:spLocks noChangeArrowheads="1"/>
          </p:cNvSpPr>
          <p:nvPr/>
        </p:nvSpPr>
        <p:spPr bwMode="auto">
          <a:xfrm>
            <a:off x="957464" y="1212298"/>
            <a:ext cx="3420628" cy="440120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¿cuándo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te vimos enfermo o en la cárcel y fuimos a verte?». </a:t>
            </a:r>
            <a:endPar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a:t>
            </a:r>
            <a:r>
              <a:rPr kumimoji="0" lang="es-PE"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el rey les dirá: «Les aseguro que cada vez que lo hicieron con el más  pequeño de mis hermanos, conmigo lo hicieron». </a:t>
            </a:r>
            <a:endPar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p:txBody>
      </p:sp>
    </p:spTree>
    <p:extLst>
      <p:ext uri="{BB962C8B-B14F-4D97-AF65-F5344CB8AC3E}">
        <p14:creationId xmlns:p14="http://schemas.microsoft.com/office/powerpoint/2010/main" val="1925326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2435"/>
                                        </p:tgtEl>
                                        <p:attrNameLst>
                                          <p:attrName>style.visibility</p:attrName>
                                        </p:attrNameLst>
                                      </p:cBhvr>
                                      <p:to>
                                        <p:strVal val="visible"/>
                                      </p:to>
                                    </p:set>
                                    <p:animEffect transition="in" filter="wipe(up)">
                                      <p:cBhvr>
                                        <p:cTn id="7" dur="5000"/>
                                        <p:tgtEl>
                                          <p:spTgt spid="402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24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861" y="638339"/>
            <a:ext cx="8023207" cy="5684084"/>
          </a:xfrm>
          <a:prstGeom prst="rect">
            <a:avLst/>
          </a:prstGeom>
        </p:spPr>
      </p:pic>
      <p:sp>
        <p:nvSpPr>
          <p:cNvPr id="404483" name="Rectangle 3"/>
          <p:cNvSpPr>
            <a:spLocks noChangeArrowheads="1"/>
          </p:cNvSpPr>
          <p:nvPr/>
        </p:nvSpPr>
        <p:spPr bwMode="auto">
          <a:xfrm>
            <a:off x="931766" y="906001"/>
            <a:ext cx="3614475" cy="4832092"/>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entonces dirá a los de su izquierda: «Apártense  de mí, malditos, váyanse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al fuego eterno, preparado para el diablo y sus ángeles. Porque tuve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hambre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ustedes no me dieron de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comer,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tuve sed, y no me dieron de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beber, </a:t>
            </a:r>
            <a:endPar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p:txBody>
      </p:sp>
    </p:spTree>
    <p:extLst>
      <p:ext uri="{BB962C8B-B14F-4D97-AF65-F5344CB8AC3E}">
        <p14:creationId xmlns:p14="http://schemas.microsoft.com/office/powerpoint/2010/main" val="16010160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4483"/>
                                        </p:tgtEl>
                                        <p:attrNameLst>
                                          <p:attrName>style.visibility</p:attrName>
                                        </p:attrNameLst>
                                      </p:cBhvr>
                                      <p:to>
                                        <p:strVal val="visible"/>
                                      </p:to>
                                    </p:set>
                                    <p:animEffect transition="in" filter="wipe(up)">
                                      <p:cBhvr>
                                        <p:cTn id="7" dur="5000"/>
                                        <p:tgtEl>
                                          <p:spTgt spid="4044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448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791" y="319852"/>
            <a:ext cx="8022336" cy="5839968"/>
          </a:xfrm>
          <a:prstGeom prst="rect">
            <a:avLst/>
          </a:prstGeom>
        </p:spPr>
      </p:pic>
      <p:sp>
        <p:nvSpPr>
          <p:cNvPr id="406531" name="Rectangle 3"/>
          <p:cNvSpPr>
            <a:spLocks noChangeArrowheads="1"/>
          </p:cNvSpPr>
          <p:nvPr/>
        </p:nvSpPr>
        <p:spPr bwMode="auto">
          <a:xfrm>
            <a:off x="900402" y="977679"/>
            <a:ext cx="3524907" cy="452431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fui </a:t>
            </a:r>
            <a:r>
              <a:rPr kumimoji="0" lang="es-ES" sz="24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forastero </a:t>
            </a:r>
            <a:r>
              <a:rPr kumimoji="0" lang="es-E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no me </a:t>
            </a:r>
            <a:r>
              <a:rPr kumimoji="0" lang="es-ES" sz="24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hospedaron, </a:t>
            </a:r>
            <a:r>
              <a:rPr kumimoji="0" lang="es-E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estuve desnudo y ustedes no me vistieron, enfermo y en la cárcel, y no me visitaron”. </a:t>
            </a:r>
            <a:r>
              <a:rPr kumimoji="0" lang="es-PE"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Entonces éstos también </a:t>
            </a:r>
            <a:r>
              <a:rPr kumimoji="0" lang="es-PE" sz="24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contestarán</a:t>
            </a:r>
            <a:r>
              <a:rPr kumimoji="0" lang="es-PE"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 «Señor, ¿cuándo te vimos con hambre o con sed, o forastero o desnudo, o enfermo o en la cárcel, y no te asistimos?». </a:t>
            </a:r>
            <a:endParaRPr kumimoji="0" lang="es-E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p:txBody>
      </p:sp>
    </p:spTree>
    <p:extLst>
      <p:ext uri="{BB962C8B-B14F-4D97-AF65-F5344CB8AC3E}">
        <p14:creationId xmlns:p14="http://schemas.microsoft.com/office/powerpoint/2010/main" val="174201643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6531"/>
                                        </p:tgtEl>
                                        <p:attrNameLst>
                                          <p:attrName>style.visibility</p:attrName>
                                        </p:attrNameLst>
                                      </p:cBhvr>
                                      <p:to>
                                        <p:strVal val="visible"/>
                                      </p:to>
                                    </p:set>
                                    <p:animEffect transition="in" filter="wipe(up)">
                                      <p:cBhvr>
                                        <p:cTn id="7" dur="5000"/>
                                        <p:tgtEl>
                                          <p:spTgt spid="406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653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564" y="607523"/>
            <a:ext cx="7964424" cy="5749734"/>
          </a:xfrm>
          <a:prstGeom prst="rect">
            <a:avLst/>
          </a:prstGeom>
        </p:spPr>
      </p:pic>
      <p:sp>
        <p:nvSpPr>
          <p:cNvPr id="408579" name="Rectangle 3"/>
          <p:cNvSpPr>
            <a:spLocks noChangeArrowheads="1"/>
          </p:cNvSpPr>
          <p:nvPr/>
        </p:nvSpPr>
        <p:spPr bwMode="auto">
          <a:xfrm>
            <a:off x="1016305" y="1067825"/>
            <a:ext cx="3546471" cy="4401205"/>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él les responderá: «Les aseguro que cada vez que no lo hicieron con el más pequeño de mis hermanos, tampoco lo hicieron conmigo”. </a:t>
            </a:r>
            <a:r>
              <a:rPr kumimoji="0" lang="es-PE"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 éstos irán al castigo eterno, y los justos a la vida eterna”.</a:t>
            </a:r>
            <a:endPar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endParaRPr>
          </a:p>
        </p:txBody>
      </p:sp>
      <p:sp>
        <p:nvSpPr>
          <p:cNvPr id="9" name="Rectángulo 8"/>
          <p:cNvSpPr/>
          <p:nvPr/>
        </p:nvSpPr>
        <p:spPr>
          <a:xfrm>
            <a:off x="1966410" y="5546686"/>
            <a:ext cx="2350323" cy="400110"/>
          </a:xfrm>
          <a:prstGeom prst="rect">
            <a:avLst/>
          </a:prstGeom>
          <a:noFill/>
        </p:spPr>
        <p:txBody>
          <a:bodyPr wrap="none" lIns="91440" tIns="45720" rIns="91440" bIns="45720">
            <a:spAutoFit/>
          </a:bodyPr>
          <a:lstStyle/>
          <a:p>
            <a:pPr algn="ctr"/>
            <a:r>
              <a:rPr lang="es-ES" sz="2000" b="1" cap="none" spc="0" dirty="0" smtClean="0">
                <a:ln w="6600">
                  <a:solidFill>
                    <a:schemeClr val="accent2"/>
                  </a:solidFill>
                  <a:prstDash val="solid"/>
                </a:ln>
                <a:solidFill>
                  <a:srgbClr val="FFFFFF"/>
                </a:solidFill>
                <a:effectLst>
                  <a:outerShdw dist="38100" dir="2700000" algn="tl" rotWithShape="0">
                    <a:schemeClr val="accent2"/>
                  </a:outerShdw>
                </a:effectLst>
              </a:rPr>
              <a:t>Palabra del Señor</a:t>
            </a:r>
            <a:endParaRPr lang="es-ES" sz="20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Tree>
    <p:extLst>
      <p:ext uri="{BB962C8B-B14F-4D97-AF65-F5344CB8AC3E}">
        <p14:creationId xmlns:p14="http://schemas.microsoft.com/office/powerpoint/2010/main" val="13802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08579"/>
                                        </p:tgtEl>
                                        <p:attrNameLst>
                                          <p:attrName>style.visibility</p:attrName>
                                        </p:attrNameLst>
                                      </p:cBhvr>
                                      <p:to>
                                        <p:strVal val="visible"/>
                                      </p:to>
                                    </p:set>
                                    <p:animEffect transition="in" filter="wipe(up)">
                                      <p:cBhvr>
                                        <p:cTn id="7" dur="5000"/>
                                        <p:tgtEl>
                                          <p:spTgt spid="408579"/>
                                        </p:tgtEl>
                                      </p:cBhvr>
                                    </p:animEffect>
                                  </p:childTnLst>
                                </p:cTn>
                              </p:par>
                            </p:childTnLst>
                          </p:cTn>
                        </p:par>
                        <p:par>
                          <p:cTn id="8" fill="hold">
                            <p:stCondLst>
                              <p:cond delay="5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8579"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9580" y="637513"/>
            <a:ext cx="7939644" cy="5700533"/>
          </a:xfrm>
          <a:prstGeom prst="rect">
            <a:avLst/>
          </a:prstGeom>
        </p:spPr>
      </p:pic>
      <p:sp>
        <p:nvSpPr>
          <p:cNvPr id="5" name="4 Rectángulo"/>
          <p:cNvSpPr/>
          <p:nvPr/>
        </p:nvSpPr>
        <p:spPr>
          <a:xfrm>
            <a:off x="675440" y="539883"/>
            <a:ext cx="3910018" cy="1082293"/>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all" spc="0" normalizeH="0" baseline="0" noProof="0" dirty="0">
                <a:ln/>
                <a:solidFill>
                  <a:srgbClr val="FFFF00"/>
                </a:solidFill>
                <a:effectLst>
                  <a:outerShdw blurRad="19685" dist="12700" dir="5400000" algn="tl" rotWithShape="0">
                    <a:srgbClr val="FF0000">
                      <a:satMod val="130000"/>
                      <a:alpha val="60000"/>
                    </a:srgbClr>
                  </a:outerShdw>
                </a:effectLst>
                <a:uLnTx/>
                <a:uFillTx/>
                <a:latin typeface="Agency FB" panose="020B0503020202020204" pitchFamily="34" charset="0"/>
                <a:ea typeface="+mn-ea"/>
                <a:cs typeface="Times New Roman" pitchFamily="18" charset="0"/>
              </a:rPr>
              <a:t>Preguntas para </a:t>
            </a:r>
            <a:endParaRPr kumimoji="0" lang="es-ES" sz="3200" b="1" i="0" u="none" strike="noStrike" kern="1200" cap="all" spc="0" normalizeH="0" baseline="0" noProof="0" dirty="0" smtClean="0">
              <a:ln/>
              <a:solidFill>
                <a:srgbClr val="FFFF00"/>
              </a:solidFill>
              <a:effectLst>
                <a:outerShdw blurRad="19685" dist="12700" dir="5400000" algn="tl" rotWithShape="0">
                  <a:srgbClr val="FF0000">
                    <a:satMod val="130000"/>
                    <a:alpha val="60000"/>
                  </a:srgbClr>
                </a:outerShdw>
              </a:effectLst>
              <a:uLnTx/>
              <a:uFillTx/>
              <a:latin typeface="Agency FB" panose="020B0503020202020204"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all" spc="0" normalizeH="0" baseline="0" noProof="0" dirty="0" smtClean="0">
                <a:ln/>
                <a:solidFill>
                  <a:srgbClr val="FFFF00"/>
                </a:solidFill>
                <a:effectLst>
                  <a:outerShdw blurRad="19685" dist="12700" dir="5400000" algn="tl" rotWithShape="0">
                    <a:srgbClr val="FF0000">
                      <a:satMod val="130000"/>
                      <a:alpha val="60000"/>
                    </a:srgbClr>
                  </a:outerShdw>
                </a:effectLst>
                <a:uLnTx/>
                <a:uFillTx/>
                <a:latin typeface="Agency FB" panose="020B0503020202020204" pitchFamily="34" charset="0"/>
                <a:ea typeface="+mn-ea"/>
                <a:cs typeface="Times New Roman" pitchFamily="18" charset="0"/>
              </a:rPr>
              <a:t>la </a:t>
            </a:r>
            <a:r>
              <a:rPr kumimoji="0" lang="es-ES" sz="3200" b="1" i="0" u="none" strike="noStrike" kern="1200" cap="all" spc="0" normalizeH="0" baseline="0" noProof="0" dirty="0">
                <a:ln/>
                <a:solidFill>
                  <a:srgbClr val="FFFF00"/>
                </a:solidFill>
                <a:effectLst>
                  <a:outerShdw blurRad="19685" dist="12700" dir="5400000" algn="tl" rotWithShape="0">
                    <a:srgbClr val="FF0000">
                      <a:satMod val="130000"/>
                      <a:alpha val="60000"/>
                    </a:srgbClr>
                  </a:outerShdw>
                </a:effectLst>
                <a:uLnTx/>
                <a:uFillTx/>
                <a:latin typeface="Agency FB" panose="020B0503020202020204" pitchFamily="34" charset="0"/>
                <a:ea typeface="+mn-ea"/>
                <a:cs typeface="Times New Roman" pitchFamily="18" charset="0"/>
              </a:rPr>
              <a:t>Lectura</a:t>
            </a:r>
          </a:p>
        </p:txBody>
      </p:sp>
      <p:sp>
        <p:nvSpPr>
          <p:cNvPr id="6" name="WordArt 9"/>
          <p:cNvSpPr>
            <a:spLocks noChangeArrowheads="1" noChangeShapeType="1" noTextEdit="1"/>
          </p:cNvSpPr>
          <p:nvPr/>
        </p:nvSpPr>
        <p:spPr bwMode="auto">
          <a:xfrm>
            <a:off x="824067" y="1890509"/>
            <a:ext cx="3201086" cy="2089602"/>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1800" b="1" i="0" u="none" strike="noStrike" kern="1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¿Qué imágenes </a:t>
            </a:r>
            <a:endParaRPr kumimoji="0" lang="es-PE" sz="1800" b="1" i="0" u="none" strike="noStrike" kern="1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endParaRPr>
          </a:p>
          <a:p>
            <a:pPr marR="0" lvl="0" algn="ctr" defTabSz="914400" rtl="0" eaLnBrk="1" fontAlgn="base" latinLnBrk="0" hangingPunct="1">
              <a:lnSpc>
                <a:spcPct val="100000"/>
              </a:lnSpc>
              <a:spcBef>
                <a:spcPct val="0"/>
              </a:spcBef>
              <a:spcAft>
                <a:spcPct val="0"/>
              </a:spcAft>
              <a:buClrTx/>
              <a:buSzTx/>
              <a:tabLst/>
              <a:defRPr/>
            </a:pPr>
            <a:r>
              <a:rPr kumimoji="0" lang="es-PE" sz="1800" b="1" i="0" u="none" strike="noStrike" kern="1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se </a:t>
            </a:r>
            <a:r>
              <a:rPr kumimoji="0" lang="es-PE" sz="1800" b="1" i="0" u="none" strike="noStrike" kern="1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utilizan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para describir </a:t>
            </a:r>
            <a:endParaRPr kumimoji="0" lang="es-PE" sz="1800" b="1" i="0" u="none" strike="noStrike" kern="1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el </a:t>
            </a:r>
            <a:r>
              <a:rPr kumimoji="0" lang="es-PE" sz="1800" b="1" i="0" u="none" strike="noStrike" kern="1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juicio final</a:t>
            </a:r>
            <a:r>
              <a:rPr kumimoji="0" lang="es-PE" sz="1800" b="1" i="0" u="none" strike="noStrike" kern="10" cap="none" spc="50" normalizeH="0" baseline="0" noProof="0" dirty="0" smtClean="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rPr>
              <a:t>?</a:t>
            </a:r>
            <a:endParaRPr kumimoji="0" lang="es-PE" sz="1800" b="1" i="0" u="none" strike="noStrike" kern="10" cap="none" spc="50" normalizeH="0" baseline="0" noProof="0" dirty="0">
              <a:ln w="11430"/>
              <a:solidFill>
                <a:srgbClr val="FFFFFF"/>
              </a:solidFill>
              <a:effectLst>
                <a:outerShdw blurRad="76200" dist="50800" dir="5400000" algn="tl" rotWithShape="0">
                  <a:srgbClr val="000000">
                    <a:alpha val="65000"/>
                  </a:srgbClr>
                </a:outerShdw>
              </a:effectLst>
              <a:uLnTx/>
              <a:uFillTx/>
              <a:latin typeface="Arial Narrow" panose="020B0606020202030204" pitchFamily="34" charset="0"/>
              <a:cs typeface="Times New Roman" pitchFamily="18" charset="0"/>
            </a:endParaRPr>
          </a:p>
        </p:txBody>
      </p:sp>
      <p:sp>
        <p:nvSpPr>
          <p:cNvPr id="7" name="WordArt 9"/>
          <p:cNvSpPr>
            <a:spLocks noChangeArrowheads="1" noChangeShapeType="1" noTextEdit="1"/>
          </p:cNvSpPr>
          <p:nvPr/>
        </p:nvSpPr>
        <p:spPr bwMode="auto">
          <a:xfrm>
            <a:off x="3473772" y="4914221"/>
            <a:ext cx="2591892" cy="648097"/>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endParaRPr>
          </a:p>
        </p:txBody>
      </p:sp>
      <p:sp>
        <p:nvSpPr>
          <p:cNvPr id="11" name="WordArt 9"/>
          <p:cNvSpPr>
            <a:spLocks noChangeArrowheads="1" noChangeShapeType="1" noTextEdit="1"/>
          </p:cNvSpPr>
          <p:nvPr/>
        </p:nvSpPr>
        <p:spPr bwMode="auto">
          <a:xfrm>
            <a:off x="6193927" y="2177379"/>
            <a:ext cx="2197038" cy="1696708"/>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a:t>
            </a:r>
            <a:r>
              <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Quién </a:t>
            </a:r>
            <a:endPar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es </a:t>
            </a:r>
            <a:r>
              <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el </a:t>
            </a:r>
            <a:endPar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smtClean="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juez</a:t>
            </a:r>
            <a:r>
              <a:rPr kumimoji="0" lang="es-PE" sz="1800" b="0" i="0" u="none" strike="noStrike" kern="10" cap="none" spc="0" normalizeH="0" baseline="0" noProof="0" dirty="0">
                <a:ln w="9525">
                  <a:solidFill>
                    <a:srgbClr val="000000"/>
                  </a:solidFill>
                  <a:round/>
                  <a:headEnd/>
                  <a:tailEnd/>
                </a:ln>
                <a:solidFill>
                  <a:srgbClr val="FF0000"/>
                </a:solidFill>
                <a:effectLst>
                  <a:glow rad="101600">
                    <a:srgbClr val="FFFFFF"/>
                  </a:glow>
                </a:effectLst>
                <a:uLnTx/>
                <a:uFillTx/>
                <a:latin typeface="Arial Black"/>
                <a:ea typeface="+mn-ea"/>
                <a:cs typeface="Times New Roman" pitchFamily="18" charset="0"/>
              </a:rPr>
              <a: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0" cap="none" spc="50" normalizeH="0" baseline="0" noProof="0" dirty="0">
                <a:ln w="11430"/>
                <a:solidFill>
                  <a:srgbClr val="FF9966">
                    <a:lumMod val="20000"/>
                    <a:lumOff val="80000"/>
                  </a:srgbClr>
                </a:solidFill>
                <a:effectLst>
                  <a:outerShdw blurRad="76200" dist="50800" dir="5400000" algn="tl" rotWithShape="0">
                    <a:srgbClr val="000000">
                      <a:alpha val="65000"/>
                    </a:srgbClr>
                  </a:outerShdw>
                </a:effectLst>
                <a:uLnTx/>
                <a:uFillTx/>
                <a:latin typeface="Arial Black"/>
                <a:ea typeface="+mn-ea"/>
                <a:cs typeface="Times New Roman" pitchFamily="18" charset="0"/>
              </a:rPr>
              <a:t> </a:t>
            </a:r>
          </a:p>
        </p:txBody>
      </p:sp>
    </p:spTree>
    <p:extLst>
      <p:ext uri="{BB962C8B-B14F-4D97-AF65-F5344CB8AC3E}">
        <p14:creationId xmlns:p14="http://schemas.microsoft.com/office/powerpoint/2010/main" val="2405730258"/>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wedge">
                                      <p:cBhvr>
                                        <p:cTn id="7" dur="1000"/>
                                        <p:tgtEl>
                                          <p:spTgt spid="7"/>
                                        </p:tgtEl>
                                      </p:cBhvr>
                                    </p:animEffect>
                                  </p:childTnLst>
                                </p:cTn>
                              </p:par>
                            </p:childTnLst>
                          </p:cTn>
                        </p:par>
                        <p:par>
                          <p:cTn id="8" fill="hold">
                            <p:stCondLst>
                              <p:cond delay="1000"/>
                            </p:stCondLst>
                            <p:childTnLst>
                              <p:par>
                                <p:cTn id="9" presetID="23" presetClass="entr" presetSubtype="272" fill="hold" grpId="0" nodeType="afterEffect">
                                  <p:stCondLst>
                                    <p:cond delay="0"/>
                                  </p:stCondLst>
                                  <p:iterate type="wd">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1750" fill="hold"/>
                                        <p:tgtEl>
                                          <p:spTgt spid="6"/>
                                        </p:tgtEl>
                                        <p:attrNameLst>
                                          <p:attrName>ppt_w</p:attrName>
                                        </p:attrNameLst>
                                      </p:cBhvr>
                                      <p:tavLst>
                                        <p:tav tm="0">
                                          <p:val>
                                            <p:strVal val="2/3*#ppt_w"/>
                                          </p:val>
                                        </p:tav>
                                        <p:tav tm="100000">
                                          <p:val>
                                            <p:strVal val="#ppt_w"/>
                                          </p:val>
                                        </p:tav>
                                      </p:tavLst>
                                    </p:anim>
                                    <p:anim calcmode="lin" valueType="num">
                                      <p:cBhvr>
                                        <p:cTn id="12" dur="1750" fill="hold"/>
                                        <p:tgtEl>
                                          <p:spTgt spid="6"/>
                                        </p:tgtEl>
                                        <p:attrNameLst>
                                          <p:attrName>ppt_h</p:attrName>
                                        </p:attrNameLst>
                                      </p:cBhvr>
                                      <p:tavLst>
                                        <p:tav tm="0">
                                          <p:val>
                                            <p:strVal val="2/3*#ppt_h"/>
                                          </p:val>
                                        </p:tav>
                                        <p:tav tm="100000">
                                          <p:val>
                                            <p:strVal val="#ppt_h"/>
                                          </p:val>
                                        </p:tav>
                                      </p:tavLst>
                                    </p:anim>
                                  </p:childTnLst>
                                </p:cTn>
                              </p:par>
                            </p:childTnLst>
                          </p:cTn>
                        </p:par>
                        <p:par>
                          <p:cTn id="13" fill="hold">
                            <p:stCondLst>
                              <p:cond delay="4500"/>
                            </p:stCondLst>
                            <p:childTnLst>
                              <p:par>
                                <p:cTn id="14" presetID="23" presetClass="entr" presetSubtype="272" fill="hold" grpId="0" nodeType="afterEffect">
                                  <p:stCondLst>
                                    <p:cond delay="0"/>
                                  </p:stCondLst>
                                  <p:iterate type="wd">
                                    <p:tmPct val="10000"/>
                                  </p:iterate>
                                  <p:childTnLst>
                                    <p:set>
                                      <p:cBhvr>
                                        <p:cTn id="15" dur="1" fill="hold">
                                          <p:stCondLst>
                                            <p:cond delay="0"/>
                                          </p:stCondLst>
                                        </p:cTn>
                                        <p:tgtEl>
                                          <p:spTgt spid="11"/>
                                        </p:tgtEl>
                                        <p:attrNameLst>
                                          <p:attrName>style.visibility</p:attrName>
                                        </p:attrNameLst>
                                      </p:cBhvr>
                                      <p:to>
                                        <p:strVal val="visible"/>
                                      </p:to>
                                    </p:set>
                                    <p:anim calcmode="lin" valueType="num">
                                      <p:cBhvr>
                                        <p:cTn id="16" dur="1750" fill="hold"/>
                                        <p:tgtEl>
                                          <p:spTgt spid="11"/>
                                        </p:tgtEl>
                                        <p:attrNameLst>
                                          <p:attrName>ppt_w</p:attrName>
                                        </p:attrNameLst>
                                      </p:cBhvr>
                                      <p:tavLst>
                                        <p:tav tm="0">
                                          <p:val>
                                            <p:strVal val="2/3*#ppt_w"/>
                                          </p:val>
                                        </p:tav>
                                        <p:tav tm="100000">
                                          <p:val>
                                            <p:strVal val="#ppt_w"/>
                                          </p:val>
                                        </p:tav>
                                      </p:tavLst>
                                    </p:anim>
                                    <p:anim calcmode="lin" valueType="num">
                                      <p:cBhvr>
                                        <p:cTn id="17" dur="1750" fill="hold"/>
                                        <p:tgtEl>
                                          <p:spTgt spid="11"/>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4359" y="600891"/>
            <a:ext cx="8009709" cy="5695406"/>
          </a:xfrm>
          <a:prstGeom prst="rect">
            <a:avLst/>
          </a:prstGeom>
        </p:spPr>
      </p:pic>
      <p:sp>
        <p:nvSpPr>
          <p:cNvPr id="386053" name="WordArt 5"/>
          <p:cNvSpPr>
            <a:spLocks noChangeArrowheads="1" noChangeShapeType="1" noTextEdit="1"/>
          </p:cNvSpPr>
          <p:nvPr/>
        </p:nvSpPr>
        <p:spPr bwMode="auto">
          <a:xfrm>
            <a:off x="2507282" y="856775"/>
            <a:ext cx="4504662" cy="1294242"/>
          </a:xfrm>
          <a:prstGeom prst="rect">
            <a:avLst/>
          </a:prstGeom>
        </p:spPr>
        <p:txBody>
          <a:bodyPr wrap="none" fromWordArt="1">
            <a:scene3d>
              <a:camera prst="orthographicFront"/>
              <a:lightRig rig="threePt" dir="t"/>
            </a:scene3d>
            <a:sp3d extrusionH="57150">
              <a:bevelT w="50800" h="38100" prst="riblet"/>
            </a:sp3d>
          </a:bodyPr>
          <a:lstStyle/>
          <a:p>
            <a:pPr marL="457200" marR="0" lvl="0" indent="-4572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3200" b="0" i="0" u="none" strike="noStrike" kern="10" cap="none" spc="0" normalizeH="0" baseline="0" noProof="0" dirty="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¿Cuál es el </a:t>
            </a:r>
            <a:endPar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endParaRPr>
          </a:p>
          <a:p>
            <a:pPr marR="0" lvl="0" algn="ctr" defTabSz="914400" rtl="0" eaLnBrk="1" fontAlgn="base" latinLnBrk="0" hangingPunct="1">
              <a:lnSpc>
                <a:spcPct val="100000"/>
              </a:lnSpc>
              <a:spcBef>
                <a:spcPct val="0"/>
              </a:spcBef>
              <a:spcAft>
                <a:spcPct val="0"/>
              </a:spcAft>
              <a:buClrTx/>
              <a:buSzTx/>
              <a:tabLst/>
              <a:defRPr/>
            </a:pPr>
            <a:r>
              <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criterio que </a:t>
            </a:r>
          </a:p>
        </p:txBody>
      </p:sp>
      <p:sp>
        <p:nvSpPr>
          <p:cNvPr id="6" name="WordArt 5"/>
          <p:cNvSpPr>
            <a:spLocks noChangeArrowheads="1" noChangeShapeType="1" noTextEdit="1"/>
          </p:cNvSpPr>
          <p:nvPr/>
        </p:nvSpPr>
        <p:spPr bwMode="auto">
          <a:xfrm>
            <a:off x="888274" y="3961380"/>
            <a:ext cx="4624252" cy="1638231"/>
          </a:xfrm>
          <a:prstGeom prst="rect">
            <a:avLst/>
          </a:prstGeom>
        </p:spPr>
        <p:txBody>
          <a:bodyPr wrap="none" fromWordArt="1">
            <a:scene3d>
              <a:camera prst="orthographicFront"/>
              <a:lightRig rig="threePt" dir="t"/>
            </a:scene3d>
            <a:sp3d extrusionH="57150">
              <a:bevelT w="50800" h="38100" prst="riblet"/>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utiliza </a:t>
            </a:r>
            <a:r>
              <a:rPr kumimoji="0" lang="es-PE" sz="3200" b="0" i="0" u="none" strike="noStrike" kern="10" cap="none" spc="0" normalizeH="0" baseline="0" noProof="0" dirty="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el rey para </a:t>
            </a:r>
            <a:endPar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separar a </a:t>
            </a:r>
            <a:r>
              <a:rPr kumimoji="0" lang="es-PE" sz="3200" b="0" i="0" u="none" strike="noStrike" kern="10" cap="none" spc="0" normalizeH="0" baseline="0" noProof="0" dirty="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unos </a:t>
            </a:r>
            <a:endPar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200" b="0" i="0" u="none" strike="noStrike" kern="10" cap="none" spc="0" normalizeH="0" baseline="0" noProof="0" dirty="0" smtClean="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de </a:t>
            </a:r>
            <a:r>
              <a:rPr kumimoji="0" lang="es-PE" sz="3200" b="0" i="0" u="none" strike="noStrike" kern="10" cap="none" spc="0" normalizeH="0" baseline="0" noProof="0" dirty="0">
                <a:ln>
                  <a:noFill/>
                </a:ln>
                <a:solidFill>
                  <a:srgbClr val="FFFF00"/>
                </a:solidFill>
                <a:effectLst>
                  <a:outerShdw blurRad="50800" dist="76200" dir="18900000" algn="bl" rotWithShape="0">
                    <a:prstClr val="black"/>
                  </a:outerShdw>
                </a:effectLst>
                <a:uLnTx/>
                <a:uFillTx/>
                <a:latin typeface="Arial Black"/>
                <a:ea typeface="+mn-ea"/>
                <a:cs typeface="Times New Roman" pitchFamily="18" charset="0"/>
              </a:rPr>
              <a:t>otros?</a:t>
            </a:r>
          </a:p>
        </p:txBody>
      </p:sp>
    </p:spTree>
    <p:extLst>
      <p:ext uri="{BB962C8B-B14F-4D97-AF65-F5344CB8AC3E}">
        <p14:creationId xmlns:p14="http://schemas.microsoft.com/office/powerpoint/2010/main" val="2175140339"/>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86053"/>
                                        </p:tgtEl>
                                        <p:attrNameLst>
                                          <p:attrName>style.visibility</p:attrName>
                                        </p:attrNameLst>
                                      </p:cBhvr>
                                      <p:to>
                                        <p:strVal val="visible"/>
                                      </p:to>
                                    </p:set>
                                    <p:anim calcmode="lin" valueType="num">
                                      <p:cBhvr>
                                        <p:cTn id="7" dur="1750" fill="hold"/>
                                        <p:tgtEl>
                                          <p:spTgt spid="386053"/>
                                        </p:tgtEl>
                                        <p:attrNameLst>
                                          <p:attrName>ppt_w</p:attrName>
                                        </p:attrNameLst>
                                      </p:cBhvr>
                                      <p:tavLst>
                                        <p:tav tm="0">
                                          <p:val>
                                            <p:fltVal val="0"/>
                                          </p:val>
                                        </p:tav>
                                        <p:tav tm="100000">
                                          <p:val>
                                            <p:strVal val="#ppt_w"/>
                                          </p:val>
                                        </p:tav>
                                      </p:tavLst>
                                    </p:anim>
                                    <p:anim calcmode="lin" valueType="num">
                                      <p:cBhvr>
                                        <p:cTn id="8" dur="1750" fill="hold"/>
                                        <p:tgtEl>
                                          <p:spTgt spid="386053"/>
                                        </p:tgtEl>
                                        <p:attrNameLst>
                                          <p:attrName>ppt_h</p:attrName>
                                        </p:attrNameLst>
                                      </p:cBhvr>
                                      <p:tavLst>
                                        <p:tav tm="0">
                                          <p:val>
                                            <p:fltVal val="0"/>
                                          </p:val>
                                        </p:tav>
                                        <p:tav tm="100000">
                                          <p:val>
                                            <p:strVal val="#ppt_h"/>
                                          </p:val>
                                        </p:tav>
                                      </p:tavLst>
                                    </p:anim>
                                    <p:anim calcmode="lin" valueType="num">
                                      <p:cBhvr>
                                        <p:cTn id="9" dur="1750" fill="hold"/>
                                        <p:tgtEl>
                                          <p:spTgt spid="386053"/>
                                        </p:tgtEl>
                                        <p:attrNameLst>
                                          <p:attrName>ppt_x</p:attrName>
                                        </p:attrNameLst>
                                      </p:cBhvr>
                                      <p:tavLst>
                                        <p:tav tm="0">
                                          <p:val>
                                            <p:fltVal val="0.5"/>
                                          </p:val>
                                        </p:tav>
                                        <p:tav tm="100000">
                                          <p:val>
                                            <p:strVal val="#ppt_x"/>
                                          </p:val>
                                        </p:tav>
                                      </p:tavLst>
                                    </p:anim>
                                    <p:anim calcmode="lin" valueType="num">
                                      <p:cBhvr>
                                        <p:cTn id="10" dur="1750" fill="hold"/>
                                        <p:tgtEl>
                                          <p:spTgt spid="386053"/>
                                        </p:tgtEl>
                                        <p:attrNameLst>
                                          <p:attrName>ppt_y</p:attrName>
                                        </p:attrNameLst>
                                      </p:cBhvr>
                                      <p:tavLst>
                                        <p:tav tm="0">
                                          <p:val>
                                            <p:fltVal val="0.5"/>
                                          </p:val>
                                        </p:tav>
                                        <p:tav tm="100000">
                                          <p:val>
                                            <p:strVal val="#ppt_y"/>
                                          </p:val>
                                        </p:tav>
                                      </p:tavLst>
                                    </p:anim>
                                  </p:childTnLst>
                                </p:cTn>
                              </p:par>
                            </p:childTnLst>
                          </p:cTn>
                        </p:par>
                        <p:par>
                          <p:cTn id="11" fill="hold">
                            <p:stCondLst>
                              <p:cond delay="2625"/>
                            </p:stCondLst>
                            <p:childTnLst>
                              <p:par>
                                <p:cTn id="12" presetID="23" presetClass="entr" presetSubtype="528" fill="hold" grpId="0" nodeType="afterEffect">
                                  <p:stCondLst>
                                    <p:cond delay="0"/>
                                  </p:stCondLst>
                                  <p:iterate type="wd">
                                    <p:tmPct val="10000"/>
                                  </p:iterate>
                                  <p:childTnLst>
                                    <p:set>
                                      <p:cBhvr>
                                        <p:cTn id="13" dur="1" fill="hold">
                                          <p:stCondLst>
                                            <p:cond delay="0"/>
                                          </p:stCondLst>
                                        </p:cTn>
                                        <p:tgtEl>
                                          <p:spTgt spid="6"/>
                                        </p:tgtEl>
                                        <p:attrNameLst>
                                          <p:attrName>style.visibility</p:attrName>
                                        </p:attrNameLst>
                                      </p:cBhvr>
                                      <p:to>
                                        <p:strVal val="visible"/>
                                      </p:to>
                                    </p:set>
                                    <p:anim calcmode="lin" valueType="num">
                                      <p:cBhvr>
                                        <p:cTn id="14" dur="1750" fill="hold"/>
                                        <p:tgtEl>
                                          <p:spTgt spid="6"/>
                                        </p:tgtEl>
                                        <p:attrNameLst>
                                          <p:attrName>ppt_w</p:attrName>
                                        </p:attrNameLst>
                                      </p:cBhvr>
                                      <p:tavLst>
                                        <p:tav tm="0">
                                          <p:val>
                                            <p:fltVal val="0"/>
                                          </p:val>
                                        </p:tav>
                                        <p:tav tm="100000">
                                          <p:val>
                                            <p:strVal val="#ppt_w"/>
                                          </p:val>
                                        </p:tav>
                                      </p:tavLst>
                                    </p:anim>
                                    <p:anim calcmode="lin" valueType="num">
                                      <p:cBhvr>
                                        <p:cTn id="15" dur="1750" fill="hold"/>
                                        <p:tgtEl>
                                          <p:spTgt spid="6"/>
                                        </p:tgtEl>
                                        <p:attrNameLst>
                                          <p:attrName>ppt_h</p:attrName>
                                        </p:attrNameLst>
                                      </p:cBhvr>
                                      <p:tavLst>
                                        <p:tav tm="0">
                                          <p:val>
                                            <p:fltVal val="0"/>
                                          </p:val>
                                        </p:tav>
                                        <p:tav tm="100000">
                                          <p:val>
                                            <p:strVal val="#ppt_h"/>
                                          </p:val>
                                        </p:tav>
                                      </p:tavLst>
                                    </p:anim>
                                    <p:anim calcmode="lin" valueType="num">
                                      <p:cBhvr>
                                        <p:cTn id="16" dur="1750" fill="hold"/>
                                        <p:tgtEl>
                                          <p:spTgt spid="6"/>
                                        </p:tgtEl>
                                        <p:attrNameLst>
                                          <p:attrName>ppt_x</p:attrName>
                                        </p:attrNameLst>
                                      </p:cBhvr>
                                      <p:tavLst>
                                        <p:tav tm="0">
                                          <p:val>
                                            <p:fltVal val="0.5"/>
                                          </p:val>
                                        </p:tav>
                                        <p:tav tm="100000">
                                          <p:val>
                                            <p:strVal val="#ppt_x"/>
                                          </p:val>
                                        </p:tav>
                                      </p:tavLst>
                                    </p:anim>
                                    <p:anim calcmode="lin" valueType="num">
                                      <p:cBhvr>
                                        <p:cTn id="17" dur="1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6053"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45350" y="663745"/>
            <a:ext cx="7829876" cy="5573486"/>
          </a:xfrm>
          <a:prstGeom prst="rect">
            <a:avLst/>
          </a:prstGeom>
          <a:scene3d>
            <a:camera prst="orthographicFront"/>
            <a:lightRig rig="threePt" dir="t"/>
          </a:scene3d>
          <a:sp3d>
            <a:bevelT prst="convex"/>
          </a:sp3d>
        </p:spPr>
      </p:pic>
      <p:sp>
        <p:nvSpPr>
          <p:cNvPr id="11" name="Rectángulo 10"/>
          <p:cNvSpPr/>
          <p:nvPr/>
        </p:nvSpPr>
        <p:spPr>
          <a:xfrm>
            <a:off x="745350" y="567946"/>
            <a:ext cx="7719385" cy="1938992"/>
          </a:xfrm>
          <a:prstGeom prst="rect">
            <a:avLst/>
          </a:prstGeom>
        </p:spPr>
        <p:txBody>
          <a:bodyPr wrap="square">
            <a:spAutoFit/>
          </a:bodyPr>
          <a:lstStyle/>
          <a:p>
            <a:pPr marL="285750" marR="0" lvl="0" indent="-285750" algn="ctr"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r>
              <a:rPr kumimoji="0" lang="es-PE" sz="4000" b="1" i="0" u="none" strike="noStrike" kern="10" cap="none" spc="0" normalizeH="0" baseline="0" noProof="0" dirty="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¿A qué </a:t>
            </a:r>
            <a:r>
              <a:rPr kumimoji="0" lang="es-PE" sz="4000" b="1" i="0" u="none" strike="noStrike" kern="1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comportamientos se </a:t>
            </a:r>
            <a:r>
              <a:rPr kumimoji="0" lang="es-PE" sz="4000" b="1" i="0" u="none" strike="noStrike" kern="10" cap="none" spc="0" normalizeH="0" baseline="0" noProof="0" dirty="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refiere </a:t>
            </a:r>
            <a:r>
              <a:rPr kumimoji="0" lang="es-PE" sz="4000" b="1" i="0" u="none" strike="noStrike" kern="1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Jesús </a:t>
            </a:r>
            <a:r>
              <a:rPr kumimoji="0" lang="es-PE" sz="4000" b="1" i="0" u="none" strike="noStrike" kern="10" cap="none" spc="0" normalizeH="0" baseline="0" noProof="0" dirty="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y qué </a:t>
            </a:r>
            <a:r>
              <a:rPr kumimoji="0" lang="es-PE" sz="4000" b="1" i="0" u="none" strike="noStrike" kern="1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es </a:t>
            </a:r>
            <a:r>
              <a:rPr kumimoji="0" lang="es-PE" sz="4000" b="1" i="0" u="none" strike="noStrike" kern="10" cap="none" spc="0" normalizeH="0" baseline="0" noProof="0" dirty="0">
                <a:ln w="6600">
                  <a:solidFill>
                    <a:sysClr val="windowText" lastClr="000000"/>
                  </a:solidFill>
                  <a:prstDash val="solid"/>
                </a:ln>
                <a:solidFill>
                  <a:srgbClr val="FFFFFF"/>
                </a:solidFill>
                <a:effectLst>
                  <a:outerShdw dist="38100" dir="2700000" algn="tl" rotWithShape="0">
                    <a:srgbClr val="FF6699"/>
                  </a:outerShdw>
                </a:effectLst>
                <a:uLnTx/>
                <a:uFillTx/>
                <a:latin typeface="Adobe Gothic Std B" panose="020B0800000000000000" pitchFamily="34" charset="-128"/>
                <a:ea typeface="Adobe Gothic Std B" panose="020B0800000000000000" pitchFamily="34" charset="-128"/>
                <a:cs typeface="Times New Roman" pitchFamily="18" charset="0"/>
              </a:rPr>
              <a:t>lo que tienen en común?</a:t>
            </a:r>
          </a:p>
        </p:txBody>
      </p:sp>
      <p:sp>
        <p:nvSpPr>
          <p:cNvPr id="385029" name="WordArt 5"/>
          <p:cNvSpPr>
            <a:spLocks noChangeArrowheads="1" noChangeShapeType="1" noTextEdit="1"/>
          </p:cNvSpPr>
          <p:nvPr/>
        </p:nvSpPr>
        <p:spPr bwMode="auto">
          <a:xfrm>
            <a:off x="5254579" y="600611"/>
            <a:ext cx="3431137" cy="1633193"/>
          </a:xfrm>
          <a:prstGeom prst="rect">
            <a:avLst/>
          </a:prstGeom>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3200" b="0" i="0" u="none" strike="noStrike" kern="10" cap="none" spc="0" normalizeH="0" baseline="0" noProof="0" dirty="0">
              <a:ln>
                <a:noFill/>
              </a:ln>
              <a:solidFill>
                <a:srgbClr val="FF9966">
                  <a:lumMod val="20000"/>
                  <a:lumOff val="80000"/>
                </a:srgbClr>
              </a:solidFill>
              <a:effectLst/>
              <a:uLnTx/>
              <a:uFillTx/>
              <a:latin typeface="Adobe Gothic Std B" panose="020B0800000000000000" pitchFamily="34" charset="-128"/>
              <a:ea typeface="Adobe Gothic Std B" panose="020B0800000000000000" pitchFamily="34" charset="-128"/>
              <a:cs typeface="Times New Roman" pitchFamily="18" charset="0"/>
            </a:endParaRPr>
          </a:p>
        </p:txBody>
      </p:sp>
    </p:spTree>
    <p:extLst>
      <p:ext uri="{BB962C8B-B14F-4D97-AF65-F5344CB8AC3E}">
        <p14:creationId xmlns:p14="http://schemas.microsoft.com/office/powerpoint/2010/main" val="11319017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grpId="0" nodeType="afterEffect" nodePh="1">
                                  <p:stCondLst>
                                    <p:cond delay="0"/>
                                  </p:stCondLst>
                                  <p:endCondLst>
                                    <p:cond evt="begin" delay="0">
                                      <p:tn val="5"/>
                                    </p:cond>
                                  </p:endCondLst>
                                  <p:childTnLst>
                                    <p:set>
                                      <p:cBhvr>
                                        <p:cTn id="6" dur="1" fill="hold">
                                          <p:stCondLst>
                                            <p:cond delay="0"/>
                                          </p:stCondLst>
                                        </p:cTn>
                                        <p:tgtEl>
                                          <p:spTgt spid="385029"/>
                                        </p:tgtEl>
                                        <p:attrNameLst>
                                          <p:attrName>style.visibility</p:attrName>
                                        </p:attrNameLst>
                                      </p:cBhvr>
                                      <p:to>
                                        <p:strVal val="visible"/>
                                      </p:to>
                                    </p:set>
                                    <p:animEffect transition="in" filter="fade">
                                      <p:cBhvr>
                                        <p:cTn id="7" dur="100"/>
                                        <p:tgtEl>
                                          <p:spTgt spid="385029"/>
                                        </p:tgtEl>
                                      </p:cBhvr>
                                    </p:animEffect>
                                    <p:anim calcmode="lin" valueType="num">
                                      <p:cBhvr>
                                        <p:cTn id="8" dur="400" fill="hold"/>
                                        <p:tgtEl>
                                          <p:spTgt spid="385029"/>
                                        </p:tgtEl>
                                        <p:attrNameLst>
                                          <p:attrName>ppt_x</p:attrName>
                                        </p:attrNameLst>
                                      </p:cBhvr>
                                      <p:tavLst>
                                        <p:tav tm="0">
                                          <p:val>
                                            <p:strVal val="#ppt_x"/>
                                          </p:val>
                                        </p:tav>
                                        <p:tav tm="100000">
                                          <p:val>
                                            <p:strVal val="#ppt_x"/>
                                          </p:val>
                                        </p:tav>
                                      </p:tavLst>
                                    </p:anim>
                                    <p:anim calcmode="lin" valueType="num">
                                      <p:cBhvr>
                                        <p:cTn id="9" dur="400" fill="hold"/>
                                        <p:tgtEl>
                                          <p:spTgt spid="385029"/>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85029"/>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85029"/>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23" presetClass="entr" presetSubtype="528" fill="hold" grpId="0" nodeType="after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 calcmode="lin" valueType="num">
                                      <p:cBhvr>
                                        <p:cTn id="15" dur="1750" fill="hold"/>
                                        <p:tgtEl>
                                          <p:spTgt spid="11"/>
                                        </p:tgtEl>
                                        <p:attrNameLst>
                                          <p:attrName>ppt_w</p:attrName>
                                        </p:attrNameLst>
                                      </p:cBhvr>
                                      <p:tavLst>
                                        <p:tav tm="0">
                                          <p:val>
                                            <p:fltVal val="0"/>
                                          </p:val>
                                        </p:tav>
                                        <p:tav tm="100000">
                                          <p:val>
                                            <p:strVal val="#ppt_w"/>
                                          </p:val>
                                        </p:tav>
                                      </p:tavLst>
                                    </p:anim>
                                    <p:anim calcmode="lin" valueType="num">
                                      <p:cBhvr>
                                        <p:cTn id="16" dur="1750" fill="hold"/>
                                        <p:tgtEl>
                                          <p:spTgt spid="11"/>
                                        </p:tgtEl>
                                        <p:attrNameLst>
                                          <p:attrName>ppt_h</p:attrName>
                                        </p:attrNameLst>
                                      </p:cBhvr>
                                      <p:tavLst>
                                        <p:tav tm="0">
                                          <p:val>
                                            <p:fltVal val="0"/>
                                          </p:val>
                                        </p:tav>
                                        <p:tav tm="100000">
                                          <p:val>
                                            <p:strVal val="#ppt_h"/>
                                          </p:val>
                                        </p:tav>
                                      </p:tavLst>
                                    </p:anim>
                                    <p:anim calcmode="lin" valueType="num">
                                      <p:cBhvr>
                                        <p:cTn id="17" dur="1750" fill="hold"/>
                                        <p:tgtEl>
                                          <p:spTgt spid="11"/>
                                        </p:tgtEl>
                                        <p:attrNameLst>
                                          <p:attrName>ppt_x</p:attrName>
                                        </p:attrNameLst>
                                      </p:cBhvr>
                                      <p:tavLst>
                                        <p:tav tm="0">
                                          <p:val>
                                            <p:fltVal val="0.5"/>
                                          </p:val>
                                        </p:tav>
                                        <p:tav tm="100000">
                                          <p:val>
                                            <p:strVal val="#ppt_x"/>
                                          </p:val>
                                        </p:tav>
                                      </p:tavLst>
                                    </p:anim>
                                    <p:anim calcmode="lin" valueType="num">
                                      <p:cBhvr>
                                        <p:cTn id="18" dur="175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850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 "/>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rot="16200000">
            <a:off x="1143001" y="-1143003"/>
            <a:ext cx="6858000" cy="914400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Atardecer en el Ma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12" y="679586"/>
            <a:ext cx="7812771" cy="5547044"/>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1907177" y="1410789"/>
            <a:ext cx="218585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1800" b="0" i="0" u="none" strike="noStrike" kern="1200" cap="none" spc="0" normalizeH="0" baseline="0" noProof="0" dirty="0" smtClean="0">
                <a:ln>
                  <a:noFill/>
                </a:ln>
                <a:solidFill>
                  <a:srgbClr val="000000"/>
                </a:solidFill>
                <a:effectLst/>
                <a:uLnTx/>
                <a:uFillTx/>
                <a:latin typeface="Arial"/>
                <a:ea typeface="+mn-ea"/>
                <a:cs typeface="+mn-cs"/>
              </a:rPr>
              <a:t>Padre Erick</a:t>
            </a: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CuadroTexto 3"/>
          <p:cNvSpPr txBox="1"/>
          <p:nvPr/>
        </p:nvSpPr>
        <p:spPr>
          <a:xfrm>
            <a:off x="775058" y="6036838"/>
            <a:ext cx="4162697" cy="1846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600" b="0" i="0" u="none" strike="noStrike" kern="1200" cap="none" spc="0" normalizeH="0" baseline="0" noProof="0" dirty="0" smtClean="0">
                <a:ln>
                  <a:noFill/>
                </a:ln>
                <a:solidFill>
                  <a:srgbClr val="1C1C1C">
                    <a:lumMod val="10000"/>
                    <a:lumOff val="90000"/>
                  </a:srgbClr>
                </a:solidFill>
                <a:effectLst/>
                <a:uLnTx/>
                <a:uFillTx/>
                <a:latin typeface="Arial"/>
                <a:ea typeface="+mn-ea"/>
                <a:cs typeface="+mn-cs"/>
              </a:rPr>
              <a:t>Hijas de la Caridad, Padres Vicentinos</a:t>
            </a:r>
            <a:endParaRPr kumimoji="0" lang="en-US" sz="600" b="0" i="0" u="none" strike="noStrike" kern="1200" cap="none" spc="0" normalizeH="0" baseline="0" noProof="0" dirty="0">
              <a:ln>
                <a:noFill/>
              </a:ln>
              <a:solidFill>
                <a:srgbClr val="1C1C1C">
                  <a:lumMod val="10000"/>
                  <a:lumOff val="90000"/>
                </a:srgbClr>
              </a:solidFill>
              <a:effectLst/>
              <a:uLnTx/>
              <a:uFillTx/>
              <a:latin typeface="Arial"/>
              <a:ea typeface="+mn-ea"/>
              <a:cs typeface="+mn-cs"/>
            </a:endParaRPr>
          </a:p>
        </p:txBody>
      </p:sp>
      <p:pic>
        <p:nvPicPr>
          <p:cNvPr id="8" name="Picture 2" descr="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462" y="706673"/>
            <a:ext cx="7780584" cy="5533232"/>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10" name="Rectangle 3"/>
          <p:cNvSpPr>
            <a:spLocks noChangeArrowheads="1"/>
          </p:cNvSpPr>
          <p:nvPr/>
        </p:nvSpPr>
        <p:spPr bwMode="auto">
          <a:xfrm>
            <a:off x="742462" y="706673"/>
            <a:ext cx="4413012" cy="584845"/>
          </a:xfrm>
          <a:prstGeom prst="rect">
            <a:avLst/>
          </a:prstGeom>
          <a:solidFill>
            <a:srgbClr val="FFC000"/>
          </a:solidFill>
          <a:ln w="12700">
            <a:solidFill>
              <a:srgbClr val="FFFF00"/>
            </a:solidFill>
            <a:miter lim="800000"/>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13" name="Text Box 6"/>
          <p:cNvSpPr txBox="1">
            <a:spLocks noChangeArrowheads="1"/>
          </p:cNvSpPr>
          <p:nvPr/>
        </p:nvSpPr>
        <p:spPr bwMode="auto">
          <a:xfrm>
            <a:off x="5009881" y="580160"/>
            <a:ext cx="3384376" cy="400110"/>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cs typeface="Times New Roman" pitchFamily="18" charset="0"/>
              </a:defRPr>
            </a:lvl1pPr>
            <a:lvl2pPr marL="742950" indent="-285750" eaLnBrk="0" hangingPunct="0">
              <a:defRPr sz="2400">
                <a:solidFill>
                  <a:schemeClr val="tx1"/>
                </a:solidFill>
                <a:latin typeface="Times New Roman" pitchFamily="18" charset="0"/>
                <a:cs typeface="Times New Roman" pitchFamily="18" charset="0"/>
              </a:defRPr>
            </a:lvl2pPr>
            <a:lvl3pPr marL="1143000" indent="-228600" eaLnBrk="0" hangingPunct="0">
              <a:defRPr sz="2400">
                <a:solidFill>
                  <a:schemeClr val="tx1"/>
                </a:solidFill>
                <a:latin typeface="Times New Roman" pitchFamily="18" charset="0"/>
                <a:cs typeface="Times New Roman" pitchFamily="18" charset="0"/>
              </a:defRPr>
            </a:lvl3pPr>
            <a:lvl4pPr marL="1600200" indent="-228600" eaLnBrk="0" hangingPunct="0">
              <a:defRPr sz="2400">
                <a:solidFill>
                  <a:schemeClr val="tx1"/>
                </a:solidFill>
                <a:latin typeface="Times New Roman" pitchFamily="18" charset="0"/>
                <a:cs typeface="Times New Roman" pitchFamily="18" charset="0"/>
              </a:defRPr>
            </a:lvl4pPr>
            <a:lvl5pPr marL="2057400" indent="-228600" eaLnBrk="0" hangingPunct="0">
              <a:defRPr sz="2400">
                <a:solidFill>
                  <a:schemeClr val="tx1"/>
                </a:solidFill>
                <a:latin typeface="Times New Roman" pitchFamily="18" charset="0"/>
                <a:cs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ES" sz="2000" b="1" i="1" u="none" strike="noStrike" kern="1200" cap="none" spc="0" normalizeH="0" baseline="0" noProof="0" dirty="0" smtClean="0">
                <a:ln>
                  <a:noFill/>
                </a:ln>
                <a:solidFill>
                  <a:srgbClr val="FFFF00"/>
                </a:solidFill>
                <a:effectLst>
                  <a:glow rad="101600">
                    <a:srgbClr val="000000">
                      <a:alpha val="60000"/>
                    </a:srgbClr>
                  </a:glow>
                </a:effectLst>
                <a:uLnTx/>
                <a:uFillTx/>
                <a:latin typeface="Comic Sans MS" pitchFamily="66" charset="0"/>
                <a:ea typeface="+mn-ea"/>
                <a:cs typeface="Times New Roman" pitchFamily="18" charset="0"/>
              </a:rPr>
              <a:t>S. Mateo 25,31-46</a:t>
            </a:r>
            <a:endParaRPr kumimoji="0" lang="es-ES" sz="2000" b="1" i="1" u="none" strike="noStrike" kern="1200" cap="none" spc="0" normalizeH="0" baseline="0" noProof="0" dirty="0">
              <a:ln>
                <a:noFill/>
              </a:ln>
              <a:solidFill>
                <a:srgbClr val="FFFF00"/>
              </a:solidFill>
              <a:effectLst>
                <a:glow rad="101600">
                  <a:srgbClr val="000000">
                    <a:alpha val="60000"/>
                  </a:srgbClr>
                </a:glow>
              </a:effectLst>
              <a:uLnTx/>
              <a:uFillTx/>
              <a:latin typeface="Comic Sans MS" pitchFamily="66" charset="0"/>
              <a:ea typeface="+mn-ea"/>
              <a:cs typeface="Times New Roman" pitchFamily="18" charset="0"/>
            </a:endParaRPr>
          </a:p>
        </p:txBody>
      </p:sp>
      <p:sp>
        <p:nvSpPr>
          <p:cNvPr id="14" name="Rectángulo 13"/>
          <p:cNvSpPr/>
          <p:nvPr/>
        </p:nvSpPr>
        <p:spPr>
          <a:xfrm>
            <a:off x="2732941" y="3818710"/>
            <a:ext cx="3799626" cy="2113418"/>
          </a:xfrm>
          <a:prstGeom prst="rect">
            <a:avLst/>
          </a:prstGeom>
        </p:spPr>
        <p:txBody>
          <a:bodyPr wrap="square">
            <a:prstTxWarp prst="textWave2">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uLnTx/>
                <a:uFillTx/>
                <a:latin typeface="AR DESTINE" panose="02000000000000000000" pitchFamily="2" charset="0"/>
                <a:ea typeface="+mn-ea"/>
                <a:cs typeface="Times New Roman" pitchFamily="18" charset="0"/>
              </a:rPr>
              <a:t>VENGAN, </a:t>
            </a:r>
            <a:r>
              <a:rPr kumimoji="0" lang="es-ES" sz="3200" b="1" i="0" u="none" strike="noStrike" kern="1200" cap="none" spc="0" normalizeH="0" baseline="0" noProof="0" dirty="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uLnTx/>
                <a:uFillTx/>
                <a:latin typeface="AR DESTINE" panose="02000000000000000000" pitchFamily="2" charset="0"/>
                <a:ea typeface="+mn-ea"/>
                <a:cs typeface="Times New Roman" pitchFamily="18" charset="0"/>
              </a:rPr>
              <a:t>BENDITOS DE </a:t>
            </a:r>
            <a:endParaRPr kumimoji="0" lang="es-ES" sz="3200" b="1" i="0" u="none" strike="noStrike" kern="1200" cap="none" spc="0" normalizeH="0" baseline="0" noProof="0" dirty="0" smtClean="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uLnTx/>
              <a:uFillTx/>
              <a:latin typeface="AR DESTINE" panose="02000000000000000000" pitchFamily="2"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3200" b="1" i="0" u="none" strike="noStrike" kern="1200" cap="none" spc="0" normalizeH="0" baseline="0" noProof="0" dirty="0" smtClean="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uLnTx/>
                <a:uFillTx/>
                <a:latin typeface="AR DESTINE" panose="02000000000000000000" pitchFamily="2" charset="0"/>
                <a:ea typeface="+mn-ea"/>
                <a:cs typeface="Times New Roman" pitchFamily="18" charset="0"/>
              </a:rPr>
              <a:t>MI </a:t>
            </a:r>
            <a:r>
              <a:rPr kumimoji="0" lang="es-ES" sz="3200" b="1" i="0" u="none" strike="noStrike" kern="1200" cap="none" spc="0" normalizeH="0" baseline="0" noProof="0" dirty="0">
                <a:ln w="19050">
                  <a:solidFill>
                    <a:srgbClr val="1C1C1C">
                      <a:tint val="1000"/>
                    </a:srgbClr>
                  </a:solidFill>
                  <a:prstDash val="solid"/>
                </a:ln>
                <a:solidFill>
                  <a:srgbClr val="FFFF00"/>
                </a:solidFill>
                <a:effectLst>
                  <a:outerShdw blurRad="50000" dist="50800" dir="7500000" algn="tl">
                    <a:srgbClr val="000000">
                      <a:shade val="5000"/>
                      <a:alpha val="35000"/>
                    </a:srgbClr>
                  </a:outerShdw>
                </a:effectLst>
                <a:uLnTx/>
                <a:uFillTx/>
                <a:latin typeface="AR DESTINE" panose="02000000000000000000" pitchFamily="2" charset="0"/>
                <a:ea typeface="+mn-ea"/>
                <a:cs typeface="Times New Roman" pitchFamily="18" charset="0"/>
              </a:rPr>
              <a:t>PADRE</a:t>
            </a:r>
          </a:p>
        </p:txBody>
      </p:sp>
      <p:sp>
        <p:nvSpPr>
          <p:cNvPr id="15" name="Text Box 7"/>
          <p:cNvSpPr txBox="1">
            <a:spLocks noChangeArrowheads="1"/>
          </p:cNvSpPr>
          <p:nvPr/>
        </p:nvSpPr>
        <p:spPr bwMode="auto">
          <a:xfrm>
            <a:off x="3981225" y="5769724"/>
            <a:ext cx="4541821" cy="40011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ca-ES" sz="20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rPr>
              <a:t>22noviembre </a:t>
            </a:r>
            <a:r>
              <a:rPr kumimoji="0" lang="ca-ES" sz="2000" b="1" i="1" u="none" strike="noStrike" kern="1200" cap="none" spc="0" normalizeH="0" baseline="0" noProof="0" dirty="0">
                <a:ln>
                  <a:noFill/>
                </a:ln>
                <a:solidFill>
                  <a:srgbClr val="FFFFFF"/>
                </a:solidFill>
                <a:effectLst/>
                <a:uLnTx/>
                <a:uFillTx/>
                <a:latin typeface="Comic Sans MS" pitchFamily="66" charset="0"/>
                <a:ea typeface="+mn-ea"/>
                <a:cs typeface="Times New Roman" pitchFamily="18" charset="0"/>
              </a:rPr>
              <a:t>de </a:t>
            </a:r>
            <a:r>
              <a:rPr kumimoji="0" lang="ca-ES" sz="2000" b="1" i="1" u="none" strike="noStrike" kern="1200" cap="none" spc="0" normalizeH="0" baseline="0" noProof="0" dirty="0" smtClean="0">
                <a:ln>
                  <a:noFill/>
                </a:ln>
                <a:solidFill>
                  <a:srgbClr val="FFFFFF"/>
                </a:solidFill>
                <a:effectLst/>
                <a:uLnTx/>
                <a:uFillTx/>
                <a:latin typeface="Comic Sans MS" pitchFamily="66" charset="0"/>
                <a:ea typeface="+mn-ea"/>
                <a:cs typeface="Times New Roman" pitchFamily="18" charset="0"/>
              </a:rPr>
              <a:t>2020</a:t>
            </a:r>
            <a:r>
              <a:rPr kumimoji="0" lang="ca-ES" sz="2000" b="0" i="1" u="none" strike="noStrike" kern="1200" cap="none" spc="0" normalizeH="0" baseline="0" noProof="0" dirty="0" smtClean="0">
                <a:ln>
                  <a:noFill/>
                </a:ln>
                <a:solidFill>
                  <a:srgbClr val="FFFFFF"/>
                </a:solidFill>
                <a:effectLst>
                  <a:outerShdw blurRad="38100" dist="38100" dir="2700000" algn="tl">
                    <a:srgbClr val="C0C0C0"/>
                  </a:outerShdw>
                </a:effectLst>
                <a:uLnTx/>
                <a:uFillTx/>
                <a:latin typeface="Comic Sans MS" pitchFamily="66" charset="0"/>
                <a:ea typeface="+mn-ea"/>
                <a:cs typeface="Times New Roman" pitchFamily="18" charset="0"/>
              </a:rPr>
              <a:t> </a:t>
            </a:r>
            <a:endParaRPr kumimoji="0" lang="ca-ES" sz="2000" b="0" i="1" u="none" strike="noStrike" kern="1200" cap="none" spc="0" normalizeH="0" baseline="0" noProof="0" dirty="0">
              <a:ln>
                <a:noFill/>
              </a:ln>
              <a:solidFill>
                <a:srgbClr val="FFFFFF"/>
              </a:solidFill>
              <a:effectLst>
                <a:outerShdw blurRad="38100" dist="38100" dir="2700000" algn="tl">
                  <a:srgbClr val="C0C0C0"/>
                </a:outerShdw>
              </a:effectLst>
              <a:uLnTx/>
              <a:uFillTx/>
              <a:latin typeface="Comic Sans MS" pitchFamily="66" charset="0"/>
              <a:ea typeface="+mn-ea"/>
              <a:cs typeface="Times New Roman" pitchFamily="18" charset="0"/>
            </a:endParaRPr>
          </a:p>
        </p:txBody>
      </p:sp>
      <p:grpSp>
        <p:nvGrpSpPr>
          <p:cNvPr id="24" name="Group 188"/>
          <p:cNvGrpSpPr>
            <a:grpSpLocks/>
          </p:cNvGrpSpPr>
          <p:nvPr/>
        </p:nvGrpSpPr>
        <p:grpSpPr bwMode="auto">
          <a:xfrm>
            <a:off x="870040" y="718512"/>
            <a:ext cx="4133850" cy="497840"/>
            <a:chOff x="-1133" y="-2159"/>
            <a:chExt cx="6510" cy="784"/>
          </a:xfrm>
        </p:grpSpPr>
        <p:sp>
          <p:nvSpPr>
            <p:cNvPr id="26" name="Text Box 190"/>
            <p:cNvSpPr txBox="1">
              <a:spLocks noChangeArrowheads="1"/>
            </p:cNvSpPr>
            <p:nvPr/>
          </p:nvSpPr>
          <p:spPr bwMode="auto">
            <a:xfrm>
              <a:off x="-309" y="-2159"/>
              <a:ext cx="5686" cy="664"/>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noAutofit/>
            </a:bodyPr>
            <a:lstStyle/>
            <a:p>
              <a:pPr indent="19050">
                <a:spcAft>
                  <a:spcPts val="0"/>
                </a:spcAft>
              </a:pPr>
              <a:r>
                <a:rPr lang="es-ES_tradnl" sz="1100" b="1" dirty="0">
                  <a:solidFill>
                    <a:srgbClr val="806000"/>
                  </a:solidFill>
                  <a:effectLst/>
                  <a:latin typeface="Arial Rounded MT Bold" panose="020F0704030504030204" pitchFamily="34" charset="0"/>
                  <a:ea typeface="Times New Roman" panose="02020603050405020304" pitchFamily="18" charset="0"/>
                </a:rPr>
                <a:t>LECTIO DIVINA –SOLEMNIDAD CRISTO REY - “A”</a:t>
              </a:r>
              <a:endParaRPr lang="en-US" sz="1200" dirty="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dirty="0">
                  <a:solidFill>
                    <a:srgbClr val="BF8F00"/>
                  </a:solidFill>
                  <a:effectLst/>
                  <a:latin typeface="Arial Rounded MT Bold" panose="020F0704030504030204" pitchFamily="34" charset="0"/>
                  <a:ea typeface="Times New Roman" panose="02020603050405020304" pitchFamily="18" charset="0"/>
                </a:rPr>
                <a:t>VENGAN, BENDITOS DE MI PADRE</a:t>
              </a:r>
              <a:endParaRPr lang="en-US" sz="1200" dirty="0">
                <a:solidFill>
                  <a:srgbClr val="880000"/>
                </a:solidFill>
                <a:effectLst/>
                <a:latin typeface="Times New Roman" panose="02020603050405020304" pitchFamily="18" charset="0"/>
                <a:ea typeface="Times New Roman" panose="02020603050405020304" pitchFamily="18" charset="0"/>
              </a:endParaRPr>
            </a:p>
            <a:p>
              <a:pPr indent="19050" algn="r">
                <a:spcAft>
                  <a:spcPts val="0"/>
                </a:spcAft>
              </a:pPr>
              <a:r>
                <a:rPr lang="es-ES_tradnl" sz="1000" b="1" dirty="0">
                  <a:solidFill>
                    <a:srgbClr val="808080"/>
                  </a:solidFill>
                  <a:effectLst/>
                  <a:latin typeface="Arial Rounded MT Bold" panose="020F0704030504030204" pitchFamily="34" charset="0"/>
                  <a:ea typeface="Times New Roman" panose="02020603050405020304" pitchFamily="18" charset="0"/>
                </a:rPr>
                <a:t> </a:t>
              </a:r>
              <a:endParaRPr lang="en-US" sz="1200" dirty="0">
                <a:solidFill>
                  <a:srgbClr val="880000"/>
                </a:solidFill>
                <a:effectLst/>
                <a:latin typeface="Times New Roman" panose="02020603050405020304" pitchFamily="18" charset="0"/>
                <a:ea typeface="Times New Roman" panose="02020603050405020304" pitchFamily="18" charset="0"/>
              </a:endParaRPr>
            </a:p>
          </p:txBody>
        </p:sp>
        <p:pic>
          <p:nvPicPr>
            <p:cNvPr id="27" name="Imagen 26"/>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33" y="-2159"/>
              <a:ext cx="668"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1086279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strVal val="4/3*#ppt_w"/>
                                          </p:val>
                                        </p:tav>
                                        <p:tav tm="100000">
                                          <p:val>
                                            <p:strVal val="#ppt_w"/>
                                          </p:val>
                                        </p:tav>
                                      </p:tavLst>
                                    </p:anim>
                                    <p:anim calcmode="lin" valueType="num">
                                      <p:cBhvr>
                                        <p:cTn id="8" dur="250" fill="hold"/>
                                        <p:tgtEl>
                                          <p:spTgt spid="13"/>
                                        </p:tgtEl>
                                        <p:attrNameLst>
                                          <p:attrName>ppt_h</p:attrName>
                                        </p:attrNameLst>
                                      </p:cBhvr>
                                      <p:tavLst>
                                        <p:tav tm="0">
                                          <p:val>
                                            <p:strVal val="4/3*#ppt_h"/>
                                          </p:val>
                                        </p:tav>
                                        <p:tav tm="100000">
                                          <p:val>
                                            <p:strVal val="#ppt_h"/>
                                          </p:val>
                                        </p:tav>
                                      </p:tavLst>
                                    </p:anim>
                                  </p:childTnLst>
                                </p:cTn>
                              </p:par>
                            </p:childTnLst>
                          </p:cTn>
                        </p:par>
                        <p:par>
                          <p:cTn id="9" fill="hold">
                            <p:stCondLst>
                              <p:cond delay="1000"/>
                            </p:stCondLst>
                            <p:childTnLst>
                              <p:par>
                                <p:cTn id="10" presetID="56" presetClass="entr" presetSubtype="0" fill="hold" grpId="0" nodeType="afterEffect">
                                  <p:stCondLst>
                                    <p:cond delay="0"/>
                                  </p:stCondLst>
                                  <p:iterate type="lt">
                                    <p:tmPct val="10000"/>
                                  </p:iterate>
                                  <p:childTnLst>
                                    <p:set>
                                      <p:cBhvr>
                                        <p:cTn id="11" dur="1" fill="hold">
                                          <p:stCondLst>
                                            <p:cond delay="0"/>
                                          </p:stCondLst>
                                        </p:cTn>
                                        <p:tgtEl>
                                          <p:spTgt spid="14"/>
                                        </p:tgtEl>
                                        <p:attrNameLst>
                                          <p:attrName>style.visibility</p:attrName>
                                        </p:attrNameLst>
                                      </p:cBhvr>
                                      <p:to>
                                        <p:strVal val="visible"/>
                                      </p:to>
                                    </p:set>
                                    <p:anim by="(-#ppt_w*2)" calcmode="lin" valueType="num">
                                      <p:cBhvr rctx="PPT">
                                        <p:cTn id="12" dur="500" autoRev="1" fill="hold">
                                          <p:stCondLst>
                                            <p:cond delay="0"/>
                                          </p:stCondLst>
                                        </p:cTn>
                                        <p:tgtEl>
                                          <p:spTgt spid="14"/>
                                        </p:tgtEl>
                                        <p:attrNameLst>
                                          <p:attrName>ppt_w</p:attrName>
                                        </p:attrNameLst>
                                      </p:cBhvr>
                                    </p:anim>
                                    <p:anim by="(#ppt_w*0.50)" calcmode="lin" valueType="num">
                                      <p:cBhvr>
                                        <p:cTn id="13" dur="500" decel="50000" autoRev="1" fill="hold">
                                          <p:stCondLst>
                                            <p:cond delay="0"/>
                                          </p:stCondLst>
                                        </p:cTn>
                                        <p:tgtEl>
                                          <p:spTgt spid="14"/>
                                        </p:tgtEl>
                                        <p:attrNameLst>
                                          <p:attrName>ppt_x</p:attrName>
                                        </p:attrNameLst>
                                      </p:cBhvr>
                                    </p:anim>
                                    <p:anim from="(-#ppt_h/2)" to="(#ppt_y)" calcmode="lin" valueType="num">
                                      <p:cBhvr>
                                        <p:cTn id="14" dur="1000" fill="hold">
                                          <p:stCondLst>
                                            <p:cond delay="0"/>
                                          </p:stCondLst>
                                        </p:cTn>
                                        <p:tgtEl>
                                          <p:spTgt spid="14"/>
                                        </p:tgtEl>
                                        <p:attrNameLst>
                                          <p:attrName>ppt_y</p:attrName>
                                        </p:attrNameLst>
                                      </p:cBhvr>
                                    </p:anim>
                                    <p:animRot by="21600000">
                                      <p:cBhvr>
                                        <p:cTn id="15" dur="1000" fill="hold">
                                          <p:stCondLst>
                                            <p:cond delay="0"/>
                                          </p:stCondLst>
                                        </p:cTn>
                                        <p:tgtEl>
                                          <p:spTgt spid="14"/>
                                        </p:tgtEl>
                                        <p:attrNameLst>
                                          <p:attrName>r</p:attrName>
                                        </p:attrNameLst>
                                      </p:cBhvr>
                                    </p:animRot>
                                  </p:childTnLst>
                                </p:cTn>
                              </p:par>
                            </p:childTnLst>
                          </p:cTn>
                        </p:par>
                        <p:par>
                          <p:cTn id="16" fill="hold">
                            <p:stCondLst>
                              <p:cond delay="4300"/>
                            </p:stCondLst>
                            <p:childTnLst>
                              <p:par>
                                <p:cTn id="17" presetID="2" presetClass="entr" presetSubtype="1"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6176" y="679268"/>
            <a:ext cx="7851648" cy="5578275"/>
          </a:xfrm>
          <a:prstGeom prst="rect">
            <a:avLst/>
          </a:prstGeom>
          <a:scene3d>
            <a:camera prst="orthographicFront"/>
            <a:lightRig rig="threePt" dir="t"/>
          </a:scene3d>
          <a:sp3d>
            <a:bevelT prst="convex"/>
          </a:sp3d>
        </p:spPr>
      </p:pic>
      <p:sp>
        <p:nvSpPr>
          <p:cNvPr id="382981" name="WordArt 5"/>
          <p:cNvSpPr>
            <a:spLocks noChangeArrowheads="1" noChangeShapeType="1" noTextEdit="1"/>
          </p:cNvSpPr>
          <p:nvPr/>
        </p:nvSpPr>
        <p:spPr bwMode="auto">
          <a:xfrm>
            <a:off x="1140824" y="4815839"/>
            <a:ext cx="6992982" cy="1341122"/>
          </a:xfrm>
          <a:prstGeom prst="rect">
            <a:avLst/>
          </a:prstGeom>
        </p:spPr>
        <p:txBody>
          <a:bodyPr wrap="none" fromWordArt="1">
            <a:prstTxWarp prst="textTriangle">
              <a:avLst/>
            </a:prstTxWarp>
          </a:bodyPr>
          <a:lstStyle/>
          <a:p>
            <a:pPr marL="285750" marR="0" lvl="0" indent="-28575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1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Times New Roman" pitchFamily="18" charset="0"/>
              </a:rPr>
              <a:t>¿Cómo  reaccionan los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0" i="0" u="none" strike="noStrike" kern="10" cap="none" spc="0" normalizeH="0" baseline="0" noProof="0" dirty="0">
                <a:ln w="9525">
                  <a:solidFill>
                    <a:srgbClr val="000000"/>
                  </a:solidFill>
                  <a:round/>
                  <a:headEnd/>
                  <a:tailEnd/>
                </a:ln>
                <a:solidFill>
                  <a:srgbClr val="FFFFFF"/>
                </a:solidFill>
                <a:effectLst/>
                <a:uLnTx/>
                <a:uFillTx/>
                <a:latin typeface="Arial Black"/>
                <a:ea typeface="+mn-ea"/>
                <a:cs typeface="Times New Roman" pitchFamily="18" charset="0"/>
              </a:rPr>
              <a:t>que reciben la sentencia? </a:t>
            </a:r>
          </a:p>
        </p:txBody>
      </p:sp>
    </p:spTree>
    <p:extLst>
      <p:ext uri="{BB962C8B-B14F-4D97-AF65-F5344CB8AC3E}">
        <p14:creationId xmlns:p14="http://schemas.microsoft.com/office/powerpoint/2010/main" val="21743019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82981"/>
                                        </p:tgtEl>
                                        <p:attrNameLst>
                                          <p:attrName>style.visibility</p:attrName>
                                        </p:attrNameLst>
                                      </p:cBhvr>
                                      <p:to>
                                        <p:strVal val="visible"/>
                                      </p:to>
                                    </p:set>
                                    <p:anim calcmode="lin" valueType="num">
                                      <p:cBhvr>
                                        <p:cTn id="7" dur="1750" fill="hold"/>
                                        <p:tgtEl>
                                          <p:spTgt spid="382981"/>
                                        </p:tgtEl>
                                        <p:attrNameLst>
                                          <p:attrName>ppt_w</p:attrName>
                                        </p:attrNameLst>
                                      </p:cBhvr>
                                      <p:tavLst>
                                        <p:tav tm="0">
                                          <p:val>
                                            <p:fltVal val="0"/>
                                          </p:val>
                                        </p:tav>
                                        <p:tav tm="100000">
                                          <p:val>
                                            <p:strVal val="#ppt_w"/>
                                          </p:val>
                                        </p:tav>
                                      </p:tavLst>
                                    </p:anim>
                                    <p:anim calcmode="lin" valueType="num">
                                      <p:cBhvr>
                                        <p:cTn id="8" dur="1750" fill="hold"/>
                                        <p:tgtEl>
                                          <p:spTgt spid="382981"/>
                                        </p:tgtEl>
                                        <p:attrNameLst>
                                          <p:attrName>ppt_h</p:attrName>
                                        </p:attrNameLst>
                                      </p:cBhvr>
                                      <p:tavLst>
                                        <p:tav tm="0">
                                          <p:val>
                                            <p:fltVal val="0"/>
                                          </p:val>
                                        </p:tav>
                                        <p:tav tm="100000">
                                          <p:val>
                                            <p:strVal val="#ppt_h"/>
                                          </p:val>
                                        </p:tav>
                                      </p:tavLst>
                                    </p:anim>
                                    <p:anim calcmode="lin" valueType="num">
                                      <p:cBhvr>
                                        <p:cTn id="9" dur="1750" fill="hold"/>
                                        <p:tgtEl>
                                          <p:spTgt spid="382981"/>
                                        </p:tgtEl>
                                        <p:attrNameLst>
                                          <p:attrName>ppt_x</p:attrName>
                                        </p:attrNameLst>
                                      </p:cBhvr>
                                      <p:tavLst>
                                        <p:tav tm="0">
                                          <p:val>
                                            <p:fltVal val="0.5"/>
                                          </p:val>
                                        </p:tav>
                                        <p:tav tm="100000">
                                          <p:val>
                                            <p:strVal val="#ppt_x"/>
                                          </p:val>
                                        </p:tav>
                                      </p:tavLst>
                                    </p:anim>
                                    <p:anim calcmode="lin" valueType="num">
                                      <p:cBhvr>
                                        <p:cTn id="10" dur="1750" fill="hold"/>
                                        <p:tgtEl>
                                          <p:spTgt spid="3829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29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61560" y="647835"/>
            <a:ext cx="7755419" cy="5578795"/>
          </a:xfrm>
          <a:prstGeom prst="rect">
            <a:avLst/>
          </a:prstGeom>
        </p:spPr>
      </p:pic>
      <p:sp>
        <p:nvSpPr>
          <p:cNvPr id="347149" name="WordArt 13"/>
          <p:cNvSpPr>
            <a:spLocks noChangeArrowheads="1" noChangeShapeType="1" noTextEdit="1"/>
          </p:cNvSpPr>
          <p:nvPr/>
        </p:nvSpPr>
        <p:spPr bwMode="auto">
          <a:xfrm>
            <a:off x="2809869" y="778479"/>
            <a:ext cx="5358778" cy="2469835"/>
          </a:xfrm>
          <a:prstGeom prst="rect">
            <a:avLst/>
          </a:prstGeom>
        </p:spPr>
        <p:txBody>
          <a:bodyPr wrap="none" fromWordArt="1">
            <a:prstTxWarp prst="textTriangle">
              <a:avLst>
                <a:gd name="adj" fmla="val 49295"/>
              </a:avLst>
            </a:prstTxWarp>
          </a:bodyPr>
          <a:lstStyle/>
          <a:p>
            <a:pPr marL="571500" marR="0" lvl="0" indent="-571500" algn="ctr" defTabSz="9144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s-PE" sz="3600" b="1" i="0" u="none" strike="noStrike" kern="10" cap="none" spc="0" normalizeH="0" baseline="0" noProof="0" dirty="0">
                <a:ln w="6600">
                  <a:solidFill>
                    <a:srgbClr val="FF6699"/>
                  </a:solidFill>
                  <a:prstDash val="solid"/>
                </a:ln>
                <a:solidFill>
                  <a:srgbClr val="FFFFFF"/>
                </a:solidFill>
                <a:effectLst>
                  <a:outerShdw dist="38100" dir="2700000" algn="tl" rotWithShape="0">
                    <a:srgbClr val="FF6699"/>
                  </a:outerShdw>
                </a:effectLst>
                <a:uLnTx/>
                <a:uFillTx/>
                <a:latin typeface="AR CENA" panose="02000000000000000000" pitchFamily="2" charset="0"/>
                <a:ea typeface="+mn-ea"/>
                <a:cs typeface="Times New Roman" pitchFamily="18" charset="0"/>
              </a:rPr>
              <a:t>¿Cuál es la </a:t>
            </a:r>
            <a:endParaRPr kumimoji="0" lang="es-PE" sz="3600" b="1" i="0" u="none" strike="noStrike" kern="10" cap="none" spc="0" normalizeH="0" baseline="0" noProof="0" dirty="0" smtClean="0">
              <a:ln w="6600">
                <a:solidFill>
                  <a:srgbClr val="FF6699"/>
                </a:solidFill>
                <a:prstDash val="solid"/>
              </a:ln>
              <a:solidFill>
                <a:srgbClr val="FFFFFF"/>
              </a:solidFill>
              <a:effectLst>
                <a:outerShdw dist="38100" dir="2700000" algn="tl" rotWithShape="0">
                  <a:srgbClr val="FF6699"/>
                </a:outerShdw>
              </a:effectLst>
              <a:uLnTx/>
              <a:uFillTx/>
              <a:latin typeface="AR CENA" panose="02000000000000000000" pitchFamily="2" charset="0"/>
              <a:ea typeface="+mn-ea"/>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smtClean="0">
                <a:ln w="6600">
                  <a:solidFill>
                    <a:srgbClr val="FF6699"/>
                  </a:solidFill>
                  <a:prstDash val="solid"/>
                </a:ln>
                <a:solidFill>
                  <a:srgbClr val="FFFFFF"/>
                </a:solidFill>
                <a:effectLst>
                  <a:outerShdw dist="38100" dir="2700000" algn="tl" rotWithShape="0">
                    <a:srgbClr val="FF6699"/>
                  </a:outerShdw>
                </a:effectLst>
                <a:uLnTx/>
                <a:uFillTx/>
                <a:latin typeface="AR CENA" panose="02000000000000000000" pitchFamily="2" charset="0"/>
                <a:ea typeface="+mn-ea"/>
                <a:cs typeface="Times New Roman" pitchFamily="18" charset="0"/>
              </a:rPr>
              <a:t>respuesta </a:t>
            </a:r>
            <a:r>
              <a:rPr kumimoji="0" lang="es-PE" sz="3600" b="1" i="0" u="none" strike="noStrike" kern="10" cap="none" spc="0" normalizeH="0" baseline="0" noProof="0" dirty="0">
                <a:ln w="6600">
                  <a:solidFill>
                    <a:srgbClr val="FF6699"/>
                  </a:solidFill>
                  <a:prstDash val="solid"/>
                </a:ln>
                <a:solidFill>
                  <a:srgbClr val="FFFFFF"/>
                </a:solidFill>
                <a:effectLst>
                  <a:outerShdw dist="38100" dir="2700000" algn="tl" rotWithShape="0">
                    <a:srgbClr val="FF6699"/>
                  </a:outerShdw>
                </a:effectLst>
                <a:uLnTx/>
                <a:uFillTx/>
                <a:latin typeface="AR CENA" panose="02000000000000000000" pitchFamily="2" charset="0"/>
                <a:ea typeface="+mn-ea"/>
                <a:cs typeface="Times New Roman" pitchFamily="18" charset="0"/>
              </a:rPr>
              <a:t>de Jesús?</a:t>
            </a:r>
          </a:p>
        </p:txBody>
      </p:sp>
    </p:spTree>
    <p:extLst>
      <p:ext uri="{BB962C8B-B14F-4D97-AF65-F5344CB8AC3E}">
        <p14:creationId xmlns:p14="http://schemas.microsoft.com/office/powerpoint/2010/main" val="2599294464"/>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grpId="0" nodeType="afterEffect">
                                  <p:stCondLst>
                                    <p:cond delay="0"/>
                                  </p:stCondLst>
                                  <p:iterate type="wd">
                                    <p:tmPct val="10000"/>
                                  </p:iterate>
                                  <p:childTnLst>
                                    <p:set>
                                      <p:cBhvr>
                                        <p:cTn id="6" dur="1" fill="hold">
                                          <p:stCondLst>
                                            <p:cond delay="0"/>
                                          </p:stCondLst>
                                        </p:cTn>
                                        <p:tgtEl>
                                          <p:spTgt spid="347149"/>
                                        </p:tgtEl>
                                        <p:attrNameLst>
                                          <p:attrName>style.visibility</p:attrName>
                                        </p:attrNameLst>
                                      </p:cBhvr>
                                      <p:to>
                                        <p:strVal val="visible"/>
                                      </p:to>
                                    </p:set>
                                    <p:anim calcmode="lin" valueType="num">
                                      <p:cBhvr>
                                        <p:cTn id="7" dur="1750" fill="hold"/>
                                        <p:tgtEl>
                                          <p:spTgt spid="347149"/>
                                        </p:tgtEl>
                                        <p:attrNameLst>
                                          <p:attrName>ppt_w</p:attrName>
                                        </p:attrNameLst>
                                      </p:cBhvr>
                                      <p:tavLst>
                                        <p:tav tm="0">
                                          <p:val>
                                            <p:fltVal val="0"/>
                                          </p:val>
                                        </p:tav>
                                        <p:tav tm="100000">
                                          <p:val>
                                            <p:strVal val="#ppt_w"/>
                                          </p:val>
                                        </p:tav>
                                      </p:tavLst>
                                    </p:anim>
                                    <p:anim calcmode="lin" valueType="num">
                                      <p:cBhvr>
                                        <p:cTn id="8" dur="1750" fill="hold"/>
                                        <p:tgtEl>
                                          <p:spTgt spid="347149"/>
                                        </p:tgtEl>
                                        <p:attrNameLst>
                                          <p:attrName>ppt_h</p:attrName>
                                        </p:attrNameLst>
                                      </p:cBhvr>
                                      <p:tavLst>
                                        <p:tav tm="0">
                                          <p:val>
                                            <p:fltVal val="0"/>
                                          </p:val>
                                        </p:tav>
                                        <p:tav tm="100000">
                                          <p:val>
                                            <p:strVal val="#ppt_h"/>
                                          </p:val>
                                        </p:tav>
                                      </p:tavLst>
                                    </p:anim>
                                    <p:anim calcmode="lin" valueType="num">
                                      <p:cBhvr>
                                        <p:cTn id="9" dur="1750" fill="hold"/>
                                        <p:tgtEl>
                                          <p:spTgt spid="347149"/>
                                        </p:tgtEl>
                                        <p:attrNameLst>
                                          <p:attrName>ppt_x</p:attrName>
                                        </p:attrNameLst>
                                      </p:cBhvr>
                                      <p:tavLst>
                                        <p:tav tm="0">
                                          <p:val>
                                            <p:fltVal val="0.5"/>
                                          </p:val>
                                        </p:tav>
                                        <p:tav tm="100000">
                                          <p:val>
                                            <p:strVal val="#ppt_x"/>
                                          </p:val>
                                        </p:tav>
                                      </p:tavLst>
                                    </p:anim>
                                    <p:anim calcmode="lin" valueType="num">
                                      <p:cBhvr>
                                        <p:cTn id="10" dur="1750" fill="hold"/>
                                        <p:tgtEl>
                                          <p:spTgt spid="3471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4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76674" y="614172"/>
            <a:ext cx="7760580" cy="5629655"/>
          </a:xfrm>
          <a:prstGeom prst="rect">
            <a:avLst/>
          </a:prstGeom>
          <a:scene3d>
            <a:camera prst="orthographicFront"/>
            <a:lightRig rig="threePt" dir="t"/>
          </a:scene3d>
          <a:sp3d>
            <a:bevelT prst="convex"/>
          </a:sp3d>
        </p:spPr>
      </p:pic>
      <p:sp>
        <p:nvSpPr>
          <p:cNvPr id="9" name="8 CuadroTexto"/>
          <p:cNvSpPr txBox="1"/>
          <p:nvPr/>
        </p:nvSpPr>
        <p:spPr>
          <a:xfrm>
            <a:off x="7127776" y="638623"/>
            <a:ext cx="2016224" cy="4616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0" name="Rectangle 14"/>
          <p:cNvSpPr>
            <a:spLocks noChangeArrowheads="1"/>
          </p:cNvSpPr>
          <p:nvPr/>
        </p:nvSpPr>
        <p:spPr bwMode="auto">
          <a:xfrm>
            <a:off x="615037" y="3033940"/>
            <a:ext cx="7883853" cy="3062438"/>
          </a:xfrm>
          <a:prstGeom prst="rect">
            <a:avLst/>
          </a:prstGeom>
          <a:noFill/>
          <a:ln>
            <a:noFill/>
          </a:ln>
          <a:effectLst/>
          <a:extLst/>
        </p:spPr>
        <p:txBody>
          <a:bodyPr/>
          <a:lstStyle/>
          <a:p>
            <a:pPr marL="0" marR="0" lvl="1" indent="0" algn="ctr" defTabSz="914400" rtl="0" eaLnBrk="1" fontAlgn="base" latinLnBrk="0" hangingPunct="1">
              <a:lnSpc>
                <a:spcPct val="100000"/>
              </a:lnSpc>
              <a:spcBef>
                <a:spcPct val="20000"/>
              </a:spcBef>
              <a:spcAft>
                <a:spcPct val="0"/>
              </a:spcAft>
              <a:buClrTx/>
              <a:buSzTx/>
              <a:buFontTx/>
              <a:buNone/>
              <a:tabLst/>
              <a:defRPr/>
            </a:pPr>
            <a:r>
              <a:rPr kumimoji="0" lang="es-ES_tradnl"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Jesucristo </a:t>
            </a:r>
            <a:r>
              <a:rPr kumimoji="0" lang="es-ES_tradnl"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 manifiesta como el rey universal que, rodeado de gloria, enfrenta a cada uno con las actitudes que conforman su vida. </a:t>
            </a:r>
            <a:r>
              <a:rPr kumimoji="0" lang="es-ES_tradnl"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Jesucristo </a:t>
            </a:r>
            <a:r>
              <a:rPr kumimoji="0" lang="es-ES_tradnl"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se manifiesta también encarnado en cada ser humano que sufre necesidad. </a:t>
            </a:r>
            <a:r>
              <a:rPr kumimoji="0" lang="es-ES_tradnl"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r>
              <a:rPr kumimoji="0" lang="es-PE" sz="2400" b="0" i="1" u="none" strike="noStrike" kern="1200" cap="none" spc="0" normalizeH="0" baseline="0" noProof="0" dirty="0" smtClean="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La </a:t>
            </a:r>
            <a:r>
              <a:rPr kumimoji="0" lang="es-PE"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Palabra de Dios nos invita a salir de nuestro adormecimiento mirando al futuro, en el horizonte del juicio, y viviendo el presente, comprometidos con los hermanos más pequeños de Jesús.</a:t>
            </a:r>
            <a:endParaRPr kumimoji="0" lang="es-PE" sz="2400" b="0"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1" indent="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400" b="0" i="1"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endParaRPr>
          </a:p>
        </p:txBody>
      </p:sp>
      <p:sp>
        <p:nvSpPr>
          <p:cNvPr id="11" name="Rectangle 14"/>
          <p:cNvSpPr>
            <a:spLocks noChangeArrowheads="1"/>
          </p:cNvSpPr>
          <p:nvPr/>
        </p:nvSpPr>
        <p:spPr bwMode="auto">
          <a:xfrm>
            <a:off x="720811" y="2852936"/>
            <a:ext cx="6020819" cy="1152128"/>
          </a:xfrm>
          <a:prstGeom prst="rect">
            <a:avLst/>
          </a:prstGeom>
          <a:noFill/>
          <a:ln>
            <a:noFill/>
          </a:ln>
          <a:effectLst/>
          <a:extLst/>
        </p:spPr>
        <p:txBody>
          <a:bodyPr/>
          <a:lstStyle/>
          <a:p>
            <a:pPr marL="457200" marR="0" lvl="1" indent="0" algn="ctr" defTabSz="914400" rtl="0" eaLnBrk="1" fontAlgn="base" latinLnBrk="0" hangingPunct="1">
              <a:lnSpc>
                <a:spcPct val="100000"/>
              </a:lnSpc>
              <a:spcBef>
                <a:spcPct val="20000"/>
              </a:spcBef>
              <a:spcAft>
                <a:spcPct val="0"/>
              </a:spcAft>
              <a:buClrTx/>
              <a:buSzTx/>
              <a:buFontTx/>
              <a:buNone/>
              <a:tabLst/>
              <a:defRPr/>
            </a:pPr>
            <a:endParaRPr kumimoji="0" lang="es-ES" sz="2800" b="0" i="1" u="none" strike="noStrike" kern="1200" cap="none" spc="0" normalizeH="0" baseline="0" noProof="0" dirty="0">
              <a:ln>
                <a:noFill/>
              </a:ln>
              <a:solidFill>
                <a:srgbClr val="FFFF00"/>
              </a:solidFill>
              <a:effectLst>
                <a:outerShdw blurRad="38100" dist="38100" dir="2700000" algn="tl">
                  <a:srgbClr val="808080"/>
                </a:outerShdw>
              </a:effectLst>
              <a:uLnTx/>
              <a:uFillTx/>
              <a:latin typeface="Times New Roman" pitchFamily="18" charset="0"/>
              <a:ea typeface="+mn-ea"/>
              <a:cs typeface="Times New Roman" pitchFamily="18" charset="0"/>
            </a:endParaRPr>
          </a:p>
        </p:txBody>
      </p:sp>
      <p:sp>
        <p:nvSpPr>
          <p:cNvPr id="12" name="11 Rectángulo"/>
          <p:cNvSpPr/>
          <p:nvPr/>
        </p:nvSpPr>
        <p:spPr>
          <a:xfrm>
            <a:off x="711423" y="4365104"/>
            <a:ext cx="6236842" cy="400110"/>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000" b="0"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endParaRPr>
          </a:p>
        </p:txBody>
      </p:sp>
      <p:sp>
        <p:nvSpPr>
          <p:cNvPr id="13" name="AutoShape 2"/>
          <p:cNvSpPr>
            <a:spLocks noChangeArrowheads="1"/>
          </p:cNvSpPr>
          <p:nvPr/>
        </p:nvSpPr>
        <p:spPr bwMode="auto">
          <a:xfrm>
            <a:off x="761999" y="685800"/>
            <a:ext cx="3087189" cy="704850"/>
          </a:xfrm>
          <a:prstGeom prst="roundRect">
            <a:avLst>
              <a:gd name="adj" fmla="val 16667"/>
            </a:avLst>
          </a:prstGeom>
          <a:solidFill>
            <a:srgbClr val="FFC000"/>
          </a:solidFill>
          <a:ln w="5715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1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MEDITATIO</a:t>
            </a:r>
          </a:p>
          <a:p>
            <a:pPr marL="0" marR="0" lvl="0" indent="0" algn="ctr" defTabSz="914400" rtl="0" eaLnBrk="0" fontAlgn="base" latinLnBrk="0" hangingPunct="0">
              <a:lnSpc>
                <a:spcPct val="100000"/>
              </a:lnSpc>
              <a:spcBef>
                <a:spcPct val="0"/>
              </a:spcBef>
              <a:spcAft>
                <a:spcPts val="800"/>
              </a:spcAft>
              <a:buClrTx/>
              <a:buSzTx/>
              <a:buFontTx/>
              <a:buNone/>
              <a:tabLst/>
              <a:defRPr/>
            </a:pPr>
            <a:r>
              <a:rPr kumimoji="0" lang="es-PE" sz="1800" b="1"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ME dice el texto?</a:t>
            </a:r>
            <a:endParaRPr kumimoji="0" lang="es-PE" sz="3200" b="0" i="0" u="none" strike="noStrike" kern="1200" cap="none" spc="0" normalizeH="0" baseline="0" noProof="0" dirty="0">
              <a:ln>
                <a:noFill/>
              </a:ln>
              <a:solidFill>
                <a:srgbClr val="00206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2" name="Rectángulo 1"/>
          <p:cNvSpPr/>
          <p:nvPr/>
        </p:nvSpPr>
        <p:spPr>
          <a:xfrm>
            <a:off x="982055" y="1448339"/>
            <a:ext cx="1893467"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FFFFFF"/>
                </a:solidFill>
                <a:effectLst>
                  <a:glow rad="101600">
                    <a:srgbClr val="000000"/>
                  </a:glow>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Motivación:</a:t>
            </a:r>
            <a:endParaRPr kumimoji="0" lang="en-US" sz="2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5628541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by="(-#ppt_w*2)" calcmode="lin" valueType="num">
                                      <p:cBhvr rctx="PPT">
                                        <p:cTn id="7" dur="250" autoRev="1" fill="hold">
                                          <p:stCondLst>
                                            <p:cond delay="0"/>
                                          </p:stCondLst>
                                        </p:cTn>
                                        <p:tgtEl>
                                          <p:spTgt spid="10"/>
                                        </p:tgtEl>
                                        <p:attrNameLst>
                                          <p:attrName>ppt_w</p:attrName>
                                        </p:attrNameLst>
                                      </p:cBhvr>
                                    </p:anim>
                                    <p:anim by="(#ppt_w*0.50)" calcmode="lin" valueType="num">
                                      <p:cBhvr>
                                        <p:cTn id="8" dur="250" decel="50000" autoRev="1" fill="hold">
                                          <p:stCondLst>
                                            <p:cond delay="0"/>
                                          </p:stCondLst>
                                        </p:cTn>
                                        <p:tgtEl>
                                          <p:spTgt spid="10"/>
                                        </p:tgtEl>
                                        <p:attrNameLst>
                                          <p:attrName>ppt_x</p:attrName>
                                        </p:attrNameLst>
                                      </p:cBhvr>
                                    </p:anim>
                                    <p:anim from="(-#ppt_h/2)" to="(#ppt_y)" calcmode="lin" valueType="num">
                                      <p:cBhvr>
                                        <p:cTn id="9" dur="500" fill="hold">
                                          <p:stCondLst>
                                            <p:cond delay="0"/>
                                          </p:stCondLst>
                                        </p:cTn>
                                        <p:tgtEl>
                                          <p:spTgt spid="10"/>
                                        </p:tgtEl>
                                        <p:attrNameLst>
                                          <p:attrName>ppt_y</p:attrName>
                                        </p:attrNameLst>
                                      </p:cBhvr>
                                    </p:anim>
                                    <p:animRot by="21600000">
                                      <p:cBhvr>
                                        <p:cTn id="10" dur="500" fill="hold">
                                          <p:stCondLst>
                                            <p:cond delay="0"/>
                                          </p:stCondLst>
                                        </p:cTn>
                                        <p:tgtEl>
                                          <p:spTgt spid="10"/>
                                        </p:tgtEl>
                                        <p:attrNameLst>
                                          <p:attrName>r</p:attrName>
                                        </p:attrNameLst>
                                      </p:cBhvr>
                                    </p:animRot>
                                  </p:childTnLst>
                                </p:cTn>
                              </p:par>
                            </p:childTnLst>
                          </p:cTn>
                        </p:par>
                        <p:par>
                          <p:cTn id="11" fill="hold">
                            <p:stCondLst>
                              <p:cond delay="17400"/>
                            </p:stCondLst>
                            <p:childTnLst>
                              <p:par>
                                <p:cTn id="12" presetID="56" presetClass="entr" presetSubtype="0" fill="hold" grpId="0" nodeType="afterEffect" nodePh="1">
                                  <p:stCondLst>
                                    <p:cond delay="0"/>
                                  </p:stCondLst>
                                  <p:endCondLst>
                                    <p:cond evt="begin" delay="0">
                                      <p:tn val="12"/>
                                    </p:cond>
                                  </p:endCondLst>
                                  <p:iterate type="lt">
                                    <p:tmPct val="10000"/>
                                  </p:iterate>
                                  <p:childTnLst>
                                    <p:set>
                                      <p:cBhvr>
                                        <p:cTn id="13" dur="1" fill="hold">
                                          <p:stCondLst>
                                            <p:cond delay="0"/>
                                          </p:stCondLst>
                                        </p:cTn>
                                        <p:tgtEl>
                                          <p:spTgt spid="11"/>
                                        </p:tgtEl>
                                        <p:attrNameLst>
                                          <p:attrName>style.visibility</p:attrName>
                                        </p:attrNameLst>
                                      </p:cBhvr>
                                      <p:to>
                                        <p:strVal val="visible"/>
                                      </p:to>
                                    </p:set>
                                    <p:anim by="(-#ppt_w*2)" calcmode="lin" valueType="num">
                                      <p:cBhvr rctx="PPT">
                                        <p:cTn id="14" dur="250" autoRev="1" fill="hold">
                                          <p:stCondLst>
                                            <p:cond delay="0"/>
                                          </p:stCondLst>
                                        </p:cTn>
                                        <p:tgtEl>
                                          <p:spTgt spid="11"/>
                                        </p:tgtEl>
                                        <p:attrNameLst>
                                          <p:attrName>ppt_w</p:attrName>
                                        </p:attrNameLst>
                                      </p:cBhvr>
                                    </p:anim>
                                    <p:anim by="(#ppt_w*0.50)" calcmode="lin" valueType="num">
                                      <p:cBhvr>
                                        <p:cTn id="15" dur="250" decel="50000" autoRev="1" fill="hold">
                                          <p:stCondLst>
                                            <p:cond delay="0"/>
                                          </p:stCondLst>
                                        </p:cTn>
                                        <p:tgtEl>
                                          <p:spTgt spid="11"/>
                                        </p:tgtEl>
                                        <p:attrNameLst>
                                          <p:attrName>ppt_x</p:attrName>
                                        </p:attrNameLst>
                                      </p:cBhvr>
                                    </p:anim>
                                    <p:anim from="(-#ppt_h/2)" to="(#ppt_y)" calcmode="lin" valueType="num">
                                      <p:cBhvr>
                                        <p:cTn id="16" dur="500" fill="hold">
                                          <p:stCondLst>
                                            <p:cond delay="0"/>
                                          </p:stCondLst>
                                        </p:cTn>
                                        <p:tgtEl>
                                          <p:spTgt spid="11"/>
                                        </p:tgtEl>
                                        <p:attrNameLst>
                                          <p:attrName>ppt_y</p:attrName>
                                        </p:attrNameLst>
                                      </p:cBhvr>
                                    </p:anim>
                                    <p:animRot by="21600000">
                                      <p:cBhvr>
                                        <p:cTn id="17" dur="500" fill="hold">
                                          <p:stCondLst>
                                            <p:cond delay="0"/>
                                          </p:stCondLst>
                                        </p:cTn>
                                        <p:tgtEl>
                                          <p:spTgt spid="11"/>
                                        </p:tgtEl>
                                        <p:attrNameLst>
                                          <p:attrName>r</p:attrName>
                                        </p:attrNameLst>
                                      </p:cBhvr>
                                    </p:animRot>
                                  </p:childTnLst>
                                </p:cTn>
                              </p:par>
                            </p:childTnLst>
                          </p:cTn>
                        </p:par>
                        <p:par>
                          <p:cTn id="18" fill="hold">
                            <p:stCondLst>
                              <p:cond delay="17900"/>
                            </p:stCondLst>
                            <p:childTnLst>
                              <p:par>
                                <p:cTn id="19" presetID="56" presetClass="entr" presetSubtype="0" fill="hold" grpId="0" nodeType="afterEffect" nodePh="1">
                                  <p:stCondLst>
                                    <p:cond delay="0"/>
                                  </p:stCondLst>
                                  <p:endCondLst>
                                    <p:cond evt="begin" delay="0">
                                      <p:tn val="19"/>
                                    </p:cond>
                                  </p:endCondLst>
                                  <p:iterate type="lt">
                                    <p:tmPct val="10000"/>
                                  </p:iterate>
                                  <p:childTnLst>
                                    <p:set>
                                      <p:cBhvr>
                                        <p:cTn id="20" dur="1" fill="hold">
                                          <p:stCondLst>
                                            <p:cond delay="0"/>
                                          </p:stCondLst>
                                        </p:cTn>
                                        <p:tgtEl>
                                          <p:spTgt spid="12"/>
                                        </p:tgtEl>
                                        <p:attrNameLst>
                                          <p:attrName>style.visibility</p:attrName>
                                        </p:attrNameLst>
                                      </p:cBhvr>
                                      <p:to>
                                        <p:strVal val="visible"/>
                                      </p:to>
                                    </p:set>
                                    <p:anim by="(-#ppt_w*2)" calcmode="lin" valueType="num">
                                      <p:cBhvr rctx="PPT">
                                        <p:cTn id="21" dur="250" autoRev="1" fill="hold">
                                          <p:stCondLst>
                                            <p:cond delay="0"/>
                                          </p:stCondLst>
                                        </p:cTn>
                                        <p:tgtEl>
                                          <p:spTgt spid="12"/>
                                        </p:tgtEl>
                                        <p:attrNameLst>
                                          <p:attrName>ppt_w</p:attrName>
                                        </p:attrNameLst>
                                      </p:cBhvr>
                                    </p:anim>
                                    <p:anim by="(#ppt_w*0.50)" calcmode="lin" valueType="num">
                                      <p:cBhvr>
                                        <p:cTn id="22" dur="250" decel="50000" autoRev="1" fill="hold">
                                          <p:stCondLst>
                                            <p:cond delay="0"/>
                                          </p:stCondLst>
                                        </p:cTn>
                                        <p:tgtEl>
                                          <p:spTgt spid="12"/>
                                        </p:tgtEl>
                                        <p:attrNameLst>
                                          <p:attrName>ppt_x</p:attrName>
                                        </p:attrNameLst>
                                      </p:cBhvr>
                                    </p:anim>
                                    <p:anim from="(-#ppt_h/2)" to="(#ppt_y)" calcmode="lin" valueType="num">
                                      <p:cBhvr>
                                        <p:cTn id="23" dur="500" fill="hold">
                                          <p:stCondLst>
                                            <p:cond delay="0"/>
                                          </p:stCondLst>
                                        </p:cTn>
                                        <p:tgtEl>
                                          <p:spTgt spid="12"/>
                                        </p:tgtEl>
                                        <p:attrNameLst>
                                          <p:attrName>ppt_y</p:attrName>
                                        </p:attrNameLst>
                                      </p:cBhvr>
                                    </p:anim>
                                    <p:animRot by="21600000">
                                      <p:cBhvr>
                                        <p:cTn id="24"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val="0"/>
              </a:ext>
            </a:extLst>
          </a:blip>
          <a:srcRect/>
          <a:stretch/>
        </p:blipFill>
        <p:spPr>
          <a:xfrm>
            <a:off x="593206" y="678294"/>
            <a:ext cx="7942729" cy="5597000"/>
          </a:xfrm>
          <a:prstGeom prst="rect">
            <a:avLst/>
          </a:prstGeom>
        </p:spPr>
      </p:pic>
      <p:sp>
        <p:nvSpPr>
          <p:cNvPr id="10" name="Text Box 5"/>
          <p:cNvSpPr txBox="1">
            <a:spLocks noChangeArrowheads="1"/>
          </p:cNvSpPr>
          <p:nvPr/>
        </p:nvSpPr>
        <p:spPr bwMode="auto">
          <a:xfrm>
            <a:off x="2920250" y="3248706"/>
            <a:ext cx="3393143" cy="867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8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Rockwell Extra Bold" pitchFamily="18" charset="0"/>
                <a:ea typeface="+mn-ea"/>
                <a:cs typeface="Times New Roman" pitchFamily="18" charset="0"/>
              </a:rPr>
              <a:t>¿</a:t>
            </a:r>
            <a:r>
              <a:rPr kumimoji="0" lang="es-ES_tradnl" sz="2800" b="1" i="1" u="none" strike="noStrike" kern="1200" cap="none" spc="0" normalizeH="0" baseline="0" noProof="0" dirty="0">
                <a:ln w="6600">
                  <a:solidFill>
                    <a:sysClr val="windowText" lastClr="000000"/>
                  </a:solidFill>
                  <a:prstDash val="solid"/>
                </a:ln>
                <a:solidFill>
                  <a:srgbClr val="FFFFFF"/>
                </a:solidFill>
                <a:effectLst>
                  <a:outerShdw dist="38100" dir="2700000" algn="tl" rotWithShape="0">
                    <a:srgbClr val="FF6699"/>
                  </a:outerShdw>
                </a:effectLst>
                <a:uLnTx/>
                <a:uFillTx/>
                <a:latin typeface="Rockwell Extra Bold" pitchFamily="18" charset="0"/>
                <a:ea typeface="+mn-ea"/>
                <a:cs typeface="Times New Roman" pitchFamily="18" charset="0"/>
              </a:rPr>
              <a:t>Dónde </a:t>
            </a:r>
            <a:r>
              <a:rPr kumimoji="0" lang="es-ES_tradnl" sz="2800" b="1" i="1" u="none" strike="noStrike" kern="1200" cap="none" spc="0" normalizeH="0" baseline="0" noProof="0" dirty="0" smtClean="0">
                <a:ln w="6600">
                  <a:solidFill>
                    <a:sysClr val="windowText" lastClr="000000"/>
                  </a:solidFill>
                  <a:prstDash val="solid"/>
                </a:ln>
                <a:solidFill>
                  <a:srgbClr val="FFFFFF"/>
                </a:solidFill>
                <a:effectLst>
                  <a:outerShdw dist="38100" dir="2700000" algn="tl" rotWithShape="0">
                    <a:srgbClr val="FF6699"/>
                  </a:outerShdw>
                </a:effectLst>
                <a:uLnTx/>
                <a:uFillTx/>
                <a:latin typeface="Rockwell Extra Bold" pitchFamily="18" charset="0"/>
                <a:ea typeface="+mn-ea"/>
                <a:cs typeface="Times New Roman" pitchFamily="18" charset="0"/>
              </a:rPr>
              <a:t> reina  Jesús?                       </a:t>
            </a:r>
          </a:p>
        </p:txBody>
      </p:sp>
      <p:sp>
        <p:nvSpPr>
          <p:cNvPr id="445445" name="Text Box 5"/>
          <p:cNvSpPr txBox="1">
            <a:spLocks noChangeArrowheads="1"/>
          </p:cNvSpPr>
          <p:nvPr/>
        </p:nvSpPr>
        <p:spPr bwMode="auto">
          <a:xfrm>
            <a:off x="2805953" y="1452282"/>
            <a:ext cx="4114800" cy="14957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 “</a:t>
            </a: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Cuando lo hicieron </a:t>
            </a:r>
            <a:endPar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endParaRPr>
          </a:p>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con </a:t>
            </a: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uno de estos </a:t>
            </a: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           mis </a:t>
            </a:r>
            <a:r>
              <a:rPr kumimoji="0" lang="es-ES_tradnl" sz="2400" b="1"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hermanos más </a:t>
            </a:r>
            <a:r>
              <a:rPr kumimoji="0" lang="es-ES_tradnl" sz="2400" b="1" i="1"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rPr>
              <a:t>pequeños”</a:t>
            </a:r>
          </a:p>
        </p:txBody>
      </p:sp>
      <p:sp>
        <p:nvSpPr>
          <p:cNvPr id="12" name="Text Box 5"/>
          <p:cNvSpPr txBox="1">
            <a:spLocks noChangeArrowheads="1"/>
          </p:cNvSpPr>
          <p:nvPr/>
        </p:nvSpPr>
        <p:spPr bwMode="auto">
          <a:xfrm>
            <a:off x="2549195" y="4388573"/>
            <a:ext cx="4097675" cy="7571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400" b="1" i="1" u="none" strike="noStrike" kern="1200" cap="none" spc="0" normalizeH="0" baseline="0" noProof="0" dirty="0" smtClean="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a:t>
            </a:r>
            <a:r>
              <a:rPr kumimoji="0" lang="es-PE" sz="2400" b="1" i="1" u="none" strike="noStrike" kern="1200" cap="none" spc="0" normalizeH="0" baseline="0" noProof="0" dirty="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Desde dónde </a:t>
            </a:r>
            <a:r>
              <a:rPr kumimoji="0" lang="es-PE" sz="2400" b="1" i="1" u="none" strike="noStrike" kern="1200" cap="none" spc="0" normalizeH="0" baseline="0" noProof="0" dirty="0" smtClean="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reinaremos con </a:t>
            </a:r>
            <a:r>
              <a:rPr kumimoji="0" lang="es-PE" sz="2400" b="1" i="1" u="none" strike="noStrike" kern="1200" cap="none" spc="0" normalizeH="0" baseline="0" noProof="0" dirty="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él</a:t>
            </a:r>
            <a:r>
              <a:rPr kumimoji="0" lang="es-PE" sz="2400" b="1" i="1" u="none" strike="noStrike" kern="1200" cap="none" spc="0" normalizeH="0" baseline="0" noProof="0" dirty="0" smtClean="0">
                <a:ln w="6600">
                  <a:solidFill>
                    <a:sysClr val="windowText" lastClr="000000"/>
                  </a:solidFill>
                  <a:prstDash val="solid"/>
                </a:ln>
                <a:solidFill>
                  <a:srgbClr val="FFFF00"/>
                </a:solidFill>
                <a:effectLst>
                  <a:outerShdw dist="38100" dir="2700000" algn="tl" rotWithShape="0">
                    <a:srgbClr val="FF6699"/>
                  </a:outerShdw>
                </a:effectLst>
                <a:uLnTx/>
                <a:uFillTx/>
                <a:latin typeface="Rockwell Extra Bold" pitchFamily="18" charset="0"/>
                <a:ea typeface="+mn-ea"/>
                <a:cs typeface="Times New Roman" pitchFamily="18" charset="0"/>
              </a:rPr>
              <a:t>?.</a:t>
            </a:r>
            <a:endPar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Rockwell Extra Bold" pitchFamily="18" charset="0"/>
              <a:ea typeface="+mn-ea"/>
              <a:cs typeface="Times New Roman" pitchFamily="18" charset="0"/>
            </a:endParaRPr>
          </a:p>
        </p:txBody>
      </p:sp>
      <p:sp>
        <p:nvSpPr>
          <p:cNvPr id="445447" name="Text Box 7"/>
          <p:cNvSpPr txBox="1">
            <a:spLocks noChangeArrowheads="1"/>
          </p:cNvSpPr>
          <p:nvPr/>
        </p:nvSpPr>
        <p:spPr bwMode="auto">
          <a:xfrm rot="20752192">
            <a:off x="3660516" y="5226546"/>
            <a:ext cx="3816350" cy="424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ES_tradnl" sz="2400" b="1" i="0" u="none" strike="noStrike" kern="1200" cap="none" spc="50" normalizeH="0" baseline="0" noProof="0" dirty="0">
                <a:ln w="11430"/>
                <a:solidFill>
                  <a:srgbClr val="FFFF00"/>
                </a:solidFill>
                <a:effectLst>
                  <a:glow rad="101600">
                    <a:srgbClr val="000000">
                      <a:alpha val="60000"/>
                    </a:srgbClr>
                  </a:glow>
                  <a:outerShdw blurRad="76200" dist="50800" dir="5400000" algn="tl" rotWithShape="0">
                    <a:srgbClr val="000000">
                      <a:alpha val="65000"/>
                    </a:srgbClr>
                  </a:outerShdw>
                </a:effectLst>
                <a:uLnTx/>
                <a:uFillTx/>
                <a:latin typeface="Rockwell Extra Bold" pitchFamily="18" charset="0"/>
                <a:ea typeface="+mn-ea"/>
                <a:cs typeface="Times New Roman" pitchFamily="18" charset="0"/>
              </a:rPr>
              <a:t> </a:t>
            </a:r>
            <a:endParaRPr kumimoji="0" lang="es-ES" sz="2400" b="1" i="0" u="none" strike="noStrike" kern="1200" cap="none" spc="50" normalizeH="0" baseline="0" noProof="0" dirty="0">
              <a:ln w="11430"/>
              <a:solidFill>
                <a:srgbClr val="FFFF00"/>
              </a:solidFill>
              <a:effectLst>
                <a:glow rad="101600">
                  <a:srgbClr val="000000">
                    <a:alpha val="60000"/>
                  </a:srgbClr>
                </a:glow>
                <a:outerShdw blurRad="76200" dist="50800" dir="5400000" algn="tl" rotWithShape="0">
                  <a:srgbClr val="000000">
                    <a:alpha val="65000"/>
                  </a:srgbClr>
                </a:outerShdw>
              </a:effectLst>
              <a:uLnTx/>
              <a:uFillTx/>
              <a:latin typeface="Rockwell Extra Bold" pitchFamily="18" charset="0"/>
              <a:ea typeface="+mn-ea"/>
              <a:cs typeface="Times New Roman" pitchFamily="18" charset="0"/>
            </a:endParaRPr>
          </a:p>
        </p:txBody>
      </p:sp>
    </p:spTree>
    <p:extLst>
      <p:ext uri="{BB962C8B-B14F-4D97-AF65-F5344CB8AC3E}">
        <p14:creationId xmlns:p14="http://schemas.microsoft.com/office/powerpoint/2010/main" val="4077626122"/>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45447"/>
                                        </p:tgtEl>
                                        <p:attrNameLst>
                                          <p:attrName>style.visibility</p:attrName>
                                        </p:attrNameLst>
                                      </p:cBhvr>
                                      <p:to>
                                        <p:strVal val="visible"/>
                                      </p:to>
                                    </p:set>
                                    <p:anim by="(-#ppt_w*2)" calcmode="lin" valueType="num">
                                      <p:cBhvr rctx="PPT">
                                        <p:cTn id="7" dur="500" autoRev="1" fill="hold">
                                          <p:stCondLst>
                                            <p:cond delay="0"/>
                                          </p:stCondLst>
                                        </p:cTn>
                                        <p:tgtEl>
                                          <p:spTgt spid="445447"/>
                                        </p:tgtEl>
                                        <p:attrNameLst>
                                          <p:attrName>ppt_w</p:attrName>
                                        </p:attrNameLst>
                                      </p:cBhvr>
                                    </p:anim>
                                    <p:anim by="(#ppt_w*0.50)" calcmode="lin" valueType="num">
                                      <p:cBhvr>
                                        <p:cTn id="8" dur="500" decel="50000" autoRev="1" fill="hold">
                                          <p:stCondLst>
                                            <p:cond delay="0"/>
                                          </p:stCondLst>
                                        </p:cTn>
                                        <p:tgtEl>
                                          <p:spTgt spid="445447"/>
                                        </p:tgtEl>
                                        <p:attrNameLst>
                                          <p:attrName>ppt_x</p:attrName>
                                        </p:attrNameLst>
                                      </p:cBhvr>
                                    </p:anim>
                                    <p:anim from="(-#ppt_h/2)" to="(#ppt_y)" calcmode="lin" valueType="num">
                                      <p:cBhvr>
                                        <p:cTn id="9" dur="1000" fill="hold">
                                          <p:stCondLst>
                                            <p:cond delay="0"/>
                                          </p:stCondLst>
                                        </p:cTn>
                                        <p:tgtEl>
                                          <p:spTgt spid="445447"/>
                                        </p:tgtEl>
                                        <p:attrNameLst>
                                          <p:attrName>ppt_y</p:attrName>
                                        </p:attrNameLst>
                                      </p:cBhvr>
                                    </p:anim>
                                    <p:animRot by="21600000">
                                      <p:cBhvr>
                                        <p:cTn id="10" dur="1000" fill="hold">
                                          <p:stCondLst>
                                            <p:cond delay="0"/>
                                          </p:stCondLst>
                                        </p:cTn>
                                        <p:tgtEl>
                                          <p:spTgt spid="445447"/>
                                        </p:tgtEl>
                                        <p:attrNameLst>
                                          <p:attrName>r</p:attrName>
                                        </p:attrNameLst>
                                      </p:cBhvr>
                                    </p:animRot>
                                  </p:childTnLst>
                                </p:cTn>
                              </p:par>
                            </p:childTnLst>
                          </p:cTn>
                        </p:par>
                        <p:par>
                          <p:cTn id="11" fill="hold">
                            <p:stCondLst>
                              <p:cond delay="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45445"/>
                                        </p:tgtEl>
                                        <p:attrNameLst>
                                          <p:attrName>style.visibility</p:attrName>
                                        </p:attrNameLst>
                                      </p:cBhvr>
                                      <p:to>
                                        <p:strVal val="visible"/>
                                      </p:to>
                                    </p:set>
                                    <p:anim by="(-#ppt_w*2)" calcmode="lin" valueType="num">
                                      <p:cBhvr rctx="PPT">
                                        <p:cTn id="14" dur="250" autoRev="1" fill="hold">
                                          <p:stCondLst>
                                            <p:cond delay="0"/>
                                          </p:stCondLst>
                                        </p:cTn>
                                        <p:tgtEl>
                                          <p:spTgt spid="445445"/>
                                        </p:tgtEl>
                                        <p:attrNameLst>
                                          <p:attrName>ppt_w</p:attrName>
                                        </p:attrNameLst>
                                      </p:cBhvr>
                                    </p:anim>
                                    <p:anim by="(#ppt_w*0.50)" calcmode="lin" valueType="num">
                                      <p:cBhvr>
                                        <p:cTn id="15" dur="250" decel="50000" autoRev="1" fill="hold">
                                          <p:stCondLst>
                                            <p:cond delay="0"/>
                                          </p:stCondLst>
                                        </p:cTn>
                                        <p:tgtEl>
                                          <p:spTgt spid="445445"/>
                                        </p:tgtEl>
                                        <p:attrNameLst>
                                          <p:attrName>ppt_x</p:attrName>
                                        </p:attrNameLst>
                                      </p:cBhvr>
                                    </p:anim>
                                    <p:anim from="(-#ppt_h/2)" to="(#ppt_y)" calcmode="lin" valueType="num">
                                      <p:cBhvr>
                                        <p:cTn id="16" dur="500" fill="hold">
                                          <p:stCondLst>
                                            <p:cond delay="0"/>
                                          </p:stCondLst>
                                        </p:cTn>
                                        <p:tgtEl>
                                          <p:spTgt spid="445445"/>
                                        </p:tgtEl>
                                        <p:attrNameLst>
                                          <p:attrName>ppt_y</p:attrName>
                                        </p:attrNameLst>
                                      </p:cBhvr>
                                    </p:anim>
                                    <p:animRot by="21600000">
                                      <p:cBhvr>
                                        <p:cTn id="17" dur="500" fill="hold">
                                          <p:stCondLst>
                                            <p:cond delay="0"/>
                                          </p:stCondLst>
                                        </p:cTn>
                                        <p:tgtEl>
                                          <p:spTgt spid="445445"/>
                                        </p:tgtEl>
                                        <p:attrNameLst>
                                          <p:attrName>r</p:attrName>
                                        </p:attrNameLst>
                                      </p:cBhvr>
                                    </p:animRot>
                                  </p:childTnLst>
                                </p:cTn>
                              </p:par>
                            </p:childTnLst>
                          </p:cTn>
                        </p:par>
                        <p:par>
                          <p:cTn id="18" fill="hold">
                            <p:stCondLst>
                              <p:cond delay="4050"/>
                            </p:stCondLst>
                            <p:childTnLst>
                              <p:par>
                                <p:cTn id="19" presetID="56" presetClass="entr" presetSubtype="0" fill="hold" grpId="0" nodeType="afterEffect">
                                  <p:stCondLst>
                                    <p:cond delay="0"/>
                                  </p:stCondLst>
                                  <p:iterate type="lt">
                                    <p:tmPct val="10000"/>
                                  </p:iterate>
                                  <p:childTnLst>
                                    <p:set>
                                      <p:cBhvr>
                                        <p:cTn id="20" dur="1" fill="hold">
                                          <p:stCondLst>
                                            <p:cond delay="0"/>
                                          </p:stCondLst>
                                        </p:cTn>
                                        <p:tgtEl>
                                          <p:spTgt spid="10"/>
                                        </p:tgtEl>
                                        <p:attrNameLst>
                                          <p:attrName>style.visibility</p:attrName>
                                        </p:attrNameLst>
                                      </p:cBhvr>
                                      <p:to>
                                        <p:strVal val="visible"/>
                                      </p:to>
                                    </p:set>
                                    <p:anim by="(-#ppt_w*2)" calcmode="lin" valueType="num">
                                      <p:cBhvr rctx="PPT">
                                        <p:cTn id="21" dur="250" autoRev="1" fill="hold">
                                          <p:stCondLst>
                                            <p:cond delay="0"/>
                                          </p:stCondLst>
                                        </p:cTn>
                                        <p:tgtEl>
                                          <p:spTgt spid="10"/>
                                        </p:tgtEl>
                                        <p:attrNameLst>
                                          <p:attrName>ppt_w</p:attrName>
                                        </p:attrNameLst>
                                      </p:cBhvr>
                                    </p:anim>
                                    <p:anim by="(#ppt_w*0.50)" calcmode="lin" valueType="num">
                                      <p:cBhvr>
                                        <p:cTn id="22" dur="250" decel="50000" autoRev="1" fill="hold">
                                          <p:stCondLst>
                                            <p:cond delay="0"/>
                                          </p:stCondLst>
                                        </p:cTn>
                                        <p:tgtEl>
                                          <p:spTgt spid="10"/>
                                        </p:tgtEl>
                                        <p:attrNameLst>
                                          <p:attrName>ppt_x</p:attrName>
                                        </p:attrNameLst>
                                      </p:cBhvr>
                                    </p:anim>
                                    <p:anim from="(-#ppt_h/2)" to="(#ppt_y)" calcmode="lin" valueType="num">
                                      <p:cBhvr>
                                        <p:cTn id="23" dur="500" fill="hold">
                                          <p:stCondLst>
                                            <p:cond delay="0"/>
                                          </p:stCondLst>
                                        </p:cTn>
                                        <p:tgtEl>
                                          <p:spTgt spid="10"/>
                                        </p:tgtEl>
                                        <p:attrNameLst>
                                          <p:attrName>ppt_y</p:attrName>
                                        </p:attrNameLst>
                                      </p:cBhvr>
                                    </p:anim>
                                    <p:animRot by="21600000">
                                      <p:cBhvr>
                                        <p:cTn id="24" dur="500" fill="hold">
                                          <p:stCondLst>
                                            <p:cond delay="0"/>
                                          </p:stCondLst>
                                        </p:cTn>
                                        <p:tgtEl>
                                          <p:spTgt spid="10"/>
                                        </p:tgtEl>
                                        <p:attrNameLst>
                                          <p:attrName>r</p:attrName>
                                        </p:attrNameLst>
                                      </p:cBhvr>
                                    </p:animRot>
                                  </p:childTnLst>
                                </p:cTn>
                              </p:par>
                            </p:childTnLst>
                          </p:cTn>
                        </p:par>
                        <p:par>
                          <p:cTn id="25" fill="hold">
                            <p:stCondLst>
                              <p:cond delay="535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12"/>
                                        </p:tgtEl>
                                        <p:attrNameLst>
                                          <p:attrName>style.visibility</p:attrName>
                                        </p:attrNameLst>
                                      </p:cBhvr>
                                      <p:to>
                                        <p:strVal val="visible"/>
                                      </p:to>
                                    </p:set>
                                    <p:anim by="(-#ppt_w*2)" calcmode="lin" valueType="num">
                                      <p:cBhvr rctx="PPT">
                                        <p:cTn id="28" dur="250" autoRev="1" fill="hold">
                                          <p:stCondLst>
                                            <p:cond delay="0"/>
                                          </p:stCondLst>
                                        </p:cTn>
                                        <p:tgtEl>
                                          <p:spTgt spid="12"/>
                                        </p:tgtEl>
                                        <p:attrNameLst>
                                          <p:attrName>ppt_w</p:attrName>
                                        </p:attrNameLst>
                                      </p:cBhvr>
                                    </p:anim>
                                    <p:anim by="(#ppt_w*0.50)" calcmode="lin" valueType="num">
                                      <p:cBhvr>
                                        <p:cTn id="29" dur="250" decel="50000" autoRev="1" fill="hold">
                                          <p:stCondLst>
                                            <p:cond delay="0"/>
                                          </p:stCondLst>
                                        </p:cTn>
                                        <p:tgtEl>
                                          <p:spTgt spid="12"/>
                                        </p:tgtEl>
                                        <p:attrNameLst>
                                          <p:attrName>ppt_x</p:attrName>
                                        </p:attrNameLst>
                                      </p:cBhvr>
                                    </p:anim>
                                    <p:anim from="(-#ppt_h/2)" to="(#ppt_y)" calcmode="lin" valueType="num">
                                      <p:cBhvr>
                                        <p:cTn id="30" dur="500" fill="hold">
                                          <p:stCondLst>
                                            <p:cond delay="0"/>
                                          </p:stCondLst>
                                        </p:cTn>
                                        <p:tgtEl>
                                          <p:spTgt spid="12"/>
                                        </p:tgtEl>
                                        <p:attrNameLst>
                                          <p:attrName>ppt_y</p:attrName>
                                        </p:attrNameLst>
                                      </p:cBhvr>
                                    </p:anim>
                                    <p:animRot by="21600000">
                                      <p:cBhvr>
                                        <p:cTn id="31" dur="500" fill="hold">
                                          <p:stCondLst>
                                            <p:cond delay="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45445" grpId="0"/>
      <p:bldP spid="12" grpId="0"/>
      <p:bldP spid="44544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86722" y="699055"/>
            <a:ext cx="7865095" cy="5544991"/>
          </a:xfrm>
          <a:prstGeom prst="rect">
            <a:avLst/>
          </a:prstGeom>
          <a:scene3d>
            <a:camera prst="orthographicFront"/>
            <a:lightRig rig="threePt" dir="t"/>
          </a:scene3d>
          <a:sp3d>
            <a:bevelT prst="convex"/>
          </a:sp3d>
        </p:spPr>
      </p:pic>
      <p:sp>
        <p:nvSpPr>
          <p:cNvPr id="446469" name="Text Box 5"/>
          <p:cNvSpPr txBox="1">
            <a:spLocks noChangeArrowheads="1"/>
          </p:cNvSpPr>
          <p:nvPr/>
        </p:nvSpPr>
        <p:spPr bwMode="auto">
          <a:xfrm>
            <a:off x="669303" y="595789"/>
            <a:ext cx="7865096" cy="1471172"/>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457200" marR="0" lvl="0" indent="-45720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s-ES_tradnl" sz="2800" b="1" i="1"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a:t>
            </a:r>
            <a:r>
              <a:rPr kumimoji="0" lang="es-ES_tradnl" sz="28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Cuándo te vimos hambriento </a:t>
            </a:r>
            <a:r>
              <a:rPr kumimoji="0" lang="es-ES_tradnl" sz="2800" b="1" i="1"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o</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1"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sediento</a:t>
            </a:r>
            <a:r>
              <a:rPr kumimoji="0" lang="es-ES_tradnl" sz="28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 forastero </a:t>
            </a:r>
            <a:r>
              <a:rPr kumimoji="0" lang="es-ES_tradnl" sz="2800" b="1" i="1"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o desnudo</a:t>
            </a:r>
            <a:r>
              <a:rPr kumimoji="0" lang="es-ES_tradnl" sz="28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 </a:t>
            </a:r>
            <a:r>
              <a:rPr kumimoji="0" lang="es-ES_tradnl" sz="2800" b="1" i="1"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enfermo</a:t>
            </a:r>
            <a:r>
              <a:rPr kumimoji="0" lang="es-ES_tradnl" sz="2800" b="1" i="1" u="none" strike="noStrike" kern="1200" cap="none" spc="0" normalizeH="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 </a:t>
            </a:r>
            <a:r>
              <a:rPr kumimoji="0" lang="es-ES_tradnl" sz="2800" b="1" i="1" u="none" strike="noStrike" kern="1200" cap="none" spc="0" normalizeH="0" baseline="0" noProof="0" dirty="0" smtClean="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rPr>
              <a:t>en la cárcel?</a:t>
            </a:r>
            <a:endPar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endParaRPr>
          </a:p>
        </p:txBody>
      </p:sp>
      <p:sp>
        <p:nvSpPr>
          <p:cNvPr id="9" name="Text Box 5"/>
          <p:cNvSpPr txBox="1">
            <a:spLocks noChangeArrowheads="1"/>
          </p:cNvSpPr>
          <p:nvPr/>
        </p:nvSpPr>
        <p:spPr bwMode="auto">
          <a:xfrm>
            <a:off x="3594846" y="4267275"/>
            <a:ext cx="4814047" cy="1557349"/>
          </a:xfrm>
          <a:prstGeom prst="rect">
            <a:avLst/>
          </a:prstGeom>
          <a:noFill/>
          <a:ln>
            <a:noFill/>
          </a:ln>
          <a:effectLs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a:t>
            </a:r>
            <a:r>
              <a:rPr kumimoji="0" lang="es-ES_tradnl" sz="2800" b="1"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cómo nos </a:t>
            </a: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compromete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HOY </a:t>
            </a:r>
            <a:r>
              <a:rPr kumimoji="0" lang="es-ES_tradnl" sz="2800" b="1"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el </a:t>
            </a: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evangelio </a:t>
            </a: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que </a:t>
            </a:r>
            <a:r>
              <a:rPr kumimoji="0" lang="es-ES_tradnl" sz="2800" b="1" i="0" u="none" strike="noStrike" kern="1200" cap="none" spc="0" normalizeH="0" baseline="0" noProof="0" dirty="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hemos </a:t>
            </a:r>
            <a:r>
              <a:rPr kumimoji="0" lang="es-ES_tradnl" sz="2800" b="1" i="0" u="none" strike="noStrike" kern="1200" cap="none" spc="0" normalizeH="0" baseline="0" noProof="0" dirty="0" smtClean="0">
                <a:ln>
                  <a:noFill/>
                </a:ln>
                <a:solidFill>
                  <a:srgbClr val="FFFF00"/>
                </a:solidFill>
                <a:effectLst>
                  <a:glow rad="101600">
                    <a:srgbClr val="800000">
                      <a:alpha val="60000"/>
                    </a:srgbClr>
                  </a:glow>
                  <a:outerShdw blurRad="38100" dist="38100" dir="2700000" algn="tl">
                    <a:srgbClr val="000000">
                      <a:alpha val="43137"/>
                    </a:srgbClr>
                  </a:outerShdw>
                </a:effectLst>
                <a:uLnTx/>
                <a:uFillTx/>
                <a:latin typeface="Lucida Sans" pitchFamily="34" charset="0"/>
                <a:ea typeface="+mn-ea"/>
                <a:cs typeface="Times New Roman" pitchFamily="18" charset="0"/>
              </a:rPr>
              <a:t>leído?.</a:t>
            </a:r>
            <a:endParaRPr kumimoji="0" lang="es-ES" sz="2800" b="1" i="0" u="none" strike="noStrike" kern="1200" cap="none" spc="0" normalizeH="0" baseline="0" noProof="0" dirty="0">
              <a:ln>
                <a:noFill/>
              </a:ln>
              <a:solidFill>
                <a:srgbClr val="FFFF00"/>
              </a:solidFill>
              <a:effectLst>
                <a:glow rad="101600">
                  <a:srgbClr val="000000">
                    <a:satMod val="175000"/>
                    <a:alpha val="40000"/>
                  </a:srgbClr>
                </a:glow>
              </a:effectLst>
              <a:uLnTx/>
              <a:uFillTx/>
              <a:latin typeface="Lucida Sans" pitchFamily="34" charset="0"/>
              <a:ea typeface="+mn-ea"/>
              <a:cs typeface="Times New Roman" pitchFamily="18" charset="0"/>
            </a:endParaRPr>
          </a:p>
        </p:txBody>
      </p:sp>
    </p:spTree>
    <p:extLst>
      <p:ext uri="{BB962C8B-B14F-4D97-AF65-F5344CB8AC3E}">
        <p14:creationId xmlns:p14="http://schemas.microsoft.com/office/powerpoint/2010/main" val="2903749354"/>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446469"/>
                                        </p:tgtEl>
                                        <p:attrNameLst>
                                          <p:attrName>style.visibility</p:attrName>
                                        </p:attrNameLst>
                                      </p:cBhvr>
                                      <p:to>
                                        <p:strVal val="visible"/>
                                      </p:to>
                                    </p:set>
                                    <p:animEffect transition="in" filter="fade">
                                      <p:cBhvr>
                                        <p:cTn id="7" dur="750"/>
                                        <p:tgtEl>
                                          <p:spTgt spid="446469"/>
                                        </p:tgtEl>
                                      </p:cBhvr>
                                    </p:animEffect>
                                    <p:anim calcmode="lin" valueType="num">
                                      <p:cBhvr>
                                        <p:cTn id="8" dur="750" fill="hold"/>
                                        <p:tgtEl>
                                          <p:spTgt spid="446469"/>
                                        </p:tgtEl>
                                        <p:attrNameLst>
                                          <p:attrName>ppt_x</p:attrName>
                                        </p:attrNameLst>
                                      </p:cBhvr>
                                      <p:tavLst>
                                        <p:tav tm="0">
                                          <p:val>
                                            <p:strVal val="#ppt_x-.1"/>
                                          </p:val>
                                        </p:tav>
                                        <p:tav tm="100000">
                                          <p:val>
                                            <p:strVal val="#ppt_x"/>
                                          </p:val>
                                        </p:tav>
                                      </p:tavLst>
                                    </p:anim>
                                    <p:anim calcmode="lin" valueType="num">
                                      <p:cBhvr>
                                        <p:cTn id="9" dur="750" fill="hold"/>
                                        <p:tgtEl>
                                          <p:spTgt spid="446469"/>
                                        </p:tgtEl>
                                        <p:attrNameLst>
                                          <p:attrName>ppt_y</p:attrName>
                                        </p:attrNameLst>
                                      </p:cBhvr>
                                      <p:tavLst>
                                        <p:tav tm="0">
                                          <p:val>
                                            <p:strVal val="#ppt_y"/>
                                          </p:val>
                                        </p:tav>
                                        <p:tav tm="100000">
                                          <p:val>
                                            <p:strVal val="#ppt_y"/>
                                          </p:val>
                                        </p:tav>
                                      </p:tavLst>
                                    </p:anim>
                                  </p:childTnLst>
                                </p:cTn>
                              </p:par>
                            </p:childTnLst>
                          </p:cTn>
                        </p:par>
                        <p:par>
                          <p:cTn id="10" fill="hold">
                            <p:stCondLst>
                              <p:cond delay="5925"/>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1"/>
                                          </p:val>
                                        </p:tav>
                                        <p:tav tm="100000">
                                          <p:val>
                                            <p:strVal val="#ppt_x"/>
                                          </p:val>
                                        </p:tav>
                                      </p:tavLst>
                                    </p:anim>
                                    <p:anim calcmode="lin" valueType="num">
                                      <p:cBhvr>
                                        <p:cTn id="15" dur="75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9"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46465" y="668383"/>
            <a:ext cx="7826973" cy="5593080"/>
          </a:xfrm>
          <a:prstGeom prst="rect">
            <a:avLst/>
          </a:prstGeom>
        </p:spPr>
      </p:pic>
      <p:sp>
        <p:nvSpPr>
          <p:cNvPr id="7" name="Rectangle 5"/>
          <p:cNvSpPr>
            <a:spLocks noChangeArrowheads="1"/>
          </p:cNvSpPr>
          <p:nvPr/>
        </p:nvSpPr>
        <p:spPr bwMode="auto">
          <a:xfrm>
            <a:off x="646466" y="582369"/>
            <a:ext cx="7826973" cy="4144607"/>
          </a:xfrm>
          <a:prstGeom prst="rect">
            <a:avLst/>
          </a:prstGeom>
          <a:noFill/>
          <a:ln>
            <a:noFill/>
          </a:ln>
          <a:effectLst/>
          <a:extLst/>
        </p:spPr>
        <p:txBody>
          <a:bodyPr/>
          <a:lstStyle/>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s-ES_tradnl" sz="32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  Miremos </a:t>
            </a:r>
            <a:r>
              <a:rPr kumimoji="0" lang="es-ES_tradnl" sz="32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nuestra comunidad</a:t>
            </a:r>
            <a:r>
              <a:rPr kumimoji="0" lang="es-ES_tradnl" sz="32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 </a:t>
            </a:r>
            <a:r>
              <a:rPr kumimoji="0" lang="es-ES_tradnl" sz="24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t</a:t>
            </a:r>
            <a:r>
              <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enemos gestos de solidaridad y de  </a:t>
            </a: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lang="es-ES_tradnl" sz="2800" b="1" dirty="0">
              <a:solidFill>
                <a:srgbClr val="FFFFFF"/>
              </a:solidFill>
              <a:effectLst>
                <a:glow rad="101600">
                  <a:srgbClr val="FF0000">
                    <a:alpha val="60000"/>
                  </a:srgbClr>
                </a:glow>
                <a:outerShdw blurRad="50800" dist="38100" dir="10800000" algn="r" rotWithShape="0">
                  <a:prstClr val="black"/>
                </a:outerShdw>
              </a:effectLst>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ES_tradnl"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rPr>
              <a:t>amor concretos para los miembros sufrientes de la Iglesia?</a:t>
            </a:r>
            <a:endParaRPr kumimoji="0" lang="es-ES" sz="2800" b="1" i="0" u="none" strike="noStrike" kern="1200" cap="none" spc="0" normalizeH="0" baseline="0" noProof="0" dirty="0" smtClean="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Tx/>
              <a:buSzTx/>
              <a:buFontTx/>
              <a:buNone/>
              <a:tabLst/>
              <a:defRPr/>
            </a:pPr>
            <a:endParaRPr kumimoji="0" lang="es-ES" sz="32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Lucida Sans" panose="020B0602030504020204" pitchFamily="34" charset="0"/>
              <a:cs typeface="Times New Roman" pitchFamily="18" charset="0"/>
            </a:endParaRPr>
          </a:p>
        </p:txBody>
      </p:sp>
      <p:sp>
        <p:nvSpPr>
          <p:cNvPr id="4" name="Rectangle 5"/>
          <p:cNvSpPr>
            <a:spLocks noChangeArrowheads="1"/>
          </p:cNvSpPr>
          <p:nvPr/>
        </p:nvSpPr>
        <p:spPr bwMode="auto">
          <a:xfrm>
            <a:off x="189886" y="3735802"/>
            <a:ext cx="3789686" cy="2587726"/>
          </a:xfrm>
          <a:prstGeom prst="rect">
            <a:avLst/>
          </a:prstGeom>
          <a:noFill/>
          <a:ln>
            <a:noFill/>
          </a:ln>
          <a:effectLst/>
          <a:extLst/>
        </p:spPr>
        <p:txBody>
          <a:bodyPr/>
          <a:lstStyle/>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s-ES_tradnl" sz="28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Script MT Bold" panose="03040602040607080904" pitchFamily="66" charset="0"/>
                <a:ea typeface="+mn-ea"/>
                <a:cs typeface="Times New Roman" pitchFamily="18" charset="0"/>
              </a:rPr>
              <a:t>   </a:t>
            </a:r>
            <a:endParaRPr kumimoji="0" lang="es-ES" sz="2800" b="1" i="0" u="none" strike="noStrike" kern="1200" cap="none" spc="0" normalizeH="0" baseline="0" noProof="0" dirty="0">
              <a:ln>
                <a:noFill/>
              </a:ln>
              <a:solidFill>
                <a:srgbClr val="FFFFFF"/>
              </a:solidFill>
              <a:effectLst>
                <a:glow rad="101600">
                  <a:srgbClr val="FF0000">
                    <a:alpha val="60000"/>
                  </a:srgbClr>
                </a:glow>
                <a:outerShdw blurRad="50800" dist="38100" dir="10800000" algn="r" rotWithShape="0">
                  <a:prstClr val="black"/>
                </a:outerShdw>
              </a:effectLst>
              <a:uLnTx/>
              <a:uFillTx/>
              <a:latin typeface="Script MT Bold" panose="03040602040607080904" pitchFamily="66" charset="0"/>
              <a:ea typeface="+mn-ea"/>
              <a:cs typeface="Times New Roman" pitchFamily="18" charset="0"/>
            </a:endParaRPr>
          </a:p>
        </p:txBody>
      </p:sp>
    </p:spTree>
    <p:extLst>
      <p:ext uri="{BB962C8B-B14F-4D97-AF65-F5344CB8AC3E}">
        <p14:creationId xmlns:p14="http://schemas.microsoft.com/office/powerpoint/2010/main" val="1237035149"/>
      </p:ext>
    </p:extLst>
  </p:cSld>
  <p:clrMapOvr>
    <a:masterClrMapping/>
  </p:clrMapOvr>
  <mc:AlternateContent xmlns:mc="http://schemas.openxmlformats.org/markup-compatibility/2006" xmlns:p14="http://schemas.microsoft.com/office/powerpoint/2010/main">
    <mc:Choice Requires="p14">
      <p:transition spd="slow" p14:dur="1250">
        <p14:switch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by="(-#ppt_w*2)" calcmode="lin" valueType="num">
                                      <p:cBhvr rctx="PPT">
                                        <p:cTn id="14" dur="500" autoRev="1" fill="hold">
                                          <p:stCondLst>
                                            <p:cond delay="0"/>
                                          </p:stCondLst>
                                        </p:cTn>
                                        <p:tgtEl>
                                          <p:spTgt spid="7"/>
                                        </p:tgtEl>
                                        <p:attrNameLst>
                                          <p:attrName>ppt_w</p:attrName>
                                        </p:attrNameLst>
                                      </p:cBhvr>
                                    </p:anim>
                                    <p:anim by="(#ppt_w*0.50)" calcmode="lin" valueType="num">
                                      <p:cBhvr>
                                        <p:cTn id="15" dur="500" decel="50000" autoRev="1" fill="hold">
                                          <p:stCondLst>
                                            <p:cond delay="0"/>
                                          </p:stCondLst>
                                        </p:cTn>
                                        <p:tgtEl>
                                          <p:spTgt spid="7"/>
                                        </p:tgtEl>
                                        <p:attrNameLst>
                                          <p:attrName>ppt_x</p:attrName>
                                        </p:attrNameLst>
                                      </p:cBhvr>
                                    </p:anim>
                                    <p:anim from="(-#ppt_h/2)" to="(#ppt_y)" calcmode="lin" valueType="num">
                                      <p:cBhvr>
                                        <p:cTn id="16" dur="1000" fill="hold">
                                          <p:stCondLst>
                                            <p:cond delay="0"/>
                                          </p:stCondLst>
                                        </p:cTn>
                                        <p:tgtEl>
                                          <p:spTgt spid="7"/>
                                        </p:tgtEl>
                                        <p:attrNameLst>
                                          <p:attrName>ppt_y</p:attrName>
                                        </p:attrNameLst>
                                      </p:cBhvr>
                                    </p:anim>
                                    <p:animRot by="21600000">
                                      <p:cBhvr>
                                        <p:cTn id="17" dur="1000" fill="hold">
                                          <p:stCondLst>
                                            <p:cond delay="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Free Biblia PNG with Transparent Backgrou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05" y="663413"/>
            <a:ext cx="7758187" cy="5522234"/>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6"/>
          <p:cNvSpPr>
            <a:spLocks noChangeArrowheads="1"/>
          </p:cNvSpPr>
          <p:nvPr/>
        </p:nvSpPr>
        <p:spPr bwMode="auto">
          <a:xfrm>
            <a:off x="736805" y="2257679"/>
            <a:ext cx="7758187" cy="2021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s-PE" sz="2000" b="1" i="1" u="none" strike="noStrike" kern="1200" cap="none" spc="0" normalizeH="0" baseline="0" noProof="0" dirty="0" smtClean="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Motivación</a:t>
            </a:r>
            <a:r>
              <a:rPr kumimoji="0" lang="es-PE" sz="2000" b="1" i="1" u="none" strike="noStrike" kern="1200" cap="none" spc="0" normalizeH="0" baseline="0" noProof="0" dirty="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a:t>
            </a:r>
            <a:r>
              <a:rPr kumimoji="0" lang="es-PE" sz="2000" b="1"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La Palabra de Dios ha iluminado nuestra esperanza y nos ha estimulado a vivir comprometidos con los más necesitados. Le pedimos al Señor de nuestras vidas que grabe en nosotros su imagen para que seamos capaces de verle y amarle en cada hermano que camina a nuestro lado.</a:t>
            </a:r>
          </a:p>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s-ES" sz="2800" b="1" i="1" u="none" strike="noStrike" kern="1200" cap="none" spc="0" normalizeH="0" baseline="0" noProof="0" dirty="0">
              <a:ln>
                <a:noFill/>
              </a:ln>
              <a:solidFill>
                <a:srgbClr val="FFFFFF"/>
              </a:solidFill>
              <a:effectLst>
                <a:glow rad="101600">
                  <a:srgbClr val="000000">
                    <a:alpha val="60000"/>
                  </a:srgbClr>
                </a:glow>
                <a:outerShdw blurRad="38100" dist="38100" dir="2700000" algn="tl">
                  <a:srgbClr val="000000">
                    <a:alpha val="43137"/>
                  </a:srgbClr>
                </a:outerShdw>
              </a:effectLst>
              <a:uLnTx/>
              <a:uFillTx/>
              <a:latin typeface="Arial" panose="020B0604020202020204" pitchFamily="34" charset="0"/>
              <a:cs typeface="Arial" panose="020B0604020202020204" pitchFamily="34" charset="0"/>
            </a:endParaRPr>
          </a:p>
        </p:txBody>
      </p:sp>
      <p:sp>
        <p:nvSpPr>
          <p:cNvPr id="8" name="AutoShape 3"/>
          <p:cNvSpPr>
            <a:spLocks noChangeArrowheads="1"/>
          </p:cNvSpPr>
          <p:nvPr/>
        </p:nvSpPr>
        <p:spPr bwMode="auto">
          <a:xfrm>
            <a:off x="736805" y="663413"/>
            <a:ext cx="2748515" cy="794328"/>
          </a:xfrm>
          <a:prstGeom prst="roundRect">
            <a:avLst>
              <a:gd name="adj" fmla="val 16667"/>
            </a:avLst>
          </a:prstGeom>
          <a:solidFill>
            <a:srgbClr val="FFC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4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ORATIO</a:t>
            </a:r>
          </a:p>
          <a:p>
            <a:pPr marL="0" marR="0" lvl="0" indent="0" algn="ctr" defTabSz="914400" rtl="0" eaLnBrk="0" fontAlgn="base" latinLnBrk="0" hangingPunct="0">
              <a:lnSpc>
                <a:spcPct val="100000"/>
              </a:lnSpc>
              <a:spcBef>
                <a:spcPct val="0"/>
              </a:spcBef>
              <a:spcAft>
                <a:spcPts val="0"/>
              </a:spcAft>
              <a:buClrTx/>
              <a:buSzTx/>
              <a:buFontTx/>
              <a:buNone/>
              <a:tabLst/>
              <a:defRPr/>
            </a:pPr>
            <a:r>
              <a:rPr kumimoji="0" lang="es-PE" sz="1400" b="1" i="0" u="none" strike="noStrike" kern="1200" cap="none" spc="0" normalizeH="0" baseline="0" noProof="0" dirty="0">
                <a:ln>
                  <a:noFill/>
                </a:ln>
                <a:solidFill>
                  <a:srgbClr val="DAEDEF">
                    <a:lumMod val="1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¿Qué le digo al Señor motivado por su Palabra?</a:t>
            </a:r>
            <a:endParaRPr kumimoji="0" lang="es-PE" sz="1400" b="0" i="0" u="none" strike="noStrike" kern="1200" cap="none" spc="0" normalizeH="0" baseline="0" noProof="0" dirty="0">
              <a:ln>
                <a:noFill/>
              </a:ln>
              <a:solidFill>
                <a:srgbClr val="DAEDEF">
                  <a:lumMod val="10000"/>
                </a:srgbClr>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endParaRPr>
          </a:p>
        </p:txBody>
      </p:sp>
      <p:sp>
        <p:nvSpPr>
          <p:cNvPr id="9" name="AutoShape 2" descr="http://www.theprisma.co.uk/wp-content/uploads/2012/10/pena-nieto-fila-pobres.jpg"/>
          <p:cNvSpPr>
            <a:spLocks noChangeAspect="1" noChangeArrowheads="1"/>
          </p:cNvSpPr>
          <p:nvPr/>
        </p:nvSpPr>
        <p:spPr bwMode="auto">
          <a:xfrm>
            <a:off x="63500" y="-136525"/>
            <a:ext cx="33337500" cy="22221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PE"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84061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823" y="612957"/>
            <a:ext cx="7804597" cy="5646175"/>
          </a:xfrm>
          <a:prstGeom prst="rect">
            <a:avLst/>
          </a:prstGeom>
        </p:spPr>
      </p:pic>
      <p:sp>
        <p:nvSpPr>
          <p:cNvPr id="6" name="5 Rectángulo"/>
          <p:cNvSpPr/>
          <p:nvPr/>
        </p:nvSpPr>
        <p:spPr>
          <a:xfrm>
            <a:off x="656823" y="612957"/>
            <a:ext cx="4134118" cy="1015663"/>
          </a:xfrm>
          <a:prstGeom prst="rect">
            <a:avLst/>
          </a:prstGeom>
          <a:noFill/>
        </p:spPr>
        <p:txBody>
          <a:bodyPr wrap="square" lIns="91440" tIns="45720" rIns="91440" bIns="4572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Luego de un tiempo de oración personal, compartimos nuestra oración. </a:t>
            </a:r>
            <a:endPar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Se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Agency FB" panose="020B0503020202020204" pitchFamily="34" charset="0"/>
                <a:ea typeface="+mn-ea"/>
                <a:cs typeface="Times New Roman" pitchFamily="18" charset="0"/>
              </a:rPr>
              <a:t>puede, también, recitar el Salmo 22.</a:t>
            </a:r>
          </a:p>
        </p:txBody>
      </p:sp>
    </p:spTree>
    <p:extLst>
      <p:ext uri="{BB962C8B-B14F-4D97-AF65-F5344CB8AC3E}">
        <p14:creationId xmlns:p14="http://schemas.microsoft.com/office/powerpoint/2010/main" val="4251221502"/>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Użyj STRZAŁEK na KLAWIATURZE do przełączania zdje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415" y="679167"/>
            <a:ext cx="7856310" cy="5556170"/>
          </a:xfrm>
          <a:prstGeom prst="rect">
            <a:avLst/>
          </a:prstGeom>
          <a:noFill/>
          <a:extLst>
            <a:ext uri="{909E8E84-426E-40DD-AFC4-6F175D3DCCD1}">
              <a14:hiddenFill xmlns:a14="http://schemas.microsoft.com/office/drawing/2010/main">
                <a:solidFill>
                  <a:srgbClr val="FFFFFF"/>
                </a:solidFill>
              </a14:hiddenFill>
            </a:ext>
          </a:extLst>
        </p:spPr>
      </p:pic>
      <p:sp>
        <p:nvSpPr>
          <p:cNvPr id="326659" name="Text Box 3"/>
          <p:cNvSpPr txBox="1">
            <a:spLocks noChangeArrowheads="1"/>
          </p:cNvSpPr>
          <p:nvPr/>
        </p:nvSpPr>
        <p:spPr bwMode="auto">
          <a:xfrm>
            <a:off x="913734" y="825762"/>
            <a:ext cx="2574744" cy="769441"/>
          </a:xfrm>
          <a:prstGeom prst="rect">
            <a:avLst/>
          </a:prstGeom>
          <a:noFill/>
          <a:ln>
            <a:noFill/>
          </a:ln>
          <a:effectLst>
            <a:outerShdw dist="45791" dir="3378596" algn="ctr" rotWithShape="0">
              <a:schemeClr val="tx1">
                <a:alpha val="50000"/>
              </a:schemeClr>
            </a:outerShdw>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44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Times New Roman" pitchFamily="18" charset="0"/>
              </a:rPr>
              <a:t> </a:t>
            </a:r>
            <a:r>
              <a:rPr kumimoji="0" lang="ca-ES" sz="3600" b="1" i="1" u="none" strike="noStrike" kern="1200" cap="none" spc="0" normalizeH="0" baseline="0" noProof="0" dirty="0" err="1">
                <a:ln>
                  <a:noFill/>
                </a:ln>
                <a:solidFill>
                  <a:srgbClr val="FFFF00"/>
                </a:solidFill>
                <a:effectLst/>
                <a:uLnTx/>
                <a:uFillTx/>
                <a:latin typeface="Comic Sans MS" pitchFamily="66" charset="0"/>
                <a:ea typeface="+mn-ea"/>
                <a:cs typeface="Times New Roman" pitchFamily="18" charset="0"/>
              </a:rPr>
              <a:t>Salmo</a:t>
            </a:r>
            <a:r>
              <a:rPr kumimoji="0" lang="ca-ES" sz="44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rPr>
              <a:t> </a:t>
            </a:r>
            <a:r>
              <a:rPr kumimoji="0" lang="ca-ES" sz="2400" b="1" i="1" u="none" strike="noStrike" kern="1200" cap="none" spc="0" normalizeH="0" baseline="0" noProof="0" dirty="0">
                <a:ln>
                  <a:noFill/>
                </a:ln>
                <a:solidFill>
                  <a:srgbClr val="FFFF00"/>
                </a:solidFill>
                <a:effectLst/>
                <a:uLnTx/>
                <a:uFillTx/>
                <a:latin typeface="Comic Sans MS" pitchFamily="66" charset="0"/>
                <a:ea typeface="+mn-ea"/>
                <a:cs typeface="Times New Roman" pitchFamily="18" charset="0"/>
              </a:rPr>
              <a:t>22 </a:t>
            </a:r>
            <a:endParaRPr kumimoji="0" lang="ca-ES" sz="4400" b="1" i="1" u="none" strike="noStrike" kern="1200" cap="none" spc="0" normalizeH="0" baseline="0" noProof="0" dirty="0">
              <a:ln>
                <a:noFill/>
              </a:ln>
              <a:solidFill>
                <a:srgbClr val="FFFF00"/>
              </a:solidFill>
              <a:effectLst>
                <a:outerShdw blurRad="38100" dist="38100" dir="2700000" algn="tl">
                  <a:srgbClr val="C0C0C0"/>
                </a:outerShdw>
              </a:effectLst>
              <a:uLnTx/>
              <a:uFillTx/>
              <a:latin typeface="Comic Sans MS" pitchFamily="66" charset="0"/>
              <a:ea typeface="+mn-ea"/>
              <a:cs typeface="Times New Roman" pitchFamily="18" charset="0"/>
            </a:endParaRPr>
          </a:p>
        </p:txBody>
      </p:sp>
      <p:sp>
        <p:nvSpPr>
          <p:cNvPr id="326660" name="Rectangle 4"/>
          <p:cNvSpPr>
            <a:spLocks noChangeArrowheads="1"/>
          </p:cNvSpPr>
          <p:nvPr/>
        </p:nvSpPr>
        <p:spPr bwMode="auto">
          <a:xfrm>
            <a:off x="5088051" y="1210483"/>
            <a:ext cx="3421674" cy="2246769"/>
          </a:xfrm>
          <a:prstGeom prst="rect">
            <a:avLst/>
          </a:prstGeom>
          <a:noFill/>
          <a:ln>
            <a:noFill/>
          </a:ln>
          <a:effectLst>
            <a:outerShdw dist="17961" dir="2700000" algn="ctr" rotWithShape="0">
              <a:schemeClr val="bg1"/>
            </a:outerShdw>
          </a:effectLs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Señor es mi pastor, nada me falta: en verdes praderas me </a:t>
            </a:r>
            <a:endPar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smtClean="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hace </a:t>
            </a:r>
            <a:r>
              <a:rPr kumimoji="0" lang="es-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recostar.</a:t>
            </a:r>
            <a:endParaRPr kumimoji="0" lang="ca-ES" sz="2800" b="1" i="1" u="none" strike="noStrike" kern="1200" cap="none" spc="0" normalizeH="0" baseline="0" noProof="0" dirty="0">
              <a:ln>
                <a:noFill/>
              </a:ln>
              <a:solidFill>
                <a:srgbClr val="FFFFFF"/>
              </a:solidFill>
              <a:effectLst>
                <a:glow rad="635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
        <p:nvSpPr>
          <p:cNvPr id="326661" name="Rectangle 5"/>
          <p:cNvSpPr>
            <a:spLocks noChangeArrowheads="1"/>
          </p:cNvSpPr>
          <p:nvPr/>
        </p:nvSpPr>
        <p:spPr bwMode="auto">
          <a:xfrm>
            <a:off x="803714" y="3569122"/>
            <a:ext cx="2801635" cy="2062103"/>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El Señor es mi pastor, </a:t>
            </a:r>
            <a:endParaRPr kumimoji="0" lang="ca-ES" sz="32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3200" b="1" i="1" u="none" strike="noStrike" kern="1200" cap="none" spc="0" normalizeH="0" baseline="0" noProof="0" dirty="0" smtClean="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nada </a:t>
            </a:r>
            <a:r>
              <a:rPr kumimoji="0" lang="ca-ES" sz="32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rPr>
              <a:t>me falta.</a:t>
            </a:r>
            <a:endParaRPr kumimoji="0" lang="ca-ES" sz="1600" b="1" i="1"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22712592"/>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26660"/>
                                        </p:tgtEl>
                                        <p:attrNameLst>
                                          <p:attrName>style.visibility</p:attrName>
                                        </p:attrNameLst>
                                      </p:cBhvr>
                                      <p:to>
                                        <p:strVal val="visible"/>
                                      </p:to>
                                    </p:set>
                                    <p:animEffect transition="in" filter="checkerboard(down)">
                                      <p:cBhvr>
                                        <p:cTn id="7" dur="1000"/>
                                        <p:tgtEl>
                                          <p:spTgt spid="326660"/>
                                        </p:tgtEl>
                                      </p:cBhvr>
                                    </p:animEffect>
                                  </p:childTnLst>
                                </p:cTn>
                              </p:par>
                            </p:childTnLst>
                          </p:cTn>
                        </p:par>
                        <p:par>
                          <p:cTn id="8" fill="hold">
                            <p:stCondLst>
                              <p:cond delay="1000"/>
                            </p:stCondLst>
                            <p:childTnLst>
                              <p:par>
                                <p:cTn id="9" presetID="5" presetClass="entr" presetSubtype="5" fill="hold" grpId="0" nodeType="afterEffect">
                                  <p:stCondLst>
                                    <p:cond delay="0"/>
                                  </p:stCondLst>
                                  <p:childTnLst>
                                    <p:set>
                                      <p:cBhvr>
                                        <p:cTn id="10" dur="1" fill="hold">
                                          <p:stCondLst>
                                            <p:cond delay="0"/>
                                          </p:stCondLst>
                                        </p:cTn>
                                        <p:tgtEl>
                                          <p:spTgt spid="326661"/>
                                        </p:tgtEl>
                                        <p:attrNameLst>
                                          <p:attrName>style.visibility</p:attrName>
                                        </p:attrNameLst>
                                      </p:cBhvr>
                                      <p:to>
                                        <p:strVal val="visible"/>
                                      </p:to>
                                    </p:set>
                                    <p:animEffect transition="in" filter="checkerboard(down)">
                                      <p:cBhvr>
                                        <p:cTn id="11" dur="1000"/>
                                        <p:tgtEl>
                                          <p:spTgt spid="326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0" grpId="0"/>
      <p:bldP spid="32666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6" name="Picture 6" descr="El contenido de este vídeo ha sido traducido totalmente por traductores profesionales. Sin embargo, debido a las diferencias lingüísticas, etc., un pequeño número de imprecisiones es inevitable. Si usted descubre cualquiera de tales imprecisiones, por favor recurra a la versión original china y siéntase libre de ponerse en contacto con nosotros para hacérnoslo saber. #Dios #Evangelio #MisteriosDelaBiblia #VideosCristianos #LosÚltimosDías #LaVidaEterna #ElReinoDeDios #ElRegresoDeJesú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049" y="722812"/>
            <a:ext cx="7777934" cy="5503818"/>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27683" name="Rectangle 3"/>
          <p:cNvSpPr>
            <a:spLocks noChangeArrowheads="1"/>
          </p:cNvSpPr>
          <p:nvPr/>
        </p:nvSpPr>
        <p:spPr bwMode="auto">
          <a:xfrm>
            <a:off x="790189" y="742307"/>
            <a:ext cx="7639704" cy="138499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1" i="1" u="none" strike="noStrike" kern="1200" cap="none" spc="0" normalizeH="0" baseline="0" noProof="0" dirty="0">
                <a:ln>
                  <a:noFill/>
                </a:ln>
                <a:solidFill>
                  <a:srgbClr val="FFFFFF"/>
                </a:solidFill>
                <a:effectLst>
                  <a:glow rad="101600">
                    <a:srgbClr val="000000">
                      <a:satMod val="175000"/>
                      <a:alpha val="40000"/>
                    </a:srgbClr>
                  </a:glow>
                </a:effectLst>
                <a:uLnTx/>
                <a:uFillTx/>
                <a:latin typeface="Comic Sans MS" pitchFamily="66" charset="0"/>
                <a:ea typeface="+mn-ea"/>
                <a:cs typeface="Times New Roman" pitchFamily="18" charset="0"/>
              </a:rPr>
              <a:t> </a:t>
            </a:r>
            <a:r>
              <a:rPr kumimoji="0" lang="es-ES" sz="2800" b="1" i="1" u="none" strike="noStrike" kern="1200" cap="none" spc="0" normalizeH="0" baseline="0" noProof="0" dirty="0">
                <a:ln>
                  <a:noFill/>
                </a:ln>
                <a:solidFill>
                  <a:srgbClr val="FFFFFF"/>
                </a:solidFill>
                <a:effectLst>
                  <a:glow rad="101600">
                    <a:srgbClr val="000000">
                      <a:satMod val="175000"/>
                      <a:alpha val="40000"/>
                    </a:srgbClr>
                  </a:glow>
                </a:effectLst>
                <a:uLnTx/>
                <a:uFillTx/>
                <a:latin typeface="Comic Sans MS" pitchFamily="66" charset="0"/>
                <a:ea typeface="+mn-ea"/>
                <a:cs typeface="Times New Roman" pitchFamily="18" charset="0"/>
              </a:rPr>
              <a:t>Me conduce hacia fuentes tranquilas y repara mis fuerzas; me guía por el sendero justo, por el honor de su nombre.</a:t>
            </a:r>
            <a:endParaRPr kumimoji="0" lang="ca-ES" sz="2800" b="1" i="1" u="none" strike="noStrike" kern="1200" cap="none" spc="0" normalizeH="0" baseline="0" noProof="0" dirty="0">
              <a:ln>
                <a:noFill/>
              </a:ln>
              <a:solidFill>
                <a:srgbClr val="FFFFFF"/>
              </a:solidFill>
              <a:effectLst>
                <a:glow rad="101600">
                  <a:srgbClr val="000000">
                    <a:satMod val="175000"/>
                    <a:alpha val="40000"/>
                  </a:srgbClr>
                </a:glow>
              </a:effectLst>
              <a:uLnTx/>
              <a:uFillTx/>
              <a:latin typeface="Comic Sans MS" pitchFamily="66" charset="0"/>
              <a:ea typeface="+mn-ea"/>
              <a:cs typeface="Times New Roman" pitchFamily="18" charset="0"/>
            </a:endParaRPr>
          </a:p>
        </p:txBody>
      </p:sp>
      <p:sp>
        <p:nvSpPr>
          <p:cNvPr id="327684" name="Rectangle 4"/>
          <p:cNvSpPr>
            <a:spLocks noChangeArrowheads="1"/>
          </p:cNvSpPr>
          <p:nvPr/>
        </p:nvSpPr>
        <p:spPr bwMode="auto">
          <a:xfrm>
            <a:off x="1353343" y="5589240"/>
            <a:ext cx="6894513" cy="519113"/>
          </a:xfrm>
          <a:prstGeom prst="rect">
            <a:avLst/>
          </a:prstGeom>
          <a:noFill/>
          <a:ln>
            <a:noFill/>
          </a:ln>
          <a:effectLs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14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28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a:t>
            </a:r>
            <a:r>
              <a:rPr kumimoji="0" lang="ca-ES" sz="2800" b="1" i="1" u="none" strike="noStrike" kern="1200" cap="none" spc="0" normalizeH="0" baseline="0" noProof="0" dirty="0" err="1">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Señor</a:t>
            </a:r>
            <a:r>
              <a:rPr kumimoji="0" lang="ca-ES" sz="28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es mi pastor, nada me falta.</a:t>
            </a:r>
          </a:p>
        </p:txBody>
      </p:sp>
    </p:spTree>
    <p:extLst>
      <p:ext uri="{BB962C8B-B14F-4D97-AF65-F5344CB8AC3E}">
        <p14:creationId xmlns:p14="http://schemas.microsoft.com/office/powerpoint/2010/main" val="3738875158"/>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5" fill="hold" grpId="0" nodeType="afterEffect">
                                  <p:stCondLst>
                                    <p:cond delay="0"/>
                                  </p:stCondLst>
                                  <p:childTnLst>
                                    <p:set>
                                      <p:cBhvr>
                                        <p:cTn id="6" dur="1" fill="hold">
                                          <p:stCondLst>
                                            <p:cond delay="0"/>
                                          </p:stCondLst>
                                        </p:cTn>
                                        <p:tgtEl>
                                          <p:spTgt spid="327683"/>
                                        </p:tgtEl>
                                        <p:attrNameLst>
                                          <p:attrName>style.visibility</p:attrName>
                                        </p:attrNameLst>
                                      </p:cBhvr>
                                      <p:to>
                                        <p:strVal val="visible"/>
                                      </p:to>
                                    </p:set>
                                    <p:animEffect transition="in" filter="checkerboard(down)">
                                      <p:cBhvr>
                                        <p:cTn id="7" dur="1000"/>
                                        <p:tgtEl>
                                          <p:spTgt spid="327683"/>
                                        </p:tgtEl>
                                      </p:cBhvr>
                                    </p:animEffect>
                                  </p:childTnLst>
                                </p:cTn>
                              </p:par>
                            </p:childTnLst>
                          </p:cTn>
                        </p:par>
                        <p:par>
                          <p:cTn id="8" fill="hold">
                            <p:stCondLst>
                              <p:cond delay="1000"/>
                            </p:stCondLst>
                            <p:childTnLst>
                              <p:par>
                                <p:cTn id="9" presetID="5" presetClass="entr" presetSubtype="5" fill="hold" grpId="0" nodeType="afterEffect">
                                  <p:stCondLst>
                                    <p:cond delay="0"/>
                                  </p:stCondLst>
                                  <p:childTnLst>
                                    <p:set>
                                      <p:cBhvr>
                                        <p:cTn id="10" dur="1" fill="hold">
                                          <p:stCondLst>
                                            <p:cond delay="0"/>
                                          </p:stCondLst>
                                        </p:cTn>
                                        <p:tgtEl>
                                          <p:spTgt spid="327684"/>
                                        </p:tgtEl>
                                        <p:attrNameLst>
                                          <p:attrName>style.visibility</p:attrName>
                                        </p:attrNameLst>
                                      </p:cBhvr>
                                      <p:to>
                                        <p:strVal val="visible"/>
                                      </p:to>
                                    </p:set>
                                    <p:animEffect transition="in" filter="checkerboard(down)">
                                      <p:cBhvr>
                                        <p:cTn id="11" dur="1000"/>
                                        <p:tgtEl>
                                          <p:spTgt spid="327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3" grpId="0"/>
      <p:bldP spid="32768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1416" y="696546"/>
            <a:ext cx="7828994" cy="5575058"/>
          </a:xfrm>
          <a:prstGeom prst="rect">
            <a:avLst/>
          </a:prstGeom>
        </p:spPr>
      </p:pic>
      <p:sp>
        <p:nvSpPr>
          <p:cNvPr id="4" name="2 Marcador de contenido"/>
          <p:cNvSpPr txBox="1">
            <a:spLocks/>
          </p:cNvSpPr>
          <p:nvPr/>
        </p:nvSpPr>
        <p:spPr>
          <a:xfrm>
            <a:off x="593130" y="602323"/>
            <a:ext cx="8254332" cy="599321"/>
          </a:xfrm>
          <a:prstGeom prst="rect">
            <a:avLst/>
          </a:prstGeom>
          <a:noFill/>
          <a:ln>
            <a:noFill/>
          </a:ln>
        </p:spPr>
        <p:style>
          <a:lnRef idx="3">
            <a:schemeClr val="lt1"/>
          </a:lnRef>
          <a:fillRef idx="1">
            <a:schemeClr val="accent1"/>
          </a:fillRef>
          <a:effectRef idx="1">
            <a:schemeClr val="accent1"/>
          </a:effectRef>
          <a:fontRef idx="minor">
            <a:schemeClr val="lt1"/>
          </a:fontRef>
        </p:style>
        <p:txBody>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2400" b="1" i="0" u="none" strike="noStrike" kern="0" cap="none" spc="0" normalizeH="0" baseline="0" noProof="0" dirty="0">
                <a:ln w="1905"/>
                <a:solidFill>
                  <a:srgbClr val="FFFF00"/>
                </a:solidFill>
                <a:effectLst>
                  <a:glow rad="63500">
                    <a:srgbClr val="000000">
                      <a:satMod val="175000"/>
                      <a:alpha val="40000"/>
                    </a:srgbClr>
                  </a:glow>
                  <a:outerShdw blurRad="38100" dist="38100" dir="2700000" algn="tl">
                    <a:srgbClr val="000000">
                      <a:alpha val="43137"/>
                    </a:srgbClr>
                  </a:outerShdw>
                </a:effectLst>
                <a:uLnTx/>
                <a:uFillTx/>
                <a:latin typeface="Times New Roman"/>
                <a:ea typeface="+mn-ea"/>
                <a:cs typeface="+mn-cs"/>
              </a:rPr>
              <a:t> Ambientación</a:t>
            </a:r>
            <a:r>
              <a:rPr kumimoji="0" lang="es-ES_tradnl" sz="2000" b="1" i="0" u="none" strike="noStrike" kern="0" cap="none" spc="0" normalizeH="0" baseline="0" noProof="0" dirty="0">
                <a:ln w="1905"/>
                <a:solidFill>
                  <a:srgbClr val="FFFF00"/>
                </a:solidFill>
                <a:effectLst>
                  <a:outerShdw blurRad="38100" dist="38100" dir="2700000" algn="tl">
                    <a:srgbClr val="000000">
                      <a:alpha val="43137"/>
                    </a:srgbClr>
                  </a:outerShdw>
                </a:effectLst>
                <a:uLnTx/>
                <a:uFillTx/>
                <a:latin typeface="Times New Roman"/>
                <a:ea typeface="+mn-ea"/>
                <a:cs typeface="+mn-cs"/>
              </a:rPr>
              <a:t>: </a:t>
            </a:r>
            <a:r>
              <a:rPr kumimoji="0" lang="es-ES_tradnl" sz="2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Rostros de pobres, rodeando un rostro de Jesús</a:t>
            </a:r>
            <a:endParaRPr kumimoji="0" lang="es-PE" sz="20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endParaRPr>
          </a:p>
          <a:p>
            <a:pPr marL="0" marR="0" lvl="0" indent="0" algn="just" defTabSz="914400" rtl="0" eaLnBrk="1" fontAlgn="base" latinLnBrk="0" hangingPunct="1">
              <a:lnSpc>
                <a:spcPct val="100000"/>
              </a:lnSpc>
              <a:spcBef>
                <a:spcPct val="0"/>
              </a:spcBef>
              <a:spcAft>
                <a:spcPts val="0"/>
              </a:spcAft>
              <a:buClrTx/>
              <a:buSzTx/>
              <a:buFontTx/>
              <a:buNone/>
              <a:tabLst/>
              <a:defRPr/>
            </a:pPr>
            <a:endParaRPr kumimoji="0" lang="es-ES_tradnl" sz="2000" b="0" i="0" u="none" strike="noStrike" kern="0" cap="none" spc="0" normalizeH="0" baseline="0" noProof="0" dirty="0">
              <a:ln w="18415" cmpd="sng">
                <a:solidFill>
                  <a:srgbClr val="FFFFFF"/>
                </a:solidFill>
                <a:prstDash val="solid"/>
              </a:ln>
              <a:solidFill>
                <a:srgbClr val="FFFF00"/>
              </a:solidFill>
              <a:effectLst>
                <a:outerShdw blurRad="38100" dist="38100" dir="2700000" algn="tl" rotWithShape="0">
                  <a:srgbClr val="000000">
                    <a:alpha val="43137"/>
                  </a:srgbClr>
                </a:outerShdw>
              </a:effectLst>
              <a:uLnTx/>
              <a:uFillTx/>
              <a:latin typeface="Times New Roman"/>
              <a:ea typeface="+mn-ea"/>
              <a:cs typeface="+mn-cs"/>
            </a:endParaRPr>
          </a:p>
        </p:txBody>
      </p:sp>
      <p:sp>
        <p:nvSpPr>
          <p:cNvPr id="14" name="Rectángulo 13"/>
          <p:cNvSpPr/>
          <p:nvPr/>
        </p:nvSpPr>
        <p:spPr>
          <a:xfrm>
            <a:off x="889668" y="5714255"/>
            <a:ext cx="8254332" cy="369332"/>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ts val="0"/>
              </a:spcAft>
              <a:buClrTx/>
              <a:buSzTx/>
              <a:buFontTx/>
              <a:buNone/>
              <a:tabLst/>
              <a:defRPr/>
            </a:pPr>
            <a:r>
              <a:rPr kumimoji="0" lang="es-ES_tradnl" sz="1800" b="1" i="0" u="none" strike="noStrike" kern="1200" cap="none" spc="0" normalizeH="0" baseline="0" noProof="0" dirty="0">
                <a:ln>
                  <a:noFill/>
                </a:ln>
                <a:solidFill>
                  <a:srgbClr val="FFFF00"/>
                </a:solidFill>
                <a:effectLst>
                  <a:glow rad="101600">
                    <a:srgbClr val="080000">
                      <a:alpha val="60000"/>
                    </a:srgbClr>
                  </a:glow>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Tahoma" panose="020B0604030504040204" pitchFamily="34" charset="0"/>
              </a:rPr>
              <a:t>Cantos sugeridos: </a:t>
            </a:r>
            <a:r>
              <a:rPr kumimoji="0" lang="es-ES_tradnl" sz="1800" b="0" i="0" u="none" strike="noStrike" kern="1200" cap="none" spc="0" normalizeH="0" baseline="0" noProof="0" dirty="0">
                <a:ln>
                  <a:noFill/>
                </a:ln>
                <a:solidFill>
                  <a:srgbClr val="FFFF00"/>
                </a:solidFill>
                <a:effectLst>
                  <a:glow rad="101600">
                    <a:srgbClr val="080000">
                      <a:alpha val="60000"/>
                    </a:srgbClr>
                  </a:glow>
                  <a:outerShdw blurRad="38100" dist="38100" dir="2700000" algn="tl">
                    <a:srgbClr val="000000">
                      <a:alpha val="43137"/>
                    </a:srgbClr>
                  </a:outerShdw>
                </a:effectLst>
                <a:uLnTx/>
                <a:uFillTx/>
                <a:latin typeface="Arial Narrow" panose="020B0606020202030204" pitchFamily="34" charset="0"/>
                <a:ea typeface="Times New Roman" panose="02020603050405020304" pitchFamily="18" charset="0"/>
                <a:cs typeface="Tahoma" panose="020B0604030504040204" pitchFamily="34" charset="0"/>
              </a:rPr>
              <a:t>Tu Reino es vida- Con nosotros está y no le conocemos</a:t>
            </a:r>
            <a:endParaRPr kumimoji="0" lang="es-PE" sz="2800" b="0" i="0" u="none" strike="noStrike" kern="1200" cap="none" spc="0" normalizeH="0" baseline="0" noProof="0" dirty="0">
              <a:ln>
                <a:noFill/>
              </a:ln>
              <a:solidFill>
                <a:srgbClr val="FFFF00"/>
              </a:solidFill>
              <a:effectLst>
                <a:glow rad="101600">
                  <a:srgbClr val="080000">
                    <a:alpha val="60000"/>
                  </a:srgbClr>
                </a:glow>
                <a:outerShdw blurRad="38100" dist="38100" dir="2700000" algn="tl">
                  <a:srgbClr val="000000">
                    <a:alpha val="43137"/>
                  </a:srgbClr>
                </a:outerShdw>
              </a:effectLst>
              <a:uLnTx/>
              <a:uFillTx/>
              <a:latin typeface="Times New Roman" pitchFamily="18" charset="0"/>
              <a:ea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7767993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1750" fill="hold"/>
                                        <p:tgtEl>
                                          <p:spTgt spid="4"/>
                                        </p:tgtEl>
                                        <p:attrNameLst>
                                          <p:attrName>ppt_w</p:attrName>
                                        </p:attrNameLst>
                                      </p:cBhvr>
                                      <p:tavLst>
                                        <p:tav tm="0">
                                          <p:val>
                                            <p:fltVal val="0"/>
                                          </p:val>
                                        </p:tav>
                                        <p:tav tm="100000">
                                          <p:val>
                                            <p:strVal val="#ppt_w"/>
                                          </p:val>
                                        </p:tav>
                                      </p:tavLst>
                                    </p:anim>
                                    <p:anim calcmode="lin" valueType="num">
                                      <p:cBhvr>
                                        <p:cTn id="8" dur="175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3675"/>
                            </p:stCondLst>
                            <p:childTnLst>
                              <p:par>
                                <p:cTn id="10" presetID="23" presetClass="entr" presetSubtype="16" fill="hold" grpId="0" nodeType="afterEffect">
                                  <p:stCondLst>
                                    <p:cond delay="0"/>
                                  </p:stCondLst>
                                  <p:iterate type="wd">
                                    <p:tmPct val="10000"/>
                                  </p:iterate>
                                  <p:childTnLst>
                                    <p:set>
                                      <p:cBhvr>
                                        <p:cTn id="11" dur="1" fill="hold">
                                          <p:stCondLst>
                                            <p:cond delay="0"/>
                                          </p:stCondLst>
                                        </p:cTn>
                                        <p:tgtEl>
                                          <p:spTgt spid="14"/>
                                        </p:tgtEl>
                                        <p:attrNameLst>
                                          <p:attrName>style.visibility</p:attrName>
                                        </p:attrNameLst>
                                      </p:cBhvr>
                                      <p:to>
                                        <p:strVal val="visible"/>
                                      </p:to>
                                    </p:set>
                                    <p:anim calcmode="lin" valueType="num">
                                      <p:cBhvr>
                                        <p:cTn id="12" dur="1750" fill="hold"/>
                                        <p:tgtEl>
                                          <p:spTgt spid="14"/>
                                        </p:tgtEl>
                                        <p:attrNameLst>
                                          <p:attrName>ppt_w</p:attrName>
                                        </p:attrNameLst>
                                      </p:cBhvr>
                                      <p:tavLst>
                                        <p:tav tm="0">
                                          <p:val>
                                            <p:fltVal val="0"/>
                                          </p:val>
                                        </p:tav>
                                        <p:tav tm="100000">
                                          <p:val>
                                            <p:strVal val="#ppt_w"/>
                                          </p:val>
                                        </p:tav>
                                      </p:tavLst>
                                    </p:anim>
                                    <p:anim calcmode="lin" valueType="num">
                                      <p:cBhvr>
                                        <p:cTn id="13" dur="1750" fill="hold"/>
                                        <p:tgtEl>
                                          <p:spTgt spid="1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7348" y="696685"/>
            <a:ext cx="7812218" cy="5538651"/>
          </a:xfrm>
          <a:prstGeom prst="rect">
            <a:avLst/>
          </a:prstGeom>
          <a:noFill/>
          <a:extLst>
            <a:ext uri="{909E8E84-426E-40DD-AFC4-6F175D3DCCD1}">
              <a14:hiddenFill xmlns:a14="http://schemas.microsoft.com/office/drawing/2010/main">
                <a:solidFill>
                  <a:srgbClr val="FFFFFF"/>
                </a:solidFill>
              </a14:hiddenFill>
            </a:ext>
          </a:extLst>
        </p:spPr>
      </p:pic>
      <p:sp>
        <p:nvSpPr>
          <p:cNvPr id="328707" name="Rectangle 3"/>
          <p:cNvSpPr>
            <a:spLocks noChangeArrowheads="1"/>
          </p:cNvSpPr>
          <p:nvPr/>
        </p:nvSpPr>
        <p:spPr bwMode="auto">
          <a:xfrm>
            <a:off x="599634" y="3394264"/>
            <a:ext cx="7771684" cy="1384995"/>
          </a:xfrm>
          <a:prstGeom prst="rect">
            <a:avLst/>
          </a:prstGeom>
          <a:noFill/>
          <a:ln>
            <a:noFill/>
          </a:ln>
          <a:effectLs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ca-ES" sz="2800" b="0" i="1" u="none" strike="noStrike" kern="1200" cap="none" spc="0" normalizeH="0" baseline="0" noProof="0" dirty="0">
                <a:ln>
                  <a:noFill/>
                </a:ln>
                <a:solidFill>
                  <a:srgbClr val="FFFFFF"/>
                </a:solidFill>
                <a:effectLst>
                  <a:glow rad="101600">
                    <a:srgbClr val="FF0000">
                      <a:alpha val="40000"/>
                    </a:srgbClr>
                  </a:glow>
                  <a:outerShdw blurRad="50800" dist="38100" dir="10800000" algn="r" rotWithShape="0">
                    <a:prstClr val="black"/>
                  </a:outerShdw>
                </a:effectLst>
                <a:uLnTx/>
                <a:uFillTx/>
                <a:latin typeface="Comic Sans MS" pitchFamily="66" charset="0"/>
                <a:ea typeface="+mn-ea"/>
                <a:cs typeface="Times New Roman" pitchFamily="18" charset="0"/>
              </a:rPr>
              <a:t> </a:t>
            </a:r>
            <a:r>
              <a:rPr kumimoji="0" lang="es-ES" sz="2800" b="1" i="1" u="none" strike="noStrike" kern="1200" cap="none" spc="0" normalizeH="0" baseline="0" noProof="0" dirty="0">
                <a:ln>
                  <a:noFill/>
                </a:ln>
                <a:solidFill>
                  <a:srgbClr val="FFFFFF"/>
                </a:solidFill>
                <a:effectLst>
                  <a:glow rad="101600">
                    <a:srgbClr val="FF0000">
                      <a:alpha val="40000"/>
                    </a:srgbClr>
                  </a:glow>
                  <a:outerShdw blurRad="50800" dist="38100" dir="10800000" algn="r" rotWithShape="0">
                    <a:prstClr val="black"/>
                  </a:outerShdw>
                </a:effectLst>
                <a:uLnTx/>
                <a:uFillTx/>
                <a:latin typeface="Comic Sans MS" pitchFamily="66" charset="0"/>
                <a:ea typeface="+mn-ea"/>
                <a:cs typeface="Times New Roman" pitchFamily="18" charset="0"/>
              </a:rPr>
              <a:t>Preparas una mesa ante mí, enfrente de mis enemigos; me unges la cabeza con perfume, y mi copa rebosa.</a:t>
            </a:r>
            <a:endParaRPr kumimoji="0" lang="ca-ES" sz="2800" b="1" i="1" u="none" strike="noStrike" kern="1200" cap="none" spc="0" normalizeH="0" baseline="0" noProof="0" dirty="0">
              <a:ln>
                <a:noFill/>
              </a:ln>
              <a:solidFill>
                <a:srgbClr val="FFFFFF"/>
              </a:solidFill>
              <a:effectLst>
                <a:glow rad="101600">
                  <a:srgbClr val="FF0000">
                    <a:alpha val="40000"/>
                  </a:srgbClr>
                </a:glow>
                <a:outerShdw blurRad="50800" dist="38100" dir="10800000" algn="r" rotWithShape="0">
                  <a:prstClr val="black"/>
                </a:outerShdw>
              </a:effectLst>
              <a:uLnTx/>
              <a:uFillTx/>
              <a:latin typeface="Comic Sans MS" pitchFamily="66" charset="0"/>
              <a:ea typeface="+mn-ea"/>
              <a:cs typeface="Times New Roman" pitchFamily="18" charset="0"/>
            </a:endParaRPr>
          </a:p>
        </p:txBody>
      </p:sp>
      <p:sp>
        <p:nvSpPr>
          <p:cNvPr id="328708" name="Rectangle 4"/>
          <p:cNvSpPr>
            <a:spLocks noChangeArrowheads="1"/>
          </p:cNvSpPr>
          <p:nvPr/>
        </p:nvSpPr>
        <p:spPr bwMode="auto">
          <a:xfrm>
            <a:off x="599634" y="5480944"/>
            <a:ext cx="7935186" cy="584775"/>
          </a:xfrm>
          <a:prstGeom prst="rect">
            <a:avLst/>
          </a:prstGeom>
          <a:noFill/>
          <a:ln>
            <a:noFill/>
          </a:ln>
          <a:effectLs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16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El </a:t>
            </a:r>
            <a:r>
              <a:rPr kumimoji="0" lang="ca-ES" sz="3200" b="1" i="1" u="none" strike="noStrike" kern="1200" cap="none" spc="0" normalizeH="0" baseline="0" noProof="0" dirty="0" err="1">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Señor</a:t>
            </a:r>
            <a:r>
              <a:rPr kumimoji="0" lang="ca-ES" sz="32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 es mi pastor, nada me falta.</a:t>
            </a:r>
            <a:endParaRPr kumimoji="0" lang="ca-ES" sz="1600" b="1" i="1" u="none" strike="noStrike" kern="1200" cap="none" spc="0" normalizeH="0" baseline="0" noProof="0" dirty="0">
              <a:ln>
                <a:noFill/>
              </a:ln>
              <a:solidFill>
                <a:srgbClr val="FFFF00"/>
              </a:solidFill>
              <a:effectLst>
                <a:glow rad="101600">
                  <a:srgbClr val="000000">
                    <a:satMod val="175000"/>
                    <a:alpha val="40000"/>
                  </a:srgbClr>
                </a:glow>
                <a:outerShdw blurRad="38100" dist="38100" dir="2700000" algn="tl">
                  <a:srgbClr val="000000">
                    <a:alpha val="43137"/>
                  </a:srgbClr>
                </a:outerShdw>
              </a:effectLst>
              <a:uLnTx/>
              <a:uFillTx/>
              <a:latin typeface="Comic Sans MS" pitchFamily="66" charset="0"/>
              <a:ea typeface="+mn-ea"/>
              <a:cs typeface="Times New Roman" pitchFamily="18" charset="0"/>
            </a:endParaRPr>
          </a:p>
        </p:txBody>
      </p:sp>
    </p:spTree>
    <p:extLst>
      <p:ext uri="{BB962C8B-B14F-4D97-AF65-F5344CB8AC3E}">
        <p14:creationId xmlns:p14="http://schemas.microsoft.com/office/powerpoint/2010/main" val="1699008486"/>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8707"/>
                                        </p:tgtEl>
                                        <p:attrNameLst>
                                          <p:attrName>style.visibility</p:attrName>
                                        </p:attrNameLst>
                                      </p:cBhvr>
                                      <p:to>
                                        <p:strVal val="visible"/>
                                      </p:to>
                                    </p:set>
                                    <p:animEffect transition="in" filter="checkerboard(across)">
                                      <p:cBhvr>
                                        <p:cTn id="7" dur="1000"/>
                                        <p:tgtEl>
                                          <p:spTgt spid="328707"/>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28708"/>
                                        </p:tgtEl>
                                        <p:attrNameLst>
                                          <p:attrName>style.visibility</p:attrName>
                                        </p:attrNameLst>
                                      </p:cBhvr>
                                      <p:to>
                                        <p:strVal val="visible"/>
                                      </p:to>
                                    </p:set>
                                    <p:animEffect transition="in" filter="checkerboard(across)">
                                      <p:cBhvr>
                                        <p:cTn id="11" dur="1000"/>
                                        <p:tgtEl>
                                          <p:spTgt spid="3287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707" grpId="0"/>
      <p:bldP spid="32870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ántas veces en nuestra vida, deseamos fervientemente “sentir” que Dios está cerca de nosotros, de forma especial en esos momentos d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9521" y="730746"/>
            <a:ext cx="7793351" cy="5504589"/>
          </a:xfrm>
          <a:prstGeom prst="rect">
            <a:avLst/>
          </a:prstGeom>
          <a:noFill/>
          <a:extLst>
            <a:ext uri="{909E8E84-426E-40DD-AFC4-6F175D3DCCD1}">
              <a14:hiddenFill xmlns:a14="http://schemas.microsoft.com/office/drawing/2010/main">
                <a:solidFill>
                  <a:srgbClr val="FFFFFF"/>
                </a:solidFill>
              </a14:hiddenFill>
            </a:ext>
          </a:extLst>
        </p:spPr>
      </p:pic>
      <p:sp>
        <p:nvSpPr>
          <p:cNvPr id="329731" name="Rectangle 3"/>
          <p:cNvSpPr>
            <a:spLocks noChangeArrowheads="1"/>
          </p:cNvSpPr>
          <p:nvPr/>
        </p:nvSpPr>
        <p:spPr bwMode="auto">
          <a:xfrm>
            <a:off x="2882507" y="2199710"/>
            <a:ext cx="4910311" cy="2677656"/>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800" b="1" i="1" u="none" strike="noStrike" kern="1200" cap="none" spc="0" normalizeH="0" baseline="0" noProof="0" dirty="0">
                <a:ln>
                  <a:noFill/>
                </a:ln>
                <a:solidFill>
                  <a:srgbClr val="FFFF00"/>
                </a:solidFill>
                <a:effectLst>
                  <a:glow rad="101600">
                    <a:srgbClr val="000000">
                      <a:alpha val="60000"/>
                    </a:srgbClr>
                  </a:glow>
                  <a:outerShdw blurRad="38100" dist="38100" dir="2700000" algn="tl">
                    <a:srgbClr val="000000">
                      <a:alpha val="43137"/>
                    </a:srgbClr>
                  </a:outerShdw>
                </a:effectLst>
                <a:uLnTx/>
                <a:uFillTx/>
                <a:latin typeface="Comic Sans MS" pitchFamily="66" charset="0"/>
                <a:ea typeface="+mn-ea"/>
                <a:cs typeface="Times New Roman" pitchFamily="18" charset="0"/>
              </a:rPr>
              <a:t>Tu bondad y tu misericordia me acompañan todos los días de mi vida, y habitaré en la casa del Señor por años sin término.</a:t>
            </a:r>
          </a:p>
        </p:txBody>
      </p:sp>
      <p:sp>
        <p:nvSpPr>
          <p:cNvPr id="329732" name="Rectangle 4"/>
          <p:cNvSpPr>
            <a:spLocks noChangeArrowheads="1"/>
          </p:cNvSpPr>
          <p:nvPr/>
        </p:nvSpPr>
        <p:spPr bwMode="auto">
          <a:xfrm>
            <a:off x="596377" y="5580353"/>
            <a:ext cx="7944804" cy="58477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ca-ES" sz="18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Comic Sans MS" pitchFamily="66" charset="0"/>
                <a:ea typeface="+mn-ea"/>
                <a:cs typeface="Times New Roman" pitchFamily="18" charset="0"/>
              </a:rPr>
              <a:t> </a:t>
            </a:r>
            <a:r>
              <a:rPr kumimoji="0" lang="ca-ES" sz="3200" b="1" i="1" u="none" strike="noStrike" kern="1200" cap="none" spc="0" normalizeH="0" baseline="0" noProof="0" dirty="0">
                <a:ln>
                  <a:noFill/>
                </a:ln>
                <a:solidFill>
                  <a:srgbClr val="FFFF00"/>
                </a:solidFill>
                <a:effectLst>
                  <a:glow rad="101600">
                    <a:srgbClr val="000000">
                      <a:satMod val="175000"/>
                      <a:alpha val="40000"/>
                    </a:srgbClr>
                  </a:glow>
                </a:effectLst>
                <a:uLnTx/>
                <a:uFillTx/>
                <a:latin typeface="Comic Sans MS" pitchFamily="66" charset="0"/>
                <a:ea typeface="+mn-ea"/>
                <a:cs typeface="Times New Roman" pitchFamily="18" charset="0"/>
              </a:rPr>
              <a:t>El Señor es mi pastor, nada me falta.</a:t>
            </a:r>
          </a:p>
        </p:txBody>
      </p:sp>
    </p:spTree>
    <p:extLst>
      <p:ext uri="{BB962C8B-B14F-4D97-AF65-F5344CB8AC3E}">
        <p14:creationId xmlns:p14="http://schemas.microsoft.com/office/powerpoint/2010/main" val="1704353527"/>
      </p:ext>
    </p:extLst>
  </p:cSld>
  <p:clrMapOvr>
    <a:masterClrMapping/>
  </p:clrMapOvr>
  <mc:AlternateContent xmlns:mc="http://schemas.openxmlformats.org/markup-compatibility/2006" xmlns:p14="http://schemas.microsoft.com/office/powerpoint/2010/main">
    <mc:Choice Requires="p14">
      <p:transition spd="slow" p14:dur="1600">
        <p14:prism dir="d"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329731"/>
                                        </p:tgtEl>
                                        <p:attrNameLst>
                                          <p:attrName>style.visibility</p:attrName>
                                        </p:attrNameLst>
                                      </p:cBhvr>
                                      <p:to>
                                        <p:strVal val="visible"/>
                                      </p:to>
                                    </p:set>
                                    <p:animEffect transition="in" filter="checkerboard(across)">
                                      <p:cBhvr>
                                        <p:cTn id="7" dur="1000"/>
                                        <p:tgtEl>
                                          <p:spTgt spid="329731"/>
                                        </p:tgtEl>
                                      </p:cBhvr>
                                    </p:animEffect>
                                  </p:childTnLst>
                                </p:cTn>
                              </p:par>
                            </p:childTnLst>
                          </p:cTn>
                        </p:par>
                        <p:par>
                          <p:cTn id="8" fill="hold">
                            <p:stCondLst>
                              <p:cond delay="1000"/>
                            </p:stCondLst>
                            <p:childTnLst>
                              <p:par>
                                <p:cTn id="9" presetID="5" presetClass="entr" presetSubtype="10" fill="hold" grpId="0" nodeType="afterEffect">
                                  <p:stCondLst>
                                    <p:cond delay="0"/>
                                  </p:stCondLst>
                                  <p:childTnLst>
                                    <p:set>
                                      <p:cBhvr>
                                        <p:cTn id="10" dur="1" fill="hold">
                                          <p:stCondLst>
                                            <p:cond delay="0"/>
                                          </p:stCondLst>
                                        </p:cTn>
                                        <p:tgtEl>
                                          <p:spTgt spid="329732"/>
                                        </p:tgtEl>
                                        <p:attrNameLst>
                                          <p:attrName>style.visibility</p:attrName>
                                        </p:attrNameLst>
                                      </p:cBhvr>
                                      <p:to>
                                        <p:strVal val="visible"/>
                                      </p:to>
                                    </p:set>
                                    <p:animEffect transition="in" filter="checkerboard(across)">
                                      <p:cBhvr>
                                        <p:cTn id="11" dur="1000"/>
                                        <p:tgtEl>
                                          <p:spTgt spid="3297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9731" grpId="0"/>
      <p:bldP spid="32973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90060" y="636933"/>
            <a:ext cx="7998128" cy="5633685"/>
          </a:xfrm>
          <a:prstGeom prst="rect">
            <a:avLst/>
          </a:prstGeom>
        </p:spPr>
      </p:pic>
      <p:sp>
        <p:nvSpPr>
          <p:cNvPr id="10" name="Rectangle 4"/>
          <p:cNvSpPr txBox="1">
            <a:spLocks noChangeArrowheads="1"/>
          </p:cNvSpPr>
          <p:nvPr/>
        </p:nvSpPr>
        <p:spPr bwMode="auto">
          <a:xfrm>
            <a:off x="1012457" y="2423132"/>
            <a:ext cx="7092537" cy="3604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PE" sz="24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a:t>
            </a:r>
            <a:r>
              <a:rPr kumimoji="0" lang="es-PE"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No son los pobres los miembros afligidos de nuestro Señor? ¿No son hermanos nuestros? Y si los sacerdotes los abandonan, ¿quién quieren que les asista? De modo que, si hay algunos entre nosotros que crean que están en la Misión para evangelizar a los pobres y no para cuidarlos, para remediar sus necesidades espirituales y no las temporales, les diré que tenemos que asistirles y hacer que les asistan de todas las maneras, nosotros y los demás, si queremos oír esas agradables palabras del soberano Juez de vivos y de muertos: </a:t>
            </a:r>
            <a:r>
              <a:rPr kumimoji="0" lang="es-PE" sz="2400" b="0" i="0" u="none" strike="noStrike" kern="1200" cap="none" spc="0" normalizeH="0" baseline="0" noProof="0" dirty="0">
                <a:ln>
                  <a:noFill/>
                </a:ln>
                <a:solidFill>
                  <a:srgbClr val="FFFF00"/>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"Venid, benditos de mi Padre; poseed el reino que os está preparado, porque tuve hambre y me disteis de comer; estaba desnudo y me vestisteis; enfermo y me cuidasteis".</a:t>
            </a:r>
            <a:r>
              <a:rPr kumimoji="0" lang="es-PE" sz="2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Hacer esto es evangelizar de palabra y de obra; es lo más perfecto; y es lo que nuestro Señor practicó… </a:t>
            </a:r>
            <a:r>
              <a:rPr kumimoji="0" lang="es-PE" sz="1400" b="0"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(XI,393)</a:t>
            </a:r>
            <a:endParaRPr kumimoji="0" lang="es-ES_tradnl" sz="1400" b="0"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p:txBody>
      </p:sp>
      <p:sp>
        <p:nvSpPr>
          <p:cNvPr id="9" name="Rectangle 4"/>
          <p:cNvSpPr txBox="1">
            <a:spLocks noChangeArrowheads="1"/>
          </p:cNvSpPr>
          <p:nvPr/>
        </p:nvSpPr>
        <p:spPr bwMode="auto">
          <a:xfrm>
            <a:off x="1012457" y="1394874"/>
            <a:ext cx="4012389" cy="945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s-ES_tradnl" sz="2400" b="0" u="sng" strike="noStrike" kern="1200" cap="none" spc="0" normalizeH="0" baseline="0" noProof="0" dirty="0" smtClean="0">
                <a:ln>
                  <a:noFill/>
                </a:ln>
                <a:solidFill>
                  <a:srgbClr val="FFFF00"/>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Motivación</a:t>
            </a:r>
            <a:r>
              <a:rPr kumimoji="0" lang="es-ES_tradnl" sz="2400" b="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 Una </a:t>
            </a:r>
            <a:r>
              <a:rPr kumimoji="0" lang="es-ES_tradnl" sz="2400" b="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vez más san Vicente contempla a </a:t>
            </a:r>
            <a:r>
              <a:rPr kumimoji="0" lang="es-ES_tradnl" sz="2400" b="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Jesús en </a:t>
            </a:r>
            <a:r>
              <a:rPr kumimoji="0" lang="es-ES_tradnl" sz="2400" b="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rPr>
              <a:t>su manera de servir a los pobres. </a:t>
            </a:r>
            <a:endParaRPr kumimoji="0" lang="es-ES_tradnl" sz="2400" b="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Agency FB" panose="020B0503020202020204" pitchFamily="34" charset="0"/>
              <a:ea typeface="+mn-ea"/>
              <a:cs typeface="+mn-cs"/>
            </a:endParaRPr>
          </a:p>
        </p:txBody>
      </p:sp>
      <p:sp>
        <p:nvSpPr>
          <p:cNvPr id="13" name="AutoShape 2"/>
          <p:cNvSpPr>
            <a:spLocks noChangeArrowheads="1"/>
          </p:cNvSpPr>
          <p:nvPr/>
        </p:nvSpPr>
        <p:spPr bwMode="auto">
          <a:xfrm>
            <a:off x="682580" y="636934"/>
            <a:ext cx="2665444" cy="628990"/>
          </a:xfrm>
          <a:prstGeom prst="roundRect">
            <a:avLst>
              <a:gd name="adj" fmla="val 16667"/>
            </a:avLst>
          </a:prstGeom>
          <a:solidFill>
            <a:srgbClr val="FFC000"/>
          </a:solidFill>
          <a:ln w="28575">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Times New Roman" pitchFamily="18" charset="0"/>
              </a:rPr>
              <a:t>CONTEMPLATIO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DAEDEF">
                    <a:lumMod val="10000"/>
                  </a:srgbClr>
                </a:solidFill>
                <a:effectLst/>
                <a:uLnTx/>
                <a:uFillTx/>
                <a:latin typeface="Calibri" panose="020F0502020204030204" pitchFamily="34" charset="0"/>
                <a:ea typeface="+mn-ea"/>
                <a:cs typeface="Times New Roman" pitchFamily="18" charset="0"/>
              </a:rPr>
              <a:t>¿Qué me lleva a hacer el texto?</a:t>
            </a:r>
            <a:endParaRPr kumimoji="0" lang="es-PE" sz="3200" b="0" i="0" u="none" strike="noStrike" kern="1200" cap="none" spc="0" normalizeH="0" baseline="0" noProof="0" dirty="0">
              <a:ln>
                <a:noFill/>
              </a:ln>
              <a:solidFill>
                <a:srgbClr val="DAEDEF">
                  <a:lumMod val="10000"/>
                </a:srgbClr>
              </a:solidFill>
              <a:effectLst/>
              <a:uLnTx/>
              <a:uFillTx/>
              <a:latin typeface="Arial"/>
              <a:ea typeface="+mn-ea"/>
              <a:cs typeface="Times New Roman" pitchFamily="18" charset="0"/>
            </a:endParaRPr>
          </a:p>
        </p:txBody>
      </p:sp>
      <p:sp>
        <p:nvSpPr>
          <p:cNvPr id="5" name="Rectangle 4"/>
          <p:cNvSpPr txBox="1">
            <a:spLocks noChangeArrowheads="1"/>
          </p:cNvSpPr>
          <p:nvPr/>
        </p:nvSpPr>
        <p:spPr bwMode="auto">
          <a:xfrm>
            <a:off x="1519707" y="400004"/>
            <a:ext cx="6735651" cy="7832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r" defTabSz="914400" rtl="0" eaLnBrk="1" fontAlgn="base" latinLnBrk="0" hangingPunct="1">
              <a:lnSpc>
                <a:spcPct val="80000"/>
              </a:lnSpc>
              <a:spcBef>
                <a:spcPct val="20000"/>
              </a:spcBef>
              <a:spcAft>
                <a:spcPct val="0"/>
              </a:spcAft>
              <a:buClrTx/>
              <a:buSzTx/>
              <a:buFontTx/>
              <a:buNone/>
              <a:tabLst/>
              <a:defRPr/>
            </a:pPr>
            <a:r>
              <a:rPr kumimoji="0" lang="es-ES_tradnl" sz="2400" b="0" i="1" u="none" strike="noStrike" kern="1200" cap="none" spc="0" normalizeH="0" baseline="0" noProof="0" dirty="0" smtClean="0">
                <a:ln>
                  <a:noFill/>
                </a:ln>
                <a:solidFill>
                  <a:srgbClr val="FFFFFF"/>
                </a:solidFill>
                <a:effectLst>
                  <a:glow rad="101600">
                    <a:srgbClr val="100800"/>
                  </a:glow>
                  <a:outerShdw blurRad="38100" dist="38100" dir="2700000" algn="tl">
                    <a:srgbClr val="000000">
                      <a:alpha val="43137"/>
                    </a:srgbClr>
                  </a:outerShdw>
                </a:effectLst>
                <a:uLnTx/>
                <a:uFillTx/>
                <a:latin typeface="Tekton Pro" panose="020F0603020208020904" pitchFamily="34" charset="0"/>
                <a:ea typeface="+mn-ea"/>
                <a:cs typeface="+mn-cs"/>
              </a:rPr>
              <a:t>		</a:t>
            </a:r>
            <a:endParaRPr kumimoji="0" lang="es-ES" sz="2400" b="0" i="1" u="none" strike="noStrike" kern="1200" cap="none" spc="0" normalizeH="0" baseline="0" noProof="0" dirty="0" smtClean="0">
              <a:ln>
                <a:noFill/>
              </a:ln>
              <a:solidFill>
                <a:srgbClr val="FFFFFF"/>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mn-cs"/>
            </a:endParaRP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_tradnl" sz="2400" b="0" i="1" u="none" strike="noStrike" kern="1200" cap="none" spc="0" normalizeH="0" baseline="0" noProof="0" dirty="0" smtClean="0">
              <a:ln>
                <a:noFill/>
              </a:ln>
              <a:solidFill>
                <a:srgbClr val="FFFFFF"/>
              </a:solidFill>
              <a:effectLst>
                <a:glow rad="101600">
                  <a:srgbClr val="100800"/>
                </a:glow>
                <a:outerShdw blurRad="38100" dist="38100" dir="2700000" algn="tl">
                  <a:srgbClr val="000000">
                    <a:alpha val="43137"/>
                  </a:srgbClr>
                </a:outerShdw>
              </a:effectLst>
              <a:uLnTx/>
              <a:uFillTx/>
              <a:latin typeface="Arial Narrow" panose="020B0606020202030204" pitchFamily="34" charset="0"/>
              <a:ea typeface="+mn-ea"/>
              <a:cs typeface="+mn-cs"/>
            </a:endParaRPr>
          </a:p>
        </p:txBody>
      </p:sp>
      <p:sp>
        <p:nvSpPr>
          <p:cNvPr id="8" name="Rectangle 4"/>
          <p:cNvSpPr txBox="1">
            <a:spLocks noChangeArrowheads="1"/>
          </p:cNvSpPr>
          <p:nvPr/>
        </p:nvSpPr>
        <p:spPr bwMode="auto">
          <a:xfrm>
            <a:off x="971600" y="4470419"/>
            <a:ext cx="5970666" cy="18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s-ES" sz="2800" b="1" i="1" u="none" strike="noStrike" kern="1200" cap="none" spc="0" normalizeH="0" baseline="0" noProof="0" dirty="0">
              <a:ln>
                <a:noFill/>
              </a:ln>
              <a:solidFill>
                <a:srgbClr val="FFFF66"/>
              </a:solidFill>
              <a:effectLst/>
              <a:uLnTx/>
              <a:uFillTx/>
              <a:latin typeface="Arial"/>
              <a:ea typeface="+mn-ea"/>
              <a:cs typeface="+mn-cs"/>
            </a:endParaRPr>
          </a:p>
        </p:txBody>
      </p:sp>
    </p:spTree>
    <p:extLst>
      <p:ext uri="{BB962C8B-B14F-4D97-AF65-F5344CB8AC3E}">
        <p14:creationId xmlns:p14="http://schemas.microsoft.com/office/powerpoint/2010/main" val="9783946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500" fill="hold"/>
                                        <p:tgtEl>
                                          <p:spTgt spid="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9">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9">
                                            <p:txEl>
                                              <p:pRg st="0" end="0"/>
                                            </p:txEl>
                                          </p:spTgt>
                                        </p:tgtEl>
                                      </p:cBhvr>
                                    </p:animEffect>
                                  </p:childTnLst>
                                </p:cTn>
                              </p:par>
                            </p:childTnLst>
                          </p:cTn>
                        </p:par>
                        <p:par>
                          <p:cTn id="11" fill="hold">
                            <p:stCondLst>
                              <p:cond delay="4150"/>
                            </p:stCondLst>
                            <p:childTnLst>
                              <p:par>
                                <p:cTn id="12" presetID="49" presetClass="entr" presetSubtype="0" decel="100000" fill="hold" grpId="0" nodeType="afterEffect">
                                  <p:stCondLst>
                                    <p:cond delay="0"/>
                                  </p:stCondLst>
                                  <p:iterate type="lt">
                                    <p:tmPct val="10000"/>
                                  </p:iterate>
                                  <p:childTnLst>
                                    <p:set>
                                      <p:cBhvr>
                                        <p:cTn id="13" dur="1" fill="hold">
                                          <p:stCondLst>
                                            <p:cond delay="0"/>
                                          </p:stCondLst>
                                        </p:cTn>
                                        <p:tgtEl>
                                          <p:spTgt spid="10">
                                            <p:txEl>
                                              <p:pRg st="0" end="0"/>
                                            </p:txEl>
                                          </p:spTgt>
                                        </p:tgtEl>
                                        <p:attrNameLst>
                                          <p:attrName>style.visibility</p:attrName>
                                        </p:attrNameLst>
                                      </p:cBhvr>
                                      <p:to>
                                        <p:strVal val="visible"/>
                                      </p:to>
                                    </p:set>
                                    <p:anim calcmode="lin" valueType="num">
                                      <p:cBhvr>
                                        <p:cTn id="14" dur="5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16" dur="5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9"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21009" y="602145"/>
            <a:ext cx="7895973" cy="5720278"/>
          </a:xfrm>
          <a:prstGeom prst="rect">
            <a:avLst/>
          </a:prstGeom>
        </p:spPr>
      </p:pic>
      <p:sp>
        <p:nvSpPr>
          <p:cNvPr id="464903" name="WordArt 7"/>
          <p:cNvSpPr>
            <a:spLocks noChangeArrowheads="1" noChangeShapeType="1" noTextEdit="1"/>
          </p:cNvSpPr>
          <p:nvPr/>
        </p:nvSpPr>
        <p:spPr bwMode="auto">
          <a:xfrm>
            <a:off x="1521590" y="1165751"/>
            <a:ext cx="2291869" cy="35288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3600" b="1" i="0" u="none" strike="noStrike" kern="10" cap="none" spc="0" normalizeH="0" baseline="0" noProof="0" dirty="0">
                <a:ln w="6600">
                  <a:solidFill>
                    <a:srgbClr val="FF6699"/>
                  </a:solidFill>
                  <a:prstDash val="solid"/>
                </a:ln>
                <a:solidFill>
                  <a:srgbClr val="FFFFFF"/>
                </a:solidFill>
                <a:effectLst>
                  <a:outerShdw dist="38100" dir="2700000" algn="tl" rotWithShape="0">
                    <a:srgbClr val="FF6699"/>
                  </a:outerShdw>
                </a:effectLst>
                <a:uLnTx/>
                <a:uFillTx/>
                <a:latin typeface="Arial Black"/>
                <a:ea typeface="+mn-ea"/>
                <a:cs typeface="Times New Roman" pitchFamily="18" charset="0"/>
              </a:rPr>
              <a:t>Compromiso: </a:t>
            </a:r>
          </a:p>
        </p:txBody>
      </p:sp>
      <p:sp>
        <p:nvSpPr>
          <p:cNvPr id="464902" name="Rectangle 6"/>
          <p:cNvSpPr>
            <a:spLocks noGrp="1" noChangeArrowheads="1"/>
          </p:cNvSpPr>
          <p:nvPr>
            <p:ph idx="1"/>
          </p:nvPr>
        </p:nvSpPr>
        <p:spPr>
          <a:xfrm>
            <a:off x="2519328" y="2110216"/>
            <a:ext cx="3805646" cy="3516119"/>
          </a:xfrm>
          <a:noFill/>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1" hangingPunct="1">
              <a:buFont typeface="Wingdings" panose="05000000000000000000" pitchFamily="2" charset="2"/>
              <a:buChar char="Ø"/>
            </a:pPr>
            <a:r>
              <a:rPr lang="es-ES_tradnl" sz="2400" b="1" spc="50" dirty="0" smtClean="0">
                <a:ln w="11430"/>
                <a:solidFill>
                  <a:srgbClr val="FF0000"/>
                </a:solidFill>
                <a:effectLst>
                  <a:glow rad="63500">
                    <a:srgbClr val="FFFFFF">
                      <a:alpha val="40000"/>
                    </a:srgbClr>
                  </a:glow>
                  <a:outerShdw blurRad="50800" dist="38100" algn="l" rotWithShape="0">
                    <a:srgbClr val="FFFFFF">
                      <a:alpha val="40000"/>
                    </a:srgbClr>
                  </a:outerShdw>
                </a:effectLst>
              </a:rPr>
              <a:t>Realizar  de manera personal y comunitaria alguna </a:t>
            </a:r>
            <a:r>
              <a:rPr lang="es-ES_tradnl" sz="2400" b="1" spc="50" dirty="0">
                <a:ln w="11430"/>
                <a:solidFill>
                  <a:srgbClr val="FF0000"/>
                </a:solidFill>
                <a:effectLst>
                  <a:glow rad="63500">
                    <a:srgbClr val="FFFFFF">
                      <a:alpha val="40000"/>
                    </a:srgbClr>
                  </a:glow>
                  <a:outerShdw blurRad="50800" dist="38100" algn="l" rotWithShape="0">
                    <a:srgbClr val="FFFFFF">
                      <a:alpha val="40000"/>
                    </a:srgbClr>
                  </a:outerShdw>
                </a:effectLst>
              </a:rPr>
              <a:t>de las obras de misericordia propuesta por el Señor en el evangelio de hoy.</a:t>
            </a:r>
            <a:endParaRPr lang="es-ES" sz="2400" b="1" spc="50" dirty="0">
              <a:ln w="11430"/>
              <a:solidFill>
                <a:srgbClr val="FF0000"/>
              </a:solidFill>
              <a:effectLst>
                <a:glow rad="63500">
                  <a:srgbClr val="FFFFFF">
                    <a:alpha val="40000"/>
                  </a:srgbClr>
                </a:glow>
                <a:outerShdw blurRad="50800" dist="38100" algn="l" rotWithShape="0">
                  <a:srgbClr val="FFFFFF">
                    <a:alpha val="40000"/>
                  </a:srgbClr>
                </a:outerShdw>
              </a:effectLst>
            </a:endParaRPr>
          </a:p>
          <a:p>
            <a:pPr marL="0" indent="0" algn="ctr" eaLnBrk="1" hangingPunct="1">
              <a:buNone/>
            </a:pPr>
            <a:endParaRPr lang="es-ES" sz="2400" b="1" spc="50" dirty="0" smtClean="0">
              <a:ln w="11430"/>
              <a:solidFill>
                <a:srgbClr val="FF0000"/>
              </a:solidFill>
              <a:effectLst>
                <a:glow rad="63500">
                  <a:srgbClr val="FFFFFF">
                    <a:alpha val="40000"/>
                  </a:srgbClr>
                </a:glow>
                <a:outerShdw blurRad="50800" dist="38100" algn="l" rotWithShape="0">
                  <a:srgbClr val="FFFFFF">
                    <a:alpha val="40000"/>
                  </a:srgbClr>
                </a:outerShdw>
              </a:effectLst>
            </a:endParaRPr>
          </a:p>
        </p:txBody>
      </p:sp>
    </p:spTree>
    <p:extLst>
      <p:ext uri="{BB962C8B-B14F-4D97-AF65-F5344CB8AC3E}">
        <p14:creationId xmlns:p14="http://schemas.microsoft.com/office/powerpoint/2010/main" val="1507209394"/>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464902"/>
                                        </p:tgtEl>
                                        <p:attrNameLst>
                                          <p:attrName>style.visibility</p:attrName>
                                        </p:attrNameLst>
                                      </p:cBhvr>
                                      <p:to>
                                        <p:strVal val="visible"/>
                                      </p:to>
                                    </p:set>
                                    <p:anim calcmode="lin" valueType="num">
                                      <p:cBhvr>
                                        <p:cTn id="7" dur="250" fill="hold"/>
                                        <p:tgtEl>
                                          <p:spTgt spid="464902"/>
                                        </p:tgtEl>
                                        <p:attrNameLst>
                                          <p:attrName>ppt_w</p:attrName>
                                        </p:attrNameLst>
                                      </p:cBhvr>
                                      <p:tavLst>
                                        <p:tav tm="0">
                                          <p:val>
                                            <p:strVal val="4/3*#ppt_w"/>
                                          </p:val>
                                        </p:tav>
                                        <p:tav tm="100000">
                                          <p:val>
                                            <p:strVal val="#ppt_w"/>
                                          </p:val>
                                        </p:tav>
                                      </p:tavLst>
                                    </p:anim>
                                    <p:anim calcmode="lin" valueType="num">
                                      <p:cBhvr>
                                        <p:cTn id="8" dur="250" fill="hold"/>
                                        <p:tgtEl>
                                          <p:spTgt spid="464902"/>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90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Experiencia #Compartir #Historia #LaPalabraDeDios #LaObraDeDios #LosÚltimosDías #ElAguaDeVida #ConocerADios #LaSegundaVenidaDeJesús #Salvador #Creer"/>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39048" y="699416"/>
            <a:ext cx="7743099" cy="5527213"/>
          </a:xfrm>
          <a:prstGeom prst="rect">
            <a:avLst/>
          </a:prstGeom>
          <a:noFill/>
          <a:extLst>
            <a:ext uri="{909E8E84-426E-40DD-AFC4-6F175D3DCCD1}">
              <a14:hiddenFill xmlns:a14="http://schemas.microsoft.com/office/drawing/2010/main">
                <a:solidFill>
                  <a:srgbClr val="FFFFFF"/>
                </a:solidFill>
              </a14:hiddenFill>
            </a:ext>
          </a:extLst>
        </p:spPr>
      </p:pic>
      <p:sp>
        <p:nvSpPr>
          <p:cNvPr id="477189" name="Rectangle 5"/>
          <p:cNvSpPr>
            <a:spLocks noChangeArrowheads="1"/>
          </p:cNvSpPr>
          <p:nvPr/>
        </p:nvSpPr>
        <p:spPr bwMode="auto">
          <a:xfrm>
            <a:off x="739047" y="3661436"/>
            <a:ext cx="7743099" cy="55471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Señor Jesús</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 Danos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la gracia de verte </a:t>
            </a:r>
            <a:endPar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presente en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todo aquel que sufre o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padece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necesidad.</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Derrama sobre nosotros tu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Espíritu Santo para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ser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sensibles ante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el dolor ajeno</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 sabiendo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que Tú estás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en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los que sufren, </a:t>
            </a:r>
            <a:endPar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en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los que experimentan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el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dolor y la carencia</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 que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padeces con el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que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experimenta la cruz</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 para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que, viéndote en esas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personas</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 </a:t>
            </a:r>
            <a:endPar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seamos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consuelo </a:t>
            </a:r>
            <a:r>
              <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y fortaleza </a:t>
            </a: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para ellos.</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rPr>
              <a:t>Danos la gracia de ser sensibles y solidarios. Amén</a:t>
            </a:r>
          </a:p>
          <a:p>
            <a:pPr marL="0" marR="0" lvl="0" indent="0" algn="ctr" defTabSz="914400" rtl="0" eaLnBrk="1" fontAlgn="base" latinLnBrk="0" hangingPunct="1">
              <a:lnSpc>
                <a:spcPct val="100000"/>
              </a:lnSpc>
              <a:spcBef>
                <a:spcPts val="0"/>
              </a:spcBef>
              <a:spcAft>
                <a:spcPct val="0"/>
              </a:spcAft>
              <a:buClrTx/>
              <a:buSzTx/>
              <a:buFontTx/>
              <a:buNone/>
              <a:tabLst/>
              <a:defRPr/>
            </a:pPr>
            <a:endParaRPr kumimoji="0" lang="es-PE" sz="2000" b="1" i="0" u="none" strike="noStrike" kern="1200" cap="none" spc="0" normalizeH="0" baseline="0" noProof="0" dirty="0" smtClean="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PE"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a:p>
            <a:pPr marL="342900" marR="0" lvl="0" indent="-342900" algn="ctr" defTabSz="914400" rtl="0" eaLnBrk="1" fontAlgn="base" latinLnBrk="0" hangingPunct="1">
              <a:lnSpc>
                <a:spcPct val="80000"/>
              </a:lnSpc>
              <a:spcBef>
                <a:spcPct val="20000"/>
              </a:spcBef>
              <a:spcAft>
                <a:spcPct val="0"/>
              </a:spcAft>
              <a:buClrTx/>
              <a:buSzTx/>
              <a:buFontTx/>
              <a:buNone/>
              <a:tabLst/>
              <a:defRPr/>
            </a:pPr>
            <a:endParaRPr kumimoji="0" lang="es-ES_tradnl" sz="2000" b="1" i="0" u="none" strike="noStrike" kern="1200" cap="none" spc="0" normalizeH="0" baseline="0" noProof="0" dirty="0">
              <a:ln>
                <a:noFill/>
              </a:ln>
              <a:solidFill>
                <a:srgbClr val="FFFFFF"/>
              </a:solidFill>
              <a:effectLst>
                <a:glow rad="63500">
                  <a:srgbClr val="000000">
                    <a:satMod val="175000"/>
                    <a:alpha val="40000"/>
                  </a:srgbClr>
                </a:glow>
                <a:outerShdw blurRad="50800" dist="38100" algn="l" rotWithShape="0">
                  <a:prstClr val="black"/>
                </a:outerShdw>
              </a:effectLst>
              <a:uLnTx/>
              <a:uFillTx/>
              <a:latin typeface="Swis721 Lt BT" pitchFamily="34" charset="0"/>
              <a:ea typeface="+mn-ea"/>
              <a:cs typeface="Times New Roman" pitchFamily="18" charset="0"/>
            </a:endParaRPr>
          </a:p>
        </p:txBody>
      </p:sp>
      <p:sp>
        <p:nvSpPr>
          <p:cNvPr id="477191" name="WordArt 7"/>
          <p:cNvSpPr>
            <a:spLocks noChangeArrowheads="1" noChangeShapeType="1" noTextEdit="1"/>
          </p:cNvSpPr>
          <p:nvPr/>
        </p:nvSpPr>
        <p:spPr bwMode="auto">
          <a:xfrm>
            <a:off x="970907" y="725543"/>
            <a:ext cx="1676400" cy="48935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1800" b="1" i="0" u="none" strike="noStrike" kern="10" cap="none" spc="0" normalizeH="0" baseline="0" noProof="0" dirty="0">
                <a:ln w="6600">
                  <a:solidFill>
                    <a:srgbClr val="FF6699"/>
                  </a:solidFill>
                  <a:prstDash val="solid"/>
                </a:ln>
                <a:solidFill>
                  <a:srgbClr val="FFFFFF"/>
                </a:solidFill>
                <a:effectLst>
                  <a:outerShdw dist="38100" dir="2700000" algn="tl" rotWithShape="0">
                    <a:srgbClr val="FF6699"/>
                  </a:outerShdw>
                </a:effectLst>
                <a:uLnTx/>
                <a:uFillTx/>
                <a:latin typeface="Arial Black"/>
                <a:ea typeface="+mn-ea"/>
                <a:cs typeface="Times New Roman" pitchFamily="18" charset="0"/>
              </a:rPr>
              <a:t>Oración final </a:t>
            </a:r>
          </a:p>
        </p:txBody>
      </p:sp>
      <p:sp>
        <p:nvSpPr>
          <p:cNvPr id="6" name="Rectangle 5"/>
          <p:cNvSpPr>
            <a:spLocks noChangeArrowheads="1"/>
          </p:cNvSpPr>
          <p:nvPr/>
        </p:nvSpPr>
        <p:spPr bwMode="auto">
          <a:xfrm>
            <a:off x="4005329" y="2281464"/>
            <a:ext cx="4662151" cy="183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marR="0" lvl="0" indent="-342900" algn="ctr" defTabSz="914400" rtl="0" eaLnBrk="1" fontAlgn="base" latinLnBrk="0" hangingPunct="1">
              <a:lnSpc>
                <a:spcPct val="80000"/>
              </a:lnSpc>
              <a:spcBef>
                <a:spcPct val="20000"/>
              </a:spcBef>
              <a:spcAft>
                <a:spcPct val="0"/>
              </a:spcAft>
              <a:buClrTx/>
              <a:buSzTx/>
              <a:buFontTx/>
              <a:buNone/>
              <a:tabLst/>
              <a:defRPr/>
            </a:pPr>
            <a:r>
              <a:rPr kumimoji="0" lang="es-PE"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rPr>
              <a:t>   </a:t>
            </a:r>
            <a:endParaRPr kumimoji="0" lang="es-ES_tradnl"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endParaRPr>
          </a:p>
        </p:txBody>
      </p:sp>
      <p:sp>
        <p:nvSpPr>
          <p:cNvPr id="8" name="Rectangle 5"/>
          <p:cNvSpPr>
            <a:spLocks noChangeArrowheads="1"/>
          </p:cNvSpPr>
          <p:nvPr/>
        </p:nvSpPr>
        <p:spPr bwMode="auto">
          <a:xfrm>
            <a:off x="463639" y="4533365"/>
            <a:ext cx="8203842" cy="1835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rPr>
              <a:t>   </a:t>
            </a:r>
            <a:endParaRPr kumimoji="0" lang="es-ES_tradnl" sz="2800" b="0" i="0" u="none" strike="noStrike" kern="1200" cap="none" spc="0" normalizeH="0" baseline="0" noProof="0" dirty="0">
              <a:ln>
                <a:noFill/>
              </a:ln>
              <a:solidFill>
                <a:srgbClr val="FFFF66"/>
              </a:solidFill>
              <a:effectLst>
                <a:glow rad="101600">
                  <a:srgbClr val="000000"/>
                </a:glow>
                <a:outerShdw blurRad="50800" dist="38100" dir="10800000" algn="r" rotWithShape="0">
                  <a:prstClr val="black"/>
                </a:outerShdw>
              </a:effectLst>
              <a:uLnTx/>
              <a:uFillTx/>
              <a:latin typeface="Swis721 Lt BT" pitchFamily="34" charset="0"/>
              <a:ea typeface="+mn-ea"/>
              <a:cs typeface="Times New Roman" pitchFamily="18" charset="0"/>
            </a:endParaRPr>
          </a:p>
        </p:txBody>
      </p:sp>
    </p:spTree>
    <p:extLst>
      <p:ext uri="{BB962C8B-B14F-4D97-AF65-F5344CB8AC3E}">
        <p14:creationId xmlns:p14="http://schemas.microsoft.com/office/powerpoint/2010/main" val="8279928"/>
      </p:ext>
    </p:extLst>
  </p:cSld>
  <p:clrMapOvr>
    <a:masterClrMapping/>
  </p:clrMapOvr>
  <mc:AlternateContent xmlns:mc="http://schemas.openxmlformats.org/markup-compatibility/2006" xmlns:p14="http://schemas.microsoft.com/office/powerpoint/2010/main">
    <mc:Choice Requires="p14">
      <p:transition spd="slow" p14:dur="10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
                                        </p:tgtEl>
                                        <p:attrNameLst>
                                          <p:attrName>style.visibility</p:attrName>
                                        </p:attrNameLst>
                                      </p:cBhvr>
                                      <p:to>
                                        <p:strVal val="visible"/>
                                      </p:to>
                                    </p:set>
                                    <p:anim calcmode="discrete" valueType="clr">
                                      <p:cBhvr override="childStyle">
                                        <p:cTn id="7" dur="80"/>
                                        <p:tgtEl>
                                          <p:spTgt spid="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6"/>
                                        </p:tgtEl>
                                        <p:attrNameLst>
                                          <p:attrName>fillcolor</p:attrName>
                                        </p:attrNameLst>
                                      </p:cBhvr>
                                      <p:tavLst>
                                        <p:tav tm="0">
                                          <p:val>
                                            <p:clrVal>
                                              <a:schemeClr val="accent2"/>
                                            </p:clrVal>
                                          </p:val>
                                        </p:tav>
                                        <p:tav tm="50000">
                                          <p:val>
                                            <p:clrVal>
                                              <a:schemeClr val="hlink"/>
                                            </p:clrVal>
                                          </p:val>
                                        </p:tav>
                                      </p:tavLst>
                                    </p:anim>
                                    <p:set>
                                      <p:cBhvr>
                                        <p:cTn id="9" dur="80"/>
                                        <p:tgtEl>
                                          <p:spTgt spid="6"/>
                                        </p:tgtEl>
                                        <p:attrNameLst>
                                          <p:attrName>fill.type</p:attrName>
                                        </p:attrNameLst>
                                      </p:cBhvr>
                                      <p:to>
                                        <p:strVal val="solid"/>
                                      </p:to>
                                    </p:set>
                                  </p:childTnLst>
                                </p:cTn>
                              </p:par>
                            </p:childTnLst>
                          </p:cTn>
                        </p:par>
                        <p:par>
                          <p:cTn id="10" fill="hold">
                            <p:stCondLst>
                              <p:cond delay="40"/>
                            </p:stCondLst>
                            <p:childTnLst>
                              <p:par>
                                <p:cTn id="11" presetID="23" presetClass="entr" presetSubtype="288" fill="hold" grpId="0" nodeType="afterEffect">
                                  <p:stCondLst>
                                    <p:cond delay="0"/>
                                  </p:stCondLst>
                                  <p:iterate type="wd">
                                    <p:tmPct val="100000"/>
                                  </p:iterate>
                                  <p:childTnLst>
                                    <p:set>
                                      <p:cBhvr>
                                        <p:cTn id="12" dur="1" fill="hold">
                                          <p:stCondLst>
                                            <p:cond delay="0"/>
                                          </p:stCondLst>
                                        </p:cTn>
                                        <p:tgtEl>
                                          <p:spTgt spid="477189"/>
                                        </p:tgtEl>
                                        <p:attrNameLst>
                                          <p:attrName>style.visibility</p:attrName>
                                        </p:attrNameLst>
                                      </p:cBhvr>
                                      <p:to>
                                        <p:strVal val="visible"/>
                                      </p:to>
                                    </p:set>
                                    <p:anim calcmode="lin" valueType="num">
                                      <p:cBhvr>
                                        <p:cTn id="13" dur="250" fill="hold"/>
                                        <p:tgtEl>
                                          <p:spTgt spid="477189"/>
                                        </p:tgtEl>
                                        <p:attrNameLst>
                                          <p:attrName>ppt_w</p:attrName>
                                        </p:attrNameLst>
                                      </p:cBhvr>
                                      <p:tavLst>
                                        <p:tav tm="0">
                                          <p:val>
                                            <p:strVal val="4/3*#ppt_w"/>
                                          </p:val>
                                        </p:tav>
                                        <p:tav tm="100000">
                                          <p:val>
                                            <p:strVal val="#ppt_w"/>
                                          </p:val>
                                        </p:tav>
                                      </p:tavLst>
                                    </p:anim>
                                    <p:anim calcmode="lin" valueType="num">
                                      <p:cBhvr>
                                        <p:cTn id="14" dur="250" fill="hold"/>
                                        <p:tgtEl>
                                          <p:spTgt spid="477189"/>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189"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09048" y="650514"/>
            <a:ext cx="7781809" cy="5576115"/>
          </a:xfrm>
          <a:prstGeom prst="rect">
            <a:avLst/>
          </a:prstGeom>
        </p:spPr>
      </p:pic>
      <p:sp>
        <p:nvSpPr>
          <p:cNvPr id="12" name="1 Rectángulo"/>
          <p:cNvSpPr/>
          <p:nvPr/>
        </p:nvSpPr>
        <p:spPr>
          <a:xfrm>
            <a:off x="748287" y="585751"/>
            <a:ext cx="1915886" cy="267765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Times New Roman" pitchFamily="18" charset="0"/>
                <a:ea typeface="+mn-ea"/>
                <a:cs typeface="+mn-cs"/>
              </a:rPr>
              <a:t>27 de Noviembre Festividad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ES" sz="2400" b="1" i="0" u="none" strike="noStrike" kern="1200" cap="none" spc="50" normalizeH="0" baseline="0" noProof="0" dirty="0">
                <a:ln w="11430"/>
                <a:solidFill>
                  <a:srgbClr val="C00000"/>
                </a:solidFill>
                <a:effectLst>
                  <a:outerShdw blurRad="76200" dist="50800" dir="5400000" algn="tl" rotWithShape="0">
                    <a:srgbClr val="000000">
                      <a:alpha val="65000"/>
                    </a:srgbClr>
                  </a:outerShdw>
                </a:effectLst>
                <a:uLnTx/>
                <a:uFillTx/>
                <a:latin typeface="Times New Roman" pitchFamily="18" charset="0"/>
                <a:ea typeface="+mn-ea"/>
                <a:cs typeface="+mn-cs"/>
              </a:rPr>
              <a:t>de la Virgen María de la Medalla Milagrosa</a:t>
            </a:r>
          </a:p>
        </p:txBody>
      </p:sp>
      <p:sp>
        <p:nvSpPr>
          <p:cNvPr id="13" name="Text Box 7"/>
          <p:cNvSpPr txBox="1">
            <a:spLocks noChangeArrowheads="1"/>
          </p:cNvSpPr>
          <p:nvPr/>
        </p:nvSpPr>
        <p:spPr bwMode="auto">
          <a:xfrm>
            <a:off x="2024505" y="6321770"/>
            <a:ext cx="5215944" cy="461665"/>
          </a:xfrm>
          <a:prstGeom prst="rect">
            <a:avLst/>
          </a:prstGeom>
          <a:solidFill>
            <a:srgbClr val="9C5621"/>
          </a:solidFill>
          <a:ln w="9525">
            <a:noFill/>
            <a:miter lim="800000"/>
            <a:headEnd/>
            <a:tailEnd/>
          </a:ln>
          <a:scene3d>
            <a:camera prst="orthographicFront"/>
            <a:lightRig rig="threePt" dir="t"/>
          </a:scene3d>
          <a:sp3d>
            <a:bevelT w="152400" h="50800" prst="softRound"/>
          </a:sp3d>
        </p:spPr>
        <p:txBody>
          <a:bodyPr wrap="square">
            <a:spAutoFit/>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Texto de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Lectio</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Divina:  Padre César Chávez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Alva</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(Chuno)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C.ongregación</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de la Misión.</a:t>
            </a:r>
          </a:p>
          <a:p>
            <a:pPr marL="0" marR="0" lvl="0" indent="0" algn="ctr" defTabSz="914400" rtl="0" eaLnBrk="1" fontAlgn="base" latinLnBrk="0" hangingPunct="1">
              <a:lnSpc>
                <a:spcPct val="100000"/>
              </a:lnSpc>
              <a:spcBef>
                <a:spcPts val="0"/>
              </a:spcBef>
              <a:spcAft>
                <a:spcPct val="0"/>
              </a:spcAft>
              <a:buClrTx/>
              <a:buSzTx/>
              <a:buFontTx/>
              <a:buNone/>
              <a:tabLst/>
              <a:defRPr/>
            </a:pP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a:t>
            </a:r>
            <a:r>
              <a:rPr kumimoji="0" lang="es-PE" sz="1200" b="0" i="0" u="none" strike="noStrike" kern="1200" cap="none" spc="0" normalizeH="0" baseline="0" noProof="0" dirty="0" err="1">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Power</a:t>
            </a:r>
            <a:r>
              <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 Point :  Sor Pilar Caycho Vela  - Hija de la Caridad de San Vicente de </a:t>
            </a:r>
            <a:r>
              <a:rPr kumimoji="0" lang="es-PE" sz="1200" b="0"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rPr>
              <a:t>Paúl</a:t>
            </a:r>
            <a:endParaRPr kumimoji="0" lang="es-PE" sz="12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Poor Richard" pitchFamily="18" charset="0"/>
              <a:ea typeface="+mn-ea"/>
              <a:cs typeface="+mn-cs"/>
            </a:endParaRPr>
          </a:p>
        </p:txBody>
      </p:sp>
    </p:spTree>
    <p:extLst>
      <p:ext uri="{BB962C8B-B14F-4D97-AF65-F5344CB8AC3E}">
        <p14:creationId xmlns:p14="http://schemas.microsoft.com/office/powerpoint/2010/main" val="188495704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12"/>
                                        </p:tgtEl>
                                        <p:attrNameLst>
                                          <p:attrName>style.visibility</p:attrName>
                                        </p:attrNameLst>
                                      </p:cBhvr>
                                      <p:to>
                                        <p:strVal val="visible"/>
                                      </p:to>
                                    </p:set>
                                    <p:anim by="(-#ppt_w*2)" calcmode="lin" valueType="num">
                                      <p:cBhvr rctx="PPT">
                                        <p:cTn id="7" dur="250" autoRev="1" fill="hold">
                                          <p:stCondLst>
                                            <p:cond delay="0"/>
                                          </p:stCondLst>
                                        </p:cTn>
                                        <p:tgtEl>
                                          <p:spTgt spid="12"/>
                                        </p:tgtEl>
                                        <p:attrNameLst>
                                          <p:attrName>ppt_w</p:attrName>
                                        </p:attrNameLst>
                                      </p:cBhvr>
                                    </p:anim>
                                    <p:anim by="(#ppt_w*0.50)" calcmode="lin" valueType="num">
                                      <p:cBhvr>
                                        <p:cTn id="8" dur="250" decel="50000" autoRev="1" fill="hold">
                                          <p:stCondLst>
                                            <p:cond delay="0"/>
                                          </p:stCondLst>
                                        </p:cTn>
                                        <p:tgtEl>
                                          <p:spTgt spid="12"/>
                                        </p:tgtEl>
                                        <p:attrNameLst>
                                          <p:attrName>ppt_x</p:attrName>
                                        </p:attrNameLst>
                                      </p:cBhvr>
                                    </p:anim>
                                    <p:anim from="(-#ppt_h/2)" to="(#ppt_y)" calcmode="lin" valueType="num">
                                      <p:cBhvr>
                                        <p:cTn id="9" dur="500" fill="hold">
                                          <p:stCondLst>
                                            <p:cond delay="0"/>
                                          </p:stCondLst>
                                        </p:cTn>
                                        <p:tgtEl>
                                          <p:spTgt spid="12"/>
                                        </p:tgtEl>
                                        <p:attrNameLst>
                                          <p:attrName>ppt_y</p:attrName>
                                        </p:attrNameLst>
                                      </p:cBhvr>
                                    </p:anim>
                                    <p:animRot by="21600000">
                                      <p:cBhvr>
                                        <p:cTn id="10" dur="500" fill="hold">
                                          <p:stCondLst>
                                            <p:cond delay="0"/>
                                          </p:stCondLst>
                                        </p:cTn>
                                        <p:tgtEl>
                                          <p:spTgt spid="12"/>
                                        </p:tgtEl>
                                        <p:attrNameLst>
                                          <p:attrName>r</p:attrName>
                                        </p:attrNameLst>
                                      </p:cBhvr>
                                    </p:animRot>
                                  </p:childTnLst>
                                </p:cTn>
                              </p:par>
                            </p:childTnLst>
                          </p:cTn>
                        </p:par>
                        <p:par>
                          <p:cTn id="11" fill="hold">
                            <p:stCondLst>
                              <p:cond delay="3350"/>
                            </p:stCondLst>
                            <p:childTnLst>
                              <p:par>
                                <p:cTn id="12" presetID="16" presetClass="entr" presetSubtype="2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Horizont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grpId="1" nodeType="click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The Glorious Throne Of God: Enter Into The Throne Room"/>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732955" y="684406"/>
            <a:ext cx="7780348" cy="5565009"/>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5" name="WordArt 9"/>
          <p:cNvSpPr>
            <a:spLocks noChangeArrowheads="1" noChangeShapeType="1" noTextEdit="1"/>
          </p:cNvSpPr>
          <p:nvPr/>
        </p:nvSpPr>
        <p:spPr bwMode="auto">
          <a:xfrm>
            <a:off x="3353830" y="620523"/>
            <a:ext cx="2162175" cy="341313"/>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800" b="1" i="0" u="none" strike="noStrike" kern="10" cap="none" spc="0" normalizeH="0" baseline="0" noProof="0" dirty="0">
                <a:ln w="9525">
                  <a:solidFill>
                    <a:srgbClr val="000000"/>
                  </a:solidFill>
                  <a:round/>
                  <a:headEnd/>
                  <a:tailEnd/>
                </a:ln>
                <a:solidFill>
                  <a:srgbClr val="FF9966">
                    <a:lumMod val="75000"/>
                  </a:srgbClr>
                </a:solidFill>
                <a:effectLst/>
                <a:uLnTx/>
                <a:uFillTx/>
                <a:latin typeface="Arial Black"/>
                <a:ea typeface="+mn-ea"/>
                <a:cs typeface="Times New Roman" pitchFamily="18" charset="0"/>
              </a:rPr>
              <a:t>AMBIENTACIÓN</a:t>
            </a:r>
            <a:r>
              <a:rPr kumimoji="0" lang="es-PE" sz="2800" b="0" i="0" u="none" strike="noStrike" kern="10" cap="none" spc="0" normalizeH="0" baseline="0" noProof="0" dirty="0">
                <a:ln w="9525">
                  <a:solidFill>
                    <a:srgbClr val="000000"/>
                  </a:solidFill>
                  <a:round/>
                  <a:headEnd/>
                  <a:tailEnd/>
                </a:ln>
                <a:solidFill>
                  <a:srgbClr val="FF9966">
                    <a:lumMod val="75000"/>
                  </a:srgbClr>
                </a:solidFill>
                <a:effectLst/>
                <a:uLnTx/>
                <a:uFillTx/>
                <a:latin typeface="Arial Black"/>
                <a:ea typeface="+mn-ea"/>
                <a:cs typeface="Times New Roman" pitchFamily="18" charset="0"/>
              </a:rPr>
              <a:t>: </a:t>
            </a:r>
          </a:p>
        </p:txBody>
      </p:sp>
      <p:sp>
        <p:nvSpPr>
          <p:cNvPr id="2" name="1 CuadroTexto"/>
          <p:cNvSpPr txBox="1"/>
          <p:nvPr/>
        </p:nvSpPr>
        <p:spPr>
          <a:xfrm>
            <a:off x="732955" y="1644028"/>
            <a:ext cx="2767891" cy="4524315"/>
          </a:xfrm>
          <a:prstGeom prst="rect">
            <a:avLst/>
          </a:prstGeom>
          <a:noFill/>
        </p:spPr>
        <p:txBody>
          <a:bodyPr wrap="square" rtlCol="0">
            <a:spAutoFit/>
          </a:bodyPr>
          <a:lstStyle/>
          <a:p>
            <a:pPr marL="0" marR="0" lvl="0" indent="0"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Llegamos al final del año litúrgico con la fiesta de Jesucristo, Rey </a:t>
            </a:r>
            <a:r>
              <a:rPr kumimoji="0" lang="es-PE" sz="2400" b="0" i="1" u="none" strike="noStrike" kern="1200" cap="none" spc="0" normalizeH="0" baseline="0" noProof="0" dirty="0" smtClean="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 del </a:t>
            </a: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Universo. En el Evangelio, Jesús es rey </a:t>
            </a:r>
            <a:r>
              <a:rPr kumimoji="0" lang="es-PE" sz="2400" b="0" i="1" u="none" strike="noStrike" kern="1200" cap="none" spc="0" normalizeH="0" baseline="0" noProof="0" dirty="0" smtClean="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 y  </a:t>
            </a: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juez, que como el pastor que separa a las ovejas de los cabritos, en su venida al final </a:t>
            </a:r>
          </a:p>
        </p:txBody>
      </p:sp>
      <p:sp>
        <p:nvSpPr>
          <p:cNvPr id="7" name="1 CuadroTexto"/>
          <p:cNvSpPr txBox="1"/>
          <p:nvPr/>
        </p:nvSpPr>
        <p:spPr>
          <a:xfrm>
            <a:off x="5667400" y="1725100"/>
            <a:ext cx="2767891" cy="4524315"/>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smtClean="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de los </a:t>
            </a:r>
            <a:r>
              <a:rPr kumimoji="0" lang="es-PE" sz="2400" b="0" i="1" u="none" strike="noStrike" kern="1200" cap="none" spc="0" normalizeH="0" baseline="0" noProof="0" dirty="0">
                <a:ln>
                  <a:noFill/>
                </a:ln>
                <a:solidFill>
                  <a:srgbClr val="FFFFFF"/>
                </a:solidFill>
                <a:effectLst>
                  <a:glow rad="101600">
                    <a:srgbClr val="080400"/>
                  </a:glow>
                  <a:outerShdw blurRad="50800" dist="63500" algn="l" rotWithShape="0">
                    <a:srgbClr val="800000"/>
                  </a:outerShdw>
                </a:effectLst>
                <a:uLnTx/>
                <a:uFillTx/>
                <a:latin typeface="Arial"/>
                <a:ea typeface="+mn-ea"/>
                <a:cs typeface="Times New Roman" pitchFamily="18" charset="0"/>
              </a:rPr>
              <a:t>tiempos juzgará según el amor que cada uno ha mostrado con los más pequeños. El destino de los benditos del Padre es la vida eterna, inaugurada por Cristo con su resurrección.</a:t>
            </a:r>
          </a:p>
        </p:txBody>
      </p:sp>
    </p:spTree>
    <p:extLst>
      <p:ext uri="{BB962C8B-B14F-4D97-AF65-F5344CB8AC3E}">
        <p14:creationId xmlns:p14="http://schemas.microsoft.com/office/powerpoint/2010/main" val="7156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73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MODLITWA ZA KONAJĄCYCH W GRZECHU CIĘŻKIM – gloria.t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973" y="670560"/>
            <a:ext cx="7839807" cy="5564777"/>
          </a:xfrm>
          <a:prstGeom prst="rect">
            <a:avLst/>
          </a:prstGeom>
          <a:noFill/>
          <a:scene3d>
            <a:camera prst="orthographicFront"/>
            <a:lightRig rig="threePt" dir="t"/>
          </a:scene3d>
          <a:sp3d>
            <a:bevelT prst="convex"/>
          </a:sp3d>
          <a:extLst>
            <a:ext uri="{909E8E84-426E-40DD-AFC4-6F175D3DCCD1}">
              <a14:hiddenFill xmlns:a14="http://schemas.microsoft.com/office/drawing/2010/main">
                <a:solidFill>
                  <a:srgbClr val="FFFFFF"/>
                </a:solidFill>
              </a14:hiddenFill>
            </a:ext>
          </a:extLst>
        </p:spPr>
      </p:pic>
      <p:sp>
        <p:nvSpPr>
          <p:cNvPr id="333830" name="WordArt 6"/>
          <p:cNvSpPr>
            <a:spLocks noChangeArrowheads="1" noChangeShapeType="1" noTextEdit="1"/>
          </p:cNvSpPr>
          <p:nvPr/>
        </p:nvSpPr>
        <p:spPr bwMode="auto">
          <a:xfrm>
            <a:off x="644098" y="622831"/>
            <a:ext cx="3324906" cy="530841"/>
          </a:xfrm>
          <a:prstGeom prst="rect">
            <a:avLst/>
          </a:prstGeom>
        </p:spPr>
        <p:txBody>
          <a:bodyPr wrap="none" fromWordArt="1">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1" i="0" u="none" strike="noStrike" kern="10" cap="all" spc="0" normalizeH="0" baseline="0" noProof="0" dirty="0">
                <a:ln/>
                <a:solidFill>
                  <a:srgbClr val="FF9966">
                    <a:lumMod val="20000"/>
                    <a:lumOff val="80000"/>
                  </a:srgbClr>
                </a:solidFill>
                <a:effectLst/>
                <a:uLnTx/>
                <a:uFillTx/>
                <a:latin typeface="AR CENA" panose="02000000000000000000" pitchFamily="2" charset="0"/>
                <a:ea typeface="+mn-ea"/>
                <a:cs typeface="Times New Roman" pitchFamily="18" charset="0"/>
              </a:rPr>
              <a:t>1.Oración inicial</a:t>
            </a:r>
          </a:p>
        </p:txBody>
      </p:sp>
      <p:sp>
        <p:nvSpPr>
          <p:cNvPr id="333831" name="WordArt 7"/>
          <p:cNvSpPr>
            <a:spLocks noChangeArrowheads="1" noChangeShapeType="1" noTextEdit="1"/>
          </p:cNvSpPr>
          <p:nvPr/>
        </p:nvSpPr>
        <p:spPr bwMode="auto">
          <a:xfrm>
            <a:off x="644973" y="1445940"/>
            <a:ext cx="4777034" cy="1052561"/>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ES" sz="2400" b="0" i="1"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Tahoma" pitchFamily="34" charset="0"/>
              <a:ea typeface="+mn-ea"/>
              <a:cs typeface="Times New Roman" pitchFamily="18" charset="0"/>
            </a:endParaRPr>
          </a:p>
        </p:txBody>
      </p:sp>
      <p:sp>
        <p:nvSpPr>
          <p:cNvPr id="333832" name="WordArt 8"/>
          <p:cNvSpPr>
            <a:spLocks noChangeArrowheads="1" noChangeShapeType="1" noTextEdit="1"/>
          </p:cNvSpPr>
          <p:nvPr/>
        </p:nvSpPr>
        <p:spPr bwMode="auto">
          <a:xfrm>
            <a:off x="5061397" y="3297277"/>
            <a:ext cx="1792260" cy="3090645"/>
          </a:xfrm>
          <a:prstGeom prst="rect">
            <a:avLst/>
          </a:prstGeom>
          <a:extLst>
            <a:ext uri="{AF507438-7753-43E0-B8FC-AC1667EBCBE1}">
              <a14:hiddenEffects xmlns:a14="http://schemas.microsoft.com/office/drawing/2010/main">
                <a:effectLst/>
              </a14:hiddenEffects>
            </a:ext>
          </a:extLst>
        </p:spPr>
        <p:txBody>
          <a:bodyPr wrap="none" fromWordArt="1"/>
          <a:lstStyle/>
          <a:p>
            <a:pPr marL="0" marR="0" lvl="0" indent="0" algn="l" defTabSz="914400" rtl="0" eaLnBrk="1" fontAlgn="base" latinLnBrk="0" hangingPunct="1">
              <a:lnSpc>
                <a:spcPct val="100000"/>
              </a:lnSpc>
              <a:spcBef>
                <a:spcPct val="0"/>
              </a:spcBef>
              <a:spcAft>
                <a:spcPts val="0"/>
              </a:spcAft>
              <a:buClrTx/>
              <a:buSzTx/>
              <a:buFontTx/>
              <a:buNone/>
              <a:tabLst/>
              <a:defRPr/>
            </a:pPr>
            <a:endParaRPr kumimoji="0" lang="es-PE" sz="2400" b="0" i="1" u="none" strike="noStrike" kern="10" cap="none" spc="0" normalizeH="0" baseline="0" noProof="0" dirty="0">
              <a:ln w="18415" cmpd="sng">
                <a:solidFill>
                  <a:srgbClr val="FFFFFF"/>
                </a:solidFill>
                <a:prstDash val="solid"/>
              </a:ln>
              <a:solidFill>
                <a:srgbClr val="FFFF00"/>
              </a:solidFill>
              <a:effectLst>
                <a:glow rad="101600">
                  <a:srgbClr val="4E341A">
                    <a:alpha val="60000"/>
                  </a:srgbClr>
                </a:glow>
                <a:outerShdw blurRad="38100" dist="38100" dir="2700000" algn="tl">
                  <a:srgbClr val="000000">
                    <a:alpha val="43137"/>
                  </a:srgbClr>
                </a:outerShdw>
              </a:effectLst>
              <a:uLnTx/>
              <a:uFillTx/>
              <a:latin typeface="Tahoma" pitchFamily="34" charset="0"/>
              <a:ea typeface="Tahoma" pitchFamily="34" charset="0"/>
              <a:cs typeface="Tahoma" pitchFamily="34" charset="0"/>
            </a:endParaRPr>
          </a:p>
        </p:txBody>
      </p:sp>
      <p:sp>
        <p:nvSpPr>
          <p:cNvPr id="2" name="Rectángulo 1"/>
          <p:cNvSpPr/>
          <p:nvPr/>
        </p:nvSpPr>
        <p:spPr>
          <a:xfrm>
            <a:off x="560575" y="2097771"/>
            <a:ext cx="8008602" cy="4154984"/>
          </a:xfrm>
          <a:prstGeom prst="rect">
            <a:avLst/>
          </a:prstGeom>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Cristo Rey..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Reinas desde la cruz, </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                                      derramando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tu sangre por nosotros…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reinas en la verdad </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y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la justicia…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reinas en amor total </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hasta dar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la vida por los demás…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reinas en la sencillez y </a:t>
            </a:r>
            <a:r>
              <a:rPr kumimoji="0" lang="es-ES_tradnl"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humildad </a:t>
            </a: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de la fidelidad…</a:t>
            </a:r>
            <a:endPar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reinas en el amor </a:t>
            </a:r>
            <a:r>
              <a:rPr kumimoji="0" lang="es-ES_tradnl"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 incondicional</a:t>
            </a: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a:t>
            </a:r>
            <a:endPar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reinas en el amor gratuito </a:t>
            </a:r>
            <a:r>
              <a:rPr kumimoji="0" lang="es-ES_tradnl"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y desinteresado</a:t>
            </a: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a:t>
            </a:r>
            <a:endPar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reinas en el perdón y </a:t>
            </a:r>
            <a:r>
              <a:rPr kumimoji="0" lang="es-ES_tradnl"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la </a:t>
            </a:r>
            <a:r>
              <a:rPr kumimoji="0" lang="es-ES_tradnl"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misericordia</a:t>
            </a:r>
            <a:r>
              <a:rPr kumimoji="0" lang="es-ES_tradnl"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Tahoma" pitchFamily="34" charset="0"/>
                <a:cs typeface="Tahoma" pitchFamily="34" charset="0"/>
              </a:rPr>
              <a:t>…</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reinas en la sencillez y </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confianza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de un niño…</a:t>
            </a: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reinas en la entrega </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desinteresada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a los demás… </a:t>
            </a:r>
            <a:endPar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endParaRPr>
          </a:p>
          <a:p>
            <a:pPr marL="0" marR="0" lvl="0" indent="0" algn="ctr" defTabSz="914400" rtl="0" eaLnBrk="1" fontAlgn="base" latinLnBrk="0" hangingPunct="1">
              <a:lnSpc>
                <a:spcPct val="100000"/>
              </a:lnSpc>
              <a:spcBef>
                <a:spcPct val="0"/>
              </a:spcBef>
              <a:spcAft>
                <a:spcPts val="0"/>
              </a:spcAft>
              <a:buClrTx/>
              <a:buSzTx/>
              <a:buFontTx/>
              <a:buNone/>
              <a:tabLst/>
              <a:defRPr/>
            </a:pP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reinas en los que son perseguidos por </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 causa </a:t>
            </a:r>
            <a:r>
              <a:rPr kumimoji="0" lang="es-PE"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del bien</a:t>
            </a:r>
            <a:r>
              <a:rPr kumimoji="0" lang="es-PE" sz="2400" b="0" i="1" u="none" strike="noStrike" kern="1200" cap="none" spc="0" normalizeH="0" baseline="0" noProof="0" dirty="0" smtClean="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rPr>
              <a:t>…</a:t>
            </a:r>
            <a:endParaRPr kumimoji="0" lang="es-ES" sz="2400" b="0" i="1" u="none" strike="noStrike" kern="1200" cap="none" spc="0" normalizeH="0" baseline="0" noProof="0" dirty="0">
              <a:ln>
                <a:noFill/>
              </a:ln>
              <a:solidFill>
                <a:srgbClr val="1C1C1C">
                  <a:lumMod val="10000"/>
                  <a:lumOff val="90000"/>
                </a:srgbClr>
              </a:solidFill>
              <a:effectLst>
                <a:outerShdw blurRad="50800" dist="50800" algn="l" rotWithShape="0">
                  <a:prstClr val="black"/>
                </a:outerShdw>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6579797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43" presetClass="entr" presetSubtype="0" fill="hold" grpId="0" nodeType="afterEffect" nodePh="1">
                                  <p:stCondLst>
                                    <p:cond delay="0"/>
                                  </p:stCondLst>
                                  <p:endCondLst>
                                    <p:cond evt="begin" delay="0">
                                      <p:tn val="5"/>
                                    </p:cond>
                                  </p:endCondLst>
                                  <p:childTnLst>
                                    <p:set>
                                      <p:cBhvr>
                                        <p:cTn id="6" dur="1" fill="hold">
                                          <p:stCondLst>
                                            <p:cond delay="0"/>
                                          </p:stCondLst>
                                        </p:cTn>
                                        <p:tgtEl>
                                          <p:spTgt spid="333832">
                                            <p:txEl>
                                              <p:pRg st="0" end="0"/>
                                            </p:txEl>
                                          </p:spTgt>
                                        </p:tgtEl>
                                        <p:attrNameLst>
                                          <p:attrName>style.visibility</p:attrName>
                                        </p:attrNameLst>
                                      </p:cBhvr>
                                      <p:to>
                                        <p:strVal val="visible"/>
                                      </p:to>
                                    </p:set>
                                    <p:animEffect transition="in" filter="fade">
                                      <p:cBhvr>
                                        <p:cTn id="7" dur="100"/>
                                        <p:tgtEl>
                                          <p:spTgt spid="333832">
                                            <p:txEl>
                                              <p:pRg st="0" end="0"/>
                                            </p:txEl>
                                          </p:spTgt>
                                        </p:tgtEl>
                                      </p:cBhvr>
                                    </p:animEffect>
                                    <p:anim calcmode="lin" valueType="num">
                                      <p:cBhvr>
                                        <p:cTn id="8" dur="400" fill="hold"/>
                                        <p:tgtEl>
                                          <p:spTgt spid="333832">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33832">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3383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3383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1000"/>
                            </p:stCondLst>
                            <p:childTnLst>
                              <p:par>
                                <p:cTn id="13" presetID="15" presetClass="entr" presetSubtype="0" fill="hold" grpId="0" nodeType="after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3832" grpId="0" build="p"/>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art 2 of our Easter Series – an important message for our day. The Cross from ron edmondson on Vime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34" y="701918"/>
            <a:ext cx="7881257" cy="554648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62502" name="Rectangle 6"/>
          <p:cNvSpPr>
            <a:spLocks noChangeArrowheads="1"/>
          </p:cNvSpPr>
          <p:nvPr/>
        </p:nvSpPr>
        <p:spPr bwMode="auto">
          <a:xfrm>
            <a:off x="644433" y="672317"/>
            <a:ext cx="7926077" cy="23321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reinas </a:t>
            </a: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en los que te dan a conocer </a:t>
            </a: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y                                 anuncian </a:t>
            </a: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tu Buena Nueva…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reinas en los que saben esperar </a:t>
            </a: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contra </a:t>
            </a: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toda esperanza…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reinas en los que hacen </a:t>
            </a:r>
            <a:endPar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de tu Palabra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su </a:t>
            </a: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estilo </a:t>
            </a: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de </a:t>
            </a:r>
            <a:r>
              <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vida</a:t>
            </a:r>
            <a:r>
              <a:rPr kumimoji="0" lang="es-PE" sz="2400" i="1" u="none" strike="noStrike" kern="1200" cap="none" spc="0" normalizeH="0" baseline="0" noProof="0" dirty="0" smtClean="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s-PE" sz="2400" i="1" u="none" strike="noStrike" kern="1200" cap="none" spc="0" normalizeH="0" baseline="0" noProof="0" dirty="0">
              <a:ln>
                <a:noFill/>
              </a:ln>
              <a:solidFill>
                <a:srgbClr val="FF9966">
                  <a:lumMod val="20000"/>
                  <a:lumOff val="80000"/>
                </a:srgbClr>
              </a:solidFill>
              <a:effectLst>
                <a:outerShdw blurRad="50800" dist="76200" dir="18900000" algn="bl" rotWithShape="0">
                  <a:srgbClr val="800000"/>
                </a:outerShdw>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Rectangle 6"/>
          <p:cNvSpPr>
            <a:spLocks noChangeArrowheads="1"/>
          </p:cNvSpPr>
          <p:nvPr/>
        </p:nvSpPr>
        <p:spPr bwMode="auto">
          <a:xfrm>
            <a:off x="599614" y="3805191"/>
            <a:ext cx="7799638" cy="2416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reinas </a:t>
            </a: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 los que buscan </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el </a:t>
            </a: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reinado de Dios</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reinas en los que tienen </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 </a:t>
            </a: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Dios como Padre…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reinas en los que viven </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como </a:t>
            </a: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hijos de Dios…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reinas en los que muestran </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tu </a:t>
            </a: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proyecto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de amor en sus vidas</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reinas </a:t>
            </a:r>
            <a:r>
              <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en los que viven por y para ti. </a:t>
            </a:r>
            <a:r>
              <a:rPr kumimoji="0" lang="es-PE" sz="2400" i="1" u="none" strike="noStrike" kern="1200" normalizeH="0" baseline="0" noProof="0" dirty="0" smtClean="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Amén</a:t>
            </a: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PE" sz="2400" i="1" u="none" strike="noStrike" kern="1200" normalizeH="0" baseline="0" noProof="0" dirty="0">
              <a:solidFill>
                <a:srgbClr val="FFFFFF"/>
              </a:solidFill>
              <a:effectLst>
                <a:glow rad="101600">
                  <a:schemeClr val="accent4">
                    <a:satMod val="175000"/>
                    <a:alpha val="40000"/>
                  </a:schemeClr>
                </a:glow>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63229599"/>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362502"/>
                                        </p:tgtEl>
                                        <p:attrNameLst>
                                          <p:attrName>style.visibility</p:attrName>
                                        </p:attrNameLst>
                                      </p:cBhvr>
                                      <p:to>
                                        <p:strVal val="visible"/>
                                      </p:to>
                                    </p:set>
                                    <p:anim calcmode="lin" valueType="num">
                                      <p:cBhvr>
                                        <p:cTn id="7" dur="1000" fill="hold"/>
                                        <p:tgtEl>
                                          <p:spTgt spid="362502"/>
                                        </p:tgtEl>
                                        <p:attrNameLst>
                                          <p:attrName>ppt_w</p:attrName>
                                        </p:attrNameLst>
                                      </p:cBhvr>
                                      <p:tavLst>
                                        <p:tav tm="0">
                                          <p:val>
                                            <p:fltVal val="0"/>
                                          </p:val>
                                        </p:tav>
                                        <p:tav tm="100000">
                                          <p:val>
                                            <p:strVal val="#ppt_w"/>
                                          </p:val>
                                        </p:tav>
                                      </p:tavLst>
                                    </p:anim>
                                    <p:anim calcmode="lin" valueType="num">
                                      <p:cBhvr>
                                        <p:cTn id="8" dur="1000" fill="hold"/>
                                        <p:tgtEl>
                                          <p:spTgt spid="362502"/>
                                        </p:tgtEl>
                                        <p:attrNameLst>
                                          <p:attrName>ppt_h</p:attrName>
                                        </p:attrNameLst>
                                      </p:cBhvr>
                                      <p:tavLst>
                                        <p:tav tm="0">
                                          <p:val>
                                            <p:fltVal val="0"/>
                                          </p:val>
                                        </p:tav>
                                        <p:tav tm="100000">
                                          <p:val>
                                            <p:strVal val="#ppt_h"/>
                                          </p:val>
                                        </p:tav>
                                      </p:tavLst>
                                    </p:anim>
                                    <p:anim calcmode="lin" valueType="num">
                                      <p:cBhvr>
                                        <p:cTn id="9" dur="1000" fill="hold"/>
                                        <p:tgtEl>
                                          <p:spTgt spid="36250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62502"/>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49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fltVal val="0"/>
                                          </p:val>
                                        </p:tav>
                                        <p:tav tm="100000">
                                          <p:val>
                                            <p:strVal val="#ppt_w"/>
                                          </p:val>
                                        </p:tav>
                                      </p:tavLst>
                                    </p:anim>
                                    <p:anim calcmode="lin" valueType="num">
                                      <p:cBhvr>
                                        <p:cTn id="15" dur="1000" fill="hold"/>
                                        <p:tgtEl>
                                          <p:spTgt spid="5"/>
                                        </p:tgtEl>
                                        <p:attrNameLst>
                                          <p:attrName>ppt_h</p:attrName>
                                        </p:attrNameLst>
                                      </p:cBhvr>
                                      <p:tavLst>
                                        <p:tav tm="0">
                                          <p:val>
                                            <p:fltVal val="0"/>
                                          </p:val>
                                        </p:tav>
                                        <p:tav tm="100000">
                                          <p:val>
                                            <p:strVal val="#ppt_h"/>
                                          </p:val>
                                        </p:tav>
                                      </p:tavLst>
                                    </p:anim>
                                    <p:anim calcmode="lin" valueType="num">
                                      <p:cBhvr>
                                        <p:cTn id="16"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50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hora nos encontramos en el último período de los últimos días y las profecías en la Biblia sobre el regreso del Señor ya se han cumplido. Las profecías bíblicas dicen que en los últimos días habrá falsos Cristos, por lo tanto, muchas personas cierran sus puertas y se guardan para sí mismas. Incluso cuando oyen a alguien dando testimonio de que el Señor ha regresado, no salen a buscar o investigar y además creen que cualquier camino que diga que el Señor ha regresado en la carne es falso, un e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6797" y="709355"/>
            <a:ext cx="7804059" cy="5525982"/>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0" name="Rectangle 2"/>
          <p:cNvSpPr txBox="1">
            <a:spLocks noChangeArrowheads="1"/>
          </p:cNvSpPr>
          <p:nvPr/>
        </p:nvSpPr>
        <p:spPr bwMode="auto">
          <a:xfrm>
            <a:off x="574576" y="4026971"/>
            <a:ext cx="8020783" cy="167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fontAlgn="base">
              <a:spcBef>
                <a:spcPct val="20000"/>
              </a:spcBef>
              <a:spcAft>
                <a:spcPct val="0"/>
              </a:spcAft>
              <a:buFontTx/>
              <a:buNone/>
              <a:defRPr sz="2000">
                <a:solidFill>
                  <a:schemeClr val="bg1"/>
                </a:solidFill>
                <a:latin typeface="+mn-lt"/>
                <a:ea typeface="+mn-ea"/>
                <a:cs typeface="+mn-cs"/>
              </a:defRPr>
            </a:lvl1pPr>
            <a:lvl2pPr marL="742950" indent="-285750" algn="l" rtl="0" fontAlgn="base">
              <a:spcBef>
                <a:spcPct val="20000"/>
              </a:spcBef>
              <a:spcAft>
                <a:spcPct val="0"/>
              </a:spcAft>
              <a:buChar char="–"/>
              <a:defRPr sz="2000">
                <a:solidFill>
                  <a:schemeClr val="tx1"/>
                </a:solidFill>
                <a:latin typeface="+mn-lt"/>
              </a:defRPr>
            </a:lvl2pPr>
            <a:lvl3pPr marL="1143000" indent="-228600" algn="l" rtl="0" fontAlgn="base">
              <a:spcBef>
                <a:spcPct val="20000"/>
              </a:spcBef>
              <a:spcAft>
                <a:spcPct val="0"/>
              </a:spcAft>
              <a:buChar char="•"/>
              <a:defRPr>
                <a:solidFill>
                  <a:schemeClr val="tx1"/>
                </a:solidFill>
                <a:latin typeface="+mn-lt"/>
              </a:defRPr>
            </a:lvl3pPr>
            <a:lvl4pPr marL="1600200" indent="-228600" algn="l" rtl="0" fontAlgn="base">
              <a:spcBef>
                <a:spcPct val="20000"/>
              </a:spcBef>
              <a:spcAft>
                <a:spcPct val="0"/>
              </a:spcAft>
              <a:buChar char="–"/>
              <a:defRPr sz="1600">
                <a:solidFill>
                  <a:schemeClr val="tx1"/>
                </a:solidFill>
                <a:latin typeface="+mn-lt"/>
              </a:defRPr>
            </a:lvl4pPr>
            <a:lvl5pPr marL="2057400" indent="-228600" algn="l" rtl="0" fontAlgn="base">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marR="0" lvl="0" indent="0" algn="ctr" defTabSz="914400" rtl="0" eaLnBrk="1" fontAlgn="base" latinLnBrk="0" hangingPunct="1">
              <a:lnSpc>
                <a:spcPct val="90000"/>
              </a:lnSpc>
              <a:spcBef>
                <a:spcPct val="20000"/>
              </a:spcBef>
              <a:spcAft>
                <a:spcPct val="0"/>
              </a:spcAft>
              <a:buClrTx/>
              <a:buSzTx/>
              <a:buFontTx/>
              <a:buNone/>
              <a:tabLst/>
              <a:defRPr/>
            </a:pPr>
            <a:r>
              <a:rPr kumimoji="0" lang="es-PE"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Escucharemos </a:t>
            </a:r>
            <a:r>
              <a:rPr kumimoji="0" lang="es-PE"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el grito de Jesús a toda la humanidad: ocúpense de los que sufren, cuiden a </a:t>
            </a:r>
            <a:r>
              <a:rPr kumimoji="0" lang="es-PE"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 los </a:t>
            </a:r>
            <a:r>
              <a:rPr kumimoji="0" lang="es-PE"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pequeños. </a:t>
            </a:r>
            <a:r>
              <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La </a:t>
            </a:r>
            <a:r>
              <a:rPr kumimoji="0" lang="es-ES"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vida será construida, según Dios, liberando a las gentes del sufrimiento, generando compasión hacia los débiles</a:t>
            </a:r>
            <a:r>
              <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rPr>
              <a:t>. </a:t>
            </a:r>
            <a:r>
              <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Son </a:t>
            </a:r>
            <a:r>
              <a:rPr kumimoji="0" lang="es-ES"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cs typeface="Times New Roman" pitchFamily="18" charset="0"/>
              </a:rPr>
              <a:t>las actitudes que definen el reinado de Dios. </a:t>
            </a:r>
            <a:endParaRPr kumimoji="0" lang="es-ES" sz="32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2400" i="1" u="none" strike="noStrike" kern="1200" cap="none" spc="0" normalizeH="0" baseline="0" noProof="0" dirty="0" smtClean="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a:p>
            <a:pPr marL="0" marR="0" lvl="0" indent="0" algn="ctr" defTabSz="914400" rtl="0" eaLnBrk="1" fontAlgn="base" latinLnBrk="0" hangingPunct="1">
              <a:lnSpc>
                <a:spcPct val="90000"/>
              </a:lnSpc>
              <a:spcBef>
                <a:spcPct val="20000"/>
              </a:spcBef>
              <a:spcAft>
                <a:spcPct val="0"/>
              </a:spcAft>
              <a:buClrTx/>
              <a:buSzTx/>
              <a:buFontTx/>
              <a:buNone/>
              <a:tabLst/>
              <a:defRPr/>
            </a:pPr>
            <a:endParaRPr kumimoji="0" lang="es-ES" sz="2400" i="1"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Arial"/>
              <a:ea typeface="+mn-ea"/>
            </a:endParaRPr>
          </a:p>
        </p:txBody>
      </p:sp>
      <p:sp>
        <p:nvSpPr>
          <p:cNvPr id="13" name="AutoShape 2"/>
          <p:cNvSpPr>
            <a:spLocks noChangeArrowheads="1"/>
          </p:cNvSpPr>
          <p:nvPr/>
        </p:nvSpPr>
        <p:spPr bwMode="auto">
          <a:xfrm>
            <a:off x="926077" y="726773"/>
            <a:ext cx="2000004" cy="875603"/>
          </a:xfrm>
          <a:prstGeom prst="roundRect">
            <a:avLst>
              <a:gd name="adj" fmla="val 20321"/>
            </a:avLst>
          </a:prstGeom>
          <a:solidFill>
            <a:srgbClr val="FFC000"/>
          </a:solidFill>
          <a:ln w="38100">
            <a:solidFill>
              <a:srgbClr val="FFFF00"/>
            </a:solidFill>
            <a:round/>
            <a:headEnd/>
            <a:tailEnd/>
          </a:ln>
          <a:effectLst>
            <a:outerShdw dist="28398" dir="3806097" algn="ctr" rotWithShape="0">
              <a:srgbClr val="375623"/>
            </a:outerShdw>
          </a:effectLst>
          <a:scene3d>
            <a:camera prst="orthographicFront"/>
            <a:lightRig rig="threePt" dir="t"/>
          </a:scene3d>
          <a:sp3d>
            <a:bevelT w="152400" h="50800" prst="softRound"/>
          </a:sp3d>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4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LECTIO</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PE" sz="1600" b="1" i="0" u="none" strike="noStrike" kern="1200" cap="none" spc="0" normalizeH="0" baseline="0" noProof="0" dirty="0">
                <a:ln>
                  <a:noFill/>
                </a:ln>
                <a:solidFill>
                  <a:srgbClr val="DAEDEF">
                    <a:lumMod val="10000"/>
                  </a:srgbClr>
                </a:solidFill>
                <a:effectLst/>
                <a:uLnTx/>
                <a:uFillTx/>
                <a:latin typeface="Times New Roman" pitchFamily="18" charset="0"/>
                <a:ea typeface="+mn-ea"/>
                <a:cs typeface="Times New Roman" pitchFamily="18" charset="0"/>
              </a:rPr>
              <a:t>¿Qué dice el texto? </a:t>
            </a:r>
            <a:r>
              <a:rPr kumimoji="0" lang="es-PE" sz="1600" b="1" i="0" u="none" strike="noStrike" kern="1200" cap="none" spc="0" normalizeH="0" baseline="0" noProof="0" dirty="0" smtClean="0">
                <a:ln>
                  <a:noFill/>
                </a:ln>
                <a:solidFill>
                  <a:srgbClr val="DAEDEF">
                    <a:lumMod val="10000"/>
                  </a:srgbClr>
                </a:solidFill>
                <a:effectLst/>
                <a:uLnTx/>
                <a:uFillTx/>
                <a:latin typeface="Times New Roman" pitchFamily="18" charset="0"/>
                <a:ea typeface="+mn-ea"/>
                <a:cs typeface="Times New Roman" pitchFamily="18" charset="0"/>
              </a:rPr>
              <a:t>                        Mateo </a:t>
            </a:r>
            <a:r>
              <a:rPr kumimoji="0" lang="es-PE" sz="1600" b="1" i="0" u="none" strike="noStrike" kern="1200" cap="none" spc="0" normalizeH="0" baseline="0" noProof="0" dirty="0">
                <a:ln>
                  <a:noFill/>
                </a:ln>
                <a:solidFill>
                  <a:srgbClr val="DAEDEF">
                    <a:lumMod val="10000"/>
                  </a:srgbClr>
                </a:solidFill>
                <a:effectLst/>
                <a:uLnTx/>
                <a:uFillTx/>
                <a:latin typeface="Times New Roman" pitchFamily="18" charset="0"/>
                <a:ea typeface="+mn-ea"/>
                <a:cs typeface="Times New Roman" pitchFamily="18" charset="0"/>
              </a:rPr>
              <a:t>25, 31-46</a:t>
            </a:r>
            <a:endParaRPr kumimoji="0" lang="es-PE" sz="1600" b="0" i="0" u="none" strike="noStrike" kern="1200" cap="none" spc="0" normalizeH="0" baseline="0" noProof="0" dirty="0">
              <a:ln>
                <a:noFill/>
              </a:ln>
              <a:solidFill>
                <a:srgbClr val="DAEDEF">
                  <a:lumMod val="10000"/>
                </a:srgbClr>
              </a:solidFill>
              <a:effectLst/>
              <a:uLnTx/>
              <a:uFillTx/>
              <a:latin typeface="Times New Roman" pitchFamily="18" charset="0"/>
              <a:ea typeface="+mn-ea"/>
              <a:cs typeface="Times New Roman" pitchFamily="18" charset="0"/>
            </a:endParaRPr>
          </a:p>
        </p:txBody>
      </p:sp>
      <p:sp>
        <p:nvSpPr>
          <p:cNvPr id="2" name="Rectángulo 1"/>
          <p:cNvSpPr/>
          <p:nvPr/>
        </p:nvSpPr>
        <p:spPr>
          <a:xfrm>
            <a:off x="891315" y="2062358"/>
            <a:ext cx="1805302" cy="433965"/>
          </a:xfrm>
          <a:prstGeom prst="rect">
            <a:avLst/>
          </a:prstGeom>
        </p:spPr>
        <p:txBody>
          <a:bodyPr wrap="none">
            <a:spAutoFit/>
          </a:bodyPr>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s-PE" sz="2400" b="1" i="0" u="none" strike="noStrike" kern="1200" cap="none" spc="0" normalizeH="0" baseline="0" noProof="0" dirty="0">
                <a:ln>
                  <a:noFill/>
                </a:ln>
                <a:solidFill>
                  <a:srgbClr val="FFFFCC"/>
                </a:solidFill>
                <a:effectLst>
                  <a:glow rad="101600">
                    <a:srgbClr val="000000">
                      <a:satMod val="175000"/>
                      <a:alpha val="40000"/>
                    </a:srgbClr>
                  </a:glow>
                  <a:outerShdw blurRad="50800" dist="38100" algn="l" rotWithShape="0">
                    <a:prstClr val="black"/>
                  </a:outerShdw>
                </a:effectLst>
                <a:uLnTx/>
                <a:uFillTx/>
                <a:latin typeface="Papyrus" panose="03070502060502030205" pitchFamily="66" charset="0"/>
                <a:ea typeface="+mn-ea"/>
                <a:cs typeface="+mn-cs"/>
              </a:rPr>
              <a:t>Motivación: </a:t>
            </a:r>
          </a:p>
        </p:txBody>
      </p:sp>
    </p:spTree>
    <p:extLst>
      <p:ext uri="{BB962C8B-B14F-4D97-AF65-F5344CB8AC3E}">
        <p14:creationId xmlns:p14="http://schemas.microsoft.com/office/powerpoint/2010/main" val="3166676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strVal val="4/3*#ppt_w"/>
                                          </p:val>
                                        </p:tav>
                                        <p:tav tm="100000">
                                          <p:val>
                                            <p:strVal val="#ppt_w"/>
                                          </p:val>
                                        </p:tav>
                                      </p:tavLst>
                                    </p:anim>
                                    <p:anim calcmode="lin" valueType="num">
                                      <p:cBhvr>
                                        <p:cTn id="8" dur="250" fill="hold"/>
                                        <p:tgtEl>
                                          <p:spTgt spid="10"/>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62287" y="680151"/>
            <a:ext cx="7854696" cy="5590020"/>
          </a:xfrm>
          <a:prstGeom prst="rect">
            <a:avLst/>
          </a:prstGeom>
        </p:spPr>
      </p:pic>
      <p:sp>
        <p:nvSpPr>
          <p:cNvPr id="394243" name="Rectangle 3"/>
          <p:cNvSpPr>
            <a:spLocks noChangeArrowheads="1"/>
          </p:cNvSpPr>
          <p:nvPr/>
        </p:nvSpPr>
        <p:spPr bwMode="auto">
          <a:xfrm>
            <a:off x="1045213" y="1365094"/>
            <a:ext cx="3458803" cy="4185761"/>
          </a:xfrm>
          <a:prstGeom prst="rect">
            <a:avLst/>
          </a:prstGeom>
          <a:noFill/>
          <a:ln>
            <a:noFill/>
          </a:ln>
          <a:effectLst/>
          <a:extLst/>
        </p:spPr>
        <p:txBody>
          <a:bodyPr wrap="square">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San Mateo </a:t>
            </a:r>
            <a:r>
              <a:rPr kumimoji="0" lang="es-ES" sz="1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 </a:t>
            </a:r>
            <a:r>
              <a:rPr kumimoji="0" lang="es-ES" sz="24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25, 31-46 </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En aquel tiempo, dijo Jesús a sus discípulos: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rPr>
              <a:t>- </a:t>
            </a:r>
            <a:r>
              <a:rPr lang="es-ES" sz="2800" b="1" dirty="0" smtClean="0">
                <a:solidFill>
                  <a:srgbClr val="800000"/>
                </a:solidFill>
                <a:effectLst>
                  <a:outerShdw blurRad="38100" dist="38100" dir="2700000" algn="tl">
                    <a:srgbClr val="000000">
                      <a:alpha val="43137"/>
                    </a:srgbClr>
                  </a:outerShdw>
                </a:effectLst>
                <a:latin typeface="Papyrus" panose="03070502060502030205" pitchFamily="66" charset="0"/>
                <a:cs typeface="Times New Roman" pitchFamily="18" charset="0"/>
              </a:rPr>
              <a:t>C</a:t>
            </a:r>
            <a:r>
              <a:rPr kumimoji="0" lang="es-ES" sz="2800" b="1" i="0" u="none" strike="noStrike" kern="1200" cap="none" spc="0" normalizeH="0" baseline="0" noProof="0" dirty="0" err="1"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cs typeface="Times New Roman" pitchFamily="18" charset="0"/>
              </a:rPr>
              <a:t>uando</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cs typeface="Times New Roman" pitchFamily="18" charset="0"/>
              </a:rPr>
              <a:t>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cs typeface="Times New Roman" pitchFamily="18" charset="0"/>
              </a:rPr>
              <a:t>venga en su gloria el Hijo del hombre</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cs typeface="Times New Roman" pitchFamily="18" charset="0"/>
              </a:rPr>
              <a:t>, y todos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cs typeface="Times New Roman" pitchFamily="18" charset="0"/>
              </a:rPr>
              <a:t>los ángeles con él, se sentará en el trono de </a:t>
            </a:r>
            <a:r>
              <a:rPr lang="es-ES" sz="2800" b="1" dirty="0" smtClean="0">
                <a:solidFill>
                  <a:srgbClr val="800000"/>
                </a:solidFill>
                <a:effectLst>
                  <a:outerShdw blurRad="38100" dist="38100" dir="2700000" algn="tl">
                    <a:srgbClr val="000000">
                      <a:alpha val="43137"/>
                    </a:srgbClr>
                  </a:outerShdw>
                </a:effectLst>
                <a:latin typeface="Papyrus" panose="03070502060502030205" pitchFamily="66" charset="0"/>
                <a:cs typeface="Times New Roman" pitchFamily="18" charset="0"/>
              </a:rPr>
              <a:t>su </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cs typeface="Times New Roman" pitchFamily="18" charset="0"/>
              </a:rPr>
              <a:t>gloria, </a:t>
            </a:r>
            <a:endPar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Arial Unicode MS" pitchFamily="34" charset="-128"/>
              <a:cs typeface="Arial Unicode MS" pitchFamily="34" charset="-128"/>
            </a:endParaRPr>
          </a:p>
        </p:txBody>
      </p:sp>
    </p:spTree>
    <p:extLst>
      <p:ext uri="{BB962C8B-B14F-4D97-AF65-F5344CB8AC3E}">
        <p14:creationId xmlns:p14="http://schemas.microsoft.com/office/powerpoint/2010/main" val="23414618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94243"/>
                                        </p:tgtEl>
                                        <p:attrNameLst>
                                          <p:attrName>style.visibility</p:attrName>
                                        </p:attrNameLst>
                                      </p:cBhvr>
                                      <p:to>
                                        <p:strVal val="visible"/>
                                      </p:to>
                                    </p:set>
                                    <p:animEffect transition="in" filter="wipe(up)">
                                      <p:cBhvr>
                                        <p:cTn id="7" dur="5000"/>
                                        <p:tgtEl>
                                          <p:spTgt spid="3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24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80426" y="642693"/>
            <a:ext cx="7980099" cy="5583936"/>
          </a:xfrm>
          <a:prstGeom prst="rect">
            <a:avLst/>
          </a:prstGeom>
        </p:spPr>
      </p:pic>
      <p:sp>
        <p:nvSpPr>
          <p:cNvPr id="3" name="Rectangle 5"/>
          <p:cNvSpPr>
            <a:spLocks noChangeArrowheads="1"/>
          </p:cNvSpPr>
          <p:nvPr/>
        </p:nvSpPr>
        <p:spPr bwMode="auto">
          <a:xfrm>
            <a:off x="4980009" y="1662505"/>
            <a:ext cx="2922623" cy="3539430"/>
          </a:xfrm>
          <a:prstGeom prst="rect">
            <a:avLst/>
          </a:prstGeom>
          <a:noFill/>
          <a:ln>
            <a:noFill/>
          </a:ln>
          <a:effectLst/>
          <a:extLst/>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y</a:t>
            </a:r>
            <a:r>
              <a:rPr kumimoji="0" lang="es-ES" sz="2800" b="1" i="0" u="none" strike="noStrike" kern="1200" cap="none" spc="0" normalizeH="0" baseline="0" noProof="0" dirty="0" smtClean="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 </a:t>
            </a: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serán reunidas ante él  todas las naciones.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ES" sz="2800" b="1" i="0" u="none" strike="noStrike" kern="1200" cap="none" spc="0" normalizeH="0" baseline="0" noProof="0" dirty="0">
                <a:ln>
                  <a:noFill/>
                </a:ln>
                <a:solidFill>
                  <a:srgbClr val="800000"/>
                </a:solidFill>
                <a:effectLst>
                  <a:outerShdw blurRad="38100" dist="38100" dir="2700000" algn="tl">
                    <a:srgbClr val="000000">
                      <a:alpha val="43137"/>
                    </a:srgbClr>
                  </a:outerShdw>
                </a:effectLst>
                <a:uLnTx/>
                <a:uFillTx/>
                <a:latin typeface="Papyrus" panose="03070502060502030205" pitchFamily="66" charset="0"/>
                <a:ea typeface="+mn-ea"/>
                <a:cs typeface="Times New Roman" pitchFamily="18" charset="0"/>
              </a:rPr>
              <a:t>Él separará a unos de otros, como el pastor separa las ovejas de los cabras.</a:t>
            </a:r>
          </a:p>
        </p:txBody>
      </p:sp>
    </p:spTree>
    <p:extLst>
      <p:ext uri="{BB962C8B-B14F-4D97-AF65-F5344CB8AC3E}">
        <p14:creationId xmlns:p14="http://schemas.microsoft.com/office/powerpoint/2010/main" val="94521907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plain rectangle">
  <a:themeElements>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fontScheme name="plain rectang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lain rectangl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plain rectangl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plain rectangl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plain rectangl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plain rectangl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plain rectangl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plain rectangl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plain rectangl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plain rectangl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plain rectangl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plain rectangl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plain rectangl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plain rectangl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plain rectangl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plain rectangl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plain rectangl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vine_light">
  <a:themeElements>
    <a:clrScheme name="divine_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vine_light">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vine_ligh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vine_ligh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vine_ligh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vine_ligh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vine_ligh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vine_ligh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vine_ligh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vine_ligh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vine_ligh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vine_ligh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vine_ligh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vine_ligh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187</TotalTime>
  <Words>1619</Words>
  <Application>Microsoft Office PowerPoint</Application>
  <PresentationFormat>Presentación en pantalla (4:3)</PresentationFormat>
  <Paragraphs>148</Paragraphs>
  <Slides>35</Slides>
  <Notes>0</Notes>
  <HiddenSlides>0</HiddenSlides>
  <MMClips>1</MMClips>
  <ScaleCrop>false</ScaleCrop>
  <HeadingPairs>
    <vt:vector size="6" baseType="variant">
      <vt:variant>
        <vt:lpstr>Fuentes usadas</vt:lpstr>
      </vt:variant>
      <vt:variant>
        <vt:i4>21</vt:i4>
      </vt:variant>
      <vt:variant>
        <vt:lpstr>Tema</vt:lpstr>
      </vt:variant>
      <vt:variant>
        <vt:i4>2</vt:i4>
      </vt:variant>
      <vt:variant>
        <vt:lpstr>Títulos de diapositiva</vt:lpstr>
      </vt:variant>
      <vt:variant>
        <vt:i4>35</vt:i4>
      </vt:variant>
    </vt:vector>
  </HeadingPairs>
  <TitlesOfParts>
    <vt:vector size="58" baseType="lpstr">
      <vt:lpstr>Adobe Gothic Std B</vt:lpstr>
      <vt:lpstr>Agency FB</vt:lpstr>
      <vt:lpstr>AR CENA</vt:lpstr>
      <vt:lpstr>AR DESTINE</vt:lpstr>
      <vt:lpstr>Arial</vt:lpstr>
      <vt:lpstr>Arial Black</vt:lpstr>
      <vt:lpstr>Arial Narrow</vt:lpstr>
      <vt:lpstr>Arial Rounded MT Bold</vt:lpstr>
      <vt:lpstr>Arial Unicode MS</vt:lpstr>
      <vt:lpstr>Calibri</vt:lpstr>
      <vt:lpstr>Comic Sans MS</vt:lpstr>
      <vt:lpstr>Lucida Sans</vt:lpstr>
      <vt:lpstr>Papyrus</vt:lpstr>
      <vt:lpstr>Poor Richard</vt:lpstr>
      <vt:lpstr>Rockwell Extra Bold</vt:lpstr>
      <vt:lpstr>Script MT Bold</vt:lpstr>
      <vt:lpstr>Swis721 Lt BT</vt:lpstr>
      <vt:lpstr>Tahoma</vt:lpstr>
      <vt:lpstr>Tekton Pro</vt:lpstr>
      <vt:lpstr>Times New Roman</vt:lpstr>
      <vt:lpstr>Wingdings</vt:lpstr>
      <vt:lpstr>plain rectangle</vt:lpstr>
      <vt:lpstr>divine_light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 de Windows</dc:creator>
  <cp:lastModifiedBy>Usuario de Windows</cp:lastModifiedBy>
  <cp:revision>33</cp:revision>
  <dcterms:created xsi:type="dcterms:W3CDTF">2020-11-16T12:55:08Z</dcterms:created>
  <dcterms:modified xsi:type="dcterms:W3CDTF">2020-11-16T16:20:47Z</dcterms:modified>
</cp:coreProperties>
</file>