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93" r:id="rId2"/>
    <p:sldId id="291"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2" r:id="rId25"/>
    <p:sldId id="281" r:id="rId26"/>
    <p:sldId id="294"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FFFF8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sorterViewPr>
    <p:cViewPr>
      <p:scale>
        <a:sx n="100" d="100"/>
        <a:sy n="100" d="100"/>
      </p:scale>
      <p:origin x="0" y="-3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DBA05-682B-4625-8C12-FE0AE764EE64}" type="datetimeFigureOut">
              <a:rPr lang="es-PE" smtClean="0"/>
              <a:t>19/10/2020</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95844-FA42-4C72-BF06-242807FF6BB2}" type="slidenum">
              <a:rPr lang="es-PE" smtClean="0"/>
              <a:t>‹Nº›</a:t>
            </a:fld>
            <a:endParaRPr lang="es-PE"/>
          </a:p>
        </p:txBody>
      </p:sp>
    </p:spTree>
    <p:extLst>
      <p:ext uri="{BB962C8B-B14F-4D97-AF65-F5344CB8AC3E}">
        <p14:creationId xmlns:p14="http://schemas.microsoft.com/office/powerpoint/2010/main" val="307171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D6B582A1-312F-4095-846F-E42462EB64A5}" type="slidenum">
              <a:rPr lang="es-PE" smtClean="0">
                <a:solidFill>
                  <a:prstClr val="black"/>
                </a:solidFill>
              </a:rPr>
              <a:pPr/>
              <a:t>11</a:t>
            </a:fld>
            <a:endParaRPr lang="es-PE" dirty="0">
              <a:solidFill>
                <a:prstClr val="black"/>
              </a:solidFill>
            </a:endParaRPr>
          </a:p>
        </p:txBody>
      </p:sp>
    </p:spTree>
    <p:extLst>
      <p:ext uri="{BB962C8B-B14F-4D97-AF65-F5344CB8AC3E}">
        <p14:creationId xmlns:p14="http://schemas.microsoft.com/office/powerpoint/2010/main" val="159168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A8B1ED-58AE-4749-8E04-4691EDF3166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5880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FC3DD8D-9197-4172-8716-ABE834181E2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037162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52811D0-E5CA-4B8B-8A56-86EA51BED02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0944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26AE90C-ACF2-4AC6-AAD3-AA8C991FFBD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95124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EF1490B-9E9D-44A2-873C-012EA726874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4624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6775416-E806-4176-A182-87C447E33F6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5857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442826CF-EA72-4229-BD7C-6E134065E57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67906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E160AE13-92E4-40E7-AB65-93E9CB5189A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6193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0213B635-6C47-4892-ABAE-B45A1233832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14792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F68E3AA-B27A-411D-8262-4FDFD733EDC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29387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19E5ACF-190B-4AA4-A4DE-19EA97EEBFDF}"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26586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B778C0-A224-45AC-8D82-F43110DBFC85}" type="slidenum">
              <a:rPr lang="en-US" smtClean="0">
                <a:solidFill>
                  <a:srgbClr val="000000"/>
                </a:solidFill>
                <a:cs typeface="Times New Roman" pitchFamily="18" charset="0"/>
              </a:rPr>
              <a:pPr fontAlgn="base">
                <a:spcBef>
                  <a:spcPct val="0"/>
                </a:spcBef>
                <a:spcAft>
                  <a:spcPct val="0"/>
                </a:spcAft>
              </a:pPr>
              <a:t>‹Nº›</a:t>
            </a:fld>
            <a:endParaRPr lang="en-US" smtClean="0">
              <a:solidFill>
                <a:srgbClr val="000000"/>
              </a:solidFill>
              <a:cs typeface="Times New Roman" pitchFamily="18" charset="0"/>
            </a:endParaRPr>
          </a:p>
        </p:txBody>
      </p:sp>
    </p:spTree>
    <p:extLst>
      <p:ext uri="{BB962C8B-B14F-4D97-AF65-F5344CB8AC3E}">
        <p14:creationId xmlns:p14="http://schemas.microsoft.com/office/powerpoint/2010/main" val="34527504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9. Un mandamiento nuev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3" name="Imagen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8640" y="448823"/>
            <a:ext cx="8055429" cy="5969393"/>
          </a:xfrm>
          <a:prstGeom prst="rect">
            <a:avLst/>
          </a:prstGeom>
          <a:scene3d>
            <a:camera prst="orthographicFront"/>
            <a:lightRig rig="threePt" dir="t"/>
          </a:scene3d>
          <a:sp3d>
            <a:bevelT prst="convex"/>
          </a:sp3d>
        </p:spPr>
      </p:pic>
      <p:pic>
        <p:nvPicPr>
          <p:cNvPr id="4" name="Imagen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62681" y="5841258"/>
            <a:ext cx="938865" cy="365792"/>
          </a:xfrm>
          <a:prstGeom prst="rect">
            <a:avLst/>
          </a:prstGeom>
        </p:spPr>
      </p:pic>
    </p:spTree>
    <p:extLst>
      <p:ext uri="{BB962C8B-B14F-4D97-AF65-F5344CB8AC3E}">
        <p14:creationId xmlns:p14="http://schemas.microsoft.com/office/powerpoint/2010/main" val="413023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3835" y="452846"/>
            <a:ext cx="8058912" cy="5939245"/>
          </a:xfrm>
          <a:prstGeom prst="rect">
            <a:avLst/>
          </a:prstGeom>
        </p:spPr>
      </p:pic>
      <p:sp>
        <p:nvSpPr>
          <p:cNvPr id="178183" name="Rectangle 7"/>
          <p:cNvSpPr>
            <a:spLocks noChangeArrowheads="1"/>
          </p:cNvSpPr>
          <p:nvPr/>
        </p:nvSpPr>
        <p:spPr bwMode="auto">
          <a:xfrm>
            <a:off x="874072" y="870584"/>
            <a:ext cx="2963691" cy="4493538"/>
          </a:xfrm>
          <a:prstGeom prst="rect">
            <a:avLst/>
          </a:prstGeom>
          <a:noFill/>
          <a:ln>
            <a:noFill/>
          </a:ln>
          <a:effectLst>
            <a:softEdge rad="317500"/>
          </a:effectLst>
          <a:extLst/>
        </p:spPr>
        <p:txBody>
          <a:bodyPr wrap="square">
            <a:spAutoFit/>
          </a:bodyPr>
          <a:lstStyle/>
          <a:p>
            <a:pPr indent="-457200" algn="ctr" fontAlgn="base">
              <a:spcAft>
                <a:spcPct val="0"/>
              </a:spcAft>
            </a:pPr>
            <a:r>
              <a:rPr lang="es-ES" b="1" dirty="0">
                <a:solidFill>
                  <a:srgbClr val="FFFFFF"/>
                </a:solidFill>
                <a:effectLst>
                  <a:outerShdw blurRad="38100" dist="38100" dir="2700000" algn="tl">
                    <a:srgbClr val="000000"/>
                  </a:outerShdw>
                </a:effectLst>
                <a:ea typeface="Arial Unicode MS"/>
                <a:cs typeface="Times New Roman" pitchFamily="18" charset="0"/>
              </a:rPr>
              <a:t> </a:t>
            </a:r>
            <a:r>
              <a:rPr lang="es-ES" sz="2600" b="1" dirty="0">
                <a:solidFill>
                  <a:srgbClr val="FFFFFF"/>
                </a:solidFill>
                <a:effectLst>
                  <a:outerShdw blurRad="38100" dist="38100" dir="2700000" algn="tl">
                    <a:srgbClr val="000000"/>
                  </a:outerShdw>
                </a:effectLst>
                <a:ea typeface="Arial Unicode MS"/>
                <a:cs typeface="Arial Unicode MS" pitchFamily="34" charset="-128"/>
              </a:rPr>
              <a:t>Él le dijo:</a:t>
            </a:r>
            <a:br>
              <a:rPr lang="es-ES" sz="2600" b="1" dirty="0">
                <a:solidFill>
                  <a:srgbClr val="FFFFFF"/>
                </a:solidFill>
                <a:effectLst>
                  <a:outerShdw blurRad="38100" dist="38100" dir="2700000" algn="tl">
                    <a:srgbClr val="000000"/>
                  </a:outerShdw>
                </a:effectLst>
                <a:ea typeface="Arial Unicode MS"/>
                <a:cs typeface="Arial Unicode MS" pitchFamily="34" charset="-128"/>
              </a:rPr>
            </a:br>
            <a:r>
              <a:rPr lang="es-ES" sz="2600" b="1" dirty="0" smtClean="0">
                <a:solidFill>
                  <a:srgbClr val="FFFFFF"/>
                </a:solidFill>
                <a:effectLst>
                  <a:outerShdw blurRad="38100" dist="38100" dir="2700000" algn="tl">
                    <a:srgbClr val="000000"/>
                  </a:outerShdw>
                </a:effectLst>
                <a:ea typeface="Arial Unicode MS"/>
                <a:cs typeface="Arial Unicode MS" pitchFamily="34" charset="-128"/>
              </a:rPr>
              <a:t>-“</a:t>
            </a:r>
            <a:r>
              <a:rPr lang="es-ES" sz="2600" b="1" i="1" dirty="0">
                <a:solidFill>
                  <a:srgbClr val="FFFFFF"/>
                </a:solidFill>
                <a:effectLst>
                  <a:outerShdw blurRad="38100" dist="38100" dir="2700000" algn="tl">
                    <a:srgbClr val="000000"/>
                  </a:outerShdw>
                </a:effectLst>
                <a:ea typeface="Arial Unicode MS"/>
                <a:cs typeface="Arial Unicode MS" pitchFamily="34" charset="-128"/>
              </a:rPr>
              <a:t>Amarás al </a:t>
            </a:r>
            <a:r>
              <a:rPr lang="es-ES" sz="2600" b="1" i="1" dirty="0" smtClean="0">
                <a:solidFill>
                  <a:srgbClr val="FFFFFF"/>
                </a:solidFill>
                <a:effectLst>
                  <a:outerShdw blurRad="38100" dist="38100" dir="2700000" algn="tl">
                    <a:srgbClr val="000000"/>
                  </a:outerShdw>
                </a:effectLst>
                <a:ea typeface="Arial Unicode MS"/>
                <a:cs typeface="Arial Unicode MS" pitchFamily="34" charset="-128"/>
              </a:rPr>
              <a:t>Señor, </a:t>
            </a:r>
            <a:r>
              <a:rPr lang="es-ES" sz="2600" b="1" i="1" dirty="0">
                <a:solidFill>
                  <a:srgbClr val="FFFFFF"/>
                </a:solidFill>
                <a:effectLst>
                  <a:outerShdw blurRad="38100" dist="38100" dir="2700000" algn="tl">
                    <a:srgbClr val="000000"/>
                  </a:outerShdw>
                </a:effectLst>
                <a:ea typeface="Arial Unicode MS"/>
                <a:cs typeface="Arial Unicode MS" pitchFamily="34" charset="-128"/>
              </a:rPr>
              <a:t>tu Dios con todo tu corazón, con toda tu alma y con toda tu ser”. Este mandamiento es el principal y primero.</a:t>
            </a:r>
          </a:p>
        </p:txBody>
      </p:sp>
    </p:spTree>
    <p:extLst>
      <p:ext uri="{BB962C8B-B14F-4D97-AF65-F5344CB8AC3E}">
        <p14:creationId xmlns:p14="http://schemas.microsoft.com/office/powerpoint/2010/main" val="2764635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8183"/>
                                        </p:tgtEl>
                                        <p:attrNameLst>
                                          <p:attrName>style.visibility</p:attrName>
                                        </p:attrNameLst>
                                      </p:cBhvr>
                                      <p:to>
                                        <p:strVal val="visible"/>
                                      </p:to>
                                    </p:set>
                                    <p:anim calcmode="lin" valueType="num">
                                      <p:cBhvr>
                                        <p:cTn id="7" dur="1000" fill="hold"/>
                                        <p:tgtEl>
                                          <p:spTgt spid="178183"/>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78183"/>
                                        </p:tgtEl>
                                        <p:attrNameLst>
                                          <p:attrName>ppt_y</p:attrName>
                                        </p:attrNameLst>
                                      </p:cBhvr>
                                      <p:tavLst>
                                        <p:tav tm="0">
                                          <p:val>
                                            <p:strVal val="#ppt_y"/>
                                          </p:val>
                                        </p:tav>
                                        <p:tav tm="100000">
                                          <p:val>
                                            <p:strVal val="#ppt_y"/>
                                          </p:val>
                                        </p:tav>
                                      </p:tavLst>
                                    </p:anim>
                                    <p:anim calcmode="lin" valueType="num">
                                      <p:cBhvr>
                                        <p:cTn id="9" dur="1000" fill="hold"/>
                                        <p:tgtEl>
                                          <p:spTgt spid="178183"/>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7818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78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1221" y="462056"/>
            <a:ext cx="8046721" cy="5938744"/>
          </a:xfrm>
          <a:prstGeom prst="rect">
            <a:avLst/>
          </a:prstGeom>
        </p:spPr>
      </p:pic>
      <p:sp>
        <p:nvSpPr>
          <p:cNvPr id="7" name="Rectangle 2"/>
          <p:cNvSpPr>
            <a:spLocks noChangeArrowheads="1"/>
          </p:cNvSpPr>
          <p:nvPr/>
        </p:nvSpPr>
        <p:spPr bwMode="auto">
          <a:xfrm>
            <a:off x="1309230" y="1963908"/>
            <a:ext cx="3027638" cy="2554545"/>
          </a:xfrm>
          <a:prstGeom prst="rect">
            <a:avLst/>
          </a:prstGeom>
          <a:noFill/>
          <a:ln>
            <a:noFill/>
          </a:ln>
          <a:effectLst>
            <a:softEdge rad="317500"/>
          </a:effectLst>
          <a:extLst/>
        </p:spPr>
        <p:txBody>
          <a:bodyPr wrap="square">
            <a:spAutoFit/>
          </a:bodyPr>
          <a:lstStyle/>
          <a:p>
            <a:pPr algn="ctr" fontAlgn="base">
              <a:spcBef>
                <a:spcPct val="50000"/>
              </a:spcBef>
              <a:spcAft>
                <a:spcPct val="0"/>
              </a:spcAft>
            </a:pPr>
            <a:r>
              <a:rPr lang="es-ES" sz="3200" b="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 </a:t>
            </a:r>
            <a:r>
              <a:rPr lang="es-PE" sz="3200" b="1" i="1" dirty="0">
                <a:solidFill>
                  <a:srgbClr val="FFFFFF"/>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El segundo es semejante a él:  “</a:t>
            </a:r>
            <a:r>
              <a:rPr lang="es-PE" sz="32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Amarás a tu prójimo como a ti mismo”. </a:t>
            </a:r>
            <a:endParaRPr lang="es-ES" sz="32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6272776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9773" y="463732"/>
            <a:ext cx="8052044" cy="5919651"/>
          </a:xfrm>
          <a:prstGeom prst="rect">
            <a:avLst/>
          </a:prstGeom>
        </p:spPr>
      </p:pic>
      <p:sp>
        <p:nvSpPr>
          <p:cNvPr id="264194" name="Rectangle 2"/>
          <p:cNvSpPr>
            <a:spLocks noChangeArrowheads="1"/>
          </p:cNvSpPr>
          <p:nvPr/>
        </p:nvSpPr>
        <p:spPr bwMode="auto">
          <a:xfrm>
            <a:off x="1012282" y="1975362"/>
            <a:ext cx="2645320" cy="2579221"/>
          </a:xfrm>
          <a:prstGeom prst="rect">
            <a:avLst/>
          </a:prstGeom>
          <a:noFill/>
          <a:ln>
            <a:noFill/>
          </a:ln>
          <a:effectLst>
            <a:softEdge rad="317500"/>
          </a:effectLst>
          <a:extLst/>
        </p:spPr>
        <p:txBody>
          <a:bodyPr wrap="square">
            <a:spAutoFit/>
          </a:bodyPr>
          <a:lstStyle/>
          <a:p>
            <a:pPr algn="ctr" fontAlgn="base">
              <a:spcBef>
                <a:spcPct val="50000"/>
              </a:spcBef>
              <a:spcAft>
                <a:spcPct val="0"/>
              </a:spcAft>
            </a:pPr>
            <a:r>
              <a:rPr lang="es-ES" sz="32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Estos dos mandamientos sostienen </a:t>
            </a:r>
            <a:r>
              <a:rPr lang="es-ES" sz="3200" b="1" dirty="0" smtClean="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la </a:t>
            </a:r>
            <a:r>
              <a:rPr lang="es-ES" sz="3200" b="1" dirty="0">
                <a:solidFill>
                  <a:srgbClr val="FFFF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Ley y los profetas”.</a:t>
            </a:r>
          </a:p>
        </p:txBody>
      </p:sp>
      <p:sp>
        <p:nvSpPr>
          <p:cNvPr id="264201" name="WordArt 9"/>
          <p:cNvSpPr>
            <a:spLocks noChangeArrowheads="1" noChangeShapeType="1" noTextEdit="1"/>
          </p:cNvSpPr>
          <p:nvPr/>
        </p:nvSpPr>
        <p:spPr bwMode="auto">
          <a:xfrm>
            <a:off x="4525795" y="5786293"/>
            <a:ext cx="3905250" cy="43347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600" b="1" kern="10" dirty="0">
                <a:ln w="6600">
                  <a:solidFill>
                    <a:schemeClr val="accent2"/>
                  </a:solidFill>
                  <a:prstDash val="solid"/>
                </a:ln>
                <a:solidFill>
                  <a:srgbClr val="FFFFFF"/>
                </a:solidFill>
                <a:effectLst>
                  <a:outerShdw dist="38100" dir="2700000" algn="tl" rotWithShape="0">
                    <a:schemeClr val="accent2"/>
                  </a:outerShdw>
                </a:effectLst>
                <a:latin typeface="AR BLANCA" panose="02000000000000000000" pitchFamily="2" charset="0"/>
                <a:cs typeface="Times New Roman" pitchFamily="18" charset="0"/>
              </a:rPr>
              <a:t>Palabra del Señor</a:t>
            </a:r>
          </a:p>
        </p:txBody>
      </p:sp>
    </p:spTree>
    <p:extLst>
      <p:ext uri="{BB962C8B-B14F-4D97-AF65-F5344CB8AC3E}">
        <p14:creationId xmlns:p14="http://schemas.microsoft.com/office/powerpoint/2010/main" val="28279973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4194"/>
                                        </p:tgtEl>
                                        <p:attrNameLst>
                                          <p:attrName>style.visibility</p:attrName>
                                        </p:attrNameLst>
                                      </p:cBhvr>
                                      <p:to>
                                        <p:strVal val="visible"/>
                                      </p:to>
                                    </p:set>
                                    <p:anim calcmode="lin" valueType="num">
                                      <p:cBhvr>
                                        <p:cTn id="7" dur="1000" fill="hold"/>
                                        <p:tgtEl>
                                          <p:spTgt spid="26419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64194"/>
                                        </p:tgtEl>
                                        <p:attrNameLst>
                                          <p:attrName>ppt_y</p:attrName>
                                        </p:attrNameLst>
                                      </p:cBhvr>
                                      <p:tavLst>
                                        <p:tav tm="0">
                                          <p:val>
                                            <p:strVal val="#ppt_y"/>
                                          </p:val>
                                        </p:tav>
                                        <p:tav tm="100000">
                                          <p:val>
                                            <p:strVal val="#ppt_y"/>
                                          </p:val>
                                        </p:tav>
                                      </p:tavLst>
                                    </p:anim>
                                    <p:anim calcmode="lin" valueType="num">
                                      <p:cBhvr>
                                        <p:cTn id="9" dur="1000" fill="hold"/>
                                        <p:tgtEl>
                                          <p:spTgt spid="26419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641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64194"/>
                                        </p:tgtEl>
                                      </p:cBhvr>
                                    </p:animEffect>
                                  </p:childTnLst>
                                </p:cTn>
                              </p:par>
                            </p:childTnLst>
                          </p:cTn>
                        </p:par>
                        <p:par>
                          <p:cTn id="12" fill="hold">
                            <p:stCondLst>
                              <p:cond delay="57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64201"/>
                                        </p:tgtEl>
                                        <p:attrNameLst>
                                          <p:attrName>style.visibility</p:attrName>
                                        </p:attrNameLst>
                                      </p:cBhvr>
                                      <p:to>
                                        <p:strVal val="visible"/>
                                      </p:to>
                                    </p:set>
                                    <p:anim calcmode="lin" valueType="num">
                                      <p:cBhvr>
                                        <p:cTn id="15" dur="1000" fill="hold"/>
                                        <p:tgtEl>
                                          <p:spTgt spid="264201"/>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264201"/>
                                        </p:tgtEl>
                                        <p:attrNameLst>
                                          <p:attrName>ppt_y</p:attrName>
                                        </p:attrNameLst>
                                      </p:cBhvr>
                                      <p:tavLst>
                                        <p:tav tm="0">
                                          <p:val>
                                            <p:strVal val="#ppt_y"/>
                                          </p:val>
                                        </p:tav>
                                        <p:tav tm="100000">
                                          <p:val>
                                            <p:strVal val="#ppt_y"/>
                                          </p:val>
                                        </p:tav>
                                      </p:tavLst>
                                    </p:anim>
                                    <p:anim calcmode="lin" valueType="num">
                                      <p:cBhvr>
                                        <p:cTn id="17" dur="1000" fill="hold"/>
                                        <p:tgtEl>
                                          <p:spTgt spid="264201"/>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26420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264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P spid="2642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22514" y="358780"/>
            <a:ext cx="8038010" cy="6025467"/>
          </a:xfrm>
          <a:prstGeom prst="rect">
            <a:avLst/>
          </a:prstGeom>
        </p:spPr>
      </p:pic>
      <p:sp>
        <p:nvSpPr>
          <p:cNvPr id="343045" name="WordArt 5"/>
          <p:cNvSpPr>
            <a:spLocks noChangeArrowheads="1" noChangeShapeType="1" noTextEdit="1"/>
          </p:cNvSpPr>
          <p:nvPr/>
        </p:nvSpPr>
        <p:spPr bwMode="auto">
          <a:xfrm>
            <a:off x="1185919" y="912762"/>
            <a:ext cx="4834592" cy="870960"/>
          </a:xfrm>
          <a:prstGeom prst="rect">
            <a:avLst/>
          </a:prstGeom>
        </p:spPr>
        <p:txBody>
          <a:bodyPr wrap="none" fromWordArt="1">
            <a:prstTxWarp prst="textWave2">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endParaRPr lang="es-PE" sz="3200" b="1" i="1" kern="10" spc="50" dirty="0">
              <a:ln w="11430"/>
              <a:solidFill>
                <a:srgbClr val="FF0000">
                  <a:lumMod val="75000"/>
                </a:srgbClr>
              </a:solidFill>
              <a:effectLst>
                <a:glow rad="63500">
                  <a:srgbClr val="FFFFFF"/>
                </a:glow>
                <a:outerShdw blurRad="76200" dist="50800" dir="5400000" algn="tl" rotWithShape="0">
                  <a:srgbClr val="000000">
                    <a:alpha val="65000"/>
                  </a:srgbClr>
                </a:outerShdw>
              </a:effectLst>
              <a:latin typeface="Arial Black"/>
              <a:cs typeface="Times New Roman" pitchFamily="18" charset="0"/>
            </a:endParaRPr>
          </a:p>
        </p:txBody>
      </p:sp>
      <p:sp>
        <p:nvSpPr>
          <p:cNvPr id="343046" name="WordArt 6"/>
          <p:cNvSpPr>
            <a:spLocks noChangeArrowheads="1" noChangeShapeType="1" noTextEdit="1"/>
          </p:cNvSpPr>
          <p:nvPr/>
        </p:nvSpPr>
        <p:spPr bwMode="auto">
          <a:xfrm>
            <a:off x="2725783" y="4520276"/>
            <a:ext cx="5094515" cy="1466605"/>
          </a:xfrm>
          <a:prstGeom prst="rect">
            <a:avLst/>
          </a:prstGeom>
          <a:extLst>
            <a:ext uri="{AF507438-7753-43E0-B8FC-AC1667EBCBE1}">
              <a14:hiddenEffects xmlns:a14="http://schemas.microsoft.com/office/drawing/2010/main">
                <a:effectLst/>
              </a14:hiddenEffects>
            </a:ext>
          </a:extLst>
        </p:spPr>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marL="457200" indent="-457200" algn="ctr" fontAlgn="base">
              <a:spcBef>
                <a:spcPct val="0"/>
              </a:spcBef>
              <a:spcAft>
                <a:spcPct val="0"/>
              </a:spcAft>
              <a:buFont typeface="Wingdings" panose="05000000000000000000" pitchFamily="2" charset="2"/>
              <a:buChar char="§"/>
            </a:pPr>
            <a:r>
              <a:rPr lang="es-PE" sz="3200" b="1" kern="10" dirty="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¿Quiénes se </a:t>
            </a:r>
            <a:r>
              <a:rPr lang="es-PE" sz="3200" b="1" kern="10" dirty="0" smtClean="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acercan                </a:t>
            </a:r>
          </a:p>
          <a:p>
            <a:pPr algn="ctr" fontAlgn="base">
              <a:spcBef>
                <a:spcPct val="0"/>
              </a:spcBef>
              <a:spcAft>
                <a:spcPct val="0"/>
              </a:spcAft>
            </a:pPr>
            <a:r>
              <a:rPr lang="es-PE" sz="3200" b="1" kern="10" dirty="0" smtClean="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 </a:t>
            </a:r>
            <a:r>
              <a:rPr lang="es-PE" sz="3200" b="1" kern="10" dirty="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a </a:t>
            </a:r>
            <a:r>
              <a:rPr lang="es-PE" sz="3200" b="1" kern="10" dirty="0" smtClean="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Jesús</a:t>
            </a:r>
            <a:r>
              <a:rPr lang="es-PE" sz="3200" b="1" kern="10" dirty="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 </a:t>
            </a:r>
          </a:p>
          <a:p>
            <a:pPr algn="ctr" fontAlgn="base">
              <a:spcBef>
                <a:spcPct val="0"/>
              </a:spcBef>
              <a:spcAft>
                <a:spcPct val="0"/>
              </a:spcAft>
            </a:pPr>
            <a:r>
              <a:rPr lang="es-PE" sz="3200" b="1" kern="10" dirty="0">
                <a:ln w="11430"/>
                <a:solidFill>
                  <a:schemeClr val="accent3">
                    <a:lumMod val="25000"/>
                  </a:schemeClr>
                </a:solidFill>
                <a:effectLst>
                  <a:glow rad="101600">
                    <a:srgbClr val="FFFFFF"/>
                  </a:glow>
                  <a:outerShdw blurRad="50800" dist="39000" dir="5460000" algn="tl">
                    <a:srgbClr val="000000">
                      <a:alpha val="38000"/>
                    </a:srgbClr>
                  </a:outerShdw>
                </a:effectLst>
                <a:latin typeface="Arial Black" panose="020B0A04020102020204" pitchFamily="34" charset="0"/>
                <a:cs typeface="Times New Roman" pitchFamily="18" charset="0"/>
              </a:rPr>
              <a:t>¿Con qué intención?</a:t>
            </a:r>
          </a:p>
        </p:txBody>
      </p:sp>
      <p:sp>
        <p:nvSpPr>
          <p:cNvPr id="2" name="1 Rectángulo"/>
          <p:cNvSpPr/>
          <p:nvPr/>
        </p:nvSpPr>
        <p:spPr>
          <a:xfrm>
            <a:off x="1900563" y="360509"/>
            <a:ext cx="5884901" cy="707886"/>
          </a:xfrm>
          <a:prstGeom prst="rect">
            <a:avLst/>
          </a:prstGeom>
          <a:noFill/>
        </p:spPr>
        <p:txBody>
          <a:bodyPr wrap="square" lIns="91440" tIns="45720" rIns="91440" bIns="45720">
            <a:spAutoFit/>
          </a:bodyPr>
          <a:lstStyle/>
          <a:p>
            <a:pPr fontAlgn="base">
              <a:spcBef>
                <a:spcPct val="0"/>
              </a:spcBef>
              <a:spcAft>
                <a:spcPct val="0"/>
              </a:spcAft>
            </a:pPr>
            <a:r>
              <a:rPr lang="es-ES" sz="4000" b="1" dirty="0">
                <a:ln>
                  <a:solidFill>
                    <a:schemeClr val="bg1">
                      <a:lumMod val="50000"/>
                    </a:schemeClr>
                  </a:solidFill>
                </a:ln>
                <a:solidFill>
                  <a:srgbClr val="FFFFFF"/>
                </a:solidFill>
                <a:effectLst>
                  <a:glow rad="101600">
                    <a:schemeClr val="accent4">
                      <a:satMod val="175000"/>
                      <a:alpha val="40000"/>
                    </a:schemeClr>
                  </a:glow>
                  <a:innerShdw blurRad="63500" dist="50800" dir="13500000">
                    <a:prstClr val="black">
                      <a:alpha val="50000"/>
                    </a:prstClr>
                  </a:innerShdw>
                </a:effectLst>
                <a:latin typeface="Square721 Cn BT" panose="020B0406020202050204" pitchFamily="34" charset="0"/>
                <a:cs typeface="Times New Roman" pitchFamily="18" charset="0"/>
              </a:rPr>
              <a:t>Preguntas para la Lectura</a:t>
            </a:r>
          </a:p>
        </p:txBody>
      </p:sp>
    </p:spTree>
    <p:extLst>
      <p:ext uri="{BB962C8B-B14F-4D97-AF65-F5344CB8AC3E}">
        <p14:creationId xmlns:p14="http://schemas.microsoft.com/office/powerpoint/2010/main" val="218274800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43046"/>
                                        </p:tgtEl>
                                        <p:attrNameLst>
                                          <p:attrName>style.visibility</p:attrName>
                                        </p:attrNameLst>
                                      </p:cBhvr>
                                      <p:to>
                                        <p:strVal val="visible"/>
                                      </p:to>
                                    </p:set>
                                    <p:anim calcmode="discrete" valueType="clr">
                                      <p:cBhvr override="childStyle">
                                        <p:cTn id="7" dur="250"/>
                                        <p:tgtEl>
                                          <p:spTgt spid="343046"/>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343046"/>
                                        </p:tgtEl>
                                        <p:attrNameLst>
                                          <p:attrName>fillcolor</p:attrName>
                                        </p:attrNameLst>
                                      </p:cBhvr>
                                      <p:tavLst>
                                        <p:tav tm="0">
                                          <p:val>
                                            <p:clrVal>
                                              <a:schemeClr val="accent2"/>
                                            </p:clrVal>
                                          </p:val>
                                        </p:tav>
                                        <p:tav tm="50000">
                                          <p:val>
                                            <p:clrVal>
                                              <a:schemeClr val="hlink"/>
                                            </p:clrVal>
                                          </p:val>
                                        </p:tav>
                                      </p:tavLst>
                                    </p:anim>
                                    <p:set>
                                      <p:cBhvr>
                                        <p:cTn id="9" dur="250"/>
                                        <p:tgtEl>
                                          <p:spTgt spid="3430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val="0"/>
              </a:ext>
            </a:extLst>
          </a:blip>
          <a:srcRect l="-1"/>
          <a:stretch/>
        </p:blipFill>
        <p:spPr>
          <a:xfrm>
            <a:off x="493059" y="358588"/>
            <a:ext cx="8122024" cy="6122894"/>
          </a:xfrm>
          <a:prstGeom prst="rect">
            <a:avLst/>
          </a:prstGeom>
        </p:spPr>
      </p:pic>
      <p:sp>
        <p:nvSpPr>
          <p:cNvPr id="3" name="WordArt 7"/>
          <p:cNvSpPr>
            <a:spLocks noChangeArrowheads="1" noChangeShapeType="1" noTextEdit="1"/>
          </p:cNvSpPr>
          <p:nvPr/>
        </p:nvSpPr>
        <p:spPr bwMode="auto">
          <a:xfrm>
            <a:off x="2590062" y="2930299"/>
            <a:ext cx="4079679" cy="2116830"/>
          </a:xfrm>
          <a:prstGeom prst="rect">
            <a:avLst/>
          </a:prstGeom>
        </p:spPr>
        <p:txBody>
          <a:bodyPr wrap="none" fromWordArt="1">
            <a:prstTxWarp prst="textPlain">
              <a:avLst>
                <a:gd name="adj" fmla="val 50000"/>
              </a:avLst>
            </a:prstTxWarp>
          </a:bodyPr>
          <a:lstStyle/>
          <a:p>
            <a:pPr marL="342900" indent="-342900" algn="ctr" fontAlgn="base">
              <a:spcBef>
                <a:spcPct val="0"/>
              </a:spcBef>
              <a:spcAft>
                <a:spcPct val="0"/>
              </a:spcAft>
              <a:buFont typeface="Arial" panose="020B0604020202020204" pitchFamily="34" charset="0"/>
              <a:buChar char="•"/>
            </a:pPr>
            <a:r>
              <a:rPr lang="es-PE" sz="2400" b="1" kern="10" dirty="0">
                <a:ln w="9525">
                  <a:solidFill>
                    <a:srgbClr val="000000"/>
                  </a:solidFill>
                  <a:round/>
                  <a:headEnd/>
                  <a:tailEnd/>
                </a:ln>
                <a:solidFill>
                  <a:schemeClr val="tx2">
                    <a:lumMod val="10000"/>
                    <a:lumOff val="90000"/>
                  </a:schemeClr>
                </a:solidFill>
                <a:effectLst>
                  <a:glow rad="63500">
                    <a:srgbClr val="FF0000">
                      <a:satMod val="175000"/>
                      <a:alpha val="40000"/>
                    </a:srgbClr>
                  </a:glow>
                  <a:innerShdw blurRad="114300">
                    <a:srgbClr val="FF6699">
                      <a:lumMod val="20000"/>
                      <a:lumOff val="80000"/>
                    </a:srgbClr>
                  </a:innerShdw>
                </a:effectLst>
                <a:latin typeface="Arial Black" panose="020B0A04020102020204" pitchFamily="34" charset="0"/>
                <a:cs typeface="Times New Roman" pitchFamily="18" charset="0"/>
              </a:rPr>
              <a:t>¿Qué le pregunta </a:t>
            </a:r>
            <a:endParaRPr lang="es-PE" sz="2400" b="1" kern="10" dirty="0" smtClean="0">
              <a:ln w="9525">
                <a:solidFill>
                  <a:srgbClr val="000000"/>
                </a:solidFill>
                <a:round/>
                <a:headEnd/>
                <a:tailEnd/>
              </a:ln>
              <a:solidFill>
                <a:schemeClr val="tx2">
                  <a:lumMod val="10000"/>
                  <a:lumOff val="90000"/>
                </a:schemeClr>
              </a:solidFill>
              <a:effectLst>
                <a:glow rad="63500">
                  <a:srgbClr val="FF0000">
                    <a:satMod val="175000"/>
                    <a:alpha val="40000"/>
                  </a:srgbClr>
                </a:glow>
                <a:innerShdw blurRad="114300">
                  <a:srgbClr val="FF6699">
                    <a:lumMod val="20000"/>
                    <a:lumOff val="80000"/>
                  </a:srgbClr>
                </a:innerShdw>
              </a:effectLst>
              <a:latin typeface="Arial Black" panose="020B0A04020102020204" pitchFamily="34" charset="0"/>
              <a:cs typeface="Times New Roman" pitchFamily="18" charset="0"/>
            </a:endParaRPr>
          </a:p>
          <a:p>
            <a:pPr algn="ctr" fontAlgn="base">
              <a:spcBef>
                <a:spcPct val="0"/>
              </a:spcBef>
              <a:spcAft>
                <a:spcPct val="0"/>
              </a:spcAft>
            </a:pPr>
            <a:r>
              <a:rPr lang="es-PE" sz="2400" b="1" kern="10" dirty="0" smtClean="0">
                <a:ln w="9525">
                  <a:solidFill>
                    <a:srgbClr val="000000"/>
                  </a:solidFill>
                  <a:round/>
                  <a:headEnd/>
                  <a:tailEnd/>
                </a:ln>
                <a:solidFill>
                  <a:schemeClr val="tx2">
                    <a:lumMod val="10000"/>
                    <a:lumOff val="90000"/>
                  </a:schemeClr>
                </a:solidFill>
                <a:effectLst>
                  <a:glow rad="63500">
                    <a:srgbClr val="FF0000">
                      <a:satMod val="175000"/>
                      <a:alpha val="40000"/>
                    </a:srgbClr>
                  </a:glow>
                  <a:innerShdw blurRad="114300">
                    <a:srgbClr val="FF6699">
                      <a:lumMod val="20000"/>
                      <a:lumOff val="80000"/>
                    </a:srgbClr>
                  </a:innerShdw>
                </a:effectLst>
                <a:latin typeface="Arial Black" panose="020B0A04020102020204" pitchFamily="34" charset="0"/>
                <a:cs typeface="Times New Roman" pitchFamily="18" charset="0"/>
              </a:rPr>
              <a:t>el maestro </a:t>
            </a:r>
          </a:p>
          <a:p>
            <a:pPr algn="ctr" fontAlgn="base">
              <a:spcBef>
                <a:spcPct val="0"/>
              </a:spcBef>
              <a:spcAft>
                <a:spcPct val="0"/>
              </a:spcAft>
            </a:pPr>
            <a:r>
              <a:rPr lang="es-PE" sz="2400" b="1" kern="10" dirty="0" smtClean="0">
                <a:ln w="9525">
                  <a:solidFill>
                    <a:srgbClr val="000000"/>
                  </a:solidFill>
                  <a:round/>
                  <a:headEnd/>
                  <a:tailEnd/>
                </a:ln>
                <a:solidFill>
                  <a:schemeClr val="tx2">
                    <a:lumMod val="10000"/>
                    <a:lumOff val="90000"/>
                  </a:schemeClr>
                </a:solidFill>
                <a:effectLst>
                  <a:glow rad="63500">
                    <a:srgbClr val="FF0000">
                      <a:satMod val="175000"/>
                      <a:alpha val="40000"/>
                    </a:srgbClr>
                  </a:glow>
                  <a:innerShdw blurRad="114300">
                    <a:srgbClr val="FF6699">
                      <a:lumMod val="20000"/>
                      <a:lumOff val="80000"/>
                    </a:srgbClr>
                  </a:innerShdw>
                </a:effectLst>
                <a:latin typeface="Arial Black" panose="020B0A04020102020204" pitchFamily="34" charset="0"/>
                <a:cs typeface="Times New Roman" pitchFamily="18" charset="0"/>
              </a:rPr>
              <a:t>de la ley </a:t>
            </a:r>
          </a:p>
          <a:p>
            <a:pPr algn="ctr" fontAlgn="base">
              <a:spcBef>
                <a:spcPct val="0"/>
              </a:spcBef>
              <a:spcAft>
                <a:spcPct val="0"/>
              </a:spcAft>
            </a:pPr>
            <a:r>
              <a:rPr lang="es-PE" sz="2400" b="1" kern="10" dirty="0" smtClean="0">
                <a:ln w="9525">
                  <a:solidFill>
                    <a:srgbClr val="000000"/>
                  </a:solidFill>
                  <a:round/>
                  <a:headEnd/>
                  <a:tailEnd/>
                </a:ln>
                <a:solidFill>
                  <a:schemeClr val="tx2">
                    <a:lumMod val="10000"/>
                    <a:lumOff val="90000"/>
                  </a:schemeClr>
                </a:solidFill>
                <a:effectLst>
                  <a:glow rad="63500">
                    <a:srgbClr val="FF0000">
                      <a:satMod val="175000"/>
                      <a:alpha val="40000"/>
                    </a:srgbClr>
                  </a:glow>
                  <a:innerShdw blurRad="114300">
                    <a:srgbClr val="FF6699">
                      <a:lumMod val="20000"/>
                      <a:lumOff val="80000"/>
                    </a:srgbClr>
                  </a:innerShdw>
                </a:effectLst>
                <a:latin typeface="Arial Black" panose="020B0A04020102020204" pitchFamily="34" charset="0"/>
                <a:cs typeface="Times New Roman" pitchFamily="18" charset="0"/>
              </a:rPr>
              <a:t>a </a:t>
            </a:r>
            <a:r>
              <a:rPr lang="es-PE" sz="2400" b="1" kern="10" dirty="0">
                <a:ln w="9525">
                  <a:solidFill>
                    <a:srgbClr val="000000"/>
                  </a:solidFill>
                  <a:round/>
                  <a:headEnd/>
                  <a:tailEnd/>
                </a:ln>
                <a:solidFill>
                  <a:schemeClr val="tx2">
                    <a:lumMod val="10000"/>
                    <a:lumOff val="90000"/>
                  </a:schemeClr>
                </a:solidFill>
                <a:effectLst>
                  <a:glow rad="63500">
                    <a:srgbClr val="FF0000">
                      <a:satMod val="175000"/>
                      <a:alpha val="40000"/>
                    </a:srgbClr>
                  </a:glow>
                  <a:innerShdw blurRad="114300">
                    <a:srgbClr val="FF6699">
                      <a:lumMod val="20000"/>
                      <a:lumOff val="80000"/>
                    </a:srgbClr>
                  </a:innerShdw>
                </a:effectLst>
                <a:latin typeface="Arial Black" panose="020B0A04020102020204" pitchFamily="34" charset="0"/>
                <a:cs typeface="Times New Roman" pitchFamily="18" charset="0"/>
              </a:rPr>
              <a:t>Jesús?</a:t>
            </a:r>
          </a:p>
        </p:txBody>
      </p:sp>
    </p:spTree>
    <p:extLst>
      <p:ext uri="{BB962C8B-B14F-4D97-AF65-F5344CB8AC3E}">
        <p14:creationId xmlns:p14="http://schemas.microsoft.com/office/powerpoint/2010/main" val="424352354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25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3"/>
                                        </p:tgtEl>
                                        <p:attrNameLst>
                                          <p:attrName>fillcolor</p:attrName>
                                        </p:attrNameLst>
                                      </p:cBhvr>
                                      <p:tavLst>
                                        <p:tav tm="0">
                                          <p:val>
                                            <p:clrVal>
                                              <a:schemeClr val="accent2"/>
                                            </p:clrVal>
                                          </p:val>
                                        </p:tav>
                                        <p:tav tm="50000">
                                          <p:val>
                                            <p:clrVal>
                                              <a:schemeClr val="hlink"/>
                                            </p:clrVal>
                                          </p:val>
                                        </p:tav>
                                      </p:tavLst>
                                    </p:anim>
                                    <p:set>
                                      <p:cBhvr>
                                        <p:cTn id="9" dur="25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2964" y="453280"/>
            <a:ext cx="8062395" cy="5947520"/>
          </a:xfrm>
          <a:prstGeom prst="rect">
            <a:avLst/>
          </a:prstGeom>
        </p:spPr>
      </p:pic>
      <p:sp>
        <p:nvSpPr>
          <p:cNvPr id="2" name="WordArt 12"/>
          <p:cNvSpPr>
            <a:spLocks noChangeArrowheads="1" noChangeShapeType="1" noTextEdit="1"/>
          </p:cNvSpPr>
          <p:nvPr/>
        </p:nvSpPr>
        <p:spPr bwMode="auto">
          <a:xfrm>
            <a:off x="988038" y="3232597"/>
            <a:ext cx="5472608" cy="103773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2">
              <a:avLst/>
            </a:prstTxWarp>
          </a:bodyPr>
          <a:lstStyle/>
          <a:p>
            <a:pPr marL="571500" indent="-571500" algn="ctr" fontAlgn="base">
              <a:spcBef>
                <a:spcPct val="0"/>
              </a:spcBef>
              <a:spcAft>
                <a:spcPct val="0"/>
              </a:spcAft>
              <a:buFont typeface="Wingdings" panose="05000000000000000000" pitchFamily="2" charset="2"/>
              <a:buChar char="§"/>
            </a:pPr>
            <a:r>
              <a:rPr lang="es-PE" sz="4800" kern="10" spc="720" dirty="0">
                <a:solidFill>
                  <a:srgbClr val="FFFF00"/>
                </a:solidFill>
                <a:effectLst>
                  <a:glow rad="101600">
                    <a:srgbClr val="140000">
                      <a:alpha val="60000"/>
                    </a:srgbClr>
                  </a:glow>
                  <a:outerShdw dist="45791" dir="3378596" algn="ctr" rotWithShape="0">
                    <a:srgbClr val="4D4D4D">
                      <a:alpha val="80000"/>
                    </a:srgbClr>
                  </a:outerShdw>
                </a:effectLst>
                <a:latin typeface="Arial Black"/>
                <a:cs typeface="Times New Roman" pitchFamily="18" charset="0"/>
              </a:rPr>
              <a:t>¿Cómo le responde Jesús?</a:t>
            </a:r>
          </a:p>
        </p:txBody>
      </p:sp>
    </p:spTree>
    <p:extLst>
      <p:ext uri="{BB962C8B-B14F-4D97-AF65-F5344CB8AC3E}">
        <p14:creationId xmlns:p14="http://schemas.microsoft.com/office/powerpoint/2010/main" val="162772612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25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2"/>
                                        </p:tgtEl>
                                        <p:attrNameLst>
                                          <p:attrName>fillcolor</p:attrName>
                                        </p:attrNameLst>
                                      </p:cBhvr>
                                      <p:tavLst>
                                        <p:tav tm="0">
                                          <p:val>
                                            <p:clrVal>
                                              <a:schemeClr val="accent2"/>
                                            </p:clrVal>
                                          </p:val>
                                        </p:tav>
                                        <p:tav tm="50000">
                                          <p:val>
                                            <p:clrVal>
                                              <a:schemeClr val="hlink"/>
                                            </p:clrVal>
                                          </p:val>
                                        </p:tav>
                                      </p:tavLst>
                                    </p:anim>
                                    <p:set>
                                      <p:cBhvr>
                                        <p:cTn id="9" dur="25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0352" y="461990"/>
            <a:ext cx="8004048" cy="5930101"/>
          </a:xfrm>
          <a:prstGeom prst="rect">
            <a:avLst/>
          </a:prstGeom>
        </p:spPr>
      </p:pic>
      <p:sp>
        <p:nvSpPr>
          <p:cNvPr id="10" name="WordArt 13"/>
          <p:cNvSpPr>
            <a:spLocks noChangeArrowheads="1" noChangeShapeType="1" noTextEdit="1"/>
          </p:cNvSpPr>
          <p:nvPr/>
        </p:nvSpPr>
        <p:spPr bwMode="auto">
          <a:xfrm>
            <a:off x="1483758" y="3883982"/>
            <a:ext cx="5904656" cy="1157287"/>
          </a:xfrm>
          <a:prstGeom prst="rect">
            <a:avLst/>
          </a:prstGeom>
        </p:spPr>
        <p:txBody>
          <a:bodyPr wrap="none" fromWordArt="1">
            <a:prstTxWarp prst="textWave2">
              <a:avLst/>
            </a:prstTxWarp>
            <a:scene3d>
              <a:camera prst="orthographicFront"/>
              <a:lightRig rig="glow" dir="tl">
                <a:rot lat="0" lon="0" rev="5400000"/>
              </a:lightRig>
            </a:scene3d>
            <a:sp3d contourW="12700">
              <a:bevelT w="25400" h="25400"/>
              <a:contourClr>
                <a:schemeClr val="accent6">
                  <a:shade val="73000"/>
                </a:schemeClr>
              </a:contourClr>
            </a:sp3d>
          </a:bodyPr>
          <a:lstStyle/>
          <a:p>
            <a:pPr marL="457200" indent="-457200" algn="ctr" fontAlgn="base">
              <a:spcBef>
                <a:spcPct val="0"/>
              </a:spcBef>
              <a:spcAft>
                <a:spcPct val="0"/>
              </a:spcAft>
              <a:buFont typeface="Wingdings" panose="05000000000000000000" pitchFamily="2" charset="2"/>
              <a:buChar char="§"/>
            </a:pPr>
            <a:r>
              <a:rPr lang="es-PE" sz="2000" b="1" kern="10" dirty="0">
                <a:ln w="11430"/>
                <a:solidFill>
                  <a:srgbClr val="FFFF00"/>
                </a:solidFill>
                <a:effectLst>
                  <a:glow rad="101600">
                    <a:srgbClr val="000000"/>
                  </a:glow>
                  <a:outerShdw blurRad="80000" dist="40000" dir="5040000" algn="tl">
                    <a:srgbClr val="000000">
                      <a:alpha val="30000"/>
                    </a:srgbClr>
                  </a:outerShdw>
                </a:effectLst>
                <a:latin typeface="Arial Black"/>
                <a:cs typeface="Times New Roman" pitchFamily="18" charset="0"/>
              </a:rPr>
              <a:t>¿Qué mandamiento </a:t>
            </a:r>
          </a:p>
          <a:p>
            <a:pPr algn="ctr" fontAlgn="base">
              <a:spcBef>
                <a:spcPct val="0"/>
              </a:spcBef>
              <a:spcAft>
                <a:spcPct val="0"/>
              </a:spcAft>
            </a:pPr>
            <a:r>
              <a:rPr lang="es-PE" sz="2000" b="1" kern="10" dirty="0">
                <a:ln w="11430"/>
                <a:solidFill>
                  <a:srgbClr val="FFFF00"/>
                </a:solidFill>
                <a:effectLst>
                  <a:glow rad="101600">
                    <a:srgbClr val="000000"/>
                  </a:glow>
                  <a:outerShdw blurRad="80000" dist="40000" dir="5040000" algn="tl">
                    <a:srgbClr val="000000">
                      <a:alpha val="30000"/>
                    </a:srgbClr>
                  </a:outerShdw>
                </a:effectLst>
                <a:latin typeface="Arial Black"/>
                <a:cs typeface="Times New Roman" pitchFamily="18" charset="0"/>
              </a:rPr>
              <a:t>les propone seguidamente?</a:t>
            </a:r>
          </a:p>
        </p:txBody>
      </p:sp>
    </p:spTree>
    <p:extLst>
      <p:ext uri="{BB962C8B-B14F-4D97-AF65-F5344CB8AC3E}">
        <p14:creationId xmlns:p14="http://schemas.microsoft.com/office/powerpoint/2010/main" val="145550997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25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10"/>
                                        </p:tgtEl>
                                        <p:attrNameLst>
                                          <p:attrName>fillcolor</p:attrName>
                                        </p:attrNameLst>
                                      </p:cBhvr>
                                      <p:tavLst>
                                        <p:tav tm="0">
                                          <p:val>
                                            <p:clrVal>
                                              <a:schemeClr val="accent2"/>
                                            </p:clrVal>
                                          </p:val>
                                        </p:tav>
                                        <p:tav tm="50000">
                                          <p:val>
                                            <p:clrVal>
                                              <a:schemeClr val="hlink"/>
                                            </p:clrVal>
                                          </p:val>
                                        </p:tav>
                                      </p:tavLst>
                                    </p:anim>
                                    <p:set>
                                      <p:cBhvr>
                                        <p:cTn id="9" dur="25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2124" y="441960"/>
            <a:ext cx="8043236" cy="5974080"/>
          </a:xfrm>
          <a:prstGeom prst="rect">
            <a:avLst/>
          </a:prstGeom>
        </p:spPr>
      </p:pic>
      <p:sp>
        <p:nvSpPr>
          <p:cNvPr id="344078" name="WordArt 14"/>
          <p:cNvSpPr>
            <a:spLocks noChangeArrowheads="1" noChangeShapeType="1" noTextEdit="1"/>
          </p:cNvSpPr>
          <p:nvPr/>
        </p:nvSpPr>
        <p:spPr bwMode="auto">
          <a:xfrm>
            <a:off x="1579093" y="3803469"/>
            <a:ext cx="5788369" cy="170238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top">
              <a:avLst/>
            </a:prstTxWarp>
          </a:bodyPr>
          <a:lstStyle/>
          <a:p>
            <a:pPr algn="ctr" fontAlgn="base">
              <a:spcBef>
                <a:spcPct val="0"/>
              </a:spcBef>
              <a:spcAft>
                <a:spcPct val="0"/>
              </a:spcAft>
            </a:pPr>
            <a:r>
              <a:rPr lang="es-PE" sz="3200" kern="10" dirty="0">
                <a:solidFill>
                  <a:srgbClr val="FFFF00"/>
                </a:solidFill>
                <a:effectLst>
                  <a:outerShdw blurRad="50800" dist="63500" dir="18900000" algn="bl" rotWithShape="0">
                    <a:prstClr val="black"/>
                  </a:outerShdw>
                </a:effectLst>
                <a:latin typeface="Arial Black" panose="020B0A04020102020204" pitchFamily="34" charset="0"/>
                <a:cs typeface="Times New Roman"/>
              </a:rPr>
              <a:t>¿Qué </a:t>
            </a:r>
            <a:r>
              <a:rPr lang="es-PE" sz="3200" kern="10" dirty="0" smtClean="0">
                <a:solidFill>
                  <a:srgbClr val="FFFF00"/>
                </a:solidFill>
                <a:effectLst>
                  <a:outerShdw blurRad="50800" dist="63500" dir="18900000" algn="bl" rotWithShape="0">
                    <a:prstClr val="black"/>
                  </a:outerShdw>
                </a:effectLst>
                <a:latin typeface="Arial Black" panose="020B0A04020102020204" pitchFamily="34" charset="0"/>
                <a:cs typeface="Times New Roman"/>
              </a:rPr>
              <a:t> significado </a:t>
            </a:r>
            <a:endParaRPr lang="es-PE" sz="3200" kern="10" dirty="0">
              <a:solidFill>
                <a:srgbClr val="FFFF00"/>
              </a:solidFill>
              <a:effectLst>
                <a:outerShdw blurRad="50800" dist="63500" dir="18900000" algn="bl" rotWithShape="0">
                  <a:prstClr val="black"/>
                </a:outerShdw>
              </a:effectLst>
              <a:latin typeface="Arial Black" panose="020B0A04020102020204" pitchFamily="34" charset="0"/>
              <a:cs typeface="Times New Roman"/>
            </a:endParaRPr>
          </a:p>
          <a:p>
            <a:pPr algn="ctr" fontAlgn="base">
              <a:spcBef>
                <a:spcPct val="0"/>
              </a:spcBef>
              <a:spcAft>
                <a:spcPct val="0"/>
              </a:spcAft>
            </a:pPr>
            <a:r>
              <a:rPr lang="es-PE" sz="3200" kern="10" dirty="0">
                <a:solidFill>
                  <a:srgbClr val="FFFF00"/>
                </a:solidFill>
                <a:effectLst>
                  <a:outerShdw blurRad="50800" dist="63500" dir="18900000" algn="bl" rotWithShape="0">
                    <a:prstClr val="black"/>
                  </a:outerShdw>
                </a:effectLst>
                <a:latin typeface="Arial Black" panose="020B0A04020102020204" pitchFamily="34" charset="0"/>
                <a:cs typeface="Times New Roman"/>
              </a:rPr>
              <a:t>tienen </a:t>
            </a:r>
            <a:r>
              <a:rPr lang="es-PE" sz="3200" kern="10" dirty="0" smtClean="0">
                <a:solidFill>
                  <a:srgbClr val="FFFF00"/>
                </a:solidFill>
                <a:effectLst>
                  <a:outerShdw blurRad="50800" dist="63500" dir="18900000" algn="bl" rotWithShape="0">
                    <a:prstClr val="black"/>
                  </a:outerShdw>
                </a:effectLst>
                <a:latin typeface="Arial Black" panose="020B0A04020102020204" pitchFamily="34" charset="0"/>
                <a:cs typeface="Times New Roman"/>
              </a:rPr>
              <a:t>las  </a:t>
            </a:r>
            <a:r>
              <a:rPr lang="es-PE" sz="3200" kern="10" dirty="0">
                <a:solidFill>
                  <a:srgbClr val="FFFF00"/>
                </a:solidFill>
                <a:effectLst>
                  <a:outerShdw blurRad="50800" dist="63500" dir="18900000" algn="bl" rotWithShape="0">
                    <a:prstClr val="black"/>
                  </a:outerShdw>
                </a:effectLst>
                <a:latin typeface="Arial Black" panose="020B0A04020102020204" pitchFamily="34" charset="0"/>
                <a:cs typeface="Times New Roman"/>
              </a:rPr>
              <a:t>últimas </a:t>
            </a:r>
          </a:p>
          <a:p>
            <a:pPr algn="ctr" fontAlgn="base">
              <a:spcBef>
                <a:spcPct val="0"/>
              </a:spcBef>
              <a:spcAft>
                <a:spcPct val="0"/>
              </a:spcAft>
            </a:pPr>
            <a:r>
              <a:rPr lang="es-PE" sz="3200" kern="10" dirty="0">
                <a:solidFill>
                  <a:srgbClr val="FFFF00"/>
                </a:solidFill>
                <a:effectLst>
                  <a:outerShdw blurRad="50800" dist="63500" dir="18900000" algn="bl" rotWithShape="0">
                    <a:prstClr val="black"/>
                  </a:outerShdw>
                </a:effectLst>
                <a:latin typeface="Arial Black" panose="020B0A04020102020204" pitchFamily="34" charset="0"/>
                <a:cs typeface="Times New Roman"/>
              </a:rPr>
              <a:t>p</a:t>
            </a:r>
            <a:r>
              <a:rPr lang="es-PE" sz="3200" kern="10" dirty="0" smtClean="0">
                <a:solidFill>
                  <a:srgbClr val="FFFF00"/>
                </a:solidFill>
                <a:effectLst>
                  <a:outerShdw blurRad="50800" dist="63500" dir="18900000" algn="bl" rotWithShape="0">
                    <a:prstClr val="black"/>
                  </a:outerShdw>
                </a:effectLst>
                <a:latin typeface="Arial Black" panose="020B0A04020102020204" pitchFamily="34" charset="0"/>
                <a:cs typeface="Times New Roman"/>
              </a:rPr>
              <a:t>alabras  </a:t>
            </a:r>
            <a:r>
              <a:rPr lang="es-PE" sz="3200" kern="10" dirty="0">
                <a:solidFill>
                  <a:srgbClr val="FFFF00"/>
                </a:solidFill>
                <a:effectLst>
                  <a:outerShdw blurRad="50800" dist="63500" dir="18900000" algn="bl" rotWithShape="0">
                    <a:prstClr val="black"/>
                  </a:outerShdw>
                </a:effectLst>
                <a:latin typeface="Arial Black" panose="020B0A04020102020204" pitchFamily="34" charset="0"/>
                <a:cs typeface="Times New Roman"/>
              </a:rPr>
              <a:t>de Jesús?</a:t>
            </a:r>
          </a:p>
        </p:txBody>
      </p:sp>
      <p:sp>
        <p:nvSpPr>
          <p:cNvPr id="8" name="AutoShape 4" descr="Los profetas: voceros de Dios | La Biblia y su mensaj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998518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44078"/>
                                        </p:tgtEl>
                                        <p:attrNameLst>
                                          <p:attrName>style.visibility</p:attrName>
                                        </p:attrNameLst>
                                      </p:cBhvr>
                                      <p:to>
                                        <p:strVal val="visible"/>
                                      </p:to>
                                    </p:set>
                                    <p:anim calcmode="discrete" valueType="clr">
                                      <p:cBhvr override="childStyle">
                                        <p:cTn id="7" dur="250"/>
                                        <p:tgtEl>
                                          <p:spTgt spid="344078"/>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344078"/>
                                        </p:tgtEl>
                                        <p:attrNameLst>
                                          <p:attrName>fillcolor</p:attrName>
                                        </p:attrNameLst>
                                      </p:cBhvr>
                                      <p:tavLst>
                                        <p:tav tm="0">
                                          <p:val>
                                            <p:clrVal>
                                              <a:schemeClr val="accent2"/>
                                            </p:clrVal>
                                          </p:val>
                                        </p:tav>
                                        <p:tav tm="50000">
                                          <p:val>
                                            <p:clrVal>
                                              <a:schemeClr val="hlink"/>
                                            </p:clrVal>
                                          </p:val>
                                        </p:tav>
                                      </p:tavLst>
                                    </p:anim>
                                    <p:set>
                                      <p:cBhvr>
                                        <p:cTn id="9" dur="250"/>
                                        <p:tgtEl>
                                          <p:spTgt spid="3440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400" y="451104"/>
            <a:ext cx="8077200" cy="5955792"/>
          </a:xfrm>
          <a:prstGeom prst="rect">
            <a:avLst/>
          </a:prstGeom>
        </p:spPr>
      </p:pic>
      <p:sp>
        <p:nvSpPr>
          <p:cNvPr id="5" name="Rectángulo 4"/>
          <p:cNvSpPr/>
          <p:nvPr/>
        </p:nvSpPr>
        <p:spPr>
          <a:xfrm>
            <a:off x="737204" y="3911608"/>
            <a:ext cx="7669591" cy="2400657"/>
          </a:xfrm>
          <a:prstGeom prst="rect">
            <a:avLst/>
          </a:prstGeom>
        </p:spPr>
        <p:txBody>
          <a:bodyPr wrap="square">
            <a:spAutoFit/>
          </a:bodyPr>
          <a:lstStyle/>
          <a:p>
            <a:pPr algn="ctr" fontAlgn="base">
              <a:spcBef>
                <a:spcPct val="0"/>
              </a:spcBef>
            </a:pPr>
            <a:r>
              <a:rPr lang="es-ES_tradnl" sz="2400" b="1" i="1" u="sng" dirty="0">
                <a:solidFill>
                  <a:srgbClr val="FFFFFF"/>
                </a:solidFill>
                <a:effectLst>
                  <a:glow rad="101600">
                    <a:srgbClr val="000000">
                      <a:satMod val="175000"/>
                      <a:alpha val="40000"/>
                    </a:srgbClr>
                  </a:glow>
                  <a:outerShdw blurRad="50800" dist="38100" algn="l" rotWithShape="0">
                    <a:prstClr val="black"/>
                  </a:outerShdw>
                </a:effectLst>
                <a:ea typeface="Times New Roman" panose="02020603050405020304" pitchFamily="18" charset="0"/>
                <a:cs typeface="Times New Roman" pitchFamily="18" charset="0"/>
              </a:rPr>
              <a:t>Motivación</a:t>
            </a:r>
            <a:r>
              <a:rPr lang="es-ES_tradnl" sz="2400" b="1" i="1" dirty="0">
                <a:solidFill>
                  <a:srgbClr val="FFFF00"/>
                </a:solidFill>
                <a:effectLst>
                  <a:glow rad="101600">
                    <a:srgbClr val="000000">
                      <a:satMod val="175000"/>
                      <a:alpha val="40000"/>
                    </a:srgbClr>
                  </a:glow>
                  <a:outerShdw blurRad="50800" dist="38100" algn="l" rotWithShape="0">
                    <a:prstClr val="black"/>
                  </a:outerShdw>
                </a:effectLst>
                <a:ea typeface="Times New Roman" panose="02020603050405020304" pitchFamily="18" charset="0"/>
                <a:cs typeface="Times New Roman" pitchFamily="18" charset="0"/>
              </a:rPr>
              <a:t>: </a:t>
            </a:r>
            <a:r>
              <a:rPr lang="es-ES_tradnl" sz="2500" i="1" dirty="0">
                <a:solidFill>
                  <a:srgbClr val="FFFF00"/>
                </a:solidFill>
                <a:effectLst>
                  <a:glow rad="101600">
                    <a:srgbClr val="000000">
                      <a:satMod val="175000"/>
                      <a:alpha val="40000"/>
                    </a:srgbClr>
                  </a:glow>
                  <a:outerShdw blurRad="50800" dist="38100" algn="l" rotWithShape="0">
                    <a:prstClr val="black"/>
                  </a:outerShdw>
                </a:effectLst>
                <a:ea typeface="Times New Roman" panose="02020603050405020304" pitchFamily="18" charset="0"/>
                <a:cs typeface="Times New Roman" pitchFamily="18" charset="0"/>
              </a:rPr>
              <a:t>El amor es propuesto como la clave de nuestra relación con Dios y con nuestro prójimo. Ambas expresiones del amor son diferentes, pero están inseparablemente unidas. Reflexionemos sobre la novedad que significa este mandamiento en nuestra sociedad y en nuestras vidas.</a:t>
            </a:r>
            <a:endParaRPr lang="es-PE" sz="2500" dirty="0">
              <a:solidFill>
                <a:srgbClr val="FFFF00"/>
              </a:solidFill>
              <a:effectLst>
                <a:glow rad="101600">
                  <a:srgbClr val="000000">
                    <a:satMod val="175000"/>
                    <a:alpha val="40000"/>
                  </a:srgbClr>
                </a:glow>
                <a:outerShdw blurRad="50800" dist="38100" algn="l" rotWithShape="0">
                  <a:prstClr val="black"/>
                </a:outerShdw>
              </a:effectLst>
              <a:latin typeface="Times New Roman" pitchFamily="18" charset="0"/>
              <a:ea typeface="Times New Roman" panose="02020603050405020304" pitchFamily="18" charset="0"/>
              <a:cs typeface="Times New Roman" pitchFamily="18" charset="0"/>
            </a:endParaRPr>
          </a:p>
        </p:txBody>
      </p:sp>
      <p:sp>
        <p:nvSpPr>
          <p:cNvPr id="7" name="AutoShape 2"/>
          <p:cNvSpPr>
            <a:spLocks noChangeArrowheads="1"/>
          </p:cNvSpPr>
          <p:nvPr/>
        </p:nvSpPr>
        <p:spPr bwMode="auto">
          <a:xfrm>
            <a:off x="611560" y="522553"/>
            <a:ext cx="2532234" cy="704850"/>
          </a:xfrm>
          <a:prstGeom prst="roundRect">
            <a:avLst>
              <a:gd name="adj" fmla="val 16667"/>
            </a:avLst>
          </a:prstGeom>
          <a:solidFill>
            <a:srgbClr val="93FF93"/>
          </a:solidFill>
          <a:ln w="5715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600" b="1" dirty="0">
                <a:solidFill>
                  <a:srgbClr val="C00000"/>
                </a:solidFill>
                <a:latin typeface="Times New Roman" pitchFamily="18" charset="0"/>
                <a:cs typeface="Times New Roman" pitchFamily="18" charset="0"/>
              </a:rPr>
              <a:t>MEDITATIO</a:t>
            </a:r>
          </a:p>
          <a:p>
            <a:pPr algn="ctr" eaLnBrk="0" fontAlgn="base" hangingPunct="0">
              <a:spcBef>
                <a:spcPct val="0"/>
              </a:spcBef>
            </a:pPr>
            <a:r>
              <a:rPr lang="es-PE" sz="1600" b="1" dirty="0">
                <a:solidFill>
                  <a:prstClr val="black"/>
                </a:solidFill>
                <a:latin typeface="Times New Roman" pitchFamily="18" charset="0"/>
                <a:cs typeface="Times New Roman" pitchFamily="18" charset="0"/>
              </a:rPr>
              <a:t>¿Qué ME dice el texto?</a:t>
            </a:r>
            <a:endParaRPr lang="es-PE" sz="2800" dirty="0">
              <a:solidFill>
                <a:prstClr val="black"/>
              </a:solidFill>
              <a:cs typeface="Times New Roman" pitchFamily="18" charset="0"/>
            </a:endParaRPr>
          </a:p>
        </p:txBody>
      </p:sp>
    </p:spTree>
    <p:extLst>
      <p:ext uri="{BB962C8B-B14F-4D97-AF65-F5344CB8AC3E}">
        <p14:creationId xmlns:p14="http://schemas.microsoft.com/office/powerpoint/2010/main" val="91147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0338" y="460538"/>
            <a:ext cx="8057986" cy="5931553"/>
          </a:xfrm>
          <a:prstGeom prst="rect">
            <a:avLst/>
          </a:prstGeom>
          <a:scene3d>
            <a:camera prst="orthographicFront"/>
            <a:lightRig rig="threePt" dir="t"/>
          </a:scene3d>
          <a:sp3d>
            <a:bevelT prst="convex"/>
          </a:sp3d>
        </p:spPr>
      </p:pic>
      <p:sp>
        <p:nvSpPr>
          <p:cNvPr id="350211" name="WordArt 3"/>
          <p:cNvSpPr>
            <a:spLocks noChangeArrowheads="1" noChangeShapeType="1" noTextEdit="1"/>
          </p:cNvSpPr>
          <p:nvPr/>
        </p:nvSpPr>
        <p:spPr bwMode="auto">
          <a:xfrm>
            <a:off x="740109" y="509154"/>
            <a:ext cx="6740557" cy="53587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pPr marL="457200" indent="-457200" algn="ctr" fontAlgn="base">
              <a:spcBef>
                <a:spcPct val="0"/>
              </a:spcBef>
              <a:spcAft>
                <a:spcPct val="0"/>
              </a:spcAft>
              <a:buFont typeface="Courier New" panose="02070309020205020404" pitchFamily="49" charset="0"/>
              <a:buChar char="o"/>
            </a:pPr>
            <a:r>
              <a:rPr lang="es-PE" sz="3200" b="1" kern="10" dirty="0">
                <a:ln w="6600">
                  <a:solidFill>
                    <a:sysClr val="windowText" lastClr="000000"/>
                  </a:solidFill>
                  <a:prstDash val="solid"/>
                </a:ln>
                <a:solidFill>
                  <a:srgbClr val="FFFFFF"/>
                </a:solidFill>
                <a:effectLst>
                  <a:outerShdw dist="38100" dir="2700000" algn="tl" rotWithShape="0">
                    <a:schemeClr val="accent2"/>
                  </a:outerShdw>
                </a:effectLst>
                <a:latin typeface="Humnst777 Blk BT" panose="020B0803030504030204" pitchFamily="34" charset="0"/>
                <a:cs typeface="Times New Roman" pitchFamily="18" charset="0"/>
              </a:rPr>
              <a:t>Amarás al </a:t>
            </a:r>
            <a:r>
              <a:rPr lang="es-PE" sz="3200" b="1" kern="10" dirty="0" smtClean="0">
                <a:ln w="6600">
                  <a:solidFill>
                    <a:sysClr val="windowText" lastClr="000000"/>
                  </a:solidFill>
                  <a:prstDash val="solid"/>
                </a:ln>
                <a:solidFill>
                  <a:srgbClr val="FFFFFF"/>
                </a:solidFill>
                <a:effectLst>
                  <a:outerShdw dist="38100" dir="2700000" algn="tl" rotWithShape="0">
                    <a:schemeClr val="accent2"/>
                  </a:outerShdw>
                </a:effectLst>
                <a:latin typeface="Humnst777 Blk BT" panose="020B0803030504030204" pitchFamily="34" charset="0"/>
                <a:cs typeface="Times New Roman" pitchFamily="18" charset="0"/>
              </a:rPr>
              <a:t>Señor tu </a:t>
            </a:r>
            <a:r>
              <a:rPr lang="es-PE" sz="3200" b="1" kern="10" dirty="0">
                <a:ln w="6600">
                  <a:solidFill>
                    <a:sysClr val="windowText" lastClr="000000"/>
                  </a:solidFill>
                  <a:prstDash val="solid"/>
                </a:ln>
                <a:solidFill>
                  <a:srgbClr val="FFFFFF"/>
                </a:solidFill>
                <a:effectLst>
                  <a:outerShdw dist="38100" dir="2700000" algn="tl" rotWithShape="0">
                    <a:schemeClr val="accent2"/>
                  </a:outerShdw>
                </a:effectLst>
                <a:latin typeface="Humnst777 Blk BT" panose="020B0803030504030204" pitchFamily="34" charset="0"/>
                <a:cs typeface="Times New Roman" pitchFamily="18" charset="0"/>
              </a:rPr>
              <a:t>Dios… </a:t>
            </a:r>
          </a:p>
        </p:txBody>
      </p:sp>
      <p:sp>
        <p:nvSpPr>
          <p:cNvPr id="350212" name="WordArt 4"/>
          <p:cNvSpPr>
            <a:spLocks noChangeArrowheads="1" noChangeShapeType="1" noTextEdit="1"/>
          </p:cNvSpPr>
          <p:nvPr/>
        </p:nvSpPr>
        <p:spPr bwMode="auto">
          <a:xfrm>
            <a:off x="5696349" y="1933896"/>
            <a:ext cx="2289807" cy="2467944"/>
          </a:xfrm>
          <a:prstGeom prst="rect">
            <a:avLst/>
          </a:prstGeom>
          <a:extLst>
            <a:ext uri="{AF507438-7753-43E0-B8FC-AC1667EBCBE1}">
              <a14:hiddenEffects xmlns:a14="http://schemas.microsoft.com/office/drawing/2010/main">
                <a:effectLst/>
              </a14:hiddenEffects>
            </a:ext>
          </a:extLst>
        </p:spPr>
        <p:txBody>
          <a:bodyPr wrap="none" fromWordArt="1"/>
          <a:lstStyle/>
          <a:p>
            <a:pPr algn="ctr" fontAlgn="base">
              <a:spcBef>
                <a:spcPct val="0"/>
              </a:spcBef>
              <a:spcAft>
                <a:spcPct val="0"/>
              </a:spcAft>
            </a:pPr>
            <a:r>
              <a:rPr lang="es-PE" sz="3600" kern="10" dirty="0">
                <a:ln>
                  <a:solidFill>
                    <a:sysClr val="windowText" lastClr="000000"/>
                  </a:solidFill>
                </a:ln>
                <a:solidFill>
                  <a:srgbClr val="FFFF00"/>
                </a:solidFill>
                <a:effectLst>
                  <a:outerShdw blurRad="38100" dist="38100" dir="2700000" algn="tl">
                    <a:srgbClr val="000000">
                      <a:alpha val="43137"/>
                    </a:srgbClr>
                  </a:outerShdw>
                </a:effectLst>
                <a:latin typeface="Impact"/>
                <a:cs typeface="Times New Roman" pitchFamily="18" charset="0"/>
              </a:rPr>
              <a:t>¿Qué significa en </a:t>
            </a:r>
          </a:p>
          <a:p>
            <a:pPr algn="ctr" fontAlgn="base">
              <a:spcBef>
                <a:spcPct val="0"/>
              </a:spcBef>
              <a:spcAft>
                <a:spcPct val="0"/>
              </a:spcAft>
            </a:pPr>
            <a:r>
              <a:rPr lang="es-PE" sz="3600" kern="10" dirty="0">
                <a:ln>
                  <a:solidFill>
                    <a:sysClr val="windowText" lastClr="000000"/>
                  </a:solidFill>
                </a:ln>
                <a:solidFill>
                  <a:srgbClr val="FFFF00"/>
                </a:solidFill>
                <a:effectLst>
                  <a:outerShdw blurRad="38100" dist="38100" dir="2700000" algn="tl">
                    <a:srgbClr val="000000">
                      <a:alpha val="43137"/>
                    </a:srgbClr>
                  </a:outerShdw>
                </a:effectLst>
                <a:latin typeface="Impact"/>
                <a:cs typeface="Times New Roman" pitchFamily="18" charset="0"/>
              </a:rPr>
              <a:t>tu día a día</a:t>
            </a:r>
          </a:p>
          <a:p>
            <a:pPr algn="ctr" fontAlgn="base">
              <a:spcBef>
                <a:spcPct val="0"/>
              </a:spcBef>
              <a:spcAft>
                <a:spcPct val="0"/>
              </a:spcAft>
            </a:pPr>
            <a:r>
              <a:rPr lang="es-PE" sz="3600" kern="10" dirty="0">
                <a:ln>
                  <a:solidFill>
                    <a:sysClr val="windowText" lastClr="000000"/>
                  </a:solidFill>
                </a:ln>
                <a:solidFill>
                  <a:srgbClr val="FFFF00"/>
                </a:solidFill>
                <a:effectLst>
                  <a:outerShdw blurRad="38100" dist="38100" dir="2700000" algn="tl">
                    <a:srgbClr val="000000">
                      <a:alpha val="43137"/>
                    </a:srgbClr>
                  </a:outerShdw>
                </a:effectLst>
                <a:latin typeface="Impact"/>
                <a:cs typeface="Times New Roman" pitchFamily="18" charset="0"/>
              </a:rPr>
              <a:t> amar a Dios </a:t>
            </a:r>
          </a:p>
          <a:p>
            <a:pPr algn="ctr" fontAlgn="base">
              <a:spcBef>
                <a:spcPct val="0"/>
              </a:spcBef>
              <a:spcAft>
                <a:spcPct val="0"/>
              </a:spcAft>
            </a:pPr>
            <a:r>
              <a:rPr lang="es-PE" sz="3600" kern="10" dirty="0">
                <a:ln>
                  <a:solidFill>
                    <a:sysClr val="windowText" lastClr="000000"/>
                  </a:solidFill>
                </a:ln>
                <a:solidFill>
                  <a:srgbClr val="FFFF00"/>
                </a:solidFill>
                <a:effectLst>
                  <a:outerShdw blurRad="38100" dist="38100" dir="2700000" algn="tl">
                    <a:srgbClr val="000000">
                      <a:alpha val="43137"/>
                    </a:srgbClr>
                  </a:outerShdw>
                </a:effectLst>
                <a:latin typeface="Impact"/>
                <a:cs typeface="Times New Roman" pitchFamily="18" charset="0"/>
              </a:rPr>
              <a:t>con todo </a:t>
            </a:r>
          </a:p>
          <a:p>
            <a:pPr algn="ctr" fontAlgn="base">
              <a:spcBef>
                <a:spcPct val="0"/>
              </a:spcBef>
              <a:spcAft>
                <a:spcPct val="0"/>
              </a:spcAft>
            </a:pPr>
            <a:r>
              <a:rPr lang="es-PE" sz="3600" kern="10" dirty="0">
                <a:ln>
                  <a:solidFill>
                    <a:sysClr val="windowText" lastClr="000000"/>
                  </a:solidFill>
                </a:ln>
                <a:solidFill>
                  <a:srgbClr val="FFFF00"/>
                </a:solidFill>
                <a:effectLst>
                  <a:outerShdw blurRad="38100" dist="38100" dir="2700000" algn="tl">
                    <a:srgbClr val="000000">
                      <a:alpha val="43137"/>
                    </a:srgbClr>
                  </a:outerShdw>
                </a:effectLst>
                <a:latin typeface="Impact"/>
                <a:cs typeface="Times New Roman" pitchFamily="18" charset="0"/>
              </a:rPr>
              <a:t>el corazón?</a:t>
            </a:r>
          </a:p>
        </p:txBody>
      </p:sp>
    </p:spTree>
    <p:extLst>
      <p:ext uri="{BB962C8B-B14F-4D97-AF65-F5344CB8AC3E}">
        <p14:creationId xmlns:p14="http://schemas.microsoft.com/office/powerpoint/2010/main" val="4171260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50211"/>
                                        </p:tgtEl>
                                        <p:attrNameLst>
                                          <p:attrName>style.visibility</p:attrName>
                                        </p:attrNameLst>
                                      </p:cBhvr>
                                      <p:to>
                                        <p:strVal val="visible"/>
                                      </p:to>
                                    </p:set>
                                    <p:anim calcmode="lin" valueType="num">
                                      <p:cBhvr>
                                        <p:cTn id="7" dur="1000" fill="hold"/>
                                        <p:tgtEl>
                                          <p:spTgt spid="350211"/>
                                        </p:tgtEl>
                                        <p:attrNameLst>
                                          <p:attrName>ppt_w</p:attrName>
                                        </p:attrNameLst>
                                      </p:cBhvr>
                                      <p:tavLst>
                                        <p:tav tm="0">
                                          <p:val>
                                            <p:fltVal val="0"/>
                                          </p:val>
                                        </p:tav>
                                        <p:tav tm="100000">
                                          <p:val>
                                            <p:strVal val="#ppt_w"/>
                                          </p:val>
                                        </p:tav>
                                      </p:tavLst>
                                    </p:anim>
                                    <p:anim calcmode="lin" valueType="num">
                                      <p:cBhvr>
                                        <p:cTn id="8" dur="1000" fill="hold"/>
                                        <p:tgtEl>
                                          <p:spTgt spid="350211"/>
                                        </p:tgtEl>
                                        <p:attrNameLst>
                                          <p:attrName>ppt_h</p:attrName>
                                        </p:attrNameLst>
                                      </p:cBhvr>
                                      <p:tavLst>
                                        <p:tav tm="0">
                                          <p:val>
                                            <p:fltVal val="0"/>
                                          </p:val>
                                        </p:tav>
                                        <p:tav tm="100000">
                                          <p:val>
                                            <p:strVal val="#ppt_h"/>
                                          </p:val>
                                        </p:tav>
                                      </p:tavLst>
                                    </p:anim>
                                    <p:anim calcmode="lin" valueType="num">
                                      <p:cBhvr>
                                        <p:cTn id="9" dur="1000" fill="hold"/>
                                        <p:tgtEl>
                                          <p:spTgt spid="3502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02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9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350212"/>
                                        </p:tgtEl>
                                        <p:attrNameLst>
                                          <p:attrName>style.visibility</p:attrName>
                                        </p:attrNameLst>
                                      </p:cBhvr>
                                      <p:to>
                                        <p:strVal val="visible"/>
                                      </p:to>
                                    </p:set>
                                    <p:anim calcmode="lin" valueType="num">
                                      <p:cBhvr>
                                        <p:cTn id="14" dur="1000" fill="hold"/>
                                        <p:tgtEl>
                                          <p:spTgt spid="350212"/>
                                        </p:tgtEl>
                                        <p:attrNameLst>
                                          <p:attrName>ppt_w</p:attrName>
                                        </p:attrNameLst>
                                      </p:cBhvr>
                                      <p:tavLst>
                                        <p:tav tm="0">
                                          <p:val>
                                            <p:fltVal val="0"/>
                                          </p:val>
                                        </p:tav>
                                        <p:tav tm="100000">
                                          <p:val>
                                            <p:strVal val="#ppt_w"/>
                                          </p:val>
                                        </p:tav>
                                      </p:tavLst>
                                    </p:anim>
                                    <p:anim calcmode="lin" valueType="num">
                                      <p:cBhvr>
                                        <p:cTn id="15" dur="1000" fill="hold"/>
                                        <p:tgtEl>
                                          <p:spTgt spid="350212"/>
                                        </p:tgtEl>
                                        <p:attrNameLst>
                                          <p:attrName>ppt_h</p:attrName>
                                        </p:attrNameLst>
                                      </p:cBhvr>
                                      <p:tavLst>
                                        <p:tav tm="0">
                                          <p:val>
                                            <p:fltVal val="0"/>
                                          </p:val>
                                        </p:tav>
                                        <p:tav tm="100000">
                                          <p:val>
                                            <p:strVal val="#ppt_h"/>
                                          </p:val>
                                        </p:tav>
                                      </p:tavLst>
                                    </p:anim>
                                    <p:anim calcmode="lin" valueType="num">
                                      <p:cBhvr>
                                        <p:cTn id="16" dur="1000" fill="hold"/>
                                        <p:tgtEl>
                                          <p:spTgt spid="35021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502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p:bldP spid="3502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49744" y="6182220"/>
            <a:ext cx="2412275" cy="161081"/>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640" y="463269"/>
            <a:ext cx="8011886" cy="5923525"/>
          </a:xfrm>
          <a:prstGeom prst="rect">
            <a:avLst/>
          </a:prstGeom>
          <a:scene3d>
            <a:camera prst="orthographicFront"/>
            <a:lightRig rig="threePt" dir="t"/>
          </a:scene3d>
          <a:sp3d>
            <a:bevelT w="139700" prst="cross"/>
          </a:sp3d>
        </p:spPr>
      </p:pic>
      <p:grpSp>
        <p:nvGrpSpPr>
          <p:cNvPr id="10" name="Group 2"/>
          <p:cNvGrpSpPr>
            <a:grpSpLocks/>
          </p:cNvGrpSpPr>
          <p:nvPr/>
        </p:nvGrpSpPr>
        <p:grpSpPr bwMode="auto">
          <a:xfrm>
            <a:off x="395536" y="404701"/>
            <a:ext cx="4392295" cy="728755"/>
            <a:chOff x="802" y="542"/>
            <a:chExt cx="6917" cy="871"/>
          </a:xfrm>
        </p:grpSpPr>
        <p:sp>
          <p:nvSpPr>
            <p:cNvPr id="11" name="Rectangle 3"/>
            <p:cNvSpPr>
              <a:spLocks noChangeArrowheads="1"/>
            </p:cNvSpPr>
            <p:nvPr/>
          </p:nvSpPr>
          <p:spPr bwMode="auto">
            <a:xfrm>
              <a:off x="802" y="714"/>
              <a:ext cx="6917" cy="699"/>
            </a:xfrm>
            <a:prstGeom prst="rect">
              <a:avLst/>
            </a:prstGeom>
            <a:solidFill>
              <a:srgbClr val="66C602"/>
            </a:solidFill>
            <a:ln w="12700">
              <a:solidFill>
                <a:srgbClr val="FFFF00"/>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prstClr val="black"/>
                </a:solidFill>
                <a:latin typeface="Times New Roman" pitchFamily="18" charset="0"/>
                <a:cs typeface="Times New Roman" pitchFamily="18" charset="0"/>
              </a:endParaRPr>
            </a:p>
          </p:txBody>
        </p:sp>
        <p:sp>
          <p:nvSpPr>
            <p:cNvPr id="12" name="Text Box 4"/>
            <p:cNvSpPr txBox="1">
              <a:spLocks noChangeArrowheads="1"/>
            </p:cNvSpPr>
            <p:nvPr/>
          </p:nvSpPr>
          <p:spPr bwMode="auto">
            <a:xfrm>
              <a:off x="1840" y="612"/>
              <a:ext cx="5582" cy="618"/>
            </a:xfrm>
            <a:prstGeom prst="rect">
              <a:avLst/>
            </a:prstGeom>
            <a:solidFill>
              <a:srgbClr val="FFFFFF"/>
            </a:solidFill>
            <a:ln w="9525">
              <a:solidFill>
                <a:srgbClr val="FFFF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eaLnBrk="0" fontAlgn="base" hangingPunct="0">
                <a:spcBef>
                  <a:spcPct val="0"/>
                </a:spcBef>
              </a:pPr>
              <a:r>
                <a:rPr lang="es-PE" sz="1100" b="1" dirty="0">
                  <a:solidFill>
                    <a:srgbClr val="385623"/>
                  </a:solidFill>
                  <a:latin typeface="Arial Rounded MT Bold" panose="020F0704030504030204" pitchFamily="34" charset="0"/>
                  <a:cs typeface="Times New Roman" pitchFamily="18" charset="0"/>
                </a:rPr>
                <a:t>LECTIO DIVINA –DOMINGO 30  TO. - “A”</a:t>
              </a:r>
            </a:p>
            <a:p>
              <a:pPr algn="r" eaLnBrk="0" fontAlgn="base" hangingPunct="0">
                <a:spcBef>
                  <a:spcPct val="0"/>
                </a:spcBef>
              </a:pPr>
              <a:r>
                <a:rPr lang="es-PE" sz="1000" b="1" dirty="0">
                  <a:solidFill>
                    <a:srgbClr val="FF0000"/>
                  </a:solidFill>
                  <a:effectLst>
                    <a:outerShdw blurRad="38100" dist="38100" dir="2700000" algn="tl">
                      <a:srgbClr val="000000">
                        <a:alpha val="43137"/>
                      </a:srgbClr>
                    </a:outerShdw>
                  </a:effectLst>
                  <a:latin typeface="Arial Rounded MT Bold" panose="020F0704030504030204" pitchFamily="34" charset="0"/>
                  <a:cs typeface="Times New Roman" pitchFamily="18" charset="0"/>
                </a:rPr>
                <a:t>EL MANDAMIENTO MAS IMPORTANTE</a:t>
              </a:r>
              <a:endParaRPr lang="es-PE" sz="2400" dirty="0">
                <a:solidFill>
                  <a:srgbClr val="FF0000"/>
                </a:solidFill>
                <a:effectLst>
                  <a:outerShdw blurRad="38100" dist="38100" dir="2700000" algn="tl">
                    <a:srgbClr val="000000">
                      <a:alpha val="43137"/>
                    </a:srgbClr>
                  </a:outerShdw>
                </a:effectLst>
                <a:cs typeface="Times New Roman" pitchFamily="18" charset="0"/>
              </a:endParaRPr>
            </a:p>
          </p:txBody>
        </p:sp>
        <p:pic>
          <p:nvPicPr>
            <p:cNvPr id="13" name="Imagen 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5" y="542"/>
              <a:ext cx="874" cy="866"/>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6"/>
          <p:cNvSpPr txBox="1">
            <a:spLocks noChangeArrowheads="1"/>
          </p:cNvSpPr>
          <p:nvPr/>
        </p:nvSpPr>
        <p:spPr bwMode="auto">
          <a:xfrm>
            <a:off x="5390597" y="471701"/>
            <a:ext cx="3078938" cy="400110"/>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fontAlgn="base" hangingPunct="1">
              <a:spcBef>
                <a:spcPct val="0"/>
              </a:spcBef>
              <a:spcAft>
                <a:spcPct val="0"/>
              </a:spcAft>
            </a:pPr>
            <a:r>
              <a:rPr lang="es-ES" sz="2000" b="1" dirty="0" smtClean="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rPr>
              <a:t>S. Mateo 22, 34 - 40</a:t>
            </a:r>
            <a:endParaRPr lang="es-ES" sz="2000" b="1" dirty="0">
              <a:ln w="6600">
                <a:solidFill>
                  <a:sysClr val="windowText" lastClr="000000"/>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sp>
        <p:nvSpPr>
          <p:cNvPr id="15" name="WordArt 4"/>
          <p:cNvSpPr>
            <a:spLocks noChangeArrowheads="1" noChangeShapeType="1" noTextEdit="1"/>
          </p:cNvSpPr>
          <p:nvPr/>
        </p:nvSpPr>
        <p:spPr bwMode="auto">
          <a:xfrm>
            <a:off x="3709851" y="1728626"/>
            <a:ext cx="4759684" cy="2142760"/>
          </a:xfrm>
          <a:prstGeom prst="rect">
            <a:avLst/>
          </a:prstGeom>
          <a:extLst>
            <a:ext uri="{AF507438-7753-43E0-B8FC-AC1667EBCBE1}">
              <a14:hiddenEffects xmlns:a14="http://schemas.microsoft.com/office/drawing/2010/main">
                <a:effectLst/>
              </a14:hiddenEffects>
            </a:ext>
          </a:extLst>
        </p:spPr>
        <p:txBody>
          <a:bodyPr wrap="none" fromWordArt="1">
            <a:prstTxWarp prst="textStop">
              <a:avLst/>
            </a:prstTxWarp>
          </a:bodyPr>
          <a:lstStyle/>
          <a:p>
            <a:pPr algn="ctr"/>
            <a:r>
              <a:rPr lang="es-PE" sz="2800" b="1" kern="10" dirty="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rPr>
              <a:t>EL </a:t>
            </a:r>
            <a:endParaRPr lang="es-PE" sz="2800" b="1" kern="10" dirty="0" smtClean="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endParaRPr>
          </a:p>
          <a:p>
            <a:pPr algn="ctr"/>
            <a:r>
              <a:rPr lang="es-PE" sz="2800" b="1" kern="10" dirty="0" smtClean="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rPr>
              <a:t>MANDAMIENTO </a:t>
            </a:r>
            <a:endParaRPr lang="es-PE" sz="2800" b="1" kern="10" dirty="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endParaRPr>
          </a:p>
          <a:p>
            <a:pPr algn="ctr"/>
            <a:r>
              <a:rPr lang="es-PE" sz="2800" b="1" kern="10" dirty="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rPr>
              <a:t>MÁS </a:t>
            </a:r>
            <a:endParaRPr lang="es-PE" sz="2800" b="1" kern="10" dirty="0" smtClean="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endParaRPr>
          </a:p>
          <a:p>
            <a:pPr algn="ctr"/>
            <a:r>
              <a:rPr lang="es-PE" sz="2800" b="1" kern="10" dirty="0" smtClean="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rPr>
              <a:t>IMPORTANTE</a:t>
            </a:r>
            <a:r>
              <a:rPr lang="es-PE" sz="2800" b="1" kern="10" dirty="0">
                <a:ln w="6600">
                  <a:solidFill>
                    <a:sysClr val="windowText" lastClr="000000"/>
                  </a:solidFill>
                  <a:prstDash val="solid"/>
                </a:ln>
                <a:solidFill>
                  <a:srgbClr val="FFFF00"/>
                </a:solidFill>
                <a:effectLst>
                  <a:outerShdw blurRad="50800" dist="38100" algn="l" rotWithShape="0">
                    <a:prstClr val="black"/>
                  </a:outerShdw>
                </a:effectLst>
                <a:latin typeface="Goudy Stout" panose="0202090407030B020401" pitchFamily="18" charset="0"/>
              </a:rPr>
              <a:t>.</a:t>
            </a:r>
          </a:p>
        </p:txBody>
      </p:sp>
      <p:sp>
        <p:nvSpPr>
          <p:cNvPr id="17" name="Text Box 7"/>
          <p:cNvSpPr txBox="1">
            <a:spLocks noChangeArrowheads="1"/>
          </p:cNvSpPr>
          <p:nvPr/>
        </p:nvSpPr>
        <p:spPr bwMode="auto">
          <a:xfrm>
            <a:off x="4703761" y="5881636"/>
            <a:ext cx="3765774" cy="4616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fontAlgn="base" hangingPunct="0">
              <a:spcBef>
                <a:spcPct val="0"/>
              </a:spcBef>
              <a:spcAft>
                <a:spcPct val="0"/>
              </a:spcAft>
            </a:pPr>
            <a:r>
              <a:rPr lang="ca-ES" sz="2400" b="1" i="1" dirty="0" smtClean="0">
                <a:solidFill>
                  <a:srgbClr val="FFFFFF"/>
                </a:solidFill>
                <a:latin typeface="Comic Sans MS" pitchFamily="66" charset="0"/>
                <a:cs typeface="Times New Roman" pitchFamily="18" charset="0"/>
              </a:rPr>
              <a:t>25 de </a:t>
            </a:r>
            <a:r>
              <a:rPr lang="ca-ES" sz="2400" b="1" i="1" dirty="0">
                <a:solidFill>
                  <a:srgbClr val="FFFFFF"/>
                </a:solidFill>
                <a:latin typeface="Comic Sans MS" pitchFamily="66" charset="0"/>
                <a:cs typeface="Times New Roman" pitchFamily="18" charset="0"/>
              </a:rPr>
              <a:t>octubre de </a:t>
            </a:r>
            <a:r>
              <a:rPr lang="ca-ES" sz="2400" b="1" i="1" dirty="0" smtClean="0">
                <a:solidFill>
                  <a:srgbClr val="FFFFFF"/>
                </a:solidFill>
                <a:latin typeface="Comic Sans MS" pitchFamily="66" charset="0"/>
                <a:cs typeface="Times New Roman" pitchFamily="18" charset="0"/>
              </a:rPr>
              <a:t>2020</a:t>
            </a:r>
            <a:r>
              <a:rPr lang="ca-ES" sz="2400" i="1" dirty="0" smtClean="0">
                <a:solidFill>
                  <a:srgbClr val="FFFFFF"/>
                </a:solidFill>
                <a:effectLst>
                  <a:outerShdw blurRad="38100" dist="38100" dir="2700000" algn="tl">
                    <a:srgbClr val="C0C0C0"/>
                  </a:outerShdw>
                </a:effectLst>
                <a:latin typeface="Comic Sans MS" pitchFamily="66" charset="0"/>
                <a:cs typeface="Times New Roman" pitchFamily="18" charset="0"/>
              </a:rPr>
              <a:t> </a:t>
            </a:r>
            <a:endParaRPr lang="ca-ES" sz="2400" i="1" dirty="0">
              <a:solidFill>
                <a:srgbClr val="FFFFFF"/>
              </a:solidFill>
              <a:effectLst>
                <a:outerShdw blurRad="38100" dist="38100" dir="2700000" algn="tl">
                  <a:srgbClr val="C0C0C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12908828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edge">
                                      <p:cBhvr>
                                        <p:cTn id="12" dur="2000"/>
                                        <p:tgtEl>
                                          <p:spTgt spid="15"/>
                                        </p:tgtEl>
                                      </p:cBhvr>
                                    </p:animEffect>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74763" y="461554"/>
            <a:ext cx="7994471" cy="5921832"/>
          </a:xfrm>
          <a:prstGeom prst="rect">
            <a:avLst/>
          </a:prstGeom>
          <a:scene3d>
            <a:camera prst="orthographicFront"/>
            <a:lightRig rig="threePt" dir="t"/>
          </a:scene3d>
          <a:sp3d>
            <a:bevelT w="152400" h="50800" prst="softRound"/>
          </a:sp3d>
        </p:spPr>
      </p:pic>
      <p:sp>
        <p:nvSpPr>
          <p:cNvPr id="346117" name="WordArt 5"/>
          <p:cNvSpPr>
            <a:spLocks noChangeArrowheads="1" noChangeShapeType="1" noTextEdit="1"/>
          </p:cNvSpPr>
          <p:nvPr/>
        </p:nvSpPr>
        <p:spPr bwMode="auto">
          <a:xfrm>
            <a:off x="1062446" y="4798423"/>
            <a:ext cx="7028307" cy="1324683"/>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85750" indent="-285750" algn="ctr" fontAlgn="base">
              <a:spcBef>
                <a:spcPct val="0"/>
              </a:spcBef>
              <a:spcAft>
                <a:spcPct val="0"/>
              </a:spcAft>
              <a:buFont typeface="Courier New" panose="02070309020205020404" pitchFamily="49" charset="0"/>
              <a:buChar char="o"/>
            </a:pPr>
            <a:r>
              <a:rPr lang="es-PE" sz="2400" i="1" kern="10" spc="50" dirty="0">
                <a:ln w="11430"/>
                <a:solidFill>
                  <a:srgbClr val="FF0000">
                    <a:lumMod val="50000"/>
                  </a:srgbClr>
                </a:solidFill>
                <a:latin typeface="Arial Black"/>
                <a:cs typeface="Times New Roman" pitchFamily="18" charset="0"/>
              </a:rPr>
              <a:t>¿Realmente todo en tu vida </a:t>
            </a:r>
          </a:p>
          <a:p>
            <a:pPr algn="ctr" fontAlgn="base">
              <a:spcBef>
                <a:spcPct val="0"/>
              </a:spcBef>
              <a:spcAft>
                <a:spcPct val="0"/>
              </a:spcAft>
            </a:pPr>
            <a:r>
              <a:rPr lang="es-PE" sz="2400" i="1" kern="10" spc="50" dirty="0">
                <a:ln w="11430"/>
                <a:solidFill>
                  <a:srgbClr val="FF0000">
                    <a:lumMod val="50000"/>
                  </a:srgbClr>
                </a:solidFill>
                <a:latin typeface="Arial Black"/>
                <a:cs typeface="Times New Roman" pitchFamily="18" charset="0"/>
              </a:rPr>
              <a:t>se ordena desde la práctica de este </a:t>
            </a:r>
          </a:p>
          <a:p>
            <a:pPr algn="ctr" fontAlgn="base">
              <a:spcBef>
                <a:spcPct val="0"/>
              </a:spcBef>
              <a:spcAft>
                <a:spcPct val="0"/>
              </a:spcAft>
            </a:pPr>
            <a:r>
              <a:rPr lang="es-PE" sz="2400" i="1" kern="10" spc="50" dirty="0">
                <a:ln w="11430"/>
                <a:solidFill>
                  <a:srgbClr val="FF0000">
                    <a:lumMod val="50000"/>
                  </a:srgbClr>
                </a:solidFill>
                <a:latin typeface="Arial Black"/>
                <a:cs typeface="Times New Roman" pitchFamily="18" charset="0"/>
              </a:rPr>
              <a:t>primer mandamiento? </a:t>
            </a:r>
          </a:p>
        </p:txBody>
      </p:sp>
    </p:spTree>
    <p:extLst>
      <p:ext uri="{BB962C8B-B14F-4D97-AF65-F5344CB8AC3E}">
        <p14:creationId xmlns:p14="http://schemas.microsoft.com/office/powerpoint/2010/main" val="2339680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46117"/>
                                        </p:tgtEl>
                                        <p:attrNameLst>
                                          <p:attrName>style.visibility</p:attrName>
                                        </p:attrNameLst>
                                      </p:cBhvr>
                                      <p:to>
                                        <p:strVal val="visible"/>
                                      </p:to>
                                    </p:set>
                                    <p:anim calcmode="lin" valueType="num">
                                      <p:cBhvr>
                                        <p:cTn id="7" dur="1000" fill="hold"/>
                                        <p:tgtEl>
                                          <p:spTgt spid="346117"/>
                                        </p:tgtEl>
                                        <p:attrNameLst>
                                          <p:attrName>ppt_w</p:attrName>
                                        </p:attrNameLst>
                                      </p:cBhvr>
                                      <p:tavLst>
                                        <p:tav tm="0">
                                          <p:val>
                                            <p:fltVal val="0"/>
                                          </p:val>
                                        </p:tav>
                                        <p:tav tm="100000">
                                          <p:val>
                                            <p:strVal val="#ppt_w"/>
                                          </p:val>
                                        </p:tav>
                                      </p:tavLst>
                                    </p:anim>
                                    <p:anim calcmode="lin" valueType="num">
                                      <p:cBhvr>
                                        <p:cTn id="8" dur="1000" fill="hold"/>
                                        <p:tgtEl>
                                          <p:spTgt spid="346117"/>
                                        </p:tgtEl>
                                        <p:attrNameLst>
                                          <p:attrName>ppt_h</p:attrName>
                                        </p:attrNameLst>
                                      </p:cBhvr>
                                      <p:tavLst>
                                        <p:tav tm="0">
                                          <p:val>
                                            <p:fltVal val="0"/>
                                          </p:val>
                                        </p:tav>
                                        <p:tav tm="100000">
                                          <p:val>
                                            <p:strVal val="#ppt_h"/>
                                          </p:val>
                                        </p:tav>
                                      </p:tavLst>
                                    </p:anim>
                                    <p:anim calcmode="lin" valueType="num">
                                      <p:cBhvr>
                                        <p:cTn id="9" dur="1000" fill="hold"/>
                                        <p:tgtEl>
                                          <p:spTgt spid="3461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61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4286" y="465774"/>
            <a:ext cx="8013658" cy="5920087"/>
          </a:xfrm>
          <a:prstGeom prst="rect">
            <a:avLst/>
          </a:prstGeom>
          <a:scene3d>
            <a:camera prst="orthographicFront"/>
            <a:lightRig rig="threePt" dir="t"/>
          </a:scene3d>
          <a:sp3d>
            <a:bevelT prst="convex"/>
          </a:sp3d>
        </p:spPr>
      </p:pic>
      <p:sp>
        <p:nvSpPr>
          <p:cNvPr id="4" name="WordArt 6" descr="Vertical estrecha"/>
          <p:cNvSpPr>
            <a:spLocks noChangeArrowheads="1" noChangeShapeType="1" noTextEdit="1"/>
          </p:cNvSpPr>
          <p:nvPr/>
        </p:nvSpPr>
        <p:spPr bwMode="auto">
          <a:xfrm>
            <a:off x="1114697" y="474251"/>
            <a:ext cx="6740434" cy="5595620"/>
          </a:xfrm>
          <a:prstGeom prst="rect">
            <a:avLst/>
          </a:prstGeom>
          <a:noFill/>
        </p:spPr>
        <p:txBody>
          <a:bodyPr wrap="none" fromWordArt="1"/>
          <a:lstStyle/>
          <a:p>
            <a:pPr algn="ctr" fontAlgn="base">
              <a:spcBef>
                <a:spcPct val="0"/>
              </a:spcBef>
              <a:spcAft>
                <a:spcPct val="0"/>
              </a:spcAft>
            </a:pP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Amaras al prójimo… En un mundo</a:t>
            </a:r>
          </a:p>
          <a:p>
            <a:pPr algn="ct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d</a:t>
            </a: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e tantas injusticias y</a:t>
            </a:r>
          </a:p>
          <a:p>
            <a:pPr algn="ctr" fontAlgn="base">
              <a:spcBef>
                <a:spcPct val="0"/>
              </a:spcBef>
              <a:spcAft>
                <a:spcPct val="0"/>
              </a:spcAft>
            </a:pP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 diferencias, </a:t>
            </a:r>
          </a:p>
          <a:p>
            <a:pPr algn="ctr" fontAlgn="base">
              <a:spcBef>
                <a:spcPct val="0"/>
              </a:spcBef>
              <a:spcAft>
                <a:spcPct val="0"/>
              </a:spcAft>
            </a:pPr>
            <a:endPar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endPar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a:p>
            <a:pPr algn="ctr" fontAlgn="base">
              <a:spcBef>
                <a:spcPct val="0"/>
              </a:spcBef>
              <a:spcAft>
                <a:spcPct val="0"/>
              </a:spcAft>
            </a:pP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¿cómo </a:t>
            </a:r>
          </a:p>
          <a:p>
            <a:pPr algn="ctr" fontAlgn="base">
              <a:spcBef>
                <a:spcPct val="0"/>
              </a:spcBef>
              <a:spcAft>
                <a:spcPct val="0"/>
              </a:spcAft>
            </a:pP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manifiesto mi amor a los</a:t>
            </a:r>
          </a:p>
          <a:p>
            <a:pPr algn="ct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m</a:t>
            </a:r>
            <a:r>
              <a:rPr lang="es-PE" sz="2800" b="1" kern="10" spc="50" dirty="0" smtClean="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ás débiles y desprotegidos? </a:t>
            </a:r>
          </a:p>
          <a:p>
            <a:pPr algn="r" fontAlgn="base">
              <a:spcBef>
                <a:spcPct val="0"/>
              </a:spcBef>
              <a:spcAft>
                <a:spcPct val="0"/>
              </a:spcAft>
            </a:pPr>
            <a:r>
              <a:rPr lang="es-PE" sz="2800" b="1" kern="10" spc="50" dirty="0" smtClean="0">
                <a:ln w="12700" cmpd="sng">
                  <a:solidFill>
                    <a:srgbClr val="1C1C1C">
                      <a:lumMod val="90000"/>
                      <a:lumOff val="10000"/>
                    </a:srgbClr>
                  </a:solidFill>
                  <a:prstDash val="soli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 </a:t>
            </a:r>
            <a:endParaRPr lang="es-PE" sz="2800" b="1" kern="10" spc="50" dirty="0">
              <a:ln w="12700" cmpd="sng">
                <a:solidFill>
                  <a:srgbClr val="1C1C1C">
                    <a:lumMod val="90000"/>
                    <a:lumOff val="10000"/>
                  </a:srgbClr>
                </a:solidFill>
                <a:prstDash val="soli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endParaRPr>
          </a:p>
        </p:txBody>
      </p:sp>
    </p:spTree>
    <p:extLst>
      <p:ext uri="{BB962C8B-B14F-4D97-AF65-F5344CB8AC3E}">
        <p14:creationId xmlns:p14="http://schemas.microsoft.com/office/powerpoint/2010/main" val="56425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lamados a ser misioneros | paulinas vocacion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9731" y="452845"/>
            <a:ext cx="8065628" cy="5939246"/>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48166" name="WordArt 6" descr="Vertical estrecha"/>
          <p:cNvSpPr>
            <a:spLocks noChangeArrowheads="1" noChangeShapeType="1" noTextEdit="1"/>
          </p:cNvSpPr>
          <p:nvPr/>
        </p:nvSpPr>
        <p:spPr bwMode="auto">
          <a:xfrm>
            <a:off x="4920760" y="2513562"/>
            <a:ext cx="3631840" cy="3477100"/>
          </a:xfrm>
          <a:prstGeom prst="rect">
            <a:avLst/>
          </a:prstGeom>
          <a:noFill/>
        </p:spPr>
        <p:txBody>
          <a:bodyPr wrap="none" fromWordArt="1"/>
          <a:lstStyle/>
          <a:p>
            <a:pPr algn="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¿Cómo cuidas </a:t>
            </a:r>
          </a:p>
          <a:p>
            <a:pPr algn="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tus proyectos </a:t>
            </a:r>
          </a:p>
          <a:p>
            <a:pPr algn="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personales, </a:t>
            </a:r>
          </a:p>
          <a:p>
            <a:pPr algn="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tu salud, </a:t>
            </a:r>
          </a:p>
          <a:p>
            <a:pPr algn="r" fontAlgn="base">
              <a:spcBef>
                <a:spcPct val="0"/>
              </a:spcBef>
              <a:spcAft>
                <a:spcPct val="0"/>
              </a:spcAft>
            </a:pPr>
            <a:r>
              <a:rPr lang="es-PE" sz="2800" b="1" kern="10" spc="50" dirty="0">
                <a:ln w="12700" cmpd="sng">
                  <a:solidFill>
                    <a:srgbClr val="FFCAB8">
                      <a:lumMod val="10000"/>
                    </a:srgbClr>
                  </a:solidFill>
                  <a:prstDash val="solid"/>
                </a:ln>
                <a:solidFill>
                  <a:srgbClr val="E75C8A">
                    <a:tint val="1000"/>
                  </a:srgbClr>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		tu propia felicidad?</a:t>
            </a:r>
          </a:p>
          <a:p>
            <a:pPr algn="r" fontAlgn="base">
              <a:spcBef>
                <a:spcPct val="0"/>
              </a:spcBef>
              <a:spcAft>
                <a:spcPct val="0"/>
              </a:spcAft>
            </a:pPr>
            <a:r>
              <a:rPr lang="es-PE" sz="2800" kern="10" dirty="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¿Soy consciente que </a:t>
            </a:r>
          </a:p>
          <a:p>
            <a:pPr algn="r" fontAlgn="base">
              <a:spcBef>
                <a:spcPct val="0"/>
              </a:spcBef>
              <a:spcAft>
                <a:spcPct val="0"/>
              </a:spcAft>
            </a:pPr>
            <a:r>
              <a:rPr lang="es-PE" sz="2800" kern="10" dirty="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si no me amo, no podré amar, </a:t>
            </a:r>
          </a:p>
          <a:p>
            <a:pPr algn="r" fontAlgn="base">
              <a:spcBef>
                <a:spcPct val="0"/>
              </a:spcBef>
              <a:spcAft>
                <a:spcPct val="0"/>
              </a:spcAft>
            </a:pPr>
            <a:r>
              <a:rPr lang="es-PE" sz="2800" kern="10" dirty="0">
                <a:ln w="9525">
                  <a:solidFill>
                    <a:srgbClr val="1C1C1C">
                      <a:lumMod val="90000"/>
                      <a:lumOff val="10000"/>
                    </a:srgbClr>
                  </a:solidFill>
                  <a:round/>
                  <a:headEnd/>
                  <a:tailEn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nunca bien a mí prójimo? </a:t>
            </a:r>
          </a:p>
          <a:p>
            <a:pPr algn="r" fontAlgn="base">
              <a:spcBef>
                <a:spcPct val="0"/>
              </a:spcBef>
              <a:spcAft>
                <a:spcPct val="0"/>
              </a:spcAft>
            </a:pPr>
            <a:r>
              <a:rPr lang="es-PE" sz="2800" b="1" kern="10" spc="50" dirty="0">
                <a:ln w="12700" cmpd="sng">
                  <a:solidFill>
                    <a:srgbClr val="1C1C1C">
                      <a:lumMod val="90000"/>
                      <a:lumOff val="10000"/>
                    </a:srgbClr>
                  </a:solidFill>
                  <a:prstDash val="solid"/>
                </a:ln>
                <a:solidFill>
                  <a:srgbClr val="FFFF85"/>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cs typeface="Times New Roman" pitchFamily="18" charset="0"/>
              </a:rPr>
              <a:t> </a:t>
            </a:r>
          </a:p>
        </p:txBody>
      </p:sp>
      <p:sp>
        <p:nvSpPr>
          <p:cNvPr id="348167" name="WordArt 7"/>
          <p:cNvSpPr>
            <a:spLocks noChangeArrowheads="1" noChangeShapeType="1" noTextEdit="1"/>
          </p:cNvSpPr>
          <p:nvPr/>
        </p:nvSpPr>
        <p:spPr bwMode="auto">
          <a:xfrm>
            <a:off x="1436093" y="4838137"/>
            <a:ext cx="6156932" cy="1152525"/>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kern="10" dirty="0">
              <a:ln w="9525">
                <a:solidFill>
                  <a:srgbClr val="000000"/>
                </a:solidFill>
                <a:round/>
                <a:headEnd/>
                <a:tailEnd/>
              </a:ln>
              <a:solidFill>
                <a:srgbClr val="99FF66"/>
              </a:solidFill>
              <a:effectLst>
                <a:outerShdw dist="35921" dir="2700000" algn="ctr" rotWithShape="0">
                  <a:srgbClr val="C0C0C0">
                    <a:alpha val="80000"/>
                  </a:srgbClr>
                </a:outerShdw>
              </a:effectLst>
              <a:latin typeface="Impact"/>
              <a:cs typeface="Times New Roman" pitchFamily="18" charset="0"/>
            </a:endParaRPr>
          </a:p>
        </p:txBody>
      </p:sp>
      <p:sp>
        <p:nvSpPr>
          <p:cNvPr id="348165" name="WordArt 5"/>
          <p:cNvSpPr>
            <a:spLocks noChangeArrowheads="1" noChangeShapeType="1" noTextEdit="1"/>
          </p:cNvSpPr>
          <p:nvPr/>
        </p:nvSpPr>
        <p:spPr bwMode="auto">
          <a:xfrm>
            <a:off x="3904590" y="549679"/>
            <a:ext cx="4351748" cy="937879"/>
          </a:xfrm>
          <a:prstGeom prst="rect">
            <a:avLst/>
          </a:prstGeom>
        </p:spPr>
        <p:txBody>
          <a:bodyPr wrap="none" fromWordArt="1">
            <a:prstTxWarp prst="textDoubleWave1">
              <a:avLst>
                <a:gd name="adj1" fmla="val 6500"/>
                <a:gd name="adj2" fmla="val 0"/>
              </a:avLst>
            </a:prstTxWarp>
          </a:bodyPr>
          <a:lstStyle/>
          <a:p>
            <a:pPr marL="571500" indent="-571500" algn="ctr" fontAlgn="base">
              <a:spcBef>
                <a:spcPct val="0"/>
              </a:spcBef>
              <a:spcAft>
                <a:spcPct val="0"/>
              </a:spcAft>
              <a:buFont typeface="Courier New" panose="02070309020205020404" pitchFamily="49" charset="0"/>
              <a:buChar char="o"/>
            </a:pPr>
            <a:r>
              <a:rPr lang="es-PE" sz="3600" b="1" kern="10" dirty="0">
                <a:ln w="900" cmpd="sng">
                  <a:solidFill>
                    <a:srgbClr val="FF0000">
                      <a:satMod val="190000"/>
                      <a:alpha val="55000"/>
                    </a:srgbClr>
                  </a:solidFill>
                  <a:prstDash val="solid"/>
                </a:ln>
                <a:solidFill>
                  <a:srgbClr val="FFFFCC"/>
                </a:solidFill>
                <a:effectLst>
                  <a:outerShdw blurRad="50800" dist="38100" algn="l" rotWithShape="0">
                    <a:prstClr val="black"/>
                  </a:outerShdw>
                </a:effectLst>
                <a:latin typeface="Arial Black" panose="020B0A04020102020204" pitchFamily="34" charset="0"/>
                <a:cs typeface="Times New Roman" pitchFamily="18" charset="0"/>
              </a:rPr>
              <a:t>Como a ti mismo.. </a:t>
            </a:r>
          </a:p>
        </p:txBody>
      </p:sp>
    </p:spTree>
    <p:extLst>
      <p:ext uri="{BB962C8B-B14F-4D97-AF65-F5344CB8AC3E}">
        <p14:creationId xmlns:p14="http://schemas.microsoft.com/office/powerpoint/2010/main" val="1850157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348167"/>
                                        </p:tgtEl>
                                        <p:attrNameLst>
                                          <p:attrName>style.visibility</p:attrName>
                                        </p:attrNameLst>
                                      </p:cBhvr>
                                      <p:to>
                                        <p:strVal val="visible"/>
                                      </p:to>
                                    </p:set>
                                    <p:anim calcmode="lin" valueType="num">
                                      <p:cBhvr>
                                        <p:cTn id="7" dur="250" fill="hold"/>
                                        <p:tgtEl>
                                          <p:spTgt spid="348167"/>
                                        </p:tgtEl>
                                        <p:attrNameLst>
                                          <p:attrName>ppt_w</p:attrName>
                                        </p:attrNameLst>
                                      </p:cBhvr>
                                      <p:tavLst>
                                        <p:tav tm="0">
                                          <p:val>
                                            <p:strVal val="4/3*#ppt_w"/>
                                          </p:val>
                                        </p:tav>
                                        <p:tav tm="100000">
                                          <p:val>
                                            <p:strVal val="#ppt_w"/>
                                          </p:val>
                                        </p:tav>
                                      </p:tavLst>
                                    </p:anim>
                                    <p:anim calcmode="lin" valueType="num">
                                      <p:cBhvr>
                                        <p:cTn id="8" dur="250" fill="hold"/>
                                        <p:tgtEl>
                                          <p:spTgt spid="348167"/>
                                        </p:tgtEl>
                                        <p:attrNameLst>
                                          <p:attrName>ppt_h</p:attrName>
                                        </p:attrNameLst>
                                      </p:cBhvr>
                                      <p:tavLst>
                                        <p:tav tm="0">
                                          <p:val>
                                            <p:strVal val="4/3*#ppt_h"/>
                                          </p:val>
                                        </p:tav>
                                        <p:tav tm="100000">
                                          <p:val>
                                            <p:strVal val="#ppt_h"/>
                                          </p:val>
                                        </p:tav>
                                      </p:tavLst>
                                    </p:anim>
                                  </p:childTnLst>
                                </p:cTn>
                              </p:par>
                            </p:childTnLst>
                          </p:cTn>
                        </p:par>
                        <p:par>
                          <p:cTn id="9" fill="hold">
                            <p:stCondLst>
                              <p:cond delay="25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348165"/>
                                        </p:tgtEl>
                                        <p:attrNameLst>
                                          <p:attrName>style.visibility</p:attrName>
                                        </p:attrNameLst>
                                      </p:cBhvr>
                                      <p:to>
                                        <p:strVal val="visible"/>
                                      </p:to>
                                    </p:set>
                                    <p:anim calcmode="lin" valueType="num">
                                      <p:cBhvr>
                                        <p:cTn id="12" dur="1000" fill="hold"/>
                                        <p:tgtEl>
                                          <p:spTgt spid="348165"/>
                                        </p:tgtEl>
                                        <p:attrNameLst>
                                          <p:attrName>ppt_w</p:attrName>
                                        </p:attrNameLst>
                                      </p:cBhvr>
                                      <p:tavLst>
                                        <p:tav tm="0">
                                          <p:val>
                                            <p:fltVal val="0"/>
                                          </p:val>
                                        </p:tav>
                                        <p:tav tm="100000">
                                          <p:val>
                                            <p:strVal val="#ppt_w"/>
                                          </p:val>
                                        </p:tav>
                                      </p:tavLst>
                                    </p:anim>
                                    <p:anim calcmode="lin" valueType="num">
                                      <p:cBhvr>
                                        <p:cTn id="13" dur="1000" fill="hold"/>
                                        <p:tgtEl>
                                          <p:spTgt spid="348165"/>
                                        </p:tgtEl>
                                        <p:attrNameLst>
                                          <p:attrName>ppt_h</p:attrName>
                                        </p:attrNameLst>
                                      </p:cBhvr>
                                      <p:tavLst>
                                        <p:tav tm="0">
                                          <p:val>
                                            <p:fltVal val="0"/>
                                          </p:val>
                                        </p:tav>
                                        <p:tav tm="100000">
                                          <p:val>
                                            <p:strVal val="#ppt_h"/>
                                          </p:val>
                                        </p:tav>
                                      </p:tavLst>
                                    </p:anim>
                                    <p:anim calcmode="lin" valueType="num">
                                      <p:cBhvr>
                                        <p:cTn id="14" dur="1000" fill="hold"/>
                                        <p:tgtEl>
                                          <p:spTgt spid="348165"/>
                                        </p:tgtEl>
                                        <p:attrNameLst>
                                          <p:attrName>style.rotation</p:attrName>
                                        </p:attrNameLst>
                                      </p:cBhvr>
                                      <p:tavLst>
                                        <p:tav tm="0">
                                          <p:val>
                                            <p:fltVal val="90"/>
                                          </p:val>
                                        </p:tav>
                                        <p:tav tm="100000">
                                          <p:val>
                                            <p:fltVal val="0"/>
                                          </p:val>
                                        </p:tav>
                                      </p:tavLst>
                                    </p:anim>
                                    <p:animEffect transition="in" filter="fade">
                                      <p:cBhvr>
                                        <p:cTn id="15" dur="1000"/>
                                        <p:tgtEl>
                                          <p:spTgt spid="348165"/>
                                        </p:tgtEl>
                                      </p:cBhvr>
                                    </p:animEffect>
                                  </p:childTnLst>
                                </p:cTn>
                              </p:par>
                            </p:childTnLst>
                          </p:cTn>
                        </p:par>
                        <p:par>
                          <p:cTn id="16" fill="hold">
                            <p:stCondLst>
                              <p:cond delay="19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348166"/>
                                        </p:tgtEl>
                                        <p:attrNameLst>
                                          <p:attrName>style.visibility</p:attrName>
                                        </p:attrNameLst>
                                      </p:cBhvr>
                                      <p:to>
                                        <p:strVal val="visible"/>
                                      </p:to>
                                    </p:set>
                                    <p:anim calcmode="lin" valueType="num">
                                      <p:cBhvr>
                                        <p:cTn id="19" dur="1000" fill="hold"/>
                                        <p:tgtEl>
                                          <p:spTgt spid="348166"/>
                                        </p:tgtEl>
                                        <p:attrNameLst>
                                          <p:attrName>ppt_w</p:attrName>
                                        </p:attrNameLst>
                                      </p:cBhvr>
                                      <p:tavLst>
                                        <p:tav tm="0">
                                          <p:val>
                                            <p:fltVal val="0"/>
                                          </p:val>
                                        </p:tav>
                                        <p:tav tm="100000">
                                          <p:val>
                                            <p:strVal val="#ppt_w"/>
                                          </p:val>
                                        </p:tav>
                                      </p:tavLst>
                                    </p:anim>
                                    <p:anim calcmode="lin" valueType="num">
                                      <p:cBhvr>
                                        <p:cTn id="20" dur="1000" fill="hold"/>
                                        <p:tgtEl>
                                          <p:spTgt spid="348166"/>
                                        </p:tgtEl>
                                        <p:attrNameLst>
                                          <p:attrName>ppt_h</p:attrName>
                                        </p:attrNameLst>
                                      </p:cBhvr>
                                      <p:tavLst>
                                        <p:tav tm="0">
                                          <p:val>
                                            <p:fltVal val="0"/>
                                          </p:val>
                                        </p:tav>
                                        <p:tav tm="100000">
                                          <p:val>
                                            <p:strVal val="#ppt_h"/>
                                          </p:val>
                                        </p:tav>
                                      </p:tavLst>
                                    </p:anim>
                                    <p:anim calcmode="lin" valueType="num">
                                      <p:cBhvr>
                                        <p:cTn id="21" dur="1000" fill="hold"/>
                                        <p:tgtEl>
                                          <p:spTgt spid="348166"/>
                                        </p:tgtEl>
                                        <p:attrNameLst>
                                          <p:attrName>style.rotation</p:attrName>
                                        </p:attrNameLst>
                                      </p:cBhvr>
                                      <p:tavLst>
                                        <p:tav tm="0">
                                          <p:val>
                                            <p:fltVal val="90"/>
                                          </p:val>
                                        </p:tav>
                                        <p:tav tm="100000">
                                          <p:val>
                                            <p:fltVal val="0"/>
                                          </p:val>
                                        </p:tav>
                                      </p:tavLst>
                                    </p:anim>
                                    <p:animEffect transition="in" filter="fade">
                                      <p:cBhvr>
                                        <p:cTn id="22" dur="1000"/>
                                        <p:tgtEl>
                                          <p:spTgt spid="348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6" grpId="0"/>
      <p:bldP spid="348167" grpId="0"/>
      <p:bldP spid="3481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0521" y="456427"/>
            <a:ext cx="8043548" cy="5953083"/>
          </a:xfrm>
          <a:prstGeom prst="rect">
            <a:avLst/>
          </a:prstGeom>
          <a:scene3d>
            <a:camera prst="orthographicFront"/>
            <a:lightRig rig="threePt" dir="t"/>
          </a:scene3d>
          <a:sp3d>
            <a:bevelT prst="convex"/>
          </a:sp3d>
        </p:spPr>
      </p:pic>
      <p:sp>
        <p:nvSpPr>
          <p:cNvPr id="353284" name="WordArt 4"/>
          <p:cNvSpPr>
            <a:spLocks noChangeArrowheads="1" noChangeShapeType="1" noTextEdit="1"/>
          </p:cNvSpPr>
          <p:nvPr/>
        </p:nvSpPr>
        <p:spPr bwMode="auto">
          <a:xfrm>
            <a:off x="937574" y="3823063"/>
            <a:ext cx="7289442" cy="1947085"/>
          </a:xfrm>
          <a:prstGeom prst="rect">
            <a:avLst/>
          </a:prstGeom>
        </p:spPr>
        <p:txBody>
          <a:bodyPr wrap="none" fromWordArt="1">
            <a:prstTxWarp prst="textStop">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85750" indent="-285750" algn="ctr" fontAlgn="base">
              <a:spcBef>
                <a:spcPct val="0"/>
              </a:spcBef>
              <a:spcAft>
                <a:spcPct val="0"/>
              </a:spcAft>
              <a:buFont typeface="Courier New" panose="02070309020205020404" pitchFamily="49" charset="0"/>
              <a:buChar char="o"/>
            </a:pPr>
            <a:r>
              <a:rPr lang="es-PE" sz="2800" b="1" kern="10" spc="50" dirty="0">
                <a:ln w="11430"/>
                <a:solidFill>
                  <a:srgbClr val="FF0000">
                    <a:lumMod val="75000"/>
                  </a:srgbClr>
                </a:solidFill>
                <a:effectLst>
                  <a:outerShdw blurRad="50800" dist="38100" algn="l" rotWithShape="0">
                    <a:srgbClr val="FFFFFF"/>
                  </a:outerShdw>
                </a:effectLst>
                <a:cs typeface="Times New Roman" pitchFamily="18" charset="0"/>
              </a:rPr>
              <a:t>¿Qué características tendría una sociedad </a:t>
            </a:r>
          </a:p>
          <a:p>
            <a:pPr algn="ctr" fontAlgn="base">
              <a:spcBef>
                <a:spcPct val="0"/>
              </a:spcBef>
              <a:spcAft>
                <a:spcPct val="0"/>
              </a:spcAft>
            </a:pPr>
            <a:r>
              <a:rPr lang="es-PE" sz="2800" b="1" kern="10" spc="50" dirty="0">
                <a:ln w="11430"/>
                <a:solidFill>
                  <a:srgbClr val="FF0000">
                    <a:lumMod val="75000"/>
                  </a:srgbClr>
                </a:solidFill>
                <a:effectLst>
                  <a:outerShdw blurRad="50800" dist="38100" algn="l" rotWithShape="0">
                    <a:srgbClr val="FFFFFF"/>
                  </a:outerShdw>
                </a:effectLst>
                <a:cs typeface="Times New Roman" pitchFamily="18" charset="0"/>
              </a:rPr>
              <a:t>construida sobre los pilares del amor a Dios</a:t>
            </a:r>
          </a:p>
          <a:p>
            <a:pPr algn="ctr" fontAlgn="base">
              <a:spcBef>
                <a:spcPct val="0"/>
              </a:spcBef>
              <a:spcAft>
                <a:spcPct val="0"/>
              </a:spcAft>
            </a:pPr>
            <a:r>
              <a:rPr lang="es-PE" sz="2800" b="1" kern="10" spc="50" dirty="0">
                <a:ln w="11430"/>
                <a:solidFill>
                  <a:srgbClr val="FF0000">
                    <a:lumMod val="75000"/>
                  </a:srgbClr>
                </a:solidFill>
                <a:effectLst>
                  <a:outerShdw blurRad="50800" dist="38100" algn="l" rotWithShape="0">
                    <a:srgbClr val="FFFFFF"/>
                  </a:outerShdw>
                </a:effectLst>
                <a:cs typeface="Times New Roman" pitchFamily="18" charset="0"/>
              </a:rPr>
              <a:t>y al prójimo?</a:t>
            </a:r>
          </a:p>
        </p:txBody>
      </p:sp>
      <p:sp>
        <p:nvSpPr>
          <p:cNvPr id="4" name="AutoShape 16" descr="Vic González | Snowboard Adaptado - Life Coaching | Interactuar con  personas en silla de rue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8" descr="Vic González | Snowboard Adaptado - Life Coaching | Interactuar con  personas en silla de rued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20" descr="Madre De Joven Caucásica Cuidar De Su Bebé Adorable Fotos, Retratos,  Imágenes Y Fotografía De Archivo Libres De Derecho. Image 10243534."/>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AutoShape 24" descr="SVG &gt; gente rezando persona oración - Imagen e icono gratis de SVG. | SVG  Sil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AutoShape 26" descr="SVG &gt; gente rezando persona oración - Imagen e icono gratis de SVG. | SVG  Silh"/>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AutoShape 28" descr="Gente Rezando Fotos | 1000+ Gente Rezando Imágenes | Fotosearch"/>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38200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53284"/>
                                        </p:tgtEl>
                                        <p:attrNameLst>
                                          <p:attrName>style.visibility</p:attrName>
                                        </p:attrNameLst>
                                      </p:cBhvr>
                                      <p:to>
                                        <p:strVal val="visible"/>
                                      </p:to>
                                    </p:set>
                                    <p:anim calcmode="lin" valueType="num">
                                      <p:cBhvr>
                                        <p:cTn id="7" dur="1000" fill="hold"/>
                                        <p:tgtEl>
                                          <p:spTgt spid="353284"/>
                                        </p:tgtEl>
                                        <p:attrNameLst>
                                          <p:attrName>ppt_w</p:attrName>
                                        </p:attrNameLst>
                                      </p:cBhvr>
                                      <p:tavLst>
                                        <p:tav tm="0">
                                          <p:val>
                                            <p:fltVal val="0"/>
                                          </p:val>
                                        </p:tav>
                                        <p:tav tm="100000">
                                          <p:val>
                                            <p:strVal val="#ppt_w"/>
                                          </p:val>
                                        </p:tav>
                                      </p:tavLst>
                                    </p:anim>
                                    <p:anim calcmode="lin" valueType="num">
                                      <p:cBhvr>
                                        <p:cTn id="8" dur="1000" fill="hold"/>
                                        <p:tgtEl>
                                          <p:spTgt spid="353284"/>
                                        </p:tgtEl>
                                        <p:attrNameLst>
                                          <p:attrName>ppt_h</p:attrName>
                                        </p:attrNameLst>
                                      </p:cBhvr>
                                      <p:tavLst>
                                        <p:tav tm="0">
                                          <p:val>
                                            <p:fltVal val="0"/>
                                          </p:val>
                                        </p:tav>
                                        <p:tav tm="100000">
                                          <p:val>
                                            <p:strVal val="#ppt_h"/>
                                          </p:val>
                                        </p:tav>
                                      </p:tavLst>
                                    </p:anim>
                                    <p:anim calcmode="lin" valueType="num">
                                      <p:cBhvr>
                                        <p:cTn id="9" dur="1000" fill="hold"/>
                                        <p:tgtEl>
                                          <p:spTgt spid="353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328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5637" y="441801"/>
            <a:ext cx="8302104" cy="6018375"/>
          </a:xfrm>
          <a:prstGeom prst="rect">
            <a:avLst/>
          </a:prstGeom>
        </p:spPr>
      </p:pic>
      <p:sp>
        <p:nvSpPr>
          <p:cNvPr id="6" name="5 Rectángulo"/>
          <p:cNvSpPr/>
          <p:nvPr/>
        </p:nvSpPr>
        <p:spPr>
          <a:xfrm>
            <a:off x="688468" y="5221649"/>
            <a:ext cx="7767061" cy="1015663"/>
          </a:xfrm>
          <a:prstGeom prst="rect">
            <a:avLst/>
          </a:prstGeom>
          <a:noFill/>
        </p:spPr>
        <p:txBody>
          <a:bodyPr wrap="square" lIns="91440" tIns="45720" rIns="91440" bIns="45720">
            <a:spAutoFit/>
          </a:bodyPr>
          <a:lstStyle/>
          <a:p>
            <a:pPr algn="ctr" fontAlgn="base">
              <a:spcBef>
                <a:spcPct val="0"/>
              </a:spcBef>
              <a:spcAft>
                <a:spcPct val="0"/>
              </a:spcAft>
            </a:pPr>
            <a:r>
              <a:rPr lang="es-PE" sz="2000" b="1" i="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Luego de un tiempo de </a:t>
            </a:r>
            <a:r>
              <a:rPr lang="es-PE" sz="2000" b="1" i="1" dirty="0" smtClean="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meditación  personal</a:t>
            </a:r>
            <a:r>
              <a:rPr lang="es-PE" sz="2000" b="1" i="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 </a:t>
            </a:r>
            <a:r>
              <a:rPr lang="es-PE" sz="2000" b="1" i="1" dirty="0" smtClean="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compartimos con sencillez nuestra reflexión, lo que el texto ME dice a mi propia realidad y situación personal.</a:t>
            </a:r>
            <a:endParaRPr lang="es-PE" sz="2000" b="1" i="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48565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periencia #Compartir #Historia #LaPalabraDeDios #LaObraDeDios #LosÚltimosDías #ElAguaDeVida #ConocerADios #LaSegundaVenidaDeJesús #Salvador #Cre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31224" y="435430"/>
            <a:ext cx="8038010" cy="5947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46013" y="2587674"/>
            <a:ext cx="7827422" cy="2677656"/>
          </a:xfrm>
          <a:prstGeom prst="rect">
            <a:avLst/>
          </a:prstGeom>
        </p:spPr>
        <p:txBody>
          <a:bodyPr wrap="square">
            <a:spAutoFit/>
          </a:bodyPr>
          <a:lstStyle/>
          <a:p>
            <a:pPr algn="ctr" fontAlgn="base">
              <a:spcBef>
                <a:spcPct val="0"/>
              </a:spcBef>
            </a:pPr>
            <a:r>
              <a:rPr lang="es-ES_tradnl" sz="2400" b="1" i="1" dirty="0">
                <a:solidFill>
                  <a:srgbClr val="FFFFFF"/>
                </a:solidFill>
                <a:effectLst>
                  <a:glow rad="101600">
                    <a:srgbClr val="100800">
                      <a:alpha val="60000"/>
                    </a:srgbClr>
                  </a:glow>
                  <a:outerShdw blurRad="50800" dist="38100" dir="18900000" algn="bl" rotWithShape="0">
                    <a:prstClr val="black"/>
                  </a:outerShdw>
                </a:effectLst>
                <a:ea typeface="Times New Roman" panose="02020603050405020304" pitchFamily="18" charset="0"/>
                <a:cs typeface="Times New Roman" pitchFamily="18" charset="0"/>
              </a:rPr>
              <a:t>Motivación: </a:t>
            </a:r>
            <a:r>
              <a:rPr lang="es-ES" sz="2400" i="1" dirty="0">
                <a:solidFill>
                  <a:srgbClr val="FFFFFF"/>
                </a:solidFill>
                <a:effectLst>
                  <a:glow rad="101600">
                    <a:srgbClr val="100800">
                      <a:alpha val="60000"/>
                    </a:srgbClr>
                  </a:glow>
                  <a:outerShdw blurRad="50800" dist="38100" dir="18900000" algn="bl" rotWithShape="0">
                    <a:prstClr val="black"/>
                  </a:outerShdw>
                </a:effectLst>
                <a:ea typeface="Times New Roman" panose="02020603050405020304" pitchFamily="18" charset="0"/>
                <a:cs typeface="Times New Roman" pitchFamily="18" charset="0"/>
              </a:rPr>
              <a:t>Jesús es el mejor modelo de amor a Dios y a la humanidad. Obediente al Padre y comprometido con la salvación de todos los seres humanos, lleva su amor hasta las últimas consecuencias muriendo en la cruz. Pidámosle que nos enseñe amar, que nos muestre el camino que conduce al amor perfecto a Dios y a los hermanos.</a:t>
            </a:r>
            <a:endParaRPr lang="es-PE" sz="2400" i="1" dirty="0">
              <a:solidFill>
                <a:srgbClr val="FFFFFF"/>
              </a:solidFill>
              <a:effectLst>
                <a:glow rad="101600">
                  <a:srgbClr val="100800">
                    <a:alpha val="60000"/>
                  </a:srgbClr>
                </a:glow>
                <a:outerShdw blurRad="50800" dist="38100" dir="18900000" algn="bl" rotWithShape="0">
                  <a:prstClr val="black"/>
                </a:outerShdw>
              </a:effectLst>
              <a:ea typeface="Times New Roman" panose="02020603050405020304" pitchFamily="18" charset="0"/>
              <a:cs typeface="Times New Roman" pitchFamily="18" charset="0"/>
            </a:endParaRPr>
          </a:p>
        </p:txBody>
      </p:sp>
      <p:sp>
        <p:nvSpPr>
          <p:cNvPr id="7" name="AutoShape 3"/>
          <p:cNvSpPr>
            <a:spLocks noChangeArrowheads="1"/>
          </p:cNvSpPr>
          <p:nvPr/>
        </p:nvSpPr>
        <p:spPr bwMode="auto">
          <a:xfrm>
            <a:off x="611560" y="523160"/>
            <a:ext cx="2828326" cy="1122760"/>
          </a:xfrm>
          <a:prstGeom prst="roundRect">
            <a:avLst>
              <a:gd name="adj" fmla="val 16667"/>
            </a:avLst>
          </a:prstGeom>
          <a:solidFill>
            <a:srgbClr val="93FF93"/>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b="1" dirty="0">
                <a:solidFill>
                  <a:srgbClr val="C00000"/>
                </a:solidFill>
                <a:latin typeface="Times New Roman" pitchFamily="18" charset="0"/>
                <a:cs typeface="Times New Roman" pitchFamily="18" charset="0"/>
              </a:rPr>
              <a:t>ORATIO</a:t>
            </a:r>
          </a:p>
          <a:p>
            <a:pPr algn="ctr" eaLnBrk="0" fontAlgn="base" hangingPunct="0">
              <a:spcBef>
                <a:spcPct val="0"/>
              </a:spcBef>
            </a:pPr>
            <a:r>
              <a:rPr lang="es-PE" b="1" dirty="0">
                <a:solidFill>
                  <a:prstClr val="black"/>
                </a:solidFill>
                <a:latin typeface="Times New Roman" pitchFamily="18" charset="0"/>
                <a:cs typeface="Times New Roman" pitchFamily="18" charset="0"/>
              </a:rPr>
              <a:t>¿Qué le digo al Señor motivado por su Palabra?</a:t>
            </a:r>
            <a:endParaRPr lang="es-PE" sz="4000" dirty="0">
              <a:solidFill>
                <a:prstClr val="black"/>
              </a:solidFill>
              <a:cs typeface="Times New Roman" pitchFamily="18" charset="0"/>
            </a:endParaRPr>
          </a:p>
        </p:txBody>
      </p:sp>
    </p:spTree>
    <p:extLst>
      <p:ext uri="{BB962C8B-B14F-4D97-AF65-F5344CB8AC3E}">
        <p14:creationId xmlns:p14="http://schemas.microsoft.com/office/powerpoint/2010/main" val="853214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5008" y="368808"/>
            <a:ext cx="8253984" cy="6120384"/>
          </a:xfrm>
          <a:prstGeom prst="rect">
            <a:avLst/>
          </a:prstGeom>
        </p:spPr>
      </p:pic>
      <p:sp>
        <p:nvSpPr>
          <p:cNvPr id="5" name="5 Rectángulo"/>
          <p:cNvSpPr/>
          <p:nvPr/>
        </p:nvSpPr>
        <p:spPr>
          <a:xfrm>
            <a:off x="688468" y="5221649"/>
            <a:ext cx="7767061" cy="1015663"/>
          </a:xfrm>
          <a:prstGeom prst="rect">
            <a:avLst/>
          </a:prstGeom>
          <a:noFill/>
        </p:spPr>
        <p:txBody>
          <a:bodyPr wrap="square" lIns="91440" tIns="45720" rIns="91440" bIns="45720">
            <a:spAutoFit/>
          </a:bodyPr>
          <a:lstStyle/>
          <a:p>
            <a:pPr algn="ctr" fontAlgn="base">
              <a:spcBef>
                <a:spcPct val="0"/>
              </a:spcBef>
              <a:spcAft>
                <a:spcPct val="0"/>
              </a:spcAft>
            </a:pPr>
            <a:r>
              <a:rPr lang="es-PE" sz="2000" b="1" i="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Luego de un tiempo de </a:t>
            </a:r>
            <a:r>
              <a:rPr lang="es-PE" sz="2000" b="1" i="1" dirty="0" smtClean="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oración personal</a:t>
            </a:r>
            <a:r>
              <a:rPr lang="es-PE" sz="2000" b="1" i="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 </a:t>
            </a:r>
            <a:r>
              <a:rPr lang="es-PE" sz="2000" b="1" i="1" dirty="0" smtClean="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rPr>
              <a:t>podemos compartir en voz alta nuestra oración, siempre dirigiéndonos a Dios mediante la  alabanza,              la acción de gracias o la súplica confiada. </a:t>
            </a:r>
            <a:endParaRPr lang="es-PE" sz="2000" b="1" i="1" dirty="0">
              <a:solidFill>
                <a:srgbClr val="FFFF00"/>
              </a:solidFill>
              <a:effectLst>
                <a:glow rad="139700">
                  <a:srgbClr val="000000">
                    <a:satMod val="175000"/>
                    <a:alpha val="40000"/>
                  </a:srgbClr>
                </a:glow>
                <a:outerShdw blurRad="50800" dist="38100" algn="l" rotWithShape="0">
                  <a:prstClr val="black"/>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01567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ación a Dios para que me de un sueño tranquilo y repar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1" y="454519"/>
            <a:ext cx="8065317" cy="5963698"/>
          </a:xfrm>
          <a:prstGeom prst="rect">
            <a:avLst/>
          </a:prstGeom>
          <a:noFill/>
          <a:extLst>
            <a:ext uri="{909E8E84-426E-40DD-AFC4-6F175D3DCCD1}">
              <a14:hiddenFill xmlns:a14="http://schemas.microsoft.com/office/drawing/2010/main">
                <a:solidFill>
                  <a:srgbClr val="FFFFFF"/>
                </a:solidFill>
              </a14:hiddenFill>
            </a:ext>
          </a:extLst>
        </p:spPr>
      </p:pic>
      <p:sp>
        <p:nvSpPr>
          <p:cNvPr id="303107" name="Text Box 3"/>
          <p:cNvSpPr txBox="1">
            <a:spLocks noChangeArrowheads="1"/>
          </p:cNvSpPr>
          <p:nvPr/>
        </p:nvSpPr>
        <p:spPr bwMode="auto">
          <a:xfrm>
            <a:off x="303753" y="351590"/>
            <a:ext cx="1890261" cy="523220"/>
          </a:xfrm>
          <a:prstGeom prst="rect">
            <a:avLst/>
          </a:prstGeom>
          <a:noFill/>
          <a:ln>
            <a:noFill/>
          </a:ln>
          <a:effectLst>
            <a:outerShdw dist="45791" dir="3378596" algn="ctr" rotWithShape="0">
              <a:schemeClr val="tx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ca-ES" sz="2800" b="1" i="1" dirty="0">
                <a:solidFill>
                  <a:srgbClr val="FF0CFF"/>
                </a:solidFill>
                <a:effectLst>
                  <a:outerShdw blurRad="38100" dist="38100" dir="2700000" algn="tl">
                    <a:srgbClr val="C0C0C0"/>
                  </a:outerShdw>
                </a:effectLst>
                <a:latin typeface="Comic Sans MS" pitchFamily="66" charset="0"/>
                <a:cs typeface="Times New Roman" pitchFamily="18" charset="0"/>
              </a:rPr>
              <a:t> </a:t>
            </a:r>
            <a:r>
              <a:rPr lang="ca-ES" sz="2800" b="1" i="1" dirty="0" err="1">
                <a:solidFill>
                  <a:srgbClr val="FFFFFF"/>
                </a:solidFill>
                <a:latin typeface="Comic Sans MS" pitchFamily="66" charset="0"/>
                <a:cs typeface="Times New Roman" pitchFamily="18" charset="0"/>
              </a:rPr>
              <a:t>Salmo</a:t>
            </a:r>
            <a:r>
              <a:rPr lang="ca-ES" sz="2800" b="1" i="1" dirty="0">
                <a:solidFill>
                  <a:srgbClr val="FFFFFF"/>
                </a:solidFill>
                <a:latin typeface="Comic Sans MS" pitchFamily="66" charset="0"/>
                <a:cs typeface="Times New Roman" pitchFamily="18" charset="0"/>
              </a:rPr>
              <a:t> </a:t>
            </a:r>
            <a:r>
              <a:rPr lang="ca-ES" b="1" i="1" dirty="0">
                <a:solidFill>
                  <a:srgbClr val="FFFFFF"/>
                </a:solidFill>
                <a:latin typeface="Comic Sans MS" pitchFamily="66" charset="0"/>
                <a:cs typeface="Times New Roman" pitchFamily="18" charset="0"/>
              </a:rPr>
              <a:t>17</a:t>
            </a:r>
            <a:r>
              <a:rPr lang="ca-ES" b="1" i="1" dirty="0">
                <a:solidFill>
                  <a:srgbClr val="FF0CFF"/>
                </a:solidFill>
                <a:latin typeface="Comic Sans MS" pitchFamily="66" charset="0"/>
                <a:cs typeface="Times New Roman" pitchFamily="18" charset="0"/>
              </a:rPr>
              <a:t> </a:t>
            </a:r>
            <a:endParaRPr lang="ca-ES" sz="3600" b="1" i="1" dirty="0">
              <a:solidFill>
                <a:srgbClr val="FF0CFF"/>
              </a:solidFill>
              <a:effectLst>
                <a:outerShdw blurRad="38100" dist="38100" dir="2700000" algn="tl">
                  <a:srgbClr val="C0C0C0"/>
                </a:outerShdw>
              </a:effectLst>
              <a:latin typeface="Comic Sans MS" pitchFamily="66" charset="0"/>
              <a:cs typeface="Times New Roman" pitchFamily="18" charset="0"/>
            </a:endParaRPr>
          </a:p>
        </p:txBody>
      </p:sp>
      <p:sp>
        <p:nvSpPr>
          <p:cNvPr id="303108" name="Rectangle 4"/>
          <p:cNvSpPr>
            <a:spLocks noChangeArrowheads="1"/>
          </p:cNvSpPr>
          <p:nvPr/>
        </p:nvSpPr>
        <p:spPr bwMode="auto">
          <a:xfrm>
            <a:off x="538751" y="2225472"/>
            <a:ext cx="3785360" cy="2554545"/>
          </a:xfrm>
          <a:prstGeom prst="rect">
            <a:avLst/>
          </a:prstGeom>
          <a:noFill/>
          <a:ln>
            <a:noFill/>
          </a:ln>
          <a:effectLst/>
          <a:scene3d>
            <a:camera prst="orthographicFront"/>
            <a:lightRig rig="threePt" dir="t"/>
          </a:scene3d>
          <a:sp3d>
            <a:bevelT w="152400" h="50800" prst="softRound"/>
          </a:sp3d>
          <a:extLst/>
        </p:spPr>
        <p:txBody>
          <a:bodyPr wrap="square">
            <a:spAutoFit/>
          </a:bodyPr>
          <a:lstStyle/>
          <a:p>
            <a:pPr eaLnBrk="0" fontAlgn="base" hangingPunct="0">
              <a:spcBef>
                <a:spcPct val="0"/>
              </a:spcBef>
              <a:spcAft>
                <a:spcPct val="0"/>
              </a:spcAft>
            </a:pPr>
            <a:r>
              <a:rPr lang="ca-ES" sz="3200" b="1" i="1" dirty="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 </a:t>
            </a:r>
            <a:r>
              <a:rPr lang="es-ES" sz="3200" b="1" i="1" dirty="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Yo te amo, </a:t>
            </a:r>
            <a:endParaRPr lang="es-ES" sz="3200" b="1" i="1" dirty="0" smtClean="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endParaRPr>
          </a:p>
          <a:p>
            <a:pPr eaLnBrk="0" fontAlgn="base" hangingPunct="0">
              <a:spcBef>
                <a:spcPct val="0"/>
              </a:spcBef>
              <a:spcAft>
                <a:spcPct val="0"/>
              </a:spcAft>
            </a:pPr>
            <a:r>
              <a:rPr lang="es-ES" sz="3200" b="1" i="1" dirty="0" smtClean="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Señor</a:t>
            </a:r>
            <a:r>
              <a:rPr lang="es-ES" sz="3200" b="1" i="1" dirty="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 tu eres mi fortaleza; Señor, </a:t>
            </a:r>
            <a:r>
              <a:rPr lang="es-ES" sz="3200" b="1" i="1" dirty="0" smtClean="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            mi </a:t>
            </a:r>
            <a:r>
              <a:rPr lang="es-ES" sz="3200" b="1" i="1" dirty="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rPr>
              <a:t>roca, mi defensa, mi libertador.</a:t>
            </a:r>
            <a:endParaRPr lang="ca-ES" sz="3200" b="1" i="1" dirty="0">
              <a:ln>
                <a:solidFill>
                  <a:srgbClr val="000000"/>
                </a:solidFill>
              </a:ln>
              <a:solidFill>
                <a:srgbClr val="FFFFFF"/>
              </a:solidFill>
              <a:effectLst>
                <a:glow rad="63500">
                  <a:srgbClr val="000000">
                    <a:satMod val="175000"/>
                    <a:alpha val="40000"/>
                  </a:srgbClr>
                </a:glow>
                <a:outerShdw blurRad="50800" dist="38100" algn="l" rotWithShape="0">
                  <a:prstClr val="black"/>
                </a:outerShdw>
              </a:effectLst>
              <a:latin typeface="Candara" panose="020E0502030303020204" pitchFamily="34" charset="0"/>
              <a:cs typeface="Times New Roman" pitchFamily="18" charset="0"/>
            </a:endParaRPr>
          </a:p>
        </p:txBody>
      </p:sp>
      <p:sp>
        <p:nvSpPr>
          <p:cNvPr id="303109" name="Rectangle 5"/>
          <p:cNvSpPr>
            <a:spLocks noChangeArrowheads="1"/>
          </p:cNvSpPr>
          <p:nvPr/>
        </p:nvSpPr>
        <p:spPr bwMode="auto">
          <a:xfrm>
            <a:off x="5547360" y="3770810"/>
            <a:ext cx="290574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Yo</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te amo, Señor, </a:t>
            </a: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tú</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eres mi </a:t>
            </a: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fortaleza</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a:t>
            </a:r>
          </a:p>
        </p:txBody>
      </p:sp>
    </p:spTree>
    <p:extLst>
      <p:ext uri="{BB962C8B-B14F-4D97-AF65-F5344CB8AC3E}">
        <p14:creationId xmlns:p14="http://schemas.microsoft.com/office/powerpoint/2010/main" val="4119204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03108"/>
                                        </p:tgtEl>
                                        <p:attrNameLst>
                                          <p:attrName>style.visibility</p:attrName>
                                        </p:attrNameLst>
                                      </p:cBhvr>
                                      <p:to>
                                        <p:strVal val="visible"/>
                                      </p:to>
                                    </p:set>
                                    <p:anim calcmode="lin" valueType="num">
                                      <p:cBhvr>
                                        <p:cTn id="7" dur="250" fill="hold"/>
                                        <p:tgtEl>
                                          <p:spTgt spid="303108"/>
                                        </p:tgtEl>
                                        <p:attrNameLst>
                                          <p:attrName>ppt_w</p:attrName>
                                        </p:attrNameLst>
                                      </p:cBhvr>
                                      <p:tavLst>
                                        <p:tav tm="0">
                                          <p:val>
                                            <p:strVal val="4/3*#ppt_w"/>
                                          </p:val>
                                        </p:tav>
                                        <p:tav tm="100000">
                                          <p:val>
                                            <p:strVal val="#ppt_w"/>
                                          </p:val>
                                        </p:tav>
                                      </p:tavLst>
                                    </p:anim>
                                    <p:anim calcmode="lin" valueType="num">
                                      <p:cBhvr>
                                        <p:cTn id="8" dur="250" fill="hold"/>
                                        <p:tgtEl>
                                          <p:spTgt spid="303108"/>
                                        </p:tgtEl>
                                        <p:attrNameLst>
                                          <p:attrName>ppt_h</p:attrName>
                                        </p:attrNameLst>
                                      </p:cBhvr>
                                      <p:tavLst>
                                        <p:tav tm="0">
                                          <p:val>
                                            <p:strVal val="4/3*#ppt_h"/>
                                          </p:val>
                                        </p:tav>
                                        <p:tav tm="100000">
                                          <p:val>
                                            <p:strVal val="#ppt_h"/>
                                          </p:val>
                                        </p:tav>
                                      </p:tavLst>
                                    </p:anim>
                                  </p:childTnLst>
                                </p:cTn>
                              </p:par>
                            </p:childTnLst>
                          </p:cTn>
                        </p:par>
                        <p:par>
                          <p:cTn id="9" fill="hold">
                            <p:stCondLst>
                              <p:cond delay="5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303109"/>
                                        </p:tgtEl>
                                        <p:attrNameLst>
                                          <p:attrName>style.visibility</p:attrName>
                                        </p:attrNameLst>
                                      </p:cBhvr>
                                      <p:to>
                                        <p:strVal val="visible"/>
                                      </p:to>
                                    </p:set>
                                    <p:anim calcmode="lin" valueType="num">
                                      <p:cBhvr>
                                        <p:cTn id="12" dur="250" fill="hold"/>
                                        <p:tgtEl>
                                          <p:spTgt spid="303109"/>
                                        </p:tgtEl>
                                        <p:attrNameLst>
                                          <p:attrName>ppt_w</p:attrName>
                                        </p:attrNameLst>
                                      </p:cBhvr>
                                      <p:tavLst>
                                        <p:tav tm="0">
                                          <p:val>
                                            <p:strVal val="4/3*#ppt_w"/>
                                          </p:val>
                                        </p:tav>
                                        <p:tav tm="100000">
                                          <p:val>
                                            <p:strVal val="#ppt_w"/>
                                          </p:val>
                                        </p:tav>
                                      </p:tavLst>
                                    </p:anim>
                                    <p:anim calcmode="lin" valueType="num">
                                      <p:cBhvr>
                                        <p:cTn id="13" dur="250" fill="hold"/>
                                        <p:tgtEl>
                                          <p:spTgt spid="30310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P spid="30310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píritu Santo oración para casos urgentes y desesperado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4947" y="452846"/>
            <a:ext cx="8032996" cy="594795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44947" y="2296215"/>
            <a:ext cx="7897341" cy="1815882"/>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eaLnBrk="0" fontAlgn="base" hangingPunct="0">
              <a:spcBef>
                <a:spcPct val="0"/>
              </a:spcBef>
              <a:spcAft>
                <a:spcPct val="0"/>
              </a:spcAft>
            </a:pPr>
            <a:r>
              <a:rPr lang="ca-ES" sz="1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a:t>
            </a: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Dios mío, peña mía, refugio mío, escudo mío, mi fuerza salvadora, mi baluarte.</a:t>
            </a:r>
          </a:p>
          <a:p>
            <a:pPr algn="ctr" eaLnBrk="0" fontAlgn="base" hangingPunct="0">
              <a:spcBef>
                <a:spcPct val="0"/>
              </a:spcBef>
              <a:spcAft>
                <a:spcPct val="0"/>
              </a:spcAft>
            </a:pP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Invoco al Señor de mi alabanza, y quedo libre de mis enemigos.</a:t>
            </a:r>
            <a:endParaRPr lang="ca-ES" sz="2800" b="1" i="1" dirty="0">
              <a:solidFill>
                <a:srgbClr val="FFFFFF"/>
              </a:solidFill>
              <a:effectLst>
                <a:glow rad="63500">
                  <a:schemeClr val="accent4">
                    <a:satMod val="175000"/>
                    <a:alpha val="40000"/>
                  </a:schemeClr>
                </a:glow>
                <a:outerShdw blurRad="50800" dist="38100" algn="l" rotWithShape="0">
                  <a:prstClr val="black"/>
                </a:outerShdw>
              </a:effectLst>
              <a:latin typeface="Verdana" pitchFamily="34" charset="0"/>
              <a:cs typeface="Times New Roman" pitchFamily="18" charset="0"/>
            </a:endParaRPr>
          </a:p>
        </p:txBody>
      </p:sp>
      <p:sp>
        <p:nvSpPr>
          <p:cNvPr id="7" name="Rectangle 5"/>
          <p:cNvSpPr>
            <a:spLocks noChangeArrowheads="1"/>
          </p:cNvSpPr>
          <p:nvPr/>
        </p:nvSpPr>
        <p:spPr bwMode="auto">
          <a:xfrm>
            <a:off x="1506583" y="5207726"/>
            <a:ext cx="646544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Yo</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te amo, Señor, </a:t>
            </a:r>
            <a:endParaRPr lang="ca-ES" sz="3200" b="1" i="1" dirty="0" smtClean="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endParaRPr>
          </a:p>
          <a:p>
            <a:pPr algn="ctr" eaLnBrk="0" fontAlgn="base" hangingPunct="0">
              <a:spcBef>
                <a:spcPct val="0"/>
              </a:spcBef>
              <a:spcAft>
                <a:spcPct val="0"/>
              </a:spcAft>
            </a:pPr>
            <a:r>
              <a:rPr lang="ca-ES" sz="3200" b="1" i="1" dirty="0" err="1" smtClean="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tú</a:t>
            </a:r>
            <a:r>
              <a:rPr lang="ca-ES" sz="3200" b="1" i="1" dirty="0" smtClean="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eres mi </a:t>
            </a: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fortaleza</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a:t>
            </a:r>
          </a:p>
        </p:txBody>
      </p:sp>
    </p:spTree>
    <p:extLst>
      <p:ext uri="{BB962C8B-B14F-4D97-AF65-F5344CB8AC3E}">
        <p14:creationId xmlns:p14="http://schemas.microsoft.com/office/powerpoint/2010/main" val="2358143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8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strVal val="4/3*#ppt_w"/>
                                          </p:val>
                                        </p:tav>
                                        <p:tav tm="100000">
                                          <p:val>
                                            <p:strVal val="#ppt_w"/>
                                          </p:val>
                                        </p:tav>
                                      </p:tavLst>
                                    </p:anim>
                                    <p:anim calcmode="lin" valueType="num">
                                      <p:cBhvr>
                                        <p:cTn id="13"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ermanos y hermanas aquí y comparto con ustedes   #Evangelio #ElAmorDeDios #Alabanza #MúsicaCoral  #CanciónDeAdoración #Vida #Música #Himnosdelevange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59" y="460360"/>
            <a:ext cx="8030483" cy="594044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05155" name="Rectangle 3"/>
          <p:cNvSpPr>
            <a:spLocks noChangeArrowheads="1"/>
          </p:cNvSpPr>
          <p:nvPr/>
        </p:nvSpPr>
        <p:spPr bwMode="auto">
          <a:xfrm>
            <a:off x="1246553" y="2400719"/>
            <a:ext cx="6632294" cy="1815882"/>
          </a:xfrm>
          <a:prstGeom prst="rect">
            <a:avLst/>
          </a:prstGeom>
          <a:noFill/>
          <a:ln>
            <a:noFill/>
          </a:ln>
          <a:effectLst/>
          <a:scene3d>
            <a:camera prst="orthographicFront"/>
            <a:lightRig rig="threePt" dir="t"/>
          </a:scene3d>
          <a:sp3d>
            <a:bevelT w="152400" h="50800" prst="softRound"/>
          </a:sp3d>
          <a:extLst/>
        </p:spPr>
        <p:txBody>
          <a:bodyPr wrap="square">
            <a:spAutoFit/>
          </a:bodyPr>
          <a:lstStyle/>
          <a:p>
            <a:pPr algn="ctr" eaLnBrk="0" fontAlgn="base" hangingPunct="0">
              <a:spcBef>
                <a:spcPct val="0"/>
              </a:spcBef>
              <a:spcAft>
                <a:spcPct val="0"/>
              </a:spcAft>
            </a:pPr>
            <a:r>
              <a:rPr lang="ca-ES" sz="1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a:t>
            </a: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Viva </a:t>
            </a: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el Señor, bendita sea mi Roca, sea ensalzado mi Dios y Salvador</a:t>
            </a:r>
            <a:r>
              <a:rPr lang="es-ES"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  Tú </a:t>
            </a:r>
            <a:r>
              <a:rPr lang="es-ES" sz="28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cs typeface="Times New Roman" pitchFamily="18" charset="0"/>
              </a:rPr>
              <a:t>diste gran victoria a tu rey, tuviste misericordia de tu Ungido.</a:t>
            </a:r>
            <a:endParaRPr lang="ca-ES" sz="2800" b="1" i="1" dirty="0">
              <a:solidFill>
                <a:srgbClr val="FFFFFF"/>
              </a:solidFill>
              <a:effectLst>
                <a:glow rad="63500">
                  <a:schemeClr val="accent4">
                    <a:satMod val="175000"/>
                    <a:alpha val="40000"/>
                  </a:schemeClr>
                </a:glow>
                <a:outerShdw blurRad="50800" dist="38100" algn="l" rotWithShape="0">
                  <a:prstClr val="black"/>
                </a:outerShdw>
              </a:effectLst>
              <a:latin typeface="Verdana" pitchFamily="34" charset="0"/>
              <a:cs typeface="Times New Roman" pitchFamily="18" charset="0"/>
            </a:endParaRPr>
          </a:p>
        </p:txBody>
      </p:sp>
      <p:sp>
        <p:nvSpPr>
          <p:cNvPr id="5" name="Rectangle 5"/>
          <p:cNvSpPr>
            <a:spLocks noChangeArrowheads="1"/>
          </p:cNvSpPr>
          <p:nvPr/>
        </p:nvSpPr>
        <p:spPr bwMode="auto">
          <a:xfrm>
            <a:off x="530041" y="5490742"/>
            <a:ext cx="83050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Yo</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te </a:t>
            </a:r>
            <a:r>
              <a:rPr lang="ca-ES" sz="3200" b="1" i="1" dirty="0" err="1" smtClean="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amo,Señor</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a:t>
            </a: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tú</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 eres mi </a:t>
            </a:r>
            <a:r>
              <a:rPr lang="ca-ES" sz="3200" b="1" i="1" dirty="0" err="1">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fortaleza</a:t>
            </a:r>
            <a:r>
              <a:rPr lang="ca-ES" sz="3200" b="1" i="1" dirty="0">
                <a:ln>
                  <a:solidFill>
                    <a:srgbClr val="000000"/>
                  </a:solidFill>
                </a:ln>
                <a:solidFill>
                  <a:srgbClr val="FFFF00"/>
                </a:solidFill>
                <a:effectLst>
                  <a:glow rad="63500">
                    <a:srgbClr val="000000">
                      <a:satMod val="175000"/>
                      <a:alpha val="40000"/>
                    </a:srgbClr>
                  </a:glow>
                  <a:outerShdw blurRad="50800" dist="38100" algn="l" rotWithShape="0">
                    <a:prstClr val="black"/>
                  </a:outerShdw>
                </a:effectLst>
                <a:latin typeface="Comic Sans MS" pitchFamily="66" charset="0"/>
                <a:cs typeface="Times New Roman" pitchFamily="18" charset="0"/>
              </a:rPr>
              <a:t>.</a:t>
            </a:r>
          </a:p>
        </p:txBody>
      </p:sp>
    </p:spTree>
    <p:extLst>
      <p:ext uri="{BB962C8B-B14F-4D97-AF65-F5344CB8AC3E}">
        <p14:creationId xmlns:p14="http://schemas.microsoft.com/office/powerpoint/2010/main" val="3301516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05155"/>
                                        </p:tgtEl>
                                        <p:attrNameLst>
                                          <p:attrName>style.visibility</p:attrName>
                                        </p:attrNameLst>
                                      </p:cBhvr>
                                      <p:to>
                                        <p:strVal val="visible"/>
                                      </p:to>
                                    </p:set>
                                    <p:anim calcmode="lin" valueType="num">
                                      <p:cBhvr>
                                        <p:cTn id="7" dur="250" fill="hold"/>
                                        <p:tgtEl>
                                          <p:spTgt spid="305155"/>
                                        </p:tgtEl>
                                        <p:attrNameLst>
                                          <p:attrName>ppt_w</p:attrName>
                                        </p:attrNameLst>
                                      </p:cBhvr>
                                      <p:tavLst>
                                        <p:tav tm="0">
                                          <p:val>
                                            <p:strVal val="4/3*#ppt_w"/>
                                          </p:val>
                                        </p:tav>
                                        <p:tav tm="100000">
                                          <p:val>
                                            <p:strVal val="#ppt_w"/>
                                          </p:val>
                                        </p:tav>
                                      </p:tavLst>
                                    </p:anim>
                                    <p:anim calcmode="lin" valueType="num">
                                      <p:cBhvr>
                                        <p:cTn id="8" dur="250" fill="hold"/>
                                        <p:tgtEl>
                                          <p:spTgt spid="305155"/>
                                        </p:tgtEl>
                                        <p:attrNameLst>
                                          <p:attrName>ppt_h</p:attrName>
                                        </p:attrNameLst>
                                      </p:cBhvr>
                                      <p:tavLst>
                                        <p:tav tm="0">
                                          <p:val>
                                            <p:strVal val="4/3*#ppt_h"/>
                                          </p:val>
                                        </p:tav>
                                        <p:tav tm="100000">
                                          <p:val>
                                            <p:strVal val="#ppt_h"/>
                                          </p:val>
                                        </p:tav>
                                      </p:tavLst>
                                    </p:anim>
                                  </p:childTnLst>
                                </p:cTn>
                              </p:par>
                            </p:childTnLst>
                          </p:cTn>
                        </p:par>
                        <p:par>
                          <p:cTn id="9" fill="hold">
                            <p:stCondLst>
                              <p:cond delay="7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7348" y="457288"/>
            <a:ext cx="8020596" cy="5934803"/>
          </a:xfrm>
          <a:prstGeom prst="rect">
            <a:avLst/>
          </a:prstGeom>
          <a:scene3d>
            <a:camera prst="orthographicFront"/>
            <a:lightRig rig="threePt" dir="t"/>
          </a:scene3d>
          <a:sp3d>
            <a:bevelT prst="convex"/>
          </a:sp3d>
        </p:spPr>
      </p:pic>
      <p:sp>
        <p:nvSpPr>
          <p:cNvPr id="3" name="2 Marcador de contenido"/>
          <p:cNvSpPr txBox="1">
            <a:spLocks/>
          </p:cNvSpPr>
          <p:nvPr/>
        </p:nvSpPr>
        <p:spPr>
          <a:xfrm>
            <a:off x="482030" y="494380"/>
            <a:ext cx="2906522" cy="17425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fontAlgn="base">
              <a:spcBef>
                <a:spcPct val="0"/>
              </a:spcBef>
            </a:pPr>
            <a:r>
              <a:rPr lang="es-ES_tradnl" sz="2400" b="1" kern="0" dirty="0">
                <a:ln w="1905"/>
                <a:solidFill>
                  <a:srgbClr val="FFFF00"/>
                </a:solidFill>
                <a:effectLst>
                  <a:glow rad="63500">
                    <a:srgbClr val="000000">
                      <a:satMod val="175000"/>
                      <a:alpha val="40000"/>
                    </a:srgbClr>
                  </a:glow>
                  <a:innerShdw blurRad="69850" dist="43180" dir="5400000">
                    <a:srgbClr val="000000">
                      <a:alpha val="65000"/>
                    </a:srgbClr>
                  </a:innerShdw>
                </a:effectLst>
              </a:rPr>
              <a:t> </a:t>
            </a:r>
            <a:r>
              <a:rPr lang="es-ES_tradnl" sz="2400" b="1" u="sng" kern="0" dirty="0">
                <a:ln w="1905"/>
                <a:solidFill>
                  <a:srgbClr val="FFFF00"/>
                </a:solidFill>
                <a:effectLst>
                  <a:glow rad="63500">
                    <a:srgbClr val="000000">
                      <a:satMod val="175000"/>
                      <a:alpha val="40000"/>
                    </a:srgbClr>
                  </a:glow>
                  <a:outerShdw blurRad="38100" dist="38100" dir="2700000" algn="tl">
                    <a:srgbClr val="000000">
                      <a:alpha val="43137"/>
                    </a:srgbClr>
                  </a:outerShdw>
                </a:effectLst>
              </a:rPr>
              <a:t>Ambientación</a:t>
            </a:r>
            <a:r>
              <a:rPr lang="es-ES_tradnl" sz="2000" b="1" u="sng" kern="0" dirty="0">
                <a:ln w="1905"/>
                <a:solidFill>
                  <a:srgbClr val="FFFF00"/>
                </a:solidFill>
                <a:effectLst>
                  <a:glow rad="63500">
                    <a:srgbClr val="000000">
                      <a:satMod val="175000"/>
                      <a:alpha val="40000"/>
                    </a:srgbClr>
                  </a:glow>
                  <a:outerShdw blurRad="38100" dist="38100" dir="2700000" algn="tl">
                    <a:srgbClr val="000000">
                      <a:alpha val="43137"/>
                    </a:srgbClr>
                  </a:outerShdw>
                </a:effectLst>
              </a:rPr>
              <a:t>: </a:t>
            </a:r>
          </a:p>
          <a:p>
            <a:pPr fontAlgn="base">
              <a:spcBef>
                <a:spcPct val="0"/>
              </a:spcBef>
            </a:pPr>
            <a:r>
              <a:rPr lang="es-PE" sz="2000" b="1" kern="0" dirty="0">
                <a:solidFill>
                  <a:srgbClr val="FFFFFF"/>
                </a:solidFill>
                <a:effectLst>
                  <a:glow rad="63500">
                    <a:srgbClr val="000000">
                      <a:satMod val="175000"/>
                      <a:alpha val="40000"/>
                    </a:srgbClr>
                  </a:glow>
                </a:effectLst>
              </a:rPr>
              <a:t>Una cruz, adornada con flores; </a:t>
            </a:r>
          </a:p>
          <a:p>
            <a:pPr fontAlgn="base">
              <a:spcBef>
                <a:spcPct val="0"/>
              </a:spcBef>
            </a:pPr>
            <a:r>
              <a:rPr lang="es-PE" sz="2000" b="1" kern="0" dirty="0">
                <a:solidFill>
                  <a:srgbClr val="FFFF00"/>
                </a:solidFill>
                <a:effectLst>
                  <a:glow rad="63500">
                    <a:srgbClr val="000000">
                      <a:satMod val="175000"/>
                      <a:alpha val="40000"/>
                    </a:srgbClr>
                  </a:glow>
                  <a:outerShdw blurRad="38100" dist="38100" dir="2700000" algn="tl">
                    <a:srgbClr val="000000">
                      <a:alpha val="43137"/>
                    </a:srgbClr>
                  </a:outerShdw>
                </a:effectLst>
              </a:rPr>
              <a:t>Frase:</a:t>
            </a:r>
            <a:r>
              <a:rPr lang="es-PE" sz="2000" b="1" kern="0" dirty="0">
                <a:solidFill>
                  <a:srgbClr val="FFFFFF"/>
                </a:solidFill>
                <a:effectLst>
                  <a:glow rad="63500">
                    <a:srgbClr val="000000">
                      <a:satMod val="175000"/>
                      <a:alpha val="40000"/>
                    </a:srgbClr>
                  </a:glow>
                  <a:outerShdw blurRad="38100" dist="38100" dir="2700000" algn="tl">
                    <a:srgbClr val="000000">
                      <a:alpha val="43137"/>
                    </a:srgbClr>
                  </a:outerShdw>
                </a:effectLst>
              </a:rPr>
              <a:t> Este es el amor más grande</a:t>
            </a:r>
            <a:endParaRPr lang="es-ES_tradnl" sz="2000" b="1" kern="0" dirty="0">
              <a:solidFill>
                <a:srgbClr val="FFFFFF"/>
              </a:solidFill>
              <a:effectLst>
                <a:glow rad="63500">
                  <a:srgbClr val="000000">
                    <a:satMod val="175000"/>
                    <a:alpha val="40000"/>
                  </a:srgbClr>
                </a:glow>
                <a:outerShdw blurRad="38100" dist="38100" dir="2700000" algn="tl">
                  <a:srgbClr val="000000">
                    <a:alpha val="43137"/>
                  </a:srgbClr>
                </a:outerShdw>
              </a:effectLst>
            </a:endParaRPr>
          </a:p>
        </p:txBody>
      </p:sp>
      <p:sp>
        <p:nvSpPr>
          <p:cNvPr id="6" name="5 Rectángulo"/>
          <p:cNvSpPr/>
          <p:nvPr/>
        </p:nvSpPr>
        <p:spPr>
          <a:xfrm>
            <a:off x="1892603" y="4039609"/>
            <a:ext cx="5357611" cy="2005315"/>
          </a:xfrm>
          <a:prstGeom prst="rect">
            <a:avLst/>
          </a:prstGeom>
          <a:noFill/>
        </p:spPr>
        <p:txBody>
          <a:bodyPr wrap="none">
            <a:prstTxWarp prst="textArchDow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fontAlgn="base">
              <a:spcBef>
                <a:spcPct val="0"/>
              </a:spcBef>
            </a:pPr>
            <a:r>
              <a:rPr lang="es-PE" sz="5400" b="1" kern="0" spc="50" dirty="0">
                <a:ln w="11430"/>
                <a:solidFill>
                  <a:srgbClr val="FFFF00"/>
                </a:solidFill>
                <a:effectLst>
                  <a:glow rad="63500">
                    <a:schemeClr val="accent4">
                      <a:satMod val="175000"/>
                      <a:alpha val="40000"/>
                    </a:schemeClr>
                  </a:glow>
                  <a:outerShdw blurRad="50800" dist="38100" algn="l" rotWithShape="0">
                    <a:prstClr val="black"/>
                  </a:outerShdw>
                </a:effectLst>
                <a:latin typeface="Stencil Std" panose="04020904080802020404" pitchFamily="82" charset="0"/>
                <a:cs typeface="Times New Roman" pitchFamily="18" charset="0"/>
              </a:rPr>
              <a:t>Este es el amor más grande</a:t>
            </a:r>
          </a:p>
          <a:p>
            <a:pPr algn="just" fontAlgn="base">
              <a:spcBef>
                <a:spcPct val="0"/>
              </a:spcBef>
            </a:pPr>
            <a:endParaRPr lang="es-ES_tradnl" sz="5400" b="1" kern="0" spc="50" dirty="0">
              <a:ln w="11430"/>
              <a:solidFill>
                <a:srgbClr val="FFFF00"/>
              </a:solidFill>
              <a:effectLst>
                <a:glow rad="63500">
                  <a:schemeClr val="accent4">
                    <a:satMod val="175000"/>
                    <a:alpha val="40000"/>
                  </a:schemeClr>
                </a:glow>
                <a:outerShdw blurRad="50800" dist="38100" algn="l" rotWithShape="0">
                  <a:prstClr val="black"/>
                </a:outerShdw>
              </a:effectLst>
              <a:latin typeface="Stencil Std" panose="04020904080802020404" pitchFamily="82" charset="0"/>
              <a:cs typeface="Times New Roman" pitchFamily="18" charset="0"/>
            </a:endParaRPr>
          </a:p>
          <a:p>
            <a:pPr algn="just" fontAlgn="base">
              <a:spcBef>
                <a:spcPct val="0"/>
              </a:spcBef>
            </a:pPr>
            <a:endParaRPr lang="es-PE" sz="5400" b="1" spc="50" dirty="0">
              <a:ln w="11430"/>
              <a:solidFill>
                <a:srgbClr val="FFFF00"/>
              </a:solidFill>
              <a:effectLst>
                <a:glow rad="63500">
                  <a:schemeClr val="accent4">
                    <a:satMod val="175000"/>
                    <a:alpha val="40000"/>
                  </a:schemeClr>
                </a:glow>
                <a:outerShdw blurRad="50800" dist="38100" algn="l" rotWithShape="0">
                  <a:prstClr val="black"/>
                </a:outerShdw>
              </a:effectLst>
              <a:latin typeface="Stencil Std" panose="04020904080802020404" pitchFamily="82" charset="0"/>
              <a:cs typeface="Times New Roman" pitchFamily="18" charset="0"/>
            </a:endParaRPr>
          </a:p>
        </p:txBody>
      </p:sp>
      <p:sp>
        <p:nvSpPr>
          <p:cNvPr id="7" name="6 CuadroTexto"/>
          <p:cNvSpPr txBox="1"/>
          <p:nvPr/>
        </p:nvSpPr>
        <p:spPr>
          <a:xfrm>
            <a:off x="6336406" y="488946"/>
            <a:ext cx="2150771" cy="2246769"/>
          </a:xfrm>
          <a:prstGeom prst="rect">
            <a:avLst/>
          </a:prstGeom>
          <a:noFill/>
          <a:scene3d>
            <a:camera prst="orthographicFront"/>
            <a:lightRig rig="threePt" dir="t"/>
          </a:scene3d>
          <a:sp3d>
            <a:bevelT prst="angle"/>
          </a:sp3d>
        </p:spPr>
        <p:txBody>
          <a:bodyPr wrap="square" rtlCol="0">
            <a:spAutoFit/>
          </a:bodyPr>
          <a:lstStyle/>
          <a:p>
            <a:pPr algn="ctr" fontAlgn="base">
              <a:spcBef>
                <a:spcPct val="0"/>
              </a:spcBef>
              <a:spcAft>
                <a:spcPct val="0"/>
              </a:spcAft>
            </a:pPr>
            <a:r>
              <a:rPr lang="es-ES_tradnl" sz="2000" b="1" u="sng" kern="0" dirty="0">
                <a:solidFill>
                  <a:srgbClr val="FFFF00"/>
                </a:solidFill>
                <a:effectLst>
                  <a:outerShdw blurRad="50800" dist="63500" dir="18900000" algn="bl" rotWithShape="0">
                    <a:prstClr val="black"/>
                  </a:outerShdw>
                </a:effectLst>
                <a:cs typeface="Times New Roman" pitchFamily="18" charset="0"/>
              </a:rPr>
              <a:t>Cantos sugeridos</a:t>
            </a:r>
            <a:r>
              <a:rPr lang="es-ES_tradnl" sz="2000" b="1" kern="0" dirty="0">
                <a:solidFill>
                  <a:srgbClr val="FFFF00"/>
                </a:solidFill>
                <a:effectLst>
                  <a:outerShdw blurRad="50800" dist="63500" dir="18900000" algn="bl" rotWithShape="0">
                    <a:prstClr val="black"/>
                  </a:outerShdw>
                </a:effectLst>
                <a:cs typeface="Times New Roman" pitchFamily="18" charset="0"/>
              </a:rPr>
              <a:t>: </a:t>
            </a:r>
          </a:p>
          <a:p>
            <a:pPr algn="ctr" fontAlgn="base">
              <a:spcBef>
                <a:spcPct val="0"/>
              </a:spcBef>
              <a:spcAft>
                <a:spcPct val="0"/>
              </a:spcAft>
            </a:pPr>
            <a:r>
              <a:rPr lang="es-PE" sz="2000" b="1" kern="0" dirty="0">
                <a:solidFill>
                  <a:srgbClr val="FFFFFF"/>
                </a:solidFill>
                <a:effectLst>
                  <a:outerShdw blurRad="50800" dist="63500" dir="18900000" algn="bl" rotWithShape="0">
                    <a:prstClr val="black"/>
                  </a:outerShdw>
                </a:effectLst>
                <a:cs typeface="Times New Roman" pitchFamily="18" charset="0"/>
              </a:rPr>
              <a:t>Como el Padre me amó;  </a:t>
            </a:r>
          </a:p>
          <a:p>
            <a:pPr algn="ctr" fontAlgn="base">
              <a:spcBef>
                <a:spcPct val="0"/>
              </a:spcBef>
              <a:spcAft>
                <a:spcPct val="0"/>
              </a:spcAft>
            </a:pPr>
            <a:r>
              <a:rPr lang="es-PE" sz="2000" b="1" kern="0" dirty="0">
                <a:solidFill>
                  <a:srgbClr val="FFFFFF"/>
                </a:solidFill>
                <a:effectLst>
                  <a:outerShdw blurRad="50800" dist="63500" dir="18900000" algn="bl" rotWithShape="0">
                    <a:prstClr val="black"/>
                  </a:outerShdw>
                </a:effectLst>
                <a:cs typeface="Times New Roman" pitchFamily="18" charset="0"/>
              </a:rPr>
              <a:t>Un mandamiento nuevo.</a:t>
            </a:r>
            <a:endParaRPr lang="es-ES_tradnl" sz="2400" b="1" kern="0" dirty="0">
              <a:solidFill>
                <a:srgbClr val="FFFFFF"/>
              </a:solidFill>
              <a:effectLst>
                <a:outerShdw blurRad="50800" dist="63500" dir="18900000" algn="bl" rotWithShape="0">
                  <a:prstClr val="black"/>
                </a:outerShdw>
              </a:effectLst>
              <a:cs typeface="Times New Roman" pitchFamily="18" charset="0"/>
            </a:endParaRPr>
          </a:p>
        </p:txBody>
      </p:sp>
    </p:spTree>
    <p:extLst>
      <p:ext uri="{BB962C8B-B14F-4D97-AF65-F5344CB8AC3E}">
        <p14:creationId xmlns:p14="http://schemas.microsoft.com/office/powerpoint/2010/main" val="3842098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640" y="449829"/>
            <a:ext cx="8020594" cy="5974450"/>
          </a:xfrm>
          <a:prstGeom prst="rect">
            <a:avLst/>
          </a:prstGeom>
        </p:spPr>
      </p:pic>
      <p:sp>
        <p:nvSpPr>
          <p:cNvPr id="8" name="AutoShape 2"/>
          <p:cNvSpPr>
            <a:spLocks noChangeArrowheads="1"/>
          </p:cNvSpPr>
          <p:nvPr/>
        </p:nvSpPr>
        <p:spPr bwMode="auto">
          <a:xfrm>
            <a:off x="490593" y="448654"/>
            <a:ext cx="2095854" cy="845202"/>
          </a:xfrm>
          <a:prstGeom prst="roundRect">
            <a:avLst>
              <a:gd name="adj" fmla="val 16667"/>
            </a:avLst>
          </a:prstGeom>
          <a:solidFill>
            <a:srgbClr val="72D109"/>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pPr>
            <a:r>
              <a:rPr lang="es-PE" sz="1400" b="1" dirty="0">
                <a:solidFill>
                  <a:srgbClr val="C00000"/>
                </a:solidFill>
                <a:latin typeface="Calibri" panose="020F0502020204030204" pitchFamily="34" charset="0"/>
              </a:rPr>
              <a:t>CONTEMPLATIO</a:t>
            </a:r>
          </a:p>
          <a:p>
            <a:pPr algn="ctr" eaLnBrk="0" fontAlgn="base" hangingPunct="0">
              <a:spcBef>
                <a:spcPct val="0"/>
              </a:spcBef>
            </a:pPr>
            <a:r>
              <a:rPr lang="es-PE" sz="1400" b="1" dirty="0">
                <a:solidFill>
                  <a:srgbClr val="000000"/>
                </a:solidFill>
                <a:effectLst>
                  <a:outerShdw blurRad="38100" dist="38100" dir="2700000" algn="tl">
                    <a:srgbClr val="000000">
                      <a:alpha val="43137"/>
                    </a:srgbClr>
                  </a:outerShdw>
                </a:effectLst>
                <a:latin typeface="Calibri" panose="020F0502020204030204" pitchFamily="34" charset="0"/>
              </a:rPr>
              <a:t>¿Qué me lleva a hacer </a:t>
            </a:r>
            <a:r>
              <a:rPr lang="es-PE" sz="1400" b="1" dirty="0" smtClean="0">
                <a:solidFill>
                  <a:srgbClr val="000000"/>
                </a:solidFill>
                <a:effectLst>
                  <a:outerShdw blurRad="38100" dist="38100" dir="2700000" algn="tl">
                    <a:srgbClr val="000000">
                      <a:alpha val="43137"/>
                    </a:srgbClr>
                  </a:outerShdw>
                </a:effectLst>
                <a:latin typeface="Calibri" panose="020F0502020204030204" pitchFamily="34" charset="0"/>
              </a:rPr>
              <a:t>                el </a:t>
            </a:r>
            <a:r>
              <a:rPr lang="es-PE" sz="1400" b="1" dirty="0">
                <a:solidFill>
                  <a:srgbClr val="000000"/>
                </a:solidFill>
                <a:effectLst>
                  <a:outerShdw blurRad="38100" dist="38100" dir="2700000" algn="tl">
                    <a:srgbClr val="000000">
                      <a:alpha val="43137"/>
                    </a:srgbClr>
                  </a:outerShdw>
                </a:effectLst>
                <a:latin typeface="Calibri" panose="020F0502020204030204" pitchFamily="34" charset="0"/>
              </a:rPr>
              <a:t>texto?</a:t>
            </a:r>
            <a:endParaRPr lang="es-PE" sz="3200" dirty="0">
              <a:solidFill>
                <a:srgbClr val="000000"/>
              </a:solidFill>
              <a:effectLst>
                <a:outerShdw blurRad="38100" dist="38100" dir="2700000" algn="tl">
                  <a:srgbClr val="000000">
                    <a:alpha val="43137"/>
                  </a:srgbClr>
                </a:outerShdw>
              </a:effectLst>
            </a:endParaRPr>
          </a:p>
        </p:txBody>
      </p:sp>
      <p:sp>
        <p:nvSpPr>
          <p:cNvPr id="10" name="Rectángulo 9"/>
          <p:cNvSpPr/>
          <p:nvPr/>
        </p:nvSpPr>
        <p:spPr>
          <a:xfrm>
            <a:off x="289627" y="5408616"/>
            <a:ext cx="8506696" cy="1015663"/>
          </a:xfrm>
          <a:prstGeom prst="rect">
            <a:avLst/>
          </a:prstGeom>
        </p:spPr>
        <p:txBody>
          <a:bodyPr wrap="square">
            <a:spAutoFit/>
          </a:bodyPr>
          <a:lstStyle/>
          <a:p>
            <a:pPr algn="ctr" fontAlgn="base">
              <a:spcBef>
                <a:spcPct val="0"/>
              </a:spcBef>
            </a:pPr>
            <a:r>
              <a:rPr lang="es-PE" sz="2000" b="1" i="1" dirty="0">
                <a:solidFill>
                  <a:schemeClr val="tx2">
                    <a:lumMod val="10000"/>
                    <a:lumOff val="90000"/>
                  </a:schemeClr>
                </a:solidFill>
                <a:ea typeface="Times New Roman" panose="02020603050405020304" pitchFamily="18" charset="0"/>
                <a:cs typeface="Times New Roman" pitchFamily="18" charset="0"/>
              </a:rPr>
              <a:t>La señal de este amor, el efecto o el sello de este amor, hermanos míos, es lo que dice nuestro Señor, que los que le aman cumplirán su palabra.” </a:t>
            </a:r>
            <a:r>
              <a:rPr lang="es-PE" b="1" i="1" dirty="0">
                <a:solidFill>
                  <a:schemeClr val="tx2">
                    <a:lumMod val="10000"/>
                    <a:lumOff val="90000"/>
                  </a:schemeClr>
                </a:solidFill>
                <a:ea typeface="Times New Roman" panose="02020603050405020304" pitchFamily="18" charset="0"/>
                <a:cs typeface="Times New Roman" pitchFamily="18" charset="0"/>
              </a:rPr>
              <a:t>(XI, 736)</a:t>
            </a:r>
            <a:endParaRPr lang="es-PE" b="1" dirty="0">
              <a:solidFill>
                <a:schemeClr val="tx2">
                  <a:lumMod val="10000"/>
                  <a:lumOff val="90000"/>
                </a:schemeClr>
              </a:solidFill>
              <a:latin typeface="Times New Roman" pitchFamily="18" charset="0"/>
              <a:ea typeface="Times New Roman" panose="02020603050405020304" pitchFamily="18" charset="0"/>
              <a:cs typeface="Times New Roman" pitchFamily="18" charset="0"/>
            </a:endParaRPr>
          </a:p>
        </p:txBody>
      </p:sp>
      <p:sp>
        <p:nvSpPr>
          <p:cNvPr id="4" name="Rectángulo 3"/>
          <p:cNvSpPr/>
          <p:nvPr/>
        </p:nvSpPr>
        <p:spPr>
          <a:xfrm>
            <a:off x="2438402" y="493374"/>
            <a:ext cx="5042262" cy="969496"/>
          </a:xfrm>
          <a:prstGeom prst="rect">
            <a:avLst/>
          </a:prstGeom>
        </p:spPr>
        <p:txBody>
          <a:bodyPr wrap="square">
            <a:spAutoFit/>
          </a:bodyPr>
          <a:lstStyle/>
          <a:p>
            <a:pPr algn="ctr" fontAlgn="base">
              <a:spcBef>
                <a:spcPct val="0"/>
              </a:spcBef>
            </a:pPr>
            <a:r>
              <a:rPr lang="es-ES_tradnl" sz="19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Motivación:</a:t>
            </a:r>
            <a:r>
              <a:rPr lang="es-ES_tradnl" sz="1900" b="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 San Vicente hablando sobre el amor </a:t>
            </a:r>
            <a:r>
              <a:rPr lang="es-ES_tradnl" sz="1900" b="1" dirty="0" smtClean="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a Dios </a:t>
            </a:r>
            <a:r>
              <a:rPr lang="es-ES_tradnl" sz="1900" b="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expresa las cualidades </a:t>
            </a:r>
            <a:r>
              <a:rPr lang="es-ES_tradnl" sz="1900" b="1" dirty="0" smtClean="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            del </a:t>
            </a:r>
            <a:r>
              <a:rPr lang="es-ES_tradnl" sz="1900" b="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verdadero amor:  </a:t>
            </a:r>
            <a:r>
              <a:rPr lang="es-ES_tradnl" sz="19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 </a:t>
            </a:r>
            <a:endParaRPr lang="es-PE" sz="1900" b="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Times New Roman" pitchFamily="18" charset="0"/>
              <a:ea typeface="Times New Roman" panose="02020603050405020304" pitchFamily="18" charset="0"/>
              <a:cs typeface="Times New Roman" pitchFamily="18" charset="0"/>
            </a:endParaRPr>
          </a:p>
        </p:txBody>
      </p:sp>
      <p:sp>
        <p:nvSpPr>
          <p:cNvPr id="9" name="Rectángulo 8"/>
          <p:cNvSpPr/>
          <p:nvPr/>
        </p:nvSpPr>
        <p:spPr>
          <a:xfrm>
            <a:off x="433984" y="1464045"/>
            <a:ext cx="8217982" cy="3170099"/>
          </a:xfrm>
          <a:prstGeom prst="rect">
            <a:avLst/>
          </a:prstGeom>
        </p:spPr>
        <p:txBody>
          <a:bodyPr wrap="square">
            <a:spAutoFit/>
          </a:bodyPr>
          <a:lstStyle/>
          <a:p>
            <a:pPr algn="ctr" fontAlgn="base">
              <a:spcBef>
                <a:spcPct val="0"/>
              </a:spcBef>
            </a:pPr>
            <a:r>
              <a:rPr lang="es-ES_tradnl" sz="20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“Amar a alguien, propiamente hablando, es querer su bien. </a:t>
            </a:r>
            <a:r>
              <a:rPr lang="es-ES_tradnl" sz="2000" b="1" i="1" dirty="0" smtClean="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        Según </a:t>
            </a:r>
            <a:r>
              <a:rPr lang="es-ES_tradnl" sz="20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esto, amar a nuestro Señor es querer que su nombre sea conocido y manifestado a todo el mundo, que reine en la </a:t>
            </a:r>
          </a:p>
          <a:p>
            <a:pPr algn="ctr" fontAlgn="base">
              <a:spcBef>
                <a:spcPct val="0"/>
              </a:spcBef>
            </a:pPr>
            <a:r>
              <a:rPr lang="es-ES_tradnl" sz="20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tierra, que se haga su </a:t>
            </a:r>
            <a:r>
              <a:rPr lang="es-ES_tradnl" sz="2000" b="1" i="1" dirty="0" smtClean="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voluntad </a:t>
            </a:r>
            <a:r>
              <a:rPr lang="es-ES_tradnl" sz="20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en la tierra </a:t>
            </a:r>
            <a:r>
              <a:rPr lang="es-ES_tradnl" sz="2000" b="1" i="1" dirty="0" smtClean="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como </a:t>
            </a:r>
            <a:r>
              <a:rPr lang="es-ES_tradnl" sz="20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en el cielo. </a:t>
            </a:r>
          </a:p>
          <a:p>
            <a:pPr algn="ctr" fontAlgn="base">
              <a:spcBef>
                <a:spcPct val="0"/>
              </a:spcBef>
            </a:pPr>
            <a:r>
              <a:rPr lang="es-PE" sz="20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Pues bien, hay que </a:t>
            </a:r>
            <a:r>
              <a:rPr lang="es-PE" sz="2000" b="1" i="1" dirty="0" smtClean="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señalar </a:t>
            </a:r>
            <a:r>
              <a:rPr lang="es-PE" sz="20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que el amor </a:t>
            </a:r>
            <a:r>
              <a:rPr lang="es-PE" sz="2000" b="1" i="1" dirty="0" smtClean="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se </a:t>
            </a:r>
            <a:r>
              <a:rPr lang="es-PE" sz="20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divide en afectivo y </a:t>
            </a:r>
          </a:p>
          <a:p>
            <a:pPr algn="ctr" fontAlgn="base">
              <a:spcBef>
                <a:spcPct val="0"/>
              </a:spcBef>
            </a:pPr>
            <a:r>
              <a:rPr lang="es-PE" sz="2000" b="1" i="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efectivo. El amor afectivo es cierta efusión del amante en el amado, o bien una complacencia y cariño que se tiene por la cosa que se ama, como el padre a su hijo, etcétera. Y el amor efectivo consiste en hacer las cosas que la persona amada manda o desea; de este amor es del que habla nuestro Señor</a:t>
            </a:r>
            <a:r>
              <a:rPr lang="es-PE" sz="2000" b="1" i="1" dirty="0" smtClean="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ea typeface="Times New Roman" panose="02020603050405020304" pitchFamily="18" charset="0"/>
                <a:cs typeface="Times New Roman" pitchFamily="18" charset="0"/>
              </a:rPr>
              <a:t>…</a:t>
            </a:r>
            <a:endParaRPr lang="es-PE" sz="2000" b="1" dirty="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Times New Roman" pitchFamily="18" charset="0"/>
              <a:ea typeface="Times New Roman" panose="02020603050405020304" pitchFamily="18" charset="0"/>
              <a:cs typeface="Times New Roman" pitchFamily="18" charset="0"/>
            </a:endParaRPr>
          </a:p>
        </p:txBody>
      </p:sp>
      <p:sp>
        <p:nvSpPr>
          <p:cNvPr id="2" name="AutoShape 2" descr="San Vicente de Paúl (1581-166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59204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par>
                          <p:cTn id="12" fill="hold">
                            <p:stCondLst>
                              <p:cond delay="91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9"/>
                                        </p:tgtEl>
                                        <p:attrNameLst>
                                          <p:attrName>ppt_y</p:attrName>
                                        </p:attrNameLst>
                                      </p:cBhvr>
                                      <p:tavLst>
                                        <p:tav tm="0">
                                          <p:val>
                                            <p:strVal val="#ppt_y"/>
                                          </p:val>
                                        </p:tav>
                                        <p:tav tm="100000">
                                          <p:val>
                                            <p:strVal val="#ppt_y"/>
                                          </p:val>
                                        </p:tav>
                                      </p:tavLst>
                                    </p:anim>
                                    <p:anim calcmode="lin" valueType="num">
                                      <p:cBhvr>
                                        <p:cTn id="17"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9"/>
                                        </p:tgtEl>
                                      </p:cBhvr>
                                    </p:animEffect>
                                  </p:childTnLst>
                                </p:cTn>
                              </p:par>
                            </p:childTnLst>
                          </p:cTn>
                        </p:par>
                        <p:par>
                          <p:cTn id="20" fill="hold">
                            <p:stCondLst>
                              <p:cond delay="58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0"/>
                                        </p:tgtEl>
                                        <p:attrNameLst>
                                          <p:attrName>ppt_y</p:attrName>
                                        </p:attrNameLst>
                                      </p:cBhvr>
                                      <p:tavLst>
                                        <p:tav tm="0">
                                          <p:val>
                                            <p:strVal val="#ppt_y"/>
                                          </p:val>
                                        </p:tav>
                                        <p:tav tm="100000">
                                          <p:val>
                                            <p:strVal val="#ppt_y"/>
                                          </p:val>
                                        </p:tav>
                                      </p:tavLst>
                                    </p:anim>
                                    <p:anim calcmode="lin" valueType="num">
                                      <p:cBhvr>
                                        <p:cTn id="25"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Floral fram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60767" y="457257"/>
            <a:ext cx="7999759" cy="595225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560767" y="409417"/>
            <a:ext cx="3155031" cy="584775"/>
          </a:xfrm>
          <a:prstGeom prst="rect">
            <a:avLst/>
          </a:prstGeom>
        </p:spPr>
        <p:txBody>
          <a:bodyPr wrap="none">
            <a:spAutoFit/>
          </a:bodyPr>
          <a:lstStyle/>
          <a:p>
            <a:pPr algn="ctr" fontAlgn="base">
              <a:spcBef>
                <a:spcPct val="0"/>
              </a:spcBef>
            </a:pPr>
            <a:r>
              <a:rPr lang="es-ES_tradnl" sz="3200" b="1"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ea typeface="Times New Roman" panose="02020603050405020304" pitchFamily="18" charset="0"/>
                <a:cs typeface="Aharoni" panose="02010803020104030203" pitchFamily="2" charset="-79"/>
              </a:rPr>
              <a:t>Compromiso: </a:t>
            </a:r>
            <a:endParaRPr lang="es-PE" sz="4400" b="1" dirty="0">
              <a:ln w="6600">
                <a:solidFill>
                  <a:schemeClr val="accent2"/>
                </a:solidFill>
                <a:prstDash val="solid"/>
              </a:ln>
              <a:solidFill>
                <a:srgbClr val="FFFFFF"/>
              </a:solidFill>
              <a:effectLst>
                <a:outerShdw dist="38100" dir="2700000" algn="tl" rotWithShape="0">
                  <a:schemeClr val="accent2"/>
                </a:outerShdw>
              </a:effectLst>
              <a:latin typeface="Aharoni" panose="02010803020104030203" pitchFamily="2" charset="-79"/>
              <a:ea typeface="Times New Roman" panose="02020603050405020304" pitchFamily="18" charset="0"/>
              <a:cs typeface="Aharoni" panose="02010803020104030203" pitchFamily="2" charset="-79"/>
            </a:endParaRPr>
          </a:p>
        </p:txBody>
      </p:sp>
      <p:sp>
        <p:nvSpPr>
          <p:cNvPr id="8" name="Rectángulo 7"/>
          <p:cNvSpPr/>
          <p:nvPr/>
        </p:nvSpPr>
        <p:spPr>
          <a:xfrm>
            <a:off x="1210491" y="1515193"/>
            <a:ext cx="6616753" cy="3108543"/>
          </a:xfrm>
          <a:prstGeom prst="rect">
            <a:avLst/>
          </a:prstGeom>
        </p:spPr>
        <p:txBody>
          <a:bodyPr wrap="square">
            <a:spAutoFit/>
          </a:bodyPr>
          <a:lstStyle/>
          <a:p>
            <a:pPr marL="457200" indent="-457200" algn="ctr" fontAlgn="base">
              <a:spcBef>
                <a:spcPct val="0"/>
              </a:spcBef>
              <a:buClr>
                <a:schemeClr val="bg1">
                  <a:lumMod val="75000"/>
                </a:schemeClr>
              </a:buClr>
              <a:buFont typeface="Wingdings" panose="05000000000000000000" pitchFamily="2" charset="2"/>
              <a:buChar char="Ø"/>
            </a:pPr>
            <a:r>
              <a:rPr lang="es-ES_tradnl" sz="2800" b="1" spc="50" dirty="0">
                <a:ln w="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Pensar en una acción concreta para realizar en la semana donde exprese </a:t>
            </a:r>
            <a:r>
              <a:rPr lang="es-ES_tradnl" sz="2800" b="1" spc="50" dirty="0" smtClean="0">
                <a:ln w="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                    mi </a:t>
            </a:r>
            <a:r>
              <a:rPr lang="es-ES_tradnl" sz="2800" b="1" spc="50" dirty="0">
                <a:ln w="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amor a Dios y al prójimo.</a:t>
            </a:r>
          </a:p>
          <a:p>
            <a:pPr marL="457200" indent="-457200" algn="ctr" fontAlgn="base">
              <a:spcBef>
                <a:spcPct val="0"/>
              </a:spcBef>
              <a:buClr>
                <a:schemeClr val="bg1">
                  <a:lumMod val="75000"/>
                </a:schemeClr>
              </a:buClr>
              <a:buFont typeface="Wingdings" panose="05000000000000000000" pitchFamily="2" charset="2"/>
              <a:buChar char="Ø"/>
            </a:pPr>
            <a:r>
              <a:rPr lang="es-ES_tradnl" sz="2800" b="1" spc="50" dirty="0">
                <a:ln w="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En nuestro grupo, comunidad: testimoniar a través de nuestro </a:t>
            </a:r>
            <a:r>
              <a:rPr lang="es-ES_tradnl" sz="2800" b="1" spc="50" dirty="0" smtClean="0">
                <a:ln w="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                      quehacer </a:t>
            </a:r>
            <a:r>
              <a:rPr lang="es-ES_tradnl" sz="2800" b="1" spc="50" dirty="0">
                <a:ln w="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pastoral el gran amor </a:t>
            </a:r>
            <a:r>
              <a:rPr lang="es-ES_tradnl" sz="2800" b="1" spc="50" dirty="0" smtClean="0">
                <a:ln w="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                               que </a:t>
            </a:r>
            <a:r>
              <a:rPr lang="es-ES_tradnl" sz="2800" b="1" spc="50" dirty="0">
                <a:ln w="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Dios nos tiene</a:t>
            </a:r>
            <a:r>
              <a:rPr lang="es-ES_tradnl" sz="2800" b="1" spc="50" dirty="0" smtClean="0">
                <a:ln w="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Arial Narrow" panose="020B0606020202030204" pitchFamily="34" charset="0"/>
                <a:ea typeface="Times New Roman" panose="02020603050405020304" pitchFamily="18" charset="0"/>
                <a:cs typeface="Arial" panose="020B0604020202020204" pitchFamily="34" charset="0"/>
              </a:rPr>
              <a:t>.</a:t>
            </a:r>
            <a:endParaRPr lang="es-PE" sz="4000" b="1" spc="50" dirty="0">
              <a:ln w="0"/>
              <a:solidFill>
                <a:schemeClr val="tx2">
                  <a:lumMod val="10000"/>
                  <a:lumOff val="90000"/>
                </a:schemeClr>
              </a:solidFill>
              <a:effectLst>
                <a:glow rad="63500">
                  <a:schemeClr val="accent4">
                    <a:satMod val="175000"/>
                    <a:alpha val="40000"/>
                  </a:schemeClr>
                </a:glow>
                <a:outerShdw blurRad="50800" dist="38100" algn="l" rotWithShape="0">
                  <a:prstClr val="black"/>
                </a:outerShdw>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7325432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8">
                                            <p:txEl>
                                              <p:pRg st="0" end="0"/>
                                            </p:txEl>
                                          </p:spTgt>
                                        </p:tgtEl>
                                      </p:cBhvr>
                                    </p:animEffect>
                                  </p:childTnLst>
                                </p:cTn>
                              </p:par>
                            </p:childTnLst>
                          </p:cTn>
                        </p:par>
                        <p:par>
                          <p:cTn id="11" fill="hold">
                            <p:stCondLst>
                              <p:cond delay="45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ORACION PARA PROSPERIDAD Y BENDICION DEL NEGOCIO, EL TRABAJO, LAS VENTAS | ORACIONES A LOS SANTO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5008" y="452845"/>
            <a:ext cx="8027944" cy="596537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ángulo 5"/>
          <p:cNvSpPr/>
          <p:nvPr/>
        </p:nvSpPr>
        <p:spPr>
          <a:xfrm>
            <a:off x="330926" y="3516371"/>
            <a:ext cx="8232026" cy="2677656"/>
          </a:xfrm>
          <a:prstGeom prst="rect">
            <a:avLst/>
          </a:prstGeom>
        </p:spPr>
        <p:txBody>
          <a:bodyPr wrap="square">
            <a:spAutoFit/>
          </a:bodyPr>
          <a:lstStyle/>
          <a:p>
            <a:pPr algn="ctr" fontAlgn="base">
              <a:spcBef>
                <a:spcPct val="0"/>
              </a:spcBef>
            </a:pPr>
            <a:r>
              <a:rPr lang="es-ES_tradnl" sz="2400" b="1" dirty="0">
                <a:solidFill>
                  <a:srgbClr val="FFFFFF"/>
                </a:solidFill>
                <a:effectLst>
                  <a:outerShdw blurRad="50800" dist="38100" dir="18900000" algn="bl" rotWithShape="0">
                    <a:prstClr val="black"/>
                  </a:outerShdw>
                </a:effectLst>
                <a:latin typeface="Arial Unicode MS"/>
                <a:ea typeface="Times New Roman" panose="02020603050405020304" pitchFamily="18" charset="0"/>
                <a:cs typeface="Times New Roman" pitchFamily="18" charset="0"/>
              </a:rPr>
              <a:t>Te damos gracias, Padre, </a:t>
            </a:r>
            <a:endParaRPr lang="es-PE" sz="2400" b="1" dirty="0">
              <a:solidFill>
                <a:srgbClr val="FFFFFF"/>
              </a:solidFill>
              <a:effectLst>
                <a:outerShdw blurRad="50800" dist="38100" dir="18900000" algn="bl" rotWithShape="0">
                  <a:prstClr val="black"/>
                </a:outerShdw>
              </a:effectLst>
              <a:latin typeface="Arial Unicode MS"/>
              <a:ea typeface="Times New Roman" panose="02020603050405020304" pitchFamily="18" charset="0"/>
              <a:cs typeface="Times New Roman" pitchFamily="18" charset="0"/>
            </a:endParaRPr>
          </a:p>
          <a:p>
            <a:pPr algn="ctr" fontAlgn="base">
              <a:spcBef>
                <a:spcPct val="0"/>
              </a:spcBef>
            </a:pPr>
            <a:r>
              <a:rPr lang="es-ES_tradnl" sz="2400" b="1" dirty="0">
                <a:solidFill>
                  <a:srgbClr val="FFFFFF"/>
                </a:solidFill>
                <a:effectLst>
                  <a:outerShdw blurRad="50800" dist="38100" dir="18900000" algn="bl" rotWithShape="0">
                    <a:prstClr val="black"/>
                  </a:outerShdw>
                </a:effectLst>
                <a:latin typeface="Arial Unicode MS"/>
                <a:ea typeface="Times New Roman" panose="02020603050405020304" pitchFamily="18" charset="0"/>
                <a:cs typeface="Times New Roman" pitchFamily="18" charset="0"/>
              </a:rPr>
              <a:t>porque Jesús nos resume tu ley en un solo mandamiento, centrado en el amor a ti y al prójimo. </a:t>
            </a:r>
          </a:p>
          <a:p>
            <a:pPr algn="ctr" fontAlgn="base">
              <a:spcBef>
                <a:spcPct val="0"/>
              </a:spcBef>
            </a:pPr>
            <a:endParaRPr lang="es-ES_tradnl" sz="2400" b="1" dirty="0">
              <a:solidFill>
                <a:srgbClr val="FFFFFF"/>
              </a:solidFill>
              <a:effectLst>
                <a:outerShdw blurRad="50800" dist="38100" dir="18900000" algn="bl" rotWithShape="0">
                  <a:prstClr val="black"/>
                </a:outerShdw>
              </a:effectLst>
              <a:latin typeface="Arial Unicode MS"/>
              <a:ea typeface="Times New Roman" panose="02020603050405020304" pitchFamily="18" charset="0"/>
              <a:cs typeface="Times New Roman" pitchFamily="18" charset="0"/>
            </a:endParaRPr>
          </a:p>
          <a:p>
            <a:pPr algn="ctr" fontAlgn="base">
              <a:spcBef>
                <a:spcPct val="0"/>
              </a:spcBef>
            </a:pPr>
            <a:r>
              <a:rPr lang="es-ES_tradnl" sz="2400" b="1" dirty="0">
                <a:solidFill>
                  <a:srgbClr val="FFFFFF"/>
                </a:solidFill>
                <a:effectLst>
                  <a:outerShdw blurRad="50800" dist="38100" dir="18900000" algn="bl" rotWithShape="0">
                    <a:prstClr val="black"/>
                  </a:outerShdw>
                </a:effectLst>
                <a:latin typeface="Arial Unicode MS"/>
                <a:ea typeface="Times New Roman" panose="02020603050405020304" pitchFamily="18" charset="0"/>
                <a:cs typeface="Times New Roman" pitchFamily="18" charset="0"/>
              </a:rPr>
              <a:t>Gracias también porque tu Espíritu nos permite </a:t>
            </a:r>
            <a:r>
              <a:rPr lang="es-ES_tradnl" sz="2400" b="1" dirty="0" smtClean="0">
                <a:solidFill>
                  <a:srgbClr val="FFFFFF"/>
                </a:solidFill>
                <a:effectLst>
                  <a:outerShdw blurRad="50800" dist="38100" dir="18900000" algn="bl" rotWithShape="0">
                    <a:prstClr val="black"/>
                  </a:outerShdw>
                </a:effectLst>
                <a:latin typeface="Arial Unicode MS"/>
                <a:ea typeface="Times New Roman" panose="02020603050405020304" pitchFamily="18" charset="0"/>
                <a:cs typeface="Times New Roman" pitchFamily="18" charset="0"/>
              </a:rPr>
              <a:t> amarte </a:t>
            </a:r>
            <a:r>
              <a:rPr lang="es-ES_tradnl" sz="2400" b="1" dirty="0">
                <a:solidFill>
                  <a:srgbClr val="FFFFFF"/>
                </a:solidFill>
                <a:effectLst>
                  <a:outerShdw blurRad="50800" dist="38100" dir="18900000" algn="bl" rotWithShape="0">
                    <a:prstClr val="black"/>
                  </a:outerShdw>
                </a:effectLst>
                <a:latin typeface="Arial Unicode MS"/>
                <a:ea typeface="Times New Roman" panose="02020603050405020304" pitchFamily="18" charset="0"/>
                <a:cs typeface="Times New Roman" pitchFamily="18" charset="0"/>
              </a:rPr>
              <a:t>como hijos y abrirnos al hermano, </a:t>
            </a:r>
            <a:r>
              <a:rPr lang="es-ES_tradnl" sz="2400" b="1" dirty="0" smtClean="0">
                <a:solidFill>
                  <a:srgbClr val="FFFFFF"/>
                </a:solidFill>
                <a:effectLst>
                  <a:outerShdw blurRad="50800" dist="38100" dir="18900000" algn="bl" rotWithShape="0">
                    <a:prstClr val="black"/>
                  </a:outerShdw>
                </a:effectLst>
                <a:latin typeface="Arial Unicode MS"/>
                <a:ea typeface="Times New Roman" panose="02020603050405020304" pitchFamily="18" charset="0"/>
                <a:cs typeface="Times New Roman" pitchFamily="18" charset="0"/>
              </a:rPr>
              <a:t>   completando </a:t>
            </a:r>
            <a:r>
              <a:rPr lang="es-ES_tradnl" sz="2400" b="1" dirty="0">
                <a:solidFill>
                  <a:srgbClr val="FFFFFF"/>
                </a:solidFill>
                <a:effectLst>
                  <a:outerShdw blurRad="50800" dist="38100" dir="18900000" algn="bl" rotWithShape="0">
                    <a:prstClr val="black"/>
                  </a:outerShdw>
                </a:effectLst>
                <a:latin typeface="Arial Unicode MS"/>
                <a:ea typeface="Times New Roman" panose="02020603050405020304" pitchFamily="18" charset="0"/>
                <a:cs typeface="Times New Roman" pitchFamily="18" charset="0"/>
              </a:rPr>
              <a:t>el círculo del amor en Cristo. </a:t>
            </a:r>
            <a:endParaRPr lang="es-PE" sz="2400" b="1" dirty="0">
              <a:solidFill>
                <a:srgbClr val="FFFFFF"/>
              </a:solidFill>
              <a:effectLst>
                <a:outerShdw blurRad="50800" dist="38100" dir="18900000" algn="bl" rotWithShape="0">
                  <a:prstClr val="black"/>
                </a:outerShdw>
              </a:effectLst>
              <a:latin typeface="Arial Unicode MS"/>
              <a:ea typeface="Times New Roman" panose="02020603050405020304" pitchFamily="18" charset="0"/>
              <a:cs typeface="Times New Roman" pitchFamily="18" charset="0"/>
            </a:endParaRPr>
          </a:p>
        </p:txBody>
      </p:sp>
      <p:sp>
        <p:nvSpPr>
          <p:cNvPr id="4" name="Rectángulo 3"/>
          <p:cNvSpPr/>
          <p:nvPr/>
        </p:nvSpPr>
        <p:spPr>
          <a:xfrm>
            <a:off x="622098" y="525019"/>
            <a:ext cx="2505814" cy="523220"/>
          </a:xfrm>
          <a:prstGeom prst="rect">
            <a:avLst/>
          </a:prstGeom>
        </p:spPr>
        <p:txBody>
          <a:bodyPr wrap="none">
            <a:spAutoFit/>
          </a:bodyPr>
          <a:lstStyle/>
          <a:p>
            <a:pPr fontAlgn="base">
              <a:spcBef>
                <a:spcPct val="0"/>
              </a:spcBef>
              <a:spcAft>
                <a:spcPct val="0"/>
              </a:spcAft>
            </a:pPr>
            <a:r>
              <a:rPr lang="es-ES_tradnl" sz="2800" b="1" dirty="0">
                <a:solidFill>
                  <a:schemeClr val="tx2">
                    <a:lumMod val="10000"/>
                    <a:lumOff val="90000"/>
                  </a:schemeClr>
                </a:solidFill>
                <a:effectLst>
                  <a:outerShdw blurRad="38100" dist="38100" dir="2700000" algn="tl">
                    <a:srgbClr val="000000">
                      <a:alpha val="43137"/>
                    </a:srgbClr>
                  </a:outerShdw>
                </a:effectLst>
                <a:latin typeface="Kristen ITC" panose="03050502040202030202" pitchFamily="66" charset="0"/>
                <a:ea typeface="Times New Roman" panose="02020603050405020304" pitchFamily="18" charset="0"/>
                <a:cs typeface="Arial" panose="020B0604020202020204" pitchFamily="34" charset="0"/>
              </a:rPr>
              <a:t>Oración final</a:t>
            </a:r>
            <a:endParaRPr lang="es-PE" sz="2800" dirty="0">
              <a:solidFill>
                <a:schemeClr val="tx2">
                  <a:lumMod val="10000"/>
                  <a:lumOff val="9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11277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Oración de sanación para hacer durante siete días segui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69" y="426718"/>
            <a:ext cx="8004358" cy="597408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ectángulo 5"/>
          <p:cNvSpPr/>
          <p:nvPr/>
        </p:nvSpPr>
        <p:spPr>
          <a:xfrm>
            <a:off x="619101" y="481250"/>
            <a:ext cx="2820785" cy="3785652"/>
          </a:xfrm>
          <a:prstGeom prst="rect">
            <a:avLst/>
          </a:prstGeom>
        </p:spPr>
        <p:txBody>
          <a:bodyPr wrap="square">
            <a:spAutoFit/>
          </a:bodyPr>
          <a:lstStyle/>
          <a:p>
            <a:pPr fontAlgn="base">
              <a:spcBef>
                <a:spcPct val="0"/>
              </a:spcBef>
            </a:pPr>
            <a:r>
              <a:rPr lang="es-ES_tradnl" sz="2400" b="1" dirty="0">
                <a:ln w="6600">
                  <a:solidFill>
                    <a:sysClr val="windowText" lastClr="000000"/>
                  </a:solidFill>
                  <a:prstDash val="solid"/>
                </a:ln>
                <a:solidFill>
                  <a:srgbClr val="FFFFFF"/>
                </a:solidFill>
                <a:effectLst>
                  <a:outerShdw blurRad="50800" dist="38100" algn="l" rotWithShape="0">
                    <a:schemeClr val="accent3">
                      <a:lumMod val="10000"/>
                    </a:schemeClr>
                  </a:outerShdw>
                </a:effectLst>
                <a:latin typeface="Arial Black" panose="020B0A04020102020204" pitchFamily="34" charset="0"/>
                <a:ea typeface="Times New Roman" panose="02020603050405020304" pitchFamily="18" charset="0"/>
                <a:cs typeface="Times New Roman" pitchFamily="18" charset="0"/>
              </a:rPr>
              <a:t>Te reconocemos, Señor, como nuestro verdadero y único Dios a quien debemos amar y servir con todo el ser, alma y corazón. </a:t>
            </a:r>
          </a:p>
        </p:txBody>
      </p:sp>
      <p:sp>
        <p:nvSpPr>
          <p:cNvPr id="5" name="Rectángulo 4"/>
          <p:cNvSpPr/>
          <p:nvPr/>
        </p:nvSpPr>
        <p:spPr>
          <a:xfrm>
            <a:off x="5477691" y="481249"/>
            <a:ext cx="3145768" cy="3046988"/>
          </a:xfrm>
          <a:prstGeom prst="rect">
            <a:avLst/>
          </a:prstGeom>
        </p:spPr>
        <p:txBody>
          <a:bodyPr wrap="square">
            <a:spAutoFit/>
          </a:bodyPr>
          <a:lstStyle/>
          <a:p>
            <a:pPr algn="r" fontAlgn="base">
              <a:spcBef>
                <a:spcPct val="0"/>
              </a:spcBef>
            </a:pPr>
            <a:r>
              <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Ayúdanos</a:t>
            </a:r>
            <a:r>
              <a:rPr lang="es-ES_tradnl"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 Señor, a abandonar los ídolos de nuestro egoísmo para centrarnos en el mandamiento </a:t>
            </a:r>
            <a:r>
              <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principal y primero, </a:t>
            </a:r>
            <a:endParaRPr lang="es-PE"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endParaRPr>
          </a:p>
        </p:txBody>
      </p:sp>
      <p:sp>
        <p:nvSpPr>
          <p:cNvPr id="8" name="Rectángulo 7"/>
          <p:cNvSpPr/>
          <p:nvPr/>
        </p:nvSpPr>
        <p:spPr>
          <a:xfrm>
            <a:off x="2037818" y="4395756"/>
            <a:ext cx="4902926" cy="1569660"/>
          </a:xfrm>
          <a:prstGeom prst="rect">
            <a:avLst/>
          </a:prstGeom>
        </p:spPr>
        <p:txBody>
          <a:bodyPr wrap="square">
            <a:spAutoFit/>
          </a:bodyPr>
          <a:lstStyle/>
          <a:p>
            <a:pPr algn="ctr" fontAlgn="base">
              <a:spcBef>
                <a:spcPct val="0"/>
              </a:spcBef>
            </a:pPr>
            <a:r>
              <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porque </a:t>
            </a:r>
            <a:r>
              <a:rPr lang="es-ES_tradnl"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amarte a ti </a:t>
            </a:r>
            <a:r>
              <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y </a:t>
            </a:r>
            <a:r>
              <a:rPr lang="es-ES_tradnl"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al prójimo es cumplir </a:t>
            </a:r>
            <a:r>
              <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                         tu </a:t>
            </a:r>
            <a:r>
              <a:rPr lang="es-ES_tradnl"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ley enteramente. </a:t>
            </a:r>
            <a:endPar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endParaRPr>
          </a:p>
          <a:p>
            <a:pPr algn="ctr" fontAlgn="base">
              <a:spcBef>
                <a:spcPct val="0"/>
              </a:spcBef>
            </a:pPr>
            <a:r>
              <a:rPr lang="es-ES_tradnl" sz="2400" b="1" dirty="0" smtClean="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Amén</a:t>
            </a:r>
            <a:r>
              <a:rPr lang="es-ES_tradnl"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rPr>
              <a:t>.</a:t>
            </a:r>
            <a:endParaRPr lang="es-PE" sz="2400" b="1" dirty="0">
              <a:ln w="6600">
                <a:solidFill>
                  <a:sysClr val="windowText" lastClr="000000"/>
                </a:solidFill>
                <a:prstDash val="solid"/>
              </a:ln>
              <a:solidFill>
                <a:srgbClr val="FFFFFF"/>
              </a:solidFill>
              <a:effectLst>
                <a:outerShdw blurRad="50800" dist="38100" algn="l" rotWithShape="0">
                  <a:schemeClr val="accent3">
                    <a:lumMod val="25000"/>
                  </a:schemeClr>
                </a:outerShdw>
              </a:effectLst>
              <a:latin typeface="Arial Black" panose="020B0A04020102020204" pitchFamily="34"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184818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par>
                          <p:cTn id="11" fill="hold">
                            <p:stCondLst>
                              <p:cond delay="10900"/>
                            </p:stCondLst>
                            <p:childTnLst>
                              <p:par>
                                <p:cTn id="12" presetID="23" presetClass="entr" presetSubtype="528"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p:val>
                                            <p:fltVal val="0.5"/>
                                          </p:val>
                                        </p:tav>
                                        <p:tav tm="100000">
                                          <p:val>
                                            <p:strVal val="#ppt_x"/>
                                          </p:val>
                                        </p:tav>
                                      </p:tavLst>
                                    </p:anim>
                                    <p:anim calcmode="lin" valueType="num">
                                      <p:cBhvr>
                                        <p:cTn id="17" dur="1000" fill="hold"/>
                                        <p:tgtEl>
                                          <p:spTgt spid="5"/>
                                        </p:tgtEl>
                                        <p:attrNameLst>
                                          <p:attrName>ppt_y</p:attrName>
                                        </p:attrNameLst>
                                      </p:cBhvr>
                                      <p:tavLst>
                                        <p:tav tm="0">
                                          <p:val>
                                            <p:fltVal val="0.5"/>
                                          </p:val>
                                        </p:tav>
                                        <p:tav tm="100000">
                                          <p:val>
                                            <p:strVal val="#ppt_y"/>
                                          </p:val>
                                        </p:tav>
                                      </p:tavLst>
                                    </p:anim>
                                  </p:childTnLst>
                                </p:cTn>
                              </p:par>
                            </p:childTnLst>
                          </p:cTn>
                        </p:par>
                        <p:par>
                          <p:cTn id="18" fill="hold">
                            <p:stCondLst>
                              <p:cond delay="21500"/>
                            </p:stCondLst>
                            <p:childTnLst>
                              <p:par>
                                <p:cTn id="19" presetID="23" presetClass="entr" presetSubtype="528"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ppt_x</p:attrName>
                                        </p:attrNameLst>
                                      </p:cBhvr>
                                      <p:tavLst>
                                        <p:tav tm="0">
                                          <p:val>
                                            <p:fltVal val="0.5"/>
                                          </p:val>
                                        </p:tav>
                                        <p:tav tm="100000">
                                          <p:val>
                                            <p:strVal val="#ppt_x"/>
                                          </p:val>
                                        </p:tav>
                                      </p:tavLst>
                                    </p:anim>
                                    <p:anim calcmode="lin" valueType="num">
                                      <p:cBhvr>
                                        <p:cTn id="24"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rmonía - Huanta: Mes morado: Señor de los Milagro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553" y="525019"/>
            <a:ext cx="8013065" cy="588864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5354333" y="1796470"/>
            <a:ext cx="3193502" cy="2554545"/>
          </a:xfrm>
          <a:prstGeom prst="rect">
            <a:avLst/>
          </a:prstGeom>
        </p:spPr>
        <p:txBody>
          <a:bodyPr wrap="none">
            <a:spAutoFit/>
          </a:bodyPr>
          <a:lstStyle/>
          <a:p>
            <a:pPr algn="ctr" fontAlgn="base">
              <a:spcBef>
                <a:spcPct val="0"/>
              </a:spcBef>
              <a:spcAft>
                <a:spcPct val="0"/>
              </a:spcAft>
            </a:pPr>
            <a:r>
              <a:rPr lang="es-PE" sz="4000" dirty="0" smtClean="0">
                <a:solidFill>
                  <a:srgbClr val="FFFF00"/>
                </a:solidFill>
                <a:effectLst>
                  <a:glow rad="101600">
                    <a:schemeClr val="accent4">
                      <a:satMod val="175000"/>
                      <a:alpha val="40000"/>
                    </a:schemeClr>
                  </a:glow>
                  <a:outerShdw blurRad="50800" dist="38100" algn="l" rotWithShape="0">
                    <a:prstClr val="black"/>
                  </a:outerShdw>
                </a:effectLst>
                <a:latin typeface="Franklin Gothic Demi" panose="020B0703020102020204" pitchFamily="34" charset="0"/>
                <a:cs typeface="Times New Roman" pitchFamily="18" charset="0"/>
              </a:rPr>
              <a:t>¡Señor de </a:t>
            </a:r>
          </a:p>
          <a:p>
            <a:pPr algn="ctr" fontAlgn="base">
              <a:spcBef>
                <a:spcPct val="0"/>
              </a:spcBef>
              <a:spcAft>
                <a:spcPct val="0"/>
              </a:spcAft>
            </a:pPr>
            <a:r>
              <a:rPr lang="es-PE" sz="4000" dirty="0" smtClean="0">
                <a:solidFill>
                  <a:srgbClr val="FFFF00"/>
                </a:solidFill>
                <a:effectLst>
                  <a:glow rad="101600">
                    <a:schemeClr val="accent4">
                      <a:satMod val="175000"/>
                      <a:alpha val="40000"/>
                    </a:schemeClr>
                  </a:glow>
                  <a:outerShdw blurRad="50800" dist="38100" algn="l" rotWithShape="0">
                    <a:prstClr val="black"/>
                  </a:outerShdw>
                </a:effectLst>
                <a:latin typeface="Franklin Gothic Demi" panose="020B0703020102020204" pitchFamily="34" charset="0"/>
                <a:cs typeface="Times New Roman" pitchFamily="18" charset="0"/>
              </a:rPr>
              <a:t>los Milagros, </a:t>
            </a:r>
          </a:p>
          <a:p>
            <a:pPr algn="ctr" fontAlgn="base">
              <a:spcBef>
                <a:spcPct val="0"/>
              </a:spcBef>
              <a:spcAft>
                <a:spcPct val="0"/>
              </a:spcAft>
            </a:pPr>
            <a:r>
              <a:rPr lang="es-PE" sz="4000" dirty="0" smtClean="0">
                <a:solidFill>
                  <a:srgbClr val="FFFF00"/>
                </a:solidFill>
                <a:effectLst>
                  <a:glow rad="101600">
                    <a:schemeClr val="accent4">
                      <a:satMod val="175000"/>
                      <a:alpha val="40000"/>
                    </a:schemeClr>
                  </a:glow>
                  <a:outerShdw blurRad="50800" dist="38100" algn="l" rotWithShape="0">
                    <a:prstClr val="black"/>
                  </a:outerShdw>
                </a:effectLst>
                <a:latin typeface="Franklin Gothic Demi" panose="020B0703020102020204" pitchFamily="34" charset="0"/>
                <a:cs typeface="Times New Roman" pitchFamily="18" charset="0"/>
              </a:rPr>
              <a:t>ruega por </a:t>
            </a:r>
          </a:p>
          <a:p>
            <a:pPr algn="ctr" fontAlgn="base">
              <a:spcBef>
                <a:spcPct val="0"/>
              </a:spcBef>
              <a:spcAft>
                <a:spcPct val="0"/>
              </a:spcAft>
            </a:pPr>
            <a:r>
              <a:rPr lang="es-PE" sz="4000" dirty="0" smtClean="0">
                <a:solidFill>
                  <a:srgbClr val="FFFF00"/>
                </a:solidFill>
                <a:effectLst>
                  <a:glow rad="101600">
                    <a:schemeClr val="accent4">
                      <a:satMod val="175000"/>
                      <a:alpha val="40000"/>
                    </a:schemeClr>
                  </a:glow>
                  <a:outerShdw blurRad="50800" dist="38100" algn="l" rotWithShape="0">
                    <a:prstClr val="black"/>
                  </a:outerShdw>
                </a:effectLst>
                <a:latin typeface="Franklin Gothic Demi" panose="020B0703020102020204" pitchFamily="34" charset="0"/>
                <a:cs typeface="Times New Roman" pitchFamily="18" charset="0"/>
              </a:rPr>
              <a:t>Nosotros! </a:t>
            </a:r>
            <a:endParaRPr lang="es-PE" sz="4000" dirty="0">
              <a:solidFill>
                <a:srgbClr val="FFFF00"/>
              </a:solidFill>
              <a:effectLst>
                <a:glow rad="101600">
                  <a:schemeClr val="accent4">
                    <a:satMod val="175000"/>
                    <a:alpha val="40000"/>
                  </a:schemeClr>
                </a:glow>
                <a:outerShdw blurRad="50800" dist="38100" algn="l" rotWithShape="0">
                  <a:prstClr val="black"/>
                </a:outerShdw>
              </a:effectLst>
              <a:latin typeface="Franklin Gothic Demi" panose="020B0703020102020204" pitchFamily="34" charset="0"/>
              <a:cs typeface="Times New Roman" pitchFamily="18" charset="0"/>
            </a:endParaRPr>
          </a:p>
        </p:txBody>
      </p:sp>
      <p:sp>
        <p:nvSpPr>
          <p:cNvPr id="7" name="Text Box 7"/>
          <p:cNvSpPr txBox="1">
            <a:spLocks noChangeArrowheads="1"/>
          </p:cNvSpPr>
          <p:nvPr/>
        </p:nvSpPr>
        <p:spPr bwMode="auto">
          <a:xfrm>
            <a:off x="2487889" y="6251639"/>
            <a:ext cx="4827311" cy="338554"/>
          </a:xfrm>
          <a:prstGeom prst="rect">
            <a:avLst/>
          </a:prstGeom>
          <a:solidFill>
            <a:srgbClr val="013B03"/>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800" dirty="0">
                <a:solidFill>
                  <a:srgbClr val="FFFFFF"/>
                </a:solidFill>
                <a:effectLst>
                  <a:outerShdw blurRad="38100" dist="38100" dir="2700000" algn="tl">
                    <a:srgbClr val="000000">
                      <a:alpha val="43137"/>
                    </a:srgbClr>
                  </a:outerShdw>
                </a:effectLst>
                <a:latin typeface="Poor Richard" pitchFamily="18" charset="0"/>
              </a:rPr>
              <a:t>Texto de Lectio Divina:     Padre César Chávez  Alva (Chuno) </a:t>
            </a:r>
            <a:r>
              <a:rPr lang="es-PE" sz="8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800" dirty="0">
                <a:solidFill>
                  <a:srgbClr val="FFFFFF"/>
                </a:solidFill>
                <a:effectLst>
                  <a:outerShdw blurRad="38100" dist="38100" dir="2700000" algn="tl">
                    <a:srgbClr val="000000">
                      <a:alpha val="43137"/>
                    </a:srgbClr>
                  </a:outerShdw>
                </a:effectLst>
                <a:latin typeface="Poor Richard" pitchFamily="18" charset="0"/>
              </a:rPr>
              <a:t> de la Misión. www.cm.peru.com.pe</a:t>
            </a:r>
          </a:p>
          <a:p>
            <a:pPr algn="ctr" fontAlgn="base">
              <a:spcAft>
                <a:spcPct val="0"/>
              </a:spcAft>
              <a:defRPr/>
            </a:pPr>
            <a:r>
              <a:rPr lang="es-PE" sz="800" dirty="0">
                <a:solidFill>
                  <a:srgbClr val="FFFFFF"/>
                </a:solidFill>
                <a:effectLst>
                  <a:outerShdw blurRad="38100" dist="38100" dir="2700000" algn="tl">
                    <a:srgbClr val="000000">
                      <a:alpha val="43137"/>
                    </a:srgbClr>
                  </a:outerShdw>
                </a:effectLst>
                <a:latin typeface="Poor Richard" pitchFamily="18" charset="0"/>
              </a:rPr>
              <a:t> </a:t>
            </a:r>
            <a:r>
              <a:rPr lang="es-PE" sz="800" dirty="0" err="1">
                <a:solidFill>
                  <a:srgbClr val="FFFFFF"/>
                </a:solidFill>
                <a:effectLst>
                  <a:outerShdw blurRad="38100" dist="38100" dir="2700000" algn="tl">
                    <a:srgbClr val="000000">
                      <a:alpha val="43137"/>
                    </a:srgbClr>
                  </a:outerShdw>
                </a:effectLst>
                <a:latin typeface="Poor Richard" pitchFamily="18" charset="0"/>
              </a:rPr>
              <a:t>Power</a:t>
            </a:r>
            <a:r>
              <a:rPr lang="es-PE" sz="8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4234588350"/>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4600"/>
                            </p:stCondLst>
                            <p:childTnLst>
                              <p:par>
                                <p:cTn id="12" presetID="16" presetClass="entr" presetSubtype="2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umblr is a place to express yourself, discover yourself, and bond over the stuff you love. It's where your interests connect you with your peopl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48638" y="435428"/>
            <a:ext cx="8055431" cy="5991498"/>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694150" y="500563"/>
            <a:ext cx="7901205" cy="954107"/>
          </a:xfrm>
          <a:prstGeom prst="rect">
            <a:avLst/>
          </a:prstGeom>
        </p:spPr>
        <p:txBody>
          <a:bodyPr wrap="square">
            <a:spAutoFit/>
          </a:bodyPr>
          <a:lstStyle/>
          <a:p>
            <a:pPr fontAlgn="base">
              <a:spcBef>
                <a:spcPct val="0"/>
              </a:spcBef>
            </a:pPr>
            <a:r>
              <a:rPr lang="es-ES" sz="2800" b="1" u="sng" dirty="0">
                <a:ln w="6600">
                  <a:solidFill>
                    <a:sysClr val="windowText" lastClr="000000"/>
                  </a:solidFill>
                  <a:prstDash val="solid"/>
                </a:ln>
                <a:solidFill>
                  <a:srgbClr val="FFFFFF"/>
                </a:solidFill>
                <a:effectLst>
                  <a:outerShdw blurRad="50800" dist="38100" algn="l" rotWithShape="0">
                    <a:prstClr val="black"/>
                  </a:outerShdw>
                </a:effectLst>
                <a:latin typeface="Agency FB" panose="020B0503020202020204" pitchFamily="34" charset="0"/>
                <a:ea typeface="Times New Roman" panose="02020603050405020304" pitchFamily="18" charset="0"/>
                <a:cs typeface="Times New Roman" pitchFamily="18" charset="0"/>
              </a:rPr>
              <a:t>Ambientación</a:t>
            </a:r>
            <a:r>
              <a:rPr lang="es-ES" sz="2800" b="1" dirty="0">
                <a:ln w="6600">
                  <a:solidFill>
                    <a:sysClr val="windowText" lastClr="000000"/>
                  </a:solidFill>
                  <a:prstDash val="solid"/>
                </a:ln>
                <a:solidFill>
                  <a:srgbClr val="FFFFFF"/>
                </a:solidFill>
                <a:effectLst>
                  <a:outerShdw blurRad="50800" dist="38100" algn="l" rotWithShape="0">
                    <a:prstClr val="black"/>
                  </a:outerShdw>
                </a:effectLst>
                <a:latin typeface="Agency FB" panose="020B0503020202020204" pitchFamily="34" charset="0"/>
                <a:ea typeface="Times New Roman" panose="02020603050405020304" pitchFamily="18" charset="0"/>
                <a:cs typeface="Times New Roman" pitchFamily="18" charset="0"/>
              </a:rPr>
              <a:t>: Amar a Dios y amar al prójimo: con el mismo corazón </a:t>
            </a:r>
            <a:r>
              <a:rPr lang="es-ES" sz="2800" b="1" dirty="0" smtClean="0">
                <a:ln w="6600">
                  <a:solidFill>
                    <a:sysClr val="windowText" lastClr="000000"/>
                  </a:solidFill>
                  <a:prstDash val="solid"/>
                </a:ln>
                <a:solidFill>
                  <a:srgbClr val="FFFFFF"/>
                </a:solidFill>
                <a:effectLst>
                  <a:outerShdw blurRad="50800" dist="38100" algn="l" rotWithShape="0">
                    <a:prstClr val="black"/>
                  </a:outerShdw>
                </a:effectLst>
                <a:latin typeface="Agency FB" panose="020B0503020202020204" pitchFamily="34" charset="0"/>
                <a:ea typeface="Times New Roman" panose="02020603050405020304" pitchFamily="18" charset="0"/>
                <a:cs typeface="Times New Roman" pitchFamily="18" charset="0"/>
              </a:rPr>
              <a:t>se   debe </a:t>
            </a:r>
            <a:r>
              <a:rPr lang="es-ES" sz="2800" b="1" dirty="0">
                <a:ln w="6600">
                  <a:solidFill>
                    <a:sysClr val="windowText" lastClr="000000"/>
                  </a:solidFill>
                  <a:prstDash val="solid"/>
                </a:ln>
                <a:solidFill>
                  <a:srgbClr val="FFFFFF"/>
                </a:solidFill>
                <a:effectLst>
                  <a:outerShdw blurRad="50800" dist="38100" algn="l" rotWithShape="0">
                    <a:prstClr val="black"/>
                  </a:outerShdw>
                </a:effectLst>
                <a:latin typeface="Agency FB" panose="020B0503020202020204" pitchFamily="34" charset="0"/>
                <a:ea typeface="Times New Roman" panose="02020603050405020304" pitchFamily="18" charset="0"/>
                <a:cs typeface="Times New Roman" pitchFamily="18" charset="0"/>
              </a:rPr>
              <a:t>amar a Dios y a todos los seres humanos. </a:t>
            </a:r>
            <a:endParaRPr lang="es-PE" sz="4000" b="1" dirty="0">
              <a:ln w="6600">
                <a:solidFill>
                  <a:sysClr val="windowText" lastClr="000000"/>
                </a:solidFill>
                <a:prstDash val="solid"/>
              </a:ln>
              <a:solidFill>
                <a:srgbClr val="FFFFFF"/>
              </a:solidFill>
              <a:effectLst>
                <a:outerShdw blurRad="50800" dist="38100" algn="l" rotWithShape="0">
                  <a:prstClr val="black"/>
                </a:outerShdw>
              </a:effectLst>
              <a:latin typeface="Agency FB" panose="020B0503020202020204" pitchFamily="34" charset="0"/>
              <a:ea typeface="Times New Roman" panose="02020603050405020304" pitchFamily="18" charset="0"/>
              <a:cs typeface="Times New Roman" pitchFamily="18" charset="0"/>
            </a:endParaRPr>
          </a:p>
        </p:txBody>
      </p:sp>
      <p:sp>
        <p:nvSpPr>
          <p:cNvPr id="5" name="Rectángulo 4"/>
          <p:cNvSpPr/>
          <p:nvPr/>
        </p:nvSpPr>
        <p:spPr>
          <a:xfrm>
            <a:off x="537400" y="4611044"/>
            <a:ext cx="8057955" cy="1815882"/>
          </a:xfrm>
          <a:prstGeom prst="rect">
            <a:avLst/>
          </a:prstGeom>
        </p:spPr>
        <p:txBody>
          <a:bodyPr wrap="square">
            <a:spAutoFit/>
          </a:bodyPr>
          <a:lstStyle/>
          <a:p>
            <a:pPr algn="ctr" fontAlgn="base">
              <a:spcBef>
                <a:spcPct val="0"/>
              </a:spcBef>
            </a:pPr>
            <a:r>
              <a:rPr lang="es-ES" sz="2800" b="1" dirty="0" smtClean="0">
                <a:ln w="6600">
                  <a:solidFill>
                    <a:sysClr val="windowText" lastClr="000000"/>
                  </a:solidFill>
                  <a:prstDash val="solid"/>
                </a:ln>
                <a:solidFill>
                  <a:srgbClr val="FFFFFF"/>
                </a:solidFill>
                <a:effectLst>
                  <a:outerShdw blurRad="50800" dist="38100" algn="l" rotWithShape="0">
                    <a:prstClr val="black"/>
                  </a:outerShdw>
                </a:effectLst>
                <a:latin typeface="Agency FB" panose="020B0503020202020204" pitchFamily="34" charset="0"/>
                <a:ea typeface="Times New Roman" panose="02020603050405020304" pitchFamily="18" charset="0"/>
                <a:cs typeface="Times New Roman" pitchFamily="18" charset="0"/>
              </a:rPr>
              <a:t> </a:t>
            </a:r>
            <a:r>
              <a:rPr lang="es-PE" sz="2800" b="1" dirty="0">
                <a:ln w="6600">
                  <a:solidFill>
                    <a:sysClr val="windowText" lastClr="000000"/>
                  </a:solidFill>
                  <a:prstDash val="solid"/>
                </a:ln>
                <a:solidFill>
                  <a:srgbClr val="FFFFFF"/>
                </a:solidFill>
                <a:effectLst>
                  <a:outerShdw blurRad="50800" dist="38100" algn="l" rotWithShape="0">
                    <a:prstClr val="black"/>
                  </a:outerShdw>
                </a:effectLst>
                <a:latin typeface="Agency FB" panose="020B0503020202020204" pitchFamily="34" charset="0"/>
                <a:ea typeface="Times New Roman" panose="02020603050405020304" pitchFamily="18" charset="0"/>
                <a:cs typeface="Times New Roman" pitchFamily="18" charset="0"/>
              </a:rPr>
              <a:t>El amor es la clave de toda la escritura; el amor lo unifica todo. Que en este vivir en el amor a Dios y a los más necesitados seamos modelo para todos los creyentes y para cuantos nos rodean.</a:t>
            </a:r>
            <a:endParaRPr lang="es-PE" sz="4000" b="1" dirty="0">
              <a:ln w="6600">
                <a:solidFill>
                  <a:sysClr val="windowText" lastClr="000000"/>
                </a:solidFill>
                <a:prstDash val="solid"/>
              </a:ln>
              <a:solidFill>
                <a:srgbClr val="FFFFFF"/>
              </a:solidFill>
              <a:effectLst>
                <a:outerShdw blurRad="50800" dist="38100" algn="l" rotWithShape="0">
                  <a:prstClr val="black"/>
                </a:outerShdw>
              </a:effectLst>
              <a:latin typeface="Agency FB" panose="020B0503020202020204" pitchFamily="34"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03829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1"/>
                                          </p:val>
                                        </p:tav>
                                        <p:tav tm="100000">
                                          <p:val>
                                            <p:strVal val="#ppt_x"/>
                                          </p:val>
                                        </p:tav>
                                      </p:tavLst>
                                    </p:anim>
                                    <p:anim calcmode="lin" valueType="num">
                                      <p:cBhvr>
                                        <p:cTn id="9" dur="1000" fill="hold"/>
                                        <p:tgtEl>
                                          <p:spTgt spid="12"/>
                                        </p:tgtEl>
                                        <p:attrNameLst>
                                          <p:attrName>ppt_y</p:attrName>
                                        </p:attrNameLst>
                                      </p:cBhvr>
                                      <p:tavLst>
                                        <p:tav tm="0">
                                          <p:val>
                                            <p:strVal val="#ppt_y"/>
                                          </p:val>
                                        </p:tav>
                                        <p:tav tm="100000">
                                          <p:val>
                                            <p:strVal val="#ppt_y"/>
                                          </p:val>
                                        </p:tav>
                                      </p:tavLst>
                                    </p:anim>
                                  </p:childTnLst>
                                </p:cTn>
                              </p:par>
                            </p:childTnLst>
                          </p:cTn>
                        </p:par>
                        <p:par>
                          <p:cTn id="10" fill="hold">
                            <p:stCondLst>
                              <p:cond delay="10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vangeliodelDía | Dejad que los niños vengan a mí  Marcos 10 13-16. Viernes 7a. semana Tiempo Ordinario. Tener el alma de niños Jesús no puede resistirse ante un niño.  Del santo Evangelio según san Marcos 10 13-16  En aquel tiempo presentaron a Jesús unos niños para que los tocara; pero los discípulos les reñían. Pero Jesús al ver esto se enfadó y les dijo: Dejad que los niños vengan a mí no se lo impidáis porque de los que son como éstos es el Reino de Dios. Yo os aseguro: el que no reciba 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39" y="463105"/>
            <a:ext cx="8077462" cy="595511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33830" name="WordArt 6"/>
          <p:cNvSpPr>
            <a:spLocks noChangeArrowheads="1" noChangeShapeType="1" noTextEdit="1"/>
          </p:cNvSpPr>
          <p:nvPr/>
        </p:nvSpPr>
        <p:spPr bwMode="auto">
          <a:xfrm>
            <a:off x="827881" y="497940"/>
            <a:ext cx="2519983" cy="360362"/>
          </a:xfrm>
          <a:prstGeom prst="rect">
            <a:avLst/>
          </a:prstGeom>
        </p:spPr>
        <p:txBody>
          <a:bodyPr wrap="none" fromWordArt="1">
            <a:prstTxWarp prst="textPlain">
              <a:avLst>
                <a:gd name="adj" fmla="val 50000"/>
              </a:avLst>
            </a:prstTxWarp>
          </a:bodyPr>
          <a:lstStyle/>
          <a:p>
            <a:pPr algn="r" fontAlgn="base">
              <a:spcBef>
                <a:spcPct val="0"/>
              </a:spcBef>
              <a:spcAft>
                <a:spcPct val="0"/>
              </a:spcAft>
            </a:pPr>
            <a:r>
              <a:rPr lang="es-PE" b="1" kern="10" spc="50" dirty="0">
                <a:ln w="9525" cmpd="sng">
                  <a:solidFill>
                    <a:srgbClr val="FF0000"/>
                  </a:solidFill>
                  <a:prstDash val="solid"/>
                </a:ln>
                <a:solidFill>
                  <a:srgbClr val="70AD47">
                    <a:tint val="1000"/>
                  </a:srgbClr>
                </a:solidFill>
                <a:effectLst>
                  <a:glow rad="38100">
                    <a:srgbClr val="FF0000">
                      <a:alpha val="40000"/>
                    </a:srgbClr>
                  </a:glow>
                </a:effectLst>
                <a:latin typeface="AR DELANEY" panose="02000000000000000000" pitchFamily="2" charset="0"/>
                <a:cs typeface="Times New Roman" pitchFamily="18" charset="0"/>
              </a:rPr>
              <a:t>1.- Oración inicial</a:t>
            </a:r>
          </a:p>
        </p:txBody>
      </p:sp>
      <p:sp>
        <p:nvSpPr>
          <p:cNvPr id="333831" name="WordArt 7"/>
          <p:cNvSpPr>
            <a:spLocks noChangeArrowheads="1" noChangeShapeType="1" noTextEdit="1"/>
          </p:cNvSpPr>
          <p:nvPr/>
        </p:nvSpPr>
        <p:spPr bwMode="auto">
          <a:xfrm>
            <a:off x="971600" y="1340768"/>
            <a:ext cx="4752528" cy="295232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fontAlgn="base">
              <a:spcBef>
                <a:spcPct val="0"/>
              </a:spcBef>
              <a:spcAft>
                <a:spcPct val="0"/>
              </a:spcAft>
            </a:pPr>
            <a:endParaRPr lang="es-PE" kern="10" dirty="0">
              <a:ln w="9525">
                <a:solidFill>
                  <a:srgbClr val="EF642D"/>
                </a:solidFill>
                <a:round/>
                <a:headEnd/>
                <a:tailEnd/>
              </a:ln>
              <a:solidFill>
                <a:srgbClr val="FFFF00"/>
              </a:solidFill>
              <a:effectLst>
                <a:outerShdw blurRad="50800" dist="38100" dir="10800000" algn="r" rotWithShape="0">
                  <a:prstClr val="black"/>
                </a:outerShdw>
              </a:effectLst>
              <a:latin typeface="Britannic Bold" pitchFamily="34" charset="0"/>
              <a:cs typeface="Times New Roman" pitchFamily="18" charset="0"/>
            </a:endParaRPr>
          </a:p>
        </p:txBody>
      </p:sp>
      <p:sp>
        <p:nvSpPr>
          <p:cNvPr id="333832" name="WordArt 8"/>
          <p:cNvSpPr>
            <a:spLocks noChangeArrowheads="1" noChangeShapeType="1" noTextEdit="1"/>
          </p:cNvSpPr>
          <p:nvPr/>
        </p:nvSpPr>
        <p:spPr bwMode="auto">
          <a:xfrm>
            <a:off x="4644008" y="1484784"/>
            <a:ext cx="3744416" cy="475252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r" fontAlgn="base">
              <a:spcBef>
                <a:spcPct val="0"/>
              </a:spcBef>
              <a:spcAft>
                <a:spcPct val="0"/>
              </a:spcAft>
            </a:pPr>
            <a:endParaRPr lang="es-PE" kern="10" dirty="0">
              <a:ln w="9525">
                <a:solidFill>
                  <a:srgbClr val="FF0000"/>
                </a:solidFill>
                <a:round/>
                <a:headEnd/>
                <a:tailEnd/>
              </a:ln>
              <a:solidFill>
                <a:srgbClr val="FFFF66"/>
              </a:solidFill>
              <a:latin typeface="Arial Black"/>
              <a:cs typeface="Times New Roman" pitchFamily="18" charset="0"/>
            </a:endParaRPr>
          </a:p>
        </p:txBody>
      </p:sp>
      <p:sp>
        <p:nvSpPr>
          <p:cNvPr id="4" name="Rectángulo 3"/>
          <p:cNvSpPr/>
          <p:nvPr/>
        </p:nvSpPr>
        <p:spPr>
          <a:xfrm>
            <a:off x="524339" y="1027086"/>
            <a:ext cx="4687769" cy="3046988"/>
          </a:xfrm>
          <a:prstGeom prst="rect">
            <a:avLst/>
          </a:prstGeom>
        </p:spPr>
        <p:txBody>
          <a:bodyPr wrap="square">
            <a:spAutoFit/>
          </a:bodyPr>
          <a:lstStyle/>
          <a:p>
            <a:pPr algn="ctr" fontAlgn="base">
              <a:spcBef>
                <a:spcPct val="0"/>
              </a:spcBef>
            </a:pPr>
            <a:r>
              <a:rPr lang="es-ES" sz="24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Permítenos, oh Padre </a:t>
            </a:r>
            <a:endParaRPr lang="es-ES" sz="2400"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endParaRPr>
          </a:p>
          <a:p>
            <a:pPr algn="ctr" fontAlgn="base">
              <a:spcBef>
                <a:spcPct val="0"/>
              </a:spcBef>
            </a:pPr>
            <a:r>
              <a:rPr lang="es-ES" sz="2400"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amoroso, comprender </a:t>
            </a:r>
          </a:p>
          <a:p>
            <a:pPr algn="ctr" fontAlgn="base">
              <a:spcBef>
                <a:spcPct val="0"/>
              </a:spcBef>
            </a:pPr>
            <a:r>
              <a:rPr lang="es-ES" sz="2400"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y </a:t>
            </a:r>
            <a:r>
              <a:rPr lang="es-ES" sz="24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practicar la ley </a:t>
            </a:r>
            <a:r>
              <a:rPr lang="es-ES" sz="2400"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del </a:t>
            </a:r>
            <a:r>
              <a:rPr lang="es-ES" sz="24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amor.</a:t>
            </a:r>
            <a:endParaRPr lang="es-PE" sz="36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endParaRPr>
          </a:p>
          <a:p>
            <a:pPr algn="ctr" fontAlgn="base">
              <a:spcBef>
                <a:spcPct val="0"/>
              </a:spcBef>
            </a:pPr>
            <a:r>
              <a:rPr lang="es-ES" sz="24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Derrama tu espíritu de </a:t>
            </a:r>
            <a:r>
              <a:rPr lang="es-ES" sz="2400"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                    vida y </a:t>
            </a:r>
            <a:r>
              <a:rPr lang="es-ES" sz="24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renueva nuestro </a:t>
            </a:r>
            <a:r>
              <a:rPr lang="es-ES" sz="2400"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                   empobrecido </a:t>
            </a:r>
            <a:r>
              <a:rPr lang="es-ES" sz="24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corazón:</a:t>
            </a:r>
            <a:endParaRPr lang="es-PE" sz="36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endParaRPr>
          </a:p>
          <a:p>
            <a:pPr algn="ctr" fontAlgn="base">
              <a:spcBef>
                <a:spcPct val="0"/>
              </a:spcBef>
            </a:pPr>
            <a:r>
              <a:rPr lang="es-ES" sz="24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que podamos comprender </a:t>
            </a:r>
            <a:r>
              <a:rPr lang="es-ES" sz="2400" dirty="0" smtClean="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                      tu </a:t>
            </a:r>
            <a:r>
              <a:rPr lang="es-ES" sz="24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ley,</a:t>
            </a:r>
            <a:r>
              <a:rPr lang="es-PE" sz="24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 </a:t>
            </a:r>
            <a:endParaRPr lang="es-PE" sz="3600" dirty="0">
              <a:solidFill>
                <a:srgbClr val="FFFFFF"/>
              </a:solidFill>
              <a:effectLst>
                <a:glow rad="889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endParaRPr>
          </a:p>
        </p:txBody>
      </p:sp>
      <p:sp>
        <p:nvSpPr>
          <p:cNvPr id="8" name="Rectángulo 7"/>
          <p:cNvSpPr/>
          <p:nvPr/>
        </p:nvSpPr>
        <p:spPr>
          <a:xfrm>
            <a:off x="540993" y="4387756"/>
            <a:ext cx="8206030" cy="1938992"/>
          </a:xfrm>
          <a:prstGeom prst="rect">
            <a:avLst/>
          </a:prstGeom>
        </p:spPr>
        <p:txBody>
          <a:bodyPr wrap="square">
            <a:spAutoFit/>
          </a:bodyPr>
          <a:lstStyle/>
          <a:p>
            <a:pPr algn="ctr" fontAlgn="base">
              <a:spcBef>
                <a:spcPct val="0"/>
              </a:spcBef>
            </a:pPr>
            <a:r>
              <a:rPr lang="es-PE" sz="2400" dirty="0" smtClean="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más </a:t>
            </a:r>
            <a:r>
              <a:rPr lang="es-PE" sz="2400"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allá de nuestra mezquina conveniencia;</a:t>
            </a:r>
          </a:p>
          <a:p>
            <a:pPr algn="ctr" fontAlgn="base">
              <a:spcBef>
                <a:spcPct val="0"/>
              </a:spcBef>
            </a:pPr>
            <a:r>
              <a:rPr lang="es-PE" sz="2400"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que podamos practicarla,</a:t>
            </a:r>
          </a:p>
          <a:p>
            <a:pPr algn="ctr" fontAlgn="base">
              <a:spcBef>
                <a:spcPct val="0"/>
              </a:spcBef>
            </a:pPr>
            <a:r>
              <a:rPr lang="es-PE" sz="2400"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más allá de nuestra distinción de personas;</a:t>
            </a:r>
          </a:p>
          <a:p>
            <a:pPr algn="ctr" fontAlgn="base">
              <a:spcBef>
                <a:spcPct val="0"/>
              </a:spcBef>
            </a:pPr>
            <a:r>
              <a:rPr lang="es-PE" sz="2400"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que encontremos en cada hermano</a:t>
            </a:r>
          </a:p>
          <a:p>
            <a:pPr algn="ctr" fontAlgn="base">
              <a:spcBef>
                <a:spcPct val="0"/>
              </a:spcBef>
            </a:pPr>
            <a:r>
              <a:rPr lang="es-PE" sz="2400"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tu imagen y tu gloria.</a:t>
            </a:r>
            <a:endParaRPr lang="es-PE" sz="3600" dirty="0">
              <a:solidFill>
                <a:srgbClr val="FFFFFF"/>
              </a:solidFill>
              <a:effectLst>
                <a:glow rad="762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endParaRPr>
          </a:p>
        </p:txBody>
      </p:sp>
    </p:spTree>
    <p:extLst>
      <p:ext uri="{BB962C8B-B14F-4D97-AF65-F5344CB8AC3E}">
        <p14:creationId xmlns:p14="http://schemas.microsoft.com/office/powerpoint/2010/main" val="15159609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par>
                          <p:cTn id="10" fill="hold">
                            <p:stCondLst>
                              <p:cond delay="151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1"/>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y un hijo de Dios y algún día podré ser como É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8" y="449339"/>
            <a:ext cx="8029297" cy="599500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34851" name="Text Box 3"/>
          <p:cNvSpPr txBox="1">
            <a:spLocks noChangeArrowheads="1"/>
          </p:cNvSpPr>
          <p:nvPr/>
        </p:nvSpPr>
        <p:spPr bwMode="auto">
          <a:xfrm>
            <a:off x="395536" y="2667000"/>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s-PE" dirty="0">
              <a:solidFill>
                <a:srgbClr val="000000"/>
              </a:solidFill>
              <a:cs typeface="Arial" pitchFamily="34" charset="0"/>
            </a:endParaRPr>
          </a:p>
        </p:txBody>
      </p:sp>
      <p:sp>
        <p:nvSpPr>
          <p:cNvPr id="3" name="Rectángulo 2"/>
          <p:cNvSpPr/>
          <p:nvPr/>
        </p:nvSpPr>
        <p:spPr>
          <a:xfrm>
            <a:off x="531229" y="669866"/>
            <a:ext cx="5270727" cy="1569660"/>
          </a:xfrm>
          <a:prstGeom prst="rect">
            <a:avLst/>
          </a:prstGeom>
        </p:spPr>
        <p:txBody>
          <a:bodyPr wrap="square">
            <a:spAutoFit/>
          </a:bodyPr>
          <a:lstStyle/>
          <a:p>
            <a:pPr algn="ctr" fontAlgn="base">
              <a:spcBef>
                <a:spcPct val="0"/>
              </a:spcBef>
            </a:pPr>
            <a:r>
              <a:rPr lang="es-ES" sz="2400" b="1" dirty="0">
                <a:solidFill>
                  <a:srgbClr val="C00000"/>
                </a:solidFill>
                <a:effectLst>
                  <a:glow rad="101600">
                    <a:srgbClr val="FFFFFF"/>
                  </a:glow>
                  <a:outerShdw blurRad="50800" dist="38100" dir="18900000" algn="bl" rotWithShape="0">
                    <a:srgbClr val="FFFFFF"/>
                  </a:outerShdw>
                </a:effectLst>
                <a:ea typeface="Times New Roman" panose="02020603050405020304" pitchFamily="18" charset="0"/>
                <a:cs typeface="Lucida Calligraphy" panose="03010101010101010101" pitchFamily="66" charset="0"/>
              </a:rPr>
              <a:t>Para poder amarte en ellos,               servirte en ellos,                                                  caminar contigo mientras caminamos a su lado.</a:t>
            </a:r>
            <a:endParaRPr lang="es-PE" sz="2400" b="1" dirty="0">
              <a:solidFill>
                <a:srgbClr val="C00000"/>
              </a:solidFill>
              <a:effectLst>
                <a:glow rad="101600">
                  <a:srgbClr val="FFFFFF"/>
                </a:glow>
                <a:outerShdw blurRad="50800" dist="38100" dir="18900000" algn="bl" rotWithShape="0">
                  <a:srgbClr val="FFFFFF"/>
                </a:outerShdw>
              </a:effectLst>
              <a:ea typeface="Times New Roman" panose="02020603050405020304" pitchFamily="18" charset="0"/>
              <a:cs typeface="Lucida Calligraphy" panose="03010101010101010101" pitchFamily="66" charset="0"/>
            </a:endParaRPr>
          </a:p>
        </p:txBody>
      </p:sp>
      <p:sp>
        <p:nvSpPr>
          <p:cNvPr id="9" name="Rectángulo 8"/>
          <p:cNvSpPr/>
          <p:nvPr/>
        </p:nvSpPr>
        <p:spPr>
          <a:xfrm>
            <a:off x="626034" y="3033713"/>
            <a:ext cx="3702127" cy="2686713"/>
          </a:xfrm>
          <a:prstGeom prst="rect">
            <a:avLst/>
          </a:prstGeom>
        </p:spPr>
        <p:txBody>
          <a:bodyPr wrap="square">
            <a:spAutoFit/>
          </a:bodyPr>
          <a:lstStyle/>
          <a:p>
            <a:pPr algn="ctr" fontAlgn="base">
              <a:spcBef>
                <a:spcPct val="0"/>
              </a:spcBef>
            </a:pPr>
            <a:r>
              <a:rPr lang="es-ES" sz="2400" b="1" dirty="0">
                <a:solidFill>
                  <a:srgbClr val="FF0000">
                    <a:lumMod val="50000"/>
                  </a:srgbClr>
                </a:solidFill>
                <a:effectLst>
                  <a:glow rad="101600">
                    <a:srgbClr val="FFFFFF"/>
                  </a:glow>
                </a:effectLst>
                <a:ea typeface="Times New Roman" panose="02020603050405020304" pitchFamily="18" charset="0"/>
                <a:cs typeface="Lucida Calligraphy" panose="03010101010101010101" pitchFamily="66" charset="0"/>
              </a:rPr>
              <a:t>Te lo pedimos por Jesucristo tu Hijo,</a:t>
            </a:r>
            <a:endParaRPr lang="es-PE" sz="2400" b="1" dirty="0">
              <a:solidFill>
                <a:srgbClr val="FF0000">
                  <a:lumMod val="50000"/>
                </a:srgbClr>
              </a:solidFill>
              <a:effectLst>
                <a:glow rad="101600">
                  <a:srgbClr val="FFFFFF"/>
                </a:glow>
              </a:effectLst>
              <a:ea typeface="Times New Roman" panose="02020603050405020304" pitchFamily="18" charset="0"/>
              <a:cs typeface="Lucida Calligraphy" panose="03010101010101010101" pitchFamily="66" charset="0"/>
            </a:endParaRPr>
          </a:p>
          <a:p>
            <a:pPr algn="ctr" fontAlgn="base">
              <a:spcBef>
                <a:spcPct val="0"/>
              </a:spcBef>
            </a:pPr>
            <a:r>
              <a:rPr lang="es-ES" sz="2400" b="1" dirty="0">
                <a:solidFill>
                  <a:srgbClr val="FF0000">
                    <a:lumMod val="50000"/>
                  </a:srgbClr>
                </a:solidFill>
                <a:effectLst>
                  <a:glow rad="101600">
                    <a:srgbClr val="FFFFFF"/>
                  </a:glow>
                </a:effectLst>
                <a:ea typeface="Times New Roman" panose="02020603050405020304" pitchFamily="18" charset="0"/>
                <a:cs typeface="Lucida Calligraphy" panose="03010101010101010101" pitchFamily="66" charset="0"/>
              </a:rPr>
              <a:t>en quien tenemos cumplido el amor</a:t>
            </a:r>
            <a:endParaRPr lang="es-PE" sz="2400" b="1" dirty="0">
              <a:solidFill>
                <a:srgbClr val="FF0000">
                  <a:lumMod val="50000"/>
                </a:srgbClr>
              </a:solidFill>
              <a:effectLst>
                <a:glow rad="101600">
                  <a:srgbClr val="FFFFFF"/>
                </a:glow>
              </a:effectLst>
              <a:ea typeface="Times New Roman" panose="02020603050405020304" pitchFamily="18" charset="0"/>
              <a:cs typeface="Lucida Calligraphy" panose="03010101010101010101" pitchFamily="66" charset="0"/>
            </a:endParaRPr>
          </a:p>
          <a:p>
            <a:pPr algn="ctr" fontAlgn="base">
              <a:spcBef>
                <a:spcPct val="0"/>
              </a:spcBef>
            </a:pPr>
            <a:r>
              <a:rPr lang="es-ES" sz="2400" b="1" dirty="0">
                <a:solidFill>
                  <a:srgbClr val="FF0000">
                    <a:lumMod val="50000"/>
                  </a:srgbClr>
                </a:solidFill>
                <a:effectLst>
                  <a:glow rad="101600">
                    <a:srgbClr val="FFFFFF"/>
                  </a:glow>
                </a:effectLst>
                <a:ea typeface="Times New Roman" panose="02020603050405020304" pitchFamily="18" charset="0"/>
                <a:cs typeface="Lucida Calligraphy" panose="03010101010101010101" pitchFamily="66" charset="0"/>
              </a:rPr>
              <a:t>y que vive y reina glorioso por los siglos.</a:t>
            </a:r>
            <a:endParaRPr lang="es-PE" sz="2400" b="1" dirty="0">
              <a:solidFill>
                <a:srgbClr val="FF0000">
                  <a:lumMod val="50000"/>
                </a:srgbClr>
              </a:solidFill>
              <a:effectLst>
                <a:glow rad="101600">
                  <a:srgbClr val="FFFFFF"/>
                </a:glow>
              </a:effectLst>
              <a:ea typeface="Times New Roman" panose="02020603050405020304" pitchFamily="18" charset="0"/>
              <a:cs typeface="Lucida Calligraphy" panose="03010101010101010101" pitchFamily="66" charset="0"/>
            </a:endParaRPr>
          </a:p>
          <a:p>
            <a:pPr algn="ctr" fontAlgn="base">
              <a:spcBef>
                <a:spcPct val="0"/>
              </a:spcBef>
            </a:pPr>
            <a:r>
              <a:rPr lang="es-ES" sz="2400" b="1" dirty="0">
                <a:solidFill>
                  <a:srgbClr val="FF0000">
                    <a:lumMod val="50000"/>
                  </a:srgbClr>
                </a:solidFill>
                <a:effectLst>
                  <a:glow rad="101600">
                    <a:srgbClr val="FFFFFF"/>
                  </a:glow>
                </a:effectLst>
                <a:ea typeface="Times New Roman" panose="02020603050405020304" pitchFamily="18" charset="0"/>
                <a:cs typeface="Lucida Calligraphy" panose="03010101010101010101" pitchFamily="66" charset="0"/>
              </a:rPr>
              <a:t>Amén.</a:t>
            </a:r>
            <a:r>
              <a:rPr lang="es-PE" sz="2400" b="1" dirty="0">
                <a:solidFill>
                  <a:srgbClr val="FF0000">
                    <a:lumMod val="50000"/>
                  </a:srgbClr>
                </a:solidFill>
                <a:effectLst>
                  <a:glow rad="101600">
                    <a:srgbClr val="FFFFFF"/>
                  </a:glow>
                </a:effectLst>
                <a:ea typeface="Times New Roman" panose="02020603050405020304" pitchFamily="18" charset="0"/>
                <a:cs typeface="Lucida Calligraphy" panose="03010101010101010101" pitchFamily="66" charset="0"/>
              </a:rPr>
              <a:t> </a:t>
            </a:r>
            <a:endParaRPr lang="es-PE" sz="3600" b="1" dirty="0">
              <a:solidFill>
                <a:srgbClr val="FF0000">
                  <a:lumMod val="50000"/>
                </a:srgbClr>
              </a:solidFill>
              <a:effectLst>
                <a:glow rad="101600">
                  <a:srgbClr val="FFFFFF"/>
                </a:glow>
              </a:effectLst>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5404929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par>
                          <p:cTn id="10" fill="hold">
                            <p:stCondLst>
                              <p:cond delay="87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1"/>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594" y="428983"/>
            <a:ext cx="8037931" cy="5947781"/>
          </a:xfrm>
          <a:prstGeom prst="rect">
            <a:avLst/>
          </a:prstGeom>
          <a:scene3d>
            <a:camera prst="orthographicFront"/>
            <a:lightRig rig="threePt" dir="t"/>
          </a:scene3d>
          <a:sp3d>
            <a:bevelT prst="convex"/>
          </a:sp3d>
        </p:spPr>
      </p:pic>
      <p:sp>
        <p:nvSpPr>
          <p:cNvPr id="10" name="AutoShape 2"/>
          <p:cNvSpPr>
            <a:spLocks noChangeArrowheads="1"/>
          </p:cNvSpPr>
          <p:nvPr/>
        </p:nvSpPr>
        <p:spPr bwMode="auto">
          <a:xfrm>
            <a:off x="513886" y="496563"/>
            <a:ext cx="2991107" cy="585781"/>
          </a:xfrm>
          <a:prstGeom prst="roundRect">
            <a:avLst>
              <a:gd name="adj" fmla="val 20321"/>
            </a:avLst>
          </a:prstGeom>
          <a:solidFill>
            <a:srgbClr val="93FF93"/>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1400" b="1" dirty="0">
                <a:solidFill>
                  <a:srgbClr val="C00000"/>
                </a:solidFill>
                <a:latin typeface="Times New Roman" pitchFamily="18" charset="0"/>
                <a:cs typeface="Times New Roman" pitchFamily="18" charset="0"/>
              </a:rPr>
              <a:t>LECTIO</a:t>
            </a:r>
          </a:p>
          <a:p>
            <a:pPr eaLnBrk="0" fontAlgn="base" hangingPunct="0">
              <a:spcBef>
                <a:spcPct val="0"/>
              </a:spcBef>
              <a:spcAft>
                <a:spcPct val="0"/>
              </a:spcAft>
            </a:pPr>
            <a:r>
              <a:rPr lang="es-PE" sz="1400" b="1" dirty="0">
                <a:solidFill>
                  <a:srgbClr val="000000"/>
                </a:solidFill>
                <a:latin typeface="Times New Roman" pitchFamily="18" charset="0"/>
                <a:cs typeface="Times New Roman" pitchFamily="18" charset="0"/>
              </a:rPr>
              <a:t>¿Qué dice el texto? Mateo 22, 34-40</a:t>
            </a:r>
            <a:endParaRPr lang="es-PE" sz="1400" dirty="0">
              <a:solidFill>
                <a:prstClr val="black"/>
              </a:solidFill>
              <a:cs typeface="Times New Roman" pitchFamily="18" charset="0"/>
            </a:endParaRPr>
          </a:p>
        </p:txBody>
      </p:sp>
      <p:sp>
        <p:nvSpPr>
          <p:cNvPr id="15" name="Rectángulo 14"/>
          <p:cNvSpPr/>
          <p:nvPr/>
        </p:nvSpPr>
        <p:spPr>
          <a:xfrm>
            <a:off x="513885" y="4009760"/>
            <a:ext cx="8122998" cy="2308324"/>
          </a:xfrm>
          <a:prstGeom prst="rect">
            <a:avLst/>
          </a:prstGeom>
        </p:spPr>
        <p:txBody>
          <a:bodyPr wrap="square">
            <a:spAutoFit/>
          </a:bodyPr>
          <a:lstStyle/>
          <a:p>
            <a:pPr algn="ctr" fontAlgn="base">
              <a:spcBef>
                <a:spcPct val="0"/>
              </a:spcBef>
            </a:pPr>
            <a:r>
              <a:rPr lang="es-PE" sz="2400" b="1" i="1" dirty="0" smtClean="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 </a:t>
            </a:r>
            <a:r>
              <a:rPr lang="es-PE" sz="2400" b="1" i="1" dirty="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Quien ama de verdad está libre de toda ley; quien ama de verdad no puede sino buscar el bien de quienes tiene junto a ellos y, por eso, no necesita ya de leyes que le vayan diciendo cómo actuar. Quien cumple lo determinado por la ley, si no sabe amar, va a ser “</a:t>
            </a:r>
            <a:r>
              <a:rPr lang="es-PE" sz="2400" b="1" i="1" dirty="0">
                <a:solidFill>
                  <a:srgbClr val="FFFF00"/>
                </a:solidFill>
                <a:effectLst>
                  <a:glow rad="635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persona a medias</a:t>
            </a:r>
            <a:r>
              <a:rPr lang="es-PE" sz="2400" b="1" i="1" dirty="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cs typeface="Lucida Calligraphy" panose="03010101010101010101" pitchFamily="66" charset="0"/>
              </a:rPr>
              <a:t>”. Escuchemos.</a:t>
            </a:r>
            <a:endParaRPr lang="es-PE" sz="3600" b="1" i="1" dirty="0">
              <a:solidFill>
                <a:srgbClr val="FFFFFF"/>
              </a:solidFill>
              <a:effectLst>
                <a:glow rad="63500">
                  <a:srgbClr val="000000">
                    <a:satMod val="175000"/>
                    <a:alpha val="40000"/>
                  </a:srgbClr>
                </a:glow>
                <a:outerShdw blurRad="50800" dist="38100" algn="l" rotWithShape="0">
                  <a:prstClr val="black"/>
                </a:outerShdw>
              </a:effectLst>
              <a:ea typeface="Times New Roman" panose="02020603050405020304" pitchFamily="18" charset="0"/>
              <a:cs typeface="Times New Roman" pitchFamily="18" charset="0"/>
            </a:endParaRPr>
          </a:p>
        </p:txBody>
      </p:sp>
      <p:sp>
        <p:nvSpPr>
          <p:cNvPr id="3" name="Rectángulo 2"/>
          <p:cNvSpPr/>
          <p:nvPr/>
        </p:nvSpPr>
        <p:spPr>
          <a:xfrm>
            <a:off x="557430" y="3362114"/>
            <a:ext cx="1729961" cy="523220"/>
          </a:xfrm>
          <a:prstGeom prst="rect">
            <a:avLst/>
          </a:prstGeom>
        </p:spPr>
        <p:txBody>
          <a:bodyPr wrap="none">
            <a:spAutoFit/>
          </a:bodyPr>
          <a:lstStyle/>
          <a:p>
            <a:r>
              <a:rPr lang="es-PE" sz="2800" b="1" u="sng" dirty="0">
                <a:solidFill>
                  <a:srgbClr val="FFFF00"/>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Times New Roman" panose="02020603050405020304" pitchFamily="18" charset="0"/>
                <a:cs typeface="Lucida Calligraphy" panose="03010101010101010101" pitchFamily="66" charset="0"/>
              </a:rPr>
              <a:t>Motivación</a:t>
            </a:r>
            <a:r>
              <a:rPr lang="es-PE" sz="2800" b="1" dirty="0">
                <a:solidFill>
                  <a:srgbClr val="FFFFFF"/>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Times New Roman" panose="02020603050405020304" pitchFamily="18" charset="0"/>
                <a:cs typeface="Lucida Calligraphy" panose="03010101010101010101" pitchFamily="66" charset="0"/>
              </a:rPr>
              <a:t>:</a:t>
            </a:r>
            <a:endParaRPr lang="en-US" sz="2800" dirty="0"/>
          </a:p>
        </p:txBody>
      </p:sp>
    </p:spTree>
    <p:extLst>
      <p:ext uri="{BB962C8B-B14F-4D97-AF65-F5344CB8AC3E}">
        <p14:creationId xmlns:p14="http://schemas.microsoft.com/office/powerpoint/2010/main" val="3576445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1"/>
                                          </p:val>
                                        </p:tav>
                                        <p:tav tm="100000">
                                          <p:val>
                                            <p:strVal val="#ppt_x"/>
                                          </p:val>
                                        </p:tav>
                                      </p:tavLst>
                                    </p:anim>
                                    <p:anim calcmode="lin" valueType="num">
                                      <p:cBhvr>
                                        <p:cTn id="9"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3880" y="454587"/>
            <a:ext cx="7996646" cy="5954921"/>
          </a:xfrm>
          <a:prstGeom prst="rect">
            <a:avLst/>
          </a:prstGeom>
        </p:spPr>
      </p:pic>
      <p:sp>
        <p:nvSpPr>
          <p:cNvPr id="30725" name="Rectangle 5"/>
          <p:cNvSpPr>
            <a:spLocks noChangeArrowheads="1"/>
          </p:cNvSpPr>
          <p:nvPr/>
        </p:nvSpPr>
        <p:spPr bwMode="auto">
          <a:xfrm>
            <a:off x="563880" y="4347405"/>
            <a:ext cx="7772998" cy="1815882"/>
          </a:xfrm>
          <a:prstGeom prst="rect">
            <a:avLst/>
          </a:prstGeom>
          <a:noFill/>
          <a:ln>
            <a:noFill/>
          </a:ln>
          <a:effectLst/>
          <a:extLst/>
        </p:spPr>
        <p:txBody>
          <a:bodyPr wrap="square">
            <a:spAutoFit/>
          </a:bodyPr>
          <a:lstStyle/>
          <a:p>
            <a:pPr algn="ctr" fontAlgn="base">
              <a:spcAft>
                <a:spcPct val="0"/>
              </a:spcAft>
            </a:pPr>
            <a:r>
              <a:rPr lang="es-ES" sz="2400" b="1" dirty="0" smtClean="0">
                <a:solidFill>
                  <a:srgbClr val="FFFF00"/>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En </a:t>
            </a:r>
            <a:r>
              <a:rPr lang="es-ES" sz="2400" b="1" dirty="0">
                <a:solidFill>
                  <a:srgbClr val="FFFF00"/>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aquel tiempo,</a:t>
            </a:r>
            <a:r>
              <a:rPr lang="es-ES" sz="4000" b="1" dirty="0">
                <a:solidFill>
                  <a:srgbClr val="FFFF00"/>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 </a:t>
            </a:r>
            <a:r>
              <a:rPr lang="es-ES" sz="2400" b="1" dirty="0">
                <a:solidFill>
                  <a:srgbClr val="FFFF00"/>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los fariseos, al oír que Jesús había hecho callar a los saduceos,  formaron grupo, y uno de ellos, que era experto en la Ley, </a:t>
            </a:r>
            <a:r>
              <a:rPr lang="es-ES" sz="2400" b="1" dirty="0" smtClean="0">
                <a:solidFill>
                  <a:srgbClr val="FFFF00"/>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                            le </a:t>
            </a:r>
            <a:r>
              <a:rPr lang="es-ES" sz="2400" b="1" dirty="0">
                <a:solidFill>
                  <a:srgbClr val="FFFF00"/>
                </a:solidFill>
                <a:effectLst>
                  <a:glow rad="63500">
                    <a:srgbClr val="000000">
                      <a:satMod val="175000"/>
                      <a:alpha val="40000"/>
                    </a:srgbClr>
                  </a:glow>
                  <a:outerShdw blurRad="50800" dist="38100" algn="l" rotWithShape="0">
                    <a:prstClr val="black"/>
                  </a:outerShdw>
                </a:effectLst>
                <a:ea typeface="Arial Unicode MS" pitchFamily="34" charset="-128"/>
                <a:cs typeface="Arial Unicode MS" pitchFamily="34" charset="-128"/>
              </a:rPr>
              <a:t>preguntó para ponerlo a prueba:</a:t>
            </a:r>
          </a:p>
        </p:txBody>
      </p:sp>
      <p:sp>
        <p:nvSpPr>
          <p:cNvPr id="7" name="Rectángulo 6"/>
          <p:cNvSpPr/>
          <p:nvPr/>
        </p:nvSpPr>
        <p:spPr>
          <a:xfrm>
            <a:off x="563880" y="375995"/>
            <a:ext cx="2621230" cy="769441"/>
          </a:xfrm>
          <a:prstGeom prst="rect">
            <a:avLst/>
          </a:prstGeom>
        </p:spPr>
        <p:txBody>
          <a:bodyPr wrap="none">
            <a:spAutoFit/>
          </a:bodyPr>
          <a:lstStyle/>
          <a:p>
            <a:r>
              <a:rPr lang="es-ES" sz="2800" b="1" dirty="0">
                <a:solidFill>
                  <a:srgbClr val="FFFF00"/>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Arial Unicode MS" pitchFamily="34" charset="-128"/>
                <a:cs typeface="Arial Unicode MS" pitchFamily="34" charset="-128"/>
              </a:rPr>
              <a:t>   </a:t>
            </a:r>
            <a:r>
              <a:rPr lang="es-ES" sz="2800" b="1" dirty="0" smtClean="0">
                <a:solidFill>
                  <a:srgbClr val="FFFF00"/>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Arial Unicode MS" pitchFamily="34" charset="-128"/>
                <a:cs typeface="Arial Unicode MS" pitchFamily="34" charset="-128"/>
              </a:rPr>
              <a:t>Mateo </a:t>
            </a:r>
            <a:r>
              <a:rPr lang="es-ES" sz="2800" b="1" dirty="0">
                <a:solidFill>
                  <a:srgbClr val="FFFF00"/>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Arial Unicode MS" pitchFamily="34" charset="-128"/>
                <a:cs typeface="Arial Unicode MS" pitchFamily="34" charset="-128"/>
              </a:rPr>
              <a:t>22, 34-40</a:t>
            </a:r>
            <a:r>
              <a:rPr lang="es-ES" sz="4400" b="1" dirty="0">
                <a:solidFill>
                  <a:srgbClr val="FFFF00"/>
                </a:solidFill>
                <a:effectLst>
                  <a:glow rad="63500">
                    <a:srgbClr val="000000">
                      <a:satMod val="175000"/>
                      <a:alpha val="40000"/>
                    </a:srgbClr>
                  </a:glow>
                  <a:outerShdw blurRad="50800" dist="38100" algn="l" rotWithShape="0">
                    <a:prstClr val="black"/>
                  </a:outerShdw>
                </a:effectLst>
                <a:latin typeface="Century725 Cn BT" panose="02040506070705020204" pitchFamily="18" charset="0"/>
                <a:ea typeface="Arial Unicode MS" pitchFamily="34" charset="-128"/>
                <a:cs typeface="Arial Unicode MS" pitchFamily="34" charset="-128"/>
              </a:rPr>
              <a:t> </a:t>
            </a:r>
            <a:endParaRPr lang="en-US" sz="2800" dirty="0"/>
          </a:p>
        </p:txBody>
      </p:sp>
    </p:spTree>
    <p:extLst>
      <p:ext uri="{BB962C8B-B14F-4D97-AF65-F5344CB8AC3E}">
        <p14:creationId xmlns:p14="http://schemas.microsoft.com/office/powerpoint/2010/main" val="33510659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25"/>
                                        </p:tgtEl>
                                        <p:attrNameLst>
                                          <p:attrName>style.visibility</p:attrName>
                                        </p:attrNameLst>
                                      </p:cBhvr>
                                      <p:to>
                                        <p:strVal val="visible"/>
                                      </p:to>
                                    </p:set>
                                    <p:anim calcmode="lin" valueType="num">
                                      <p:cBhvr>
                                        <p:cTn id="7" dur="1000" fill="hold"/>
                                        <p:tgtEl>
                                          <p:spTgt spid="3072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30725"/>
                                        </p:tgtEl>
                                        <p:attrNameLst>
                                          <p:attrName>ppt_y</p:attrName>
                                        </p:attrNameLst>
                                      </p:cBhvr>
                                      <p:tavLst>
                                        <p:tav tm="0">
                                          <p:val>
                                            <p:strVal val="#ppt_y"/>
                                          </p:val>
                                        </p:tav>
                                        <p:tav tm="100000">
                                          <p:val>
                                            <p:strVal val="#ppt_y"/>
                                          </p:val>
                                        </p:tav>
                                      </p:tavLst>
                                    </p:anim>
                                    <p:anim calcmode="lin" valueType="num">
                                      <p:cBhvr>
                                        <p:cTn id="9" dur="1000" fill="hold"/>
                                        <p:tgtEl>
                                          <p:spTgt spid="3072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307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078" y="418011"/>
            <a:ext cx="8055251" cy="5965372"/>
          </a:xfrm>
          <a:prstGeom prst="rect">
            <a:avLst/>
          </a:prstGeom>
        </p:spPr>
      </p:pic>
      <p:sp>
        <p:nvSpPr>
          <p:cNvPr id="288770" name="Rectangle 2"/>
          <p:cNvSpPr>
            <a:spLocks noChangeArrowheads="1"/>
          </p:cNvSpPr>
          <p:nvPr/>
        </p:nvSpPr>
        <p:spPr bwMode="auto">
          <a:xfrm>
            <a:off x="4756597" y="1172512"/>
            <a:ext cx="3229163" cy="2554545"/>
          </a:xfrm>
          <a:prstGeom prst="rect">
            <a:avLst/>
          </a:prstGeom>
          <a:noFill/>
          <a:ln>
            <a:noFill/>
          </a:ln>
          <a:effectLst>
            <a:softEdge rad="317500"/>
          </a:effectLst>
          <a:extLst/>
        </p:spPr>
        <p:txBody>
          <a:bodyPr wrap="square">
            <a:spAutoFit/>
          </a:bodyPr>
          <a:lstStyle/>
          <a:p>
            <a:pPr algn="ctr" fontAlgn="base">
              <a:spcBef>
                <a:spcPct val="50000"/>
              </a:spcBef>
              <a:spcAft>
                <a:spcPct val="0"/>
              </a:spcAft>
            </a:pPr>
            <a:r>
              <a:rPr lang="es-ES" sz="3200" b="1" dirty="0">
                <a:solidFill>
                  <a:srgbClr val="FFFF00"/>
                </a:solidFill>
                <a:effectLst>
                  <a:outerShdw blurRad="38100" dist="38100" dir="2700000" algn="tl">
                    <a:srgbClr val="000000"/>
                  </a:outerShdw>
                </a:effectLst>
                <a:ea typeface="Arial Unicode MS"/>
                <a:cs typeface="Arial Unicode MS" pitchFamily="34" charset="-128"/>
              </a:rPr>
              <a:t> </a:t>
            </a:r>
            <a:r>
              <a:rPr lang="es-ES" sz="3200" b="1" dirty="0" smtClean="0">
                <a:solidFill>
                  <a:srgbClr val="FFFF00"/>
                </a:solidFill>
                <a:effectLst>
                  <a:outerShdw blurRad="38100" dist="38100" dir="2700000" algn="tl">
                    <a:srgbClr val="000000"/>
                  </a:outerShdw>
                </a:effectLst>
                <a:ea typeface="Arial Unicode MS"/>
                <a:cs typeface="Arial Unicode MS" pitchFamily="34" charset="-128"/>
              </a:rPr>
              <a:t>- Maestro</a:t>
            </a:r>
            <a:r>
              <a:rPr lang="es-ES" sz="3200" b="1" dirty="0">
                <a:solidFill>
                  <a:srgbClr val="FFFF00"/>
                </a:solidFill>
                <a:effectLst>
                  <a:outerShdw blurRad="38100" dist="38100" dir="2700000" algn="tl">
                    <a:srgbClr val="000000"/>
                  </a:outerShdw>
                </a:effectLst>
                <a:ea typeface="Arial Unicode MS"/>
                <a:cs typeface="Arial Unicode MS" pitchFamily="34" charset="-128"/>
              </a:rPr>
              <a:t>, </a:t>
            </a:r>
            <a:r>
              <a:rPr lang="es-ES" sz="3200" b="1" dirty="0" smtClean="0">
                <a:solidFill>
                  <a:srgbClr val="FFFF00"/>
                </a:solidFill>
                <a:effectLst>
                  <a:outerShdw blurRad="38100" dist="38100" dir="2700000" algn="tl">
                    <a:srgbClr val="000000"/>
                  </a:outerShdw>
                </a:effectLst>
                <a:ea typeface="Arial Unicode MS"/>
                <a:cs typeface="Arial Unicode MS" pitchFamily="34" charset="-128"/>
              </a:rPr>
              <a:t>  ¿</a:t>
            </a:r>
            <a:r>
              <a:rPr lang="es-ES" sz="3200" b="1" dirty="0">
                <a:solidFill>
                  <a:srgbClr val="FFFF00"/>
                </a:solidFill>
                <a:effectLst>
                  <a:outerShdw blurRad="38100" dist="38100" dir="2700000" algn="tl">
                    <a:srgbClr val="000000"/>
                  </a:outerShdw>
                </a:effectLst>
                <a:ea typeface="Arial Unicode MS"/>
                <a:cs typeface="Arial Unicode MS" pitchFamily="34" charset="-128"/>
              </a:rPr>
              <a:t>cuál es el mandamiento principal </a:t>
            </a:r>
            <a:r>
              <a:rPr lang="es-ES" sz="3200" b="1" dirty="0" smtClean="0">
                <a:solidFill>
                  <a:srgbClr val="FFFF00"/>
                </a:solidFill>
                <a:effectLst>
                  <a:outerShdw blurRad="38100" dist="38100" dir="2700000" algn="tl">
                    <a:srgbClr val="000000"/>
                  </a:outerShdw>
                </a:effectLst>
                <a:ea typeface="Arial Unicode MS"/>
                <a:cs typeface="Arial Unicode MS" pitchFamily="34" charset="-128"/>
              </a:rPr>
              <a:t>de          la </a:t>
            </a:r>
            <a:r>
              <a:rPr lang="es-ES" sz="3200" b="1" dirty="0">
                <a:solidFill>
                  <a:srgbClr val="FFFF00"/>
                </a:solidFill>
                <a:effectLst>
                  <a:outerShdw blurRad="38100" dist="38100" dir="2700000" algn="tl">
                    <a:srgbClr val="000000"/>
                  </a:outerShdw>
                </a:effectLst>
                <a:ea typeface="Arial Unicode MS"/>
                <a:cs typeface="Arial Unicode MS" pitchFamily="34" charset="-128"/>
              </a:rPr>
              <a:t>Ley?</a:t>
            </a:r>
          </a:p>
        </p:txBody>
      </p:sp>
    </p:spTree>
    <p:extLst>
      <p:ext uri="{BB962C8B-B14F-4D97-AF65-F5344CB8AC3E}">
        <p14:creationId xmlns:p14="http://schemas.microsoft.com/office/powerpoint/2010/main" val="766826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8770"/>
                                        </p:tgtEl>
                                        <p:attrNameLst>
                                          <p:attrName>style.visibility</p:attrName>
                                        </p:attrNameLst>
                                      </p:cBhvr>
                                      <p:to>
                                        <p:strVal val="visible"/>
                                      </p:to>
                                    </p:set>
                                    <p:anim calcmode="lin" valueType="num">
                                      <p:cBhvr>
                                        <p:cTn id="7" dur="1000" fill="hold"/>
                                        <p:tgtEl>
                                          <p:spTgt spid="288770"/>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88770"/>
                                        </p:tgtEl>
                                        <p:attrNameLst>
                                          <p:attrName>ppt_y</p:attrName>
                                        </p:attrNameLst>
                                      </p:cBhvr>
                                      <p:tavLst>
                                        <p:tav tm="0">
                                          <p:val>
                                            <p:strVal val="#ppt_y"/>
                                          </p:val>
                                        </p:tav>
                                        <p:tav tm="100000">
                                          <p:val>
                                            <p:strVal val="#ppt_y"/>
                                          </p:val>
                                        </p:tav>
                                      </p:tavLst>
                                    </p:anim>
                                    <p:anim calcmode="lin" valueType="num">
                                      <p:cBhvr>
                                        <p:cTn id="9" dur="1000" fill="hold"/>
                                        <p:tgtEl>
                                          <p:spTgt spid="288770"/>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887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8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Lst>
  </p:timing>
</p:sld>
</file>

<file path=ppt/theme/theme1.xml><?xml version="1.0" encoding="utf-8"?>
<a:theme xmlns:a="http://schemas.openxmlformats.org/drawingml/2006/main" name="plain rectangle">
  <a:themeElements>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plain rectan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in rectang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rectang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rectang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rectang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rectang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rectang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rectang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rectang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rectang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rectang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rectang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rectang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rectang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rectang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rectang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TotalTime>
  <Words>1291</Words>
  <Application>Microsoft Office PowerPoint</Application>
  <PresentationFormat>Presentación en pantalla (4:3)</PresentationFormat>
  <Paragraphs>139</Paragraphs>
  <Slides>34</Slides>
  <Notes>1</Notes>
  <HiddenSlides>0</HiddenSlides>
  <MMClips>1</MMClips>
  <ScaleCrop>false</ScaleCrop>
  <HeadingPairs>
    <vt:vector size="6" baseType="variant">
      <vt:variant>
        <vt:lpstr>Fuentes usadas</vt:lpstr>
      </vt:variant>
      <vt:variant>
        <vt:i4>27</vt:i4>
      </vt:variant>
      <vt:variant>
        <vt:lpstr>Tema</vt:lpstr>
      </vt:variant>
      <vt:variant>
        <vt:i4>1</vt:i4>
      </vt:variant>
      <vt:variant>
        <vt:lpstr>Títulos de diapositiva</vt:lpstr>
      </vt:variant>
      <vt:variant>
        <vt:i4>34</vt:i4>
      </vt:variant>
    </vt:vector>
  </HeadingPairs>
  <TitlesOfParts>
    <vt:vector size="62" baseType="lpstr">
      <vt:lpstr>Agency FB</vt:lpstr>
      <vt:lpstr>Aharoni</vt:lpstr>
      <vt:lpstr>AR BLANCA</vt:lpstr>
      <vt:lpstr>AR DELANEY</vt:lpstr>
      <vt:lpstr>Arial</vt:lpstr>
      <vt:lpstr>Arial Black</vt:lpstr>
      <vt:lpstr>Arial Narrow</vt:lpstr>
      <vt:lpstr>Arial Rounded MT Bold</vt:lpstr>
      <vt:lpstr>Arial Unicode MS</vt:lpstr>
      <vt:lpstr>Britannic Bold</vt:lpstr>
      <vt:lpstr>Calibri</vt:lpstr>
      <vt:lpstr>Candara</vt:lpstr>
      <vt:lpstr>Century725 Cn BT</vt:lpstr>
      <vt:lpstr>Comic Sans MS</vt:lpstr>
      <vt:lpstr>Courier New</vt:lpstr>
      <vt:lpstr>Franklin Gothic Demi</vt:lpstr>
      <vt:lpstr>Goudy Stout</vt:lpstr>
      <vt:lpstr>Humnst777 Blk BT</vt:lpstr>
      <vt:lpstr>Impact</vt:lpstr>
      <vt:lpstr>Kristen ITC</vt:lpstr>
      <vt:lpstr>Lucida Calligraphy</vt:lpstr>
      <vt:lpstr>Poor Richard</vt:lpstr>
      <vt:lpstr>Square721 Cn BT</vt:lpstr>
      <vt:lpstr>Stencil Std</vt:lpstr>
      <vt:lpstr>Times New Roman</vt:lpstr>
      <vt:lpstr>Verdana</vt:lpstr>
      <vt:lpstr>Wingdings</vt:lpstr>
      <vt:lpstr>plain rectangle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113</cp:revision>
  <dcterms:created xsi:type="dcterms:W3CDTF">2017-10-23T15:53:12Z</dcterms:created>
  <dcterms:modified xsi:type="dcterms:W3CDTF">2020-10-19T16:40:04Z</dcterms:modified>
</cp:coreProperties>
</file>