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81" r:id="rId23"/>
    <p:sldId id="286" r:id="rId24"/>
    <p:sldId id="284" r:id="rId25"/>
    <p:sldId id="285" r:id="rId26"/>
    <p:sldId id="276" r:id="rId27"/>
    <p:sldId id="277" r:id="rId28"/>
    <p:sldId id="278" r:id="rId29"/>
    <p:sldId id="287" r:id="rId30"/>
    <p:sldId id="288" r:id="rId3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2DDF9A-3284-42A5-BD5A-C4F7F46C5447}"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5CB91C90-691E-4E35-87F3-35B51BC3CB14}">
      <dgm:prSet/>
      <dgm:spPr/>
      <dgm:t>
        <a:bodyPr/>
        <a:lstStyle/>
        <a:p>
          <a:pPr algn="ctr" rtl="0"/>
          <a:r>
            <a:rPr lang="es-PE" dirty="0">
              <a:solidFill>
                <a:schemeClr val="accent1">
                  <a:lumMod val="50000"/>
                </a:schemeClr>
              </a:solidFill>
              <a:latin typeface="Baskerville Old Face" panose="02020602080505020303" pitchFamily="18" charset="0"/>
            </a:rPr>
            <a:t>El sufrimiento del hombre</a:t>
          </a:r>
        </a:p>
      </dgm:t>
    </dgm:pt>
    <dgm:pt modelId="{257B4C34-8BCA-41F4-ADB2-5DC84F2ED092}" type="parTrans" cxnId="{B86A4802-3773-4A57-829E-DD759E0C6ED6}">
      <dgm:prSet/>
      <dgm:spPr/>
      <dgm:t>
        <a:bodyPr/>
        <a:lstStyle/>
        <a:p>
          <a:endParaRPr lang="es-ES"/>
        </a:p>
      </dgm:t>
    </dgm:pt>
    <dgm:pt modelId="{12504833-0D5D-493C-86DE-2603BA9C3107}" type="sibTrans" cxnId="{B86A4802-3773-4A57-829E-DD759E0C6ED6}">
      <dgm:prSet/>
      <dgm:spPr/>
      <dgm:t>
        <a:bodyPr/>
        <a:lstStyle/>
        <a:p>
          <a:endParaRPr lang="es-ES"/>
        </a:p>
      </dgm:t>
    </dgm:pt>
    <dgm:pt modelId="{8531FECF-0B53-4A87-8775-0946D5D47E72}" type="pres">
      <dgm:prSet presAssocID="{372DDF9A-3284-42A5-BD5A-C4F7F46C5447}" presName="linear" presStyleCnt="0">
        <dgm:presLayoutVars>
          <dgm:animLvl val="lvl"/>
          <dgm:resizeHandles val="exact"/>
        </dgm:presLayoutVars>
      </dgm:prSet>
      <dgm:spPr/>
    </dgm:pt>
    <dgm:pt modelId="{075233C0-16D3-4C13-BE7C-ACB5E2CCE359}" type="pres">
      <dgm:prSet presAssocID="{5CB91C90-691E-4E35-87F3-35B51BC3CB14}" presName="parentText" presStyleLbl="node1" presStyleIdx="0" presStyleCnt="1">
        <dgm:presLayoutVars>
          <dgm:chMax val="0"/>
          <dgm:bulletEnabled val="1"/>
        </dgm:presLayoutVars>
      </dgm:prSet>
      <dgm:spPr/>
    </dgm:pt>
  </dgm:ptLst>
  <dgm:cxnLst>
    <dgm:cxn modelId="{B86A4802-3773-4A57-829E-DD759E0C6ED6}" srcId="{372DDF9A-3284-42A5-BD5A-C4F7F46C5447}" destId="{5CB91C90-691E-4E35-87F3-35B51BC3CB14}" srcOrd="0" destOrd="0" parTransId="{257B4C34-8BCA-41F4-ADB2-5DC84F2ED092}" sibTransId="{12504833-0D5D-493C-86DE-2603BA9C3107}"/>
    <dgm:cxn modelId="{B4EE928D-0CCE-4881-B53D-1BDD1A5FBA51}" type="presOf" srcId="{372DDF9A-3284-42A5-BD5A-C4F7F46C5447}" destId="{8531FECF-0B53-4A87-8775-0946D5D47E72}" srcOrd="0" destOrd="0" presId="urn:microsoft.com/office/officeart/2005/8/layout/vList2"/>
    <dgm:cxn modelId="{D9B347D5-BA40-4348-BA35-7BA70B070A26}" type="presOf" srcId="{5CB91C90-691E-4E35-87F3-35B51BC3CB14}" destId="{075233C0-16D3-4C13-BE7C-ACB5E2CCE359}" srcOrd="0" destOrd="0" presId="urn:microsoft.com/office/officeart/2005/8/layout/vList2"/>
    <dgm:cxn modelId="{29E0B491-798F-4EC5-A76E-F5427252E309}" type="presParOf" srcId="{8531FECF-0B53-4A87-8775-0946D5D47E72}" destId="{075233C0-16D3-4C13-BE7C-ACB5E2CCE35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70DC8CB-88B7-435D-9BBE-C55694D5E239}"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es-ES"/>
        </a:p>
      </dgm:t>
    </dgm:pt>
    <dgm:pt modelId="{607864C2-4FC0-42A0-9B16-9EFD1D668B4D}">
      <dgm:prSet custT="1"/>
      <dgm:spPr/>
      <dgm:t>
        <a:bodyPr/>
        <a:lstStyle/>
        <a:p>
          <a:pPr rtl="0"/>
          <a:r>
            <a:rPr lang="es-PE" sz="2000" dirty="0">
              <a:solidFill>
                <a:schemeClr val="accent1">
                  <a:lumMod val="50000"/>
                </a:schemeClr>
              </a:solidFill>
              <a:latin typeface="Baskerville Old Face" panose="02020602080505020303" pitchFamily="18" charset="0"/>
            </a:rPr>
            <a:t>Tercer canto (</a:t>
          </a:r>
          <a:r>
            <a:rPr lang="es-PE" sz="2000" dirty="0" err="1">
              <a:solidFill>
                <a:schemeClr val="accent1">
                  <a:lumMod val="50000"/>
                </a:schemeClr>
              </a:solidFill>
              <a:latin typeface="Baskerville Old Face" panose="02020602080505020303" pitchFamily="18" charset="0"/>
            </a:rPr>
            <a:t>Is</a:t>
          </a:r>
          <a:r>
            <a:rPr lang="es-PE" sz="2000" dirty="0">
              <a:solidFill>
                <a:schemeClr val="accent1">
                  <a:lumMod val="50000"/>
                </a:schemeClr>
              </a:solidFill>
              <a:latin typeface="Baskerville Old Face" panose="02020602080505020303" pitchFamily="18" charset="0"/>
            </a:rPr>
            <a:t> 50,4-9), el Siervo enviado de Dios, oído de discípulo. Su misión: costosa e ingrata. Los oyentes se rebelan contra él, le insultan y golpean. Imperturbable, el Señor le sostiene, confía en que no quedará defraudado. </a:t>
          </a:r>
          <a:r>
            <a:rPr lang="es-PE" sz="2000" b="1" dirty="0">
              <a:solidFill>
                <a:schemeClr val="accent1">
                  <a:lumMod val="50000"/>
                </a:schemeClr>
              </a:solidFill>
              <a:latin typeface="Baskerville Old Face" panose="02020602080505020303" pitchFamily="18" charset="0"/>
            </a:rPr>
            <a:t>Los sufrimientos son parte de la misión</a:t>
          </a:r>
          <a:r>
            <a:rPr lang="es-PE" sz="2000" dirty="0">
              <a:solidFill>
                <a:schemeClr val="accent1">
                  <a:lumMod val="50000"/>
                </a:schemeClr>
              </a:solidFill>
              <a:latin typeface="Baskerville Old Face" panose="02020602080505020303" pitchFamily="18" charset="0"/>
            </a:rPr>
            <a:t>. </a:t>
          </a:r>
        </a:p>
      </dgm:t>
    </dgm:pt>
    <dgm:pt modelId="{03815000-CE45-4EEA-9858-5C75C44F4C31}" type="parTrans" cxnId="{1EE67E64-61D5-456C-8285-105114A243A0}">
      <dgm:prSet/>
      <dgm:spPr/>
      <dgm:t>
        <a:bodyPr/>
        <a:lstStyle/>
        <a:p>
          <a:endParaRPr lang="es-ES"/>
        </a:p>
      </dgm:t>
    </dgm:pt>
    <dgm:pt modelId="{2403C7B7-DCDC-4987-BCD5-762CE0FB02B0}" type="sibTrans" cxnId="{1EE67E64-61D5-456C-8285-105114A243A0}">
      <dgm:prSet/>
      <dgm:spPr/>
      <dgm:t>
        <a:bodyPr/>
        <a:lstStyle/>
        <a:p>
          <a:endParaRPr lang="es-ES"/>
        </a:p>
      </dgm:t>
    </dgm:pt>
    <dgm:pt modelId="{322B6C90-4DEC-45DD-A8C9-1BF381F01E2A}">
      <dgm:prSet custT="1"/>
      <dgm:spPr/>
      <dgm:t>
        <a:bodyPr/>
        <a:lstStyle/>
        <a:p>
          <a:pPr rtl="0"/>
          <a:r>
            <a:rPr lang="es-PE" sz="2000" dirty="0">
              <a:solidFill>
                <a:schemeClr val="accent1">
                  <a:lumMod val="50000"/>
                </a:schemeClr>
              </a:solidFill>
              <a:latin typeface="Baskerville Old Face" panose="02020602080505020303" pitchFamily="18" charset="0"/>
            </a:rPr>
            <a:t>Cuarto canto (</a:t>
          </a:r>
          <a:r>
            <a:rPr lang="es-PE" sz="2000" dirty="0" err="1">
              <a:solidFill>
                <a:schemeClr val="accent1">
                  <a:lumMod val="50000"/>
                </a:schemeClr>
              </a:solidFill>
              <a:latin typeface="Baskerville Old Face" panose="02020602080505020303" pitchFamily="18" charset="0"/>
            </a:rPr>
            <a:t>Is</a:t>
          </a:r>
          <a:r>
            <a:rPr lang="es-PE" sz="2000" dirty="0">
              <a:solidFill>
                <a:schemeClr val="accent1">
                  <a:lumMod val="50000"/>
                </a:schemeClr>
              </a:solidFill>
              <a:latin typeface="Baskerville Old Face" panose="02020602080505020303" pitchFamily="18" charset="0"/>
            </a:rPr>
            <a:t> 52,13- 53,12), reconciliación del pueblo con Dios mediante el sufrimiento del Siervo, inocente que expía por los pecados del pueblo. Siervo: considerado como réprobo, humillado y abandonado por Dios. No sufría por sus pecados sino por los ajenos, de todo el pueblo. El castigo que el pueblo “merecía” recayó sobre él. Sus heridas fueron portadoras de salud para los demás. Con el tiempo se impondrá la verdad y el pobre ajusticiado se convertirá en luz y esperanza para todos. Justificará a muchos, porque cargó con el pecado del pueblo e intercedió por los pecadores. </a:t>
          </a:r>
          <a:r>
            <a:rPr lang="es-PE" sz="2000" b="1" dirty="0">
              <a:solidFill>
                <a:schemeClr val="accent1">
                  <a:lumMod val="50000"/>
                </a:schemeClr>
              </a:solidFill>
              <a:latin typeface="Baskerville Old Face" panose="02020602080505020303" pitchFamily="18" charset="0"/>
            </a:rPr>
            <a:t>Es la cumbre de la teología del dolor en el Antiguo Testamento</a:t>
          </a:r>
          <a:r>
            <a:rPr lang="es-PE" sz="2000" dirty="0">
              <a:solidFill>
                <a:schemeClr val="accent1">
                  <a:lumMod val="50000"/>
                </a:schemeClr>
              </a:solidFill>
              <a:latin typeface="Baskerville Old Face" panose="02020602080505020303" pitchFamily="18" charset="0"/>
            </a:rPr>
            <a:t>. </a:t>
          </a:r>
        </a:p>
      </dgm:t>
    </dgm:pt>
    <dgm:pt modelId="{6AD5AEBF-81D8-42DE-BA4F-A7FCCB655982}" type="parTrans" cxnId="{DB7F6279-F77A-4BEF-A51E-A86102434E9B}">
      <dgm:prSet/>
      <dgm:spPr/>
      <dgm:t>
        <a:bodyPr/>
        <a:lstStyle/>
        <a:p>
          <a:endParaRPr lang="es-ES"/>
        </a:p>
      </dgm:t>
    </dgm:pt>
    <dgm:pt modelId="{0B167894-AB20-409B-BF80-003183975B75}" type="sibTrans" cxnId="{DB7F6279-F77A-4BEF-A51E-A86102434E9B}">
      <dgm:prSet/>
      <dgm:spPr/>
      <dgm:t>
        <a:bodyPr/>
        <a:lstStyle/>
        <a:p>
          <a:endParaRPr lang="es-ES"/>
        </a:p>
      </dgm:t>
    </dgm:pt>
    <dgm:pt modelId="{04511C77-2467-499B-8340-FB4B9F44023F}" type="pres">
      <dgm:prSet presAssocID="{370DC8CB-88B7-435D-9BBE-C55694D5E239}" presName="Name0" presStyleCnt="0">
        <dgm:presLayoutVars>
          <dgm:dir/>
          <dgm:animLvl val="lvl"/>
          <dgm:resizeHandles val="exact"/>
        </dgm:presLayoutVars>
      </dgm:prSet>
      <dgm:spPr/>
    </dgm:pt>
    <dgm:pt modelId="{501ED911-B832-429B-8352-65B7C022AC18}" type="pres">
      <dgm:prSet presAssocID="{322B6C90-4DEC-45DD-A8C9-1BF381F01E2A}" presName="boxAndChildren" presStyleCnt="0"/>
      <dgm:spPr/>
    </dgm:pt>
    <dgm:pt modelId="{26F27CFF-40D0-47DA-917F-04BB800FD8BC}" type="pres">
      <dgm:prSet presAssocID="{322B6C90-4DEC-45DD-A8C9-1BF381F01E2A}" presName="parentTextBox" presStyleLbl="node1" presStyleIdx="0" presStyleCnt="2"/>
      <dgm:spPr/>
    </dgm:pt>
    <dgm:pt modelId="{65734010-1396-42E0-854C-684E5E92A713}" type="pres">
      <dgm:prSet presAssocID="{2403C7B7-DCDC-4987-BCD5-762CE0FB02B0}" presName="sp" presStyleCnt="0"/>
      <dgm:spPr/>
    </dgm:pt>
    <dgm:pt modelId="{D1430373-B1A1-42E9-A4DD-7F545478B1CF}" type="pres">
      <dgm:prSet presAssocID="{607864C2-4FC0-42A0-9B16-9EFD1D668B4D}" presName="arrowAndChildren" presStyleCnt="0"/>
      <dgm:spPr/>
    </dgm:pt>
    <dgm:pt modelId="{70D2BE27-0469-4AEC-8327-BD12731E61E2}" type="pres">
      <dgm:prSet presAssocID="{607864C2-4FC0-42A0-9B16-9EFD1D668B4D}" presName="parentTextArrow" presStyleLbl="node1" presStyleIdx="1" presStyleCnt="2" custScaleY="60527"/>
      <dgm:spPr/>
    </dgm:pt>
  </dgm:ptLst>
  <dgm:cxnLst>
    <dgm:cxn modelId="{1EE67E64-61D5-456C-8285-105114A243A0}" srcId="{370DC8CB-88B7-435D-9BBE-C55694D5E239}" destId="{607864C2-4FC0-42A0-9B16-9EFD1D668B4D}" srcOrd="0" destOrd="0" parTransId="{03815000-CE45-4EEA-9858-5C75C44F4C31}" sibTransId="{2403C7B7-DCDC-4987-BCD5-762CE0FB02B0}"/>
    <dgm:cxn modelId="{DB7F6279-F77A-4BEF-A51E-A86102434E9B}" srcId="{370DC8CB-88B7-435D-9BBE-C55694D5E239}" destId="{322B6C90-4DEC-45DD-A8C9-1BF381F01E2A}" srcOrd="1" destOrd="0" parTransId="{6AD5AEBF-81D8-42DE-BA4F-A7FCCB655982}" sibTransId="{0B167894-AB20-409B-BF80-003183975B75}"/>
    <dgm:cxn modelId="{FB5C4185-A484-43CB-B9CB-06DC5C1CED8A}" type="presOf" srcId="{370DC8CB-88B7-435D-9BBE-C55694D5E239}" destId="{04511C77-2467-499B-8340-FB4B9F44023F}" srcOrd="0" destOrd="0" presId="urn:microsoft.com/office/officeart/2005/8/layout/process4"/>
    <dgm:cxn modelId="{1291B095-B6C7-4F0D-BF85-DE6C20ECBD43}" type="presOf" srcId="{322B6C90-4DEC-45DD-A8C9-1BF381F01E2A}" destId="{26F27CFF-40D0-47DA-917F-04BB800FD8BC}" srcOrd="0" destOrd="0" presId="urn:microsoft.com/office/officeart/2005/8/layout/process4"/>
    <dgm:cxn modelId="{A1F5EFD9-B3D2-4887-B455-71EB838379DF}" type="presOf" srcId="{607864C2-4FC0-42A0-9B16-9EFD1D668B4D}" destId="{70D2BE27-0469-4AEC-8327-BD12731E61E2}" srcOrd="0" destOrd="0" presId="urn:microsoft.com/office/officeart/2005/8/layout/process4"/>
    <dgm:cxn modelId="{B890EDF6-D98C-409A-9438-CAC1A1328158}" type="presParOf" srcId="{04511C77-2467-499B-8340-FB4B9F44023F}" destId="{501ED911-B832-429B-8352-65B7C022AC18}" srcOrd="0" destOrd="0" presId="urn:microsoft.com/office/officeart/2005/8/layout/process4"/>
    <dgm:cxn modelId="{BFEC0041-CC17-4072-A387-A072028BFD57}" type="presParOf" srcId="{501ED911-B832-429B-8352-65B7C022AC18}" destId="{26F27CFF-40D0-47DA-917F-04BB800FD8BC}" srcOrd="0" destOrd="0" presId="urn:microsoft.com/office/officeart/2005/8/layout/process4"/>
    <dgm:cxn modelId="{EE2F9CF1-3798-4177-99FA-CFD4C1E4E56D}" type="presParOf" srcId="{04511C77-2467-499B-8340-FB4B9F44023F}" destId="{65734010-1396-42E0-854C-684E5E92A713}" srcOrd="1" destOrd="0" presId="urn:microsoft.com/office/officeart/2005/8/layout/process4"/>
    <dgm:cxn modelId="{003E4D7C-0145-4E44-B6A9-E64DD6BA63C0}" type="presParOf" srcId="{04511C77-2467-499B-8340-FB4B9F44023F}" destId="{D1430373-B1A1-42E9-A4DD-7F545478B1CF}" srcOrd="2" destOrd="0" presId="urn:microsoft.com/office/officeart/2005/8/layout/process4"/>
    <dgm:cxn modelId="{51959BC7-F3D9-4FCF-9241-C2D310C30197}" type="presParOf" srcId="{D1430373-B1A1-42E9-A4DD-7F545478B1CF}" destId="{70D2BE27-0469-4AEC-8327-BD12731E61E2}"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3A1D608-232A-48AB-A803-9DB8DFC00BCD}"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D82D3E29-4372-4176-9B01-E3B4F99B8C6C}">
      <dgm:prSet/>
      <dgm:spPr/>
      <dgm:t>
        <a:bodyPr/>
        <a:lstStyle/>
        <a:p>
          <a:pPr algn="ctr" rtl="0"/>
          <a:r>
            <a:rPr lang="es-PE" dirty="0">
              <a:solidFill>
                <a:schemeClr val="accent1">
                  <a:lumMod val="50000"/>
                </a:schemeClr>
              </a:solidFill>
              <a:latin typeface="Baskerville Old Face" panose="02020602080505020303" pitchFamily="18" charset="0"/>
            </a:rPr>
            <a:t>Jesús y su sufrimiento</a:t>
          </a:r>
        </a:p>
      </dgm:t>
    </dgm:pt>
    <dgm:pt modelId="{0779B718-0FE2-4579-BAD2-29E2148F4E26}" type="parTrans" cxnId="{1ED667C6-B7CE-4904-BFC4-7AD88F7789ED}">
      <dgm:prSet/>
      <dgm:spPr/>
      <dgm:t>
        <a:bodyPr/>
        <a:lstStyle/>
        <a:p>
          <a:endParaRPr lang="es-ES"/>
        </a:p>
      </dgm:t>
    </dgm:pt>
    <dgm:pt modelId="{7E167AEE-3D4B-4BE9-BC4E-483BC7FE90FF}" type="sibTrans" cxnId="{1ED667C6-B7CE-4904-BFC4-7AD88F7789ED}">
      <dgm:prSet/>
      <dgm:spPr/>
      <dgm:t>
        <a:bodyPr/>
        <a:lstStyle/>
        <a:p>
          <a:endParaRPr lang="es-ES"/>
        </a:p>
      </dgm:t>
    </dgm:pt>
    <dgm:pt modelId="{9587E718-3134-4219-8846-C2697558B4B7}" type="pres">
      <dgm:prSet presAssocID="{D3A1D608-232A-48AB-A803-9DB8DFC00BCD}" presName="linear" presStyleCnt="0">
        <dgm:presLayoutVars>
          <dgm:animLvl val="lvl"/>
          <dgm:resizeHandles val="exact"/>
        </dgm:presLayoutVars>
      </dgm:prSet>
      <dgm:spPr/>
    </dgm:pt>
    <dgm:pt modelId="{FF71B708-4B99-4319-AC9C-37179C989BAD}" type="pres">
      <dgm:prSet presAssocID="{D82D3E29-4372-4176-9B01-E3B4F99B8C6C}" presName="parentText" presStyleLbl="node1" presStyleIdx="0" presStyleCnt="1">
        <dgm:presLayoutVars>
          <dgm:chMax val="0"/>
          <dgm:bulletEnabled val="1"/>
        </dgm:presLayoutVars>
      </dgm:prSet>
      <dgm:spPr/>
    </dgm:pt>
  </dgm:ptLst>
  <dgm:cxnLst>
    <dgm:cxn modelId="{CFA2E511-7C27-451A-8BF1-75005E1E515B}" type="presOf" srcId="{D3A1D608-232A-48AB-A803-9DB8DFC00BCD}" destId="{9587E718-3134-4219-8846-C2697558B4B7}" srcOrd="0" destOrd="0" presId="urn:microsoft.com/office/officeart/2005/8/layout/vList2"/>
    <dgm:cxn modelId="{2E5F6C69-B994-4AE0-A773-BC432592ADA6}" type="presOf" srcId="{D82D3E29-4372-4176-9B01-E3B4F99B8C6C}" destId="{FF71B708-4B99-4319-AC9C-37179C989BAD}" srcOrd="0" destOrd="0" presId="urn:microsoft.com/office/officeart/2005/8/layout/vList2"/>
    <dgm:cxn modelId="{1ED667C6-B7CE-4904-BFC4-7AD88F7789ED}" srcId="{D3A1D608-232A-48AB-A803-9DB8DFC00BCD}" destId="{D82D3E29-4372-4176-9B01-E3B4F99B8C6C}" srcOrd="0" destOrd="0" parTransId="{0779B718-0FE2-4579-BAD2-29E2148F4E26}" sibTransId="{7E167AEE-3D4B-4BE9-BC4E-483BC7FE90FF}"/>
    <dgm:cxn modelId="{D2B215D8-25D2-402E-8CE3-BB8E73AC5798}" type="presParOf" srcId="{9587E718-3134-4219-8846-C2697558B4B7}" destId="{FF71B708-4B99-4319-AC9C-37179C989B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3469189-A659-40F9-AC3C-AAFA2EF50369}" type="doc">
      <dgm:prSet loTypeId="urn:microsoft.com/office/officeart/2008/layout/VerticalCurvedList" loCatId="list" qsTypeId="urn:microsoft.com/office/officeart/2005/8/quickstyle/3d4" qsCatId="3D" csTypeId="urn:microsoft.com/office/officeart/2005/8/colors/accent1_2" csCatId="accent1"/>
      <dgm:spPr/>
      <dgm:t>
        <a:bodyPr/>
        <a:lstStyle/>
        <a:p>
          <a:endParaRPr lang="es-ES"/>
        </a:p>
      </dgm:t>
    </dgm:pt>
    <dgm:pt modelId="{31772C58-7FB4-486A-808C-5D5CFF9ABFC8}">
      <dgm:prSet custT="1"/>
      <dgm:spPr/>
      <dgm:t>
        <a:bodyPr/>
        <a:lstStyle/>
        <a:p>
          <a:pPr rtl="0"/>
          <a:r>
            <a:rPr lang="es-PE" sz="2400" dirty="0">
              <a:solidFill>
                <a:schemeClr val="accent1">
                  <a:lumMod val="50000"/>
                </a:schemeClr>
              </a:solidFill>
              <a:latin typeface="Baskerville Old Face" panose="02020602080505020303" pitchFamily="18" charset="0"/>
            </a:rPr>
            <a:t>El primer núcleo escrito acerca de Jesús fueron los relatos de la Pasión y Muerte </a:t>
          </a:r>
        </a:p>
      </dgm:t>
    </dgm:pt>
    <dgm:pt modelId="{85300D67-9F7F-4D2A-9CCF-EC537C15CAE1}" type="parTrans" cxnId="{E2F31149-7012-4169-9979-194A4BF879E5}">
      <dgm:prSet/>
      <dgm:spPr/>
      <dgm:t>
        <a:bodyPr/>
        <a:lstStyle/>
        <a:p>
          <a:endParaRPr lang="es-ES"/>
        </a:p>
      </dgm:t>
    </dgm:pt>
    <dgm:pt modelId="{02B5E79B-FFD7-4AAF-8152-9ECD8FEFD43F}" type="sibTrans" cxnId="{E2F31149-7012-4169-9979-194A4BF879E5}">
      <dgm:prSet/>
      <dgm:spPr/>
      <dgm:t>
        <a:bodyPr/>
        <a:lstStyle/>
        <a:p>
          <a:endParaRPr lang="es-ES"/>
        </a:p>
      </dgm:t>
    </dgm:pt>
    <dgm:pt modelId="{45D75591-A235-4D25-BFCA-230C2CCF4097}">
      <dgm:prSet custT="1"/>
      <dgm:spPr/>
      <dgm:t>
        <a:bodyPr/>
        <a:lstStyle/>
        <a:p>
          <a:pPr algn="just" rtl="0"/>
          <a:r>
            <a:rPr lang="es-PE" sz="2400" dirty="0">
              <a:solidFill>
                <a:schemeClr val="accent1">
                  <a:lumMod val="50000"/>
                </a:schemeClr>
              </a:solidFill>
              <a:latin typeface="Baskerville Old Face" panose="02020602080505020303" pitchFamily="18" charset="0"/>
            </a:rPr>
            <a:t>El sufrimiento ocupa un lugar esencial en la vida de Jesús y el sentido que él le da constituye un elemento fundamental de su mensaje</a:t>
          </a:r>
        </a:p>
      </dgm:t>
    </dgm:pt>
    <dgm:pt modelId="{F481A70F-0593-41F7-8AE1-E71D5F008A7E}" type="parTrans" cxnId="{27247234-E26B-4587-887A-586C5D9B7DDE}">
      <dgm:prSet/>
      <dgm:spPr/>
      <dgm:t>
        <a:bodyPr/>
        <a:lstStyle/>
        <a:p>
          <a:endParaRPr lang="es-ES"/>
        </a:p>
      </dgm:t>
    </dgm:pt>
    <dgm:pt modelId="{5190696C-94F3-4245-A3E9-C6C4F8CFE411}" type="sibTrans" cxnId="{27247234-E26B-4587-887A-586C5D9B7DDE}">
      <dgm:prSet/>
      <dgm:spPr/>
      <dgm:t>
        <a:bodyPr/>
        <a:lstStyle/>
        <a:p>
          <a:endParaRPr lang="es-ES"/>
        </a:p>
      </dgm:t>
    </dgm:pt>
    <dgm:pt modelId="{E51EF261-9828-43BA-9F3B-EC48C2BD370D}">
      <dgm:prSet custT="1"/>
      <dgm:spPr/>
      <dgm:t>
        <a:bodyPr/>
        <a:lstStyle/>
        <a:p>
          <a:pPr algn="just" rtl="0"/>
          <a:r>
            <a:rPr lang="es-PE" sz="2400" dirty="0">
              <a:solidFill>
                <a:schemeClr val="accent1">
                  <a:lumMod val="50000"/>
                </a:schemeClr>
              </a:solidFill>
              <a:latin typeface="Baskerville Old Face" panose="02020602080505020303" pitchFamily="18" charset="0"/>
            </a:rPr>
            <a:t>El pueblo de Israel no prestó mucha atención al mensaje del Siervo sufriente, le atraía más la promesa mesiánica real, p. ej.</a:t>
          </a:r>
        </a:p>
      </dgm:t>
    </dgm:pt>
    <dgm:pt modelId="{405596F3-1D33-4838-94A5-9369D4656639}" type="parTrans" cxnId="{64D74A81-C9C0-48CC-B312-7E5635126203}">
      <dgm:prSet/>
      <dgm:spPr/>
      <dgm:t>
        <a:bodyPr/>
        <a:lstStyle/>
        <a:p>
          <a:endParaRPr lang="es-ES"/>
        </a:p>
      </dgm:t>
    </dgm:pt>
    <dgm:pt modelId="{51A2D8EA-CACB-43CE-B54F-FB7EB0AB47E2}" type="sibTrans" cxnId="{64D74A81-C9C0-48CC-B312-7E5635126203}">
      <dgm:prSet/>
      <dgm:spPr/>
      <dgm:t>
        <a:bodyPr/>
        <a:lstStyle/>
        <a:p>
          <a:endParaRPr lang="es-ES"/>
        </a:p>
      </dgm:t>
    </dgm:pt>
    <dgm:pt modelId="{497C0C45-7FF9-4E03-876A-DC8825BD5AFF}">
      <dgm:prSet custT="1"/>
      <dgm:spPr/>
      <dgm:t>
        <a:bodyPr/>
        <a:lstStyle/>
        <a:p>
          <a:pPr algn="just" rtl="0"/>
          <a:r>
            <a:rPr lang="es-PE" sz="2400" dirty="0">
              <a:solidFill>
                <a:schemeClr val="accent1">
                  <a:lumMod val="50000"/>
                </a:schemeClr>
              </a:solidFill>
              <a:latin typeface="Baskerville Old Face" panose="02020602080505020303" pitchFamily="18" charset="0"/>
            </a:rPr>
            <a:t>La cruz es escándalo (1 </a:t>
          </a:r>
          <a:r>
            <a:rPr lang="es-PE" sz="2400" dirty="0" err="1">
              <a:solidFill>
                <a:schemeClr val="accent1">
                  <a:lumMod val="50000"/>
                </a:schemeClr>
              </a:solidFill>
              <a:latin typeface="Baskerville Old Face" panose="02020602080505020303" pitchFamily="18" charset="0"/>
            </a:rPr>
            <a:t>Cor</a:t>
          </a:r>
          <a:r>
            <a:rPr lang="es-PE" sz="2400" dirty="0">
              <a:solidFill>
                <a:schemeClr val="accent1">
                  <a:lumMod val="50000"/>
                </a:schemeClr>
              </a:solidFill>
              <a:latin typeface="Baskerville Old Face" panose="02020602080505020303" pitchFamily="18" charset="0"/>
            </a:rPr>
            <a:t>), indigno de un Dios poderoso cuya intervención aguardaban</a:t>
          </a:r>
          <a:r>
            <a:rPr lang="es-PE" sz="2200" dirty="0"/>
            <a:t>. </a:t>
          </a:r>
        </a:p>
      </dgm:t>
    </dgm:pt>
    <dgm:pt modelId="{BB335A61-2777-413F-9C30-8306201F16F2}" type="parTrans" cxnId="{FB8870F2-AC5D-4B0C-971B-769AD0F57510}">
      <dgm:prSet/>
      <dgm:spPr/>
      <dgm:t>
        <a:bodyPr/>
        <a:lstStyle/>
        <a:p>
          <a:endParaRPr lang="es-ES"/>
        </a:p>
      </dgm:t>
    </dgm:pt>
    <dgm:pt modelId="{16EBCFC0-40C7-4A91-92F1-C69746DF4CE2}" type="sibTrans" cxnId="{FB8870F2-AC5D-4B0C-971B-769AD0F57510}">
      <dgm:prSet/>
      <dgm:spPr/>
      <dgm:t>
        <a:bodyPr/>
        <a:lstStyle/>
        <a:p>
          <a:endParaRPr lang="es-ES"/>
        </a:p>
      </dgm:t>
    </dgm:pt>
    <dgm:pt modelId="{10D7A08B-43DC-4814-B82E-916F9EF14345}">
      <dgm:prSet custT="1"/>
      <dgm:spPr/>
      <dgm:t>
        <a:bodyPr/>
        <a:lstStyle/>
        <a:p>
          <a:pPr algn="just" rtl="0"/>
          <a:r>
            <a:rPr lang="es-PE" sz="2400" dirty="0">
              <a:solidFill>
                <a:schemeClr val="accent1">
                  <a:lumMod val="50000"/>
                </a:schemeClr>
              </a:solidFill>
              <a:latin typeface="Baskerville Old Face" panose="02020602080505020303" pitchFamily="18" charset="0"/>
            </a:rPr>
            <a:t>Toda la vida de Jesús de Nazaret era decepcionante, inaceptable. </a:t>
          </a:r>
        </a:p>
      </dgm:t>
    </dgm:pt>
    <dgm:pt modelId="{BD879E45-6948-46E0-A5D7-4E42ABAFACE0}" type="parTrans" cxnId="{0E281D49-0CDC-4C8F-86EA-A148DA31BCC3}">
      <dgm:prSet/>
      <dgm:spPr/>
      <dgm:t>
        <a:bodyPr/>
        <a:lstStyle/>
        <a:p>
          <a:endParaRPr lang="es-ES"/>
        </a:p>
      </dgm:t>
    </dgm:pt>
    <dgm:pt modelId="{AEDA124D-332E-478F-A1FD-9CF84D437297}" type="sibTrans" cxnId="{0E281D49-0CDC-4C8F-86EA-A148DA31BCC3}">
      <dgm:prSet/>
      <dgm:spPr/>
      <dgm:t>
        <a:bodyPr/>
        <a:lstStyle/>
        <a:p>
          <a:endParaRPr lang="es-ES"/>
        </a:p>
      </dgm:t>
    </dgm:pt>
    <dgm:pt modelId="{28F2AE84-04C2-4F8F-8A04-714526284518}" type="pres">
      <dgm:prSet presAssocID="{83469189-A659-40F9-AC3C-AAFA2EF50369}" presName="Name0" presStyleCnt="0">
        <dgm:presLayoutVars>
          <dgm:chMax val="7"/>
          <dgm:chPref val="7"/>
          <dgm:dir/>
        </dgm:presLayoutVars>
      </dgm:prSet>
      <dgm:spPr/>
    </dgm:pt>
    <dgm:pt modelId="{AE1FD404-7F70-4A96-BE03-EFA9FD70285D}" type="pres">
      <dgm:prSet presAssocID="{83469189-A659-40F9-AC3C-AAFA2EF50369}" presName="Name1" presStyleCnt="0"/>
      <dgm:spPr/>
    </dgm:pt>
    <dgm:pt modelId="{0A61B6F4-05D2-496F-8D21-F7F07CFCFF39}" type="pres">
      <dgm:prSet presAssocID="{83469189-A659-40F9-AC3C-AAFA2EF50369}" presName="cycle" presStyleCnt="0"/>
      <dgm:spPr/>
    </dgm:pt>
    <dgm:pt modelId="{FF011FE2-0753-453D-BDD6-56C989F6E6C8}" type="pres">
      <dgm:prSet presAssocID="{83469189-A659-40F9-AC3C-AAFA2EF50369}" presName="srcNode" presStyleLbl="node1" presStyleIdx="0" presStyleCnt="5"/>
      <dgm:spPr/>
    </dgm:pt>
    <dgm:pt modelId="{DDF62BCA-5309-4493-9FBB-4E79B30F2C7B}" type="pres">
      <dgm:prSet presAssocID="{83469189-A659-40F9-AC3C-AAFA2EF50369}" presName="conn" presStyleLbl="parChTrans1D2" presStyleIdx="0" presStyleCnt="1"/>
      <dgm:spPr/>
    </dgm:pt>
    <dgm:pt modelId="{3BEB3DDB-8F0D-4421-B20B-70E22B5ACB60}" type="pres">
      <dgm:prSet presAssocID="{83469189-A659-40F9-AC3C-AAFA2EF50369}" presName="extraNode" presStyleLbl="node1" presStyleIdx="0" presStyleCnt="5"/>
      <dgm:spPr/>
    </dgm:pt>
    <dgm:pt modelId="{7A6E041D-DE22-46B9-A82C-E10007A14808}" type="pres">
      <dgm:prSet presAssocID="{83469189-A659-40F9-AC3C-AAFA2EF50369}" presName="dstNode" presStyleLbl="node1" presStyleIdx="0" presStyleCnt="5"/>
      <dgm:spPr/>
    </dgm:pt>
    <dgm:pt modelId="{F8849A37-C149-48CC-A46E-806A35149324}" type="pres">
      <dgm:prSet presAssocID="{31772C58-7FB4-486A-808C-5D5CFF9ABFC8}" presName="text_1" presStyleLbl="node1" presStyleIdx="0" presStyleCnt="5">
        <dgm:presLayoutVars>
          <dgm:bulletEnabled val="1"/>
        </dgm:presLayoutVars>
      </dgm:prSet>
      <dgm:spPr/>
    </dgm:pt>
    <dgm:pt modelId="{4C2852D2-A429-425E-AA62-5488C51DAD90}" type="pres">
      <dgm:prSet presAssocID="{31772C58-7FB4-486A-808C-5D5CFF9ABFC8}" presName="accent_1" presStyleCnt="0"/>
      <dgm:spPr/>
    </dgm:pt>
    <dgm:pt modelId="{388C32A4-FE20-4EC3-8E81-EB0738D8A979}" type="pres">
      <dgm:prSet presAssocID="{31772C58-7FB4-486A-808C-5D5CFF9ABFC8}" presName="accentRepeatNode" presStyleLbl="solidFgAcc1" presStyleIdx="0" presStyleCnt="5"/>
      <dgm:spPr/>
    </dgm:pt>
    <dgm:pt modelId="{E1197E96-0B68-4F9E-8015-AA71EFA97718}" type="pres">
      <dgm:prSet presAssocID="{45D75591-A235-4D25-BFCA-230C2CCF4097}" presName="text_2" presStyleLbl="node1" presStyleIdx="1" presStyleCnt="5">
        <dgm:presLayoutVars>
          <dgm:bulletEnabled val="1"/>
        </dgm:presLayoutVars>
      </dgm:prSet>
      <dgm:spPr/>
    </dgm:pt>
    <dgm:pt modelId="{0FFE56CC-6E5B-4B3F-B174-284E6778E276}" type="pres">
      <dgm:prSet presAssocID="{45D75591-A235-4D25-BFCA-230C2CCF4097}" presName="accent_2" presStyleCnt="0"/>
      <dgm:spPr/>
    </dgm:pt>
    <dgm:pt modelId="{878FCBA8-F5F6-4278-A94E-D00825DE4EC9}" type="pres">
      <dgm:prSet presAssocID="{45D75591-A235-4D25-BFCA-230C2CCF4097}" presName="accentRepeatNode" presStyleLbl="solidFgAcc1" presStyleIdx="1" presStyleCnt="5"/>
      <dgm:spPr/>
    </dgm:pt>
    <dgm:pt modelId="{591C9230-E74F-46CA-BB10-0FBF87C7D69E}" type="pres">
      <dgm:prSet presAssocID="{E51EF261-9828-43BA-9F3B-EC48C2BD370D}" presName="text_3" presStyleLbl="node1" presStyleIdx="2" presStyleCnt="5">
        <dgm:presLayoutVars>
          <dgm:bulletEnabled val="1"/>
        </dgm:presLayoutVars>
      </dgm:prSet>
      <dgm:spPr/>
    </dgm:pt>
    <dgm:pt modelId="{83A127AB-F8DF-47EC-951F-73C14260014D}" type="pres">
      <dgm:prSet presAssocID="{E51EF261-9828-43BA-9F3B-EC48C2BD370D}" presName="accent_3" presStyleCnt="0"/>
      <dgm:spPr/>
    </dgm:pt>
    <dgm:pt modelId="{D531B29A-34C8-48BB-8FA6-36333100B2A8}" type="pres">
      <dgm:prSet presAssocID="{E51EF261-9828-43BA-9F3B-EC48C2BD370D}" presName="accentRepeatNode" presStyleLbl="solidFgAcc1" presStyleIdx="2" presStyleCnt="5"/>
      <dgm:spPr/>
    </dgm:pt>
    <dgm:pt modelId="{180118C8-D170-447A-8975-8532AA82C229}" type="pres">
      <dgm:prSet presAssocID="{497C0C45-7FF9-4E03-876A-DC8825BD5AFF}" presName="text_4" presStyleLbl="node1" presStyleIdx="3" presStyleCnt="5">
        <dgm:presLayoutVars>
          <dgm:bulletEnabled val="1"/>
        </dgm:presLayoutVars>
      </dgm:prSet>
      <dgm:spPr/>
    </dgm:pt>
    <dgm:pt modelId="{5FD00A4B-E665-48F5-95EA-E04267D83892}" type="pres">
      <dgm:prSet presAssocID="{497C0C45-7FF9-4E03-876A-DC8825BD5AFF}" presName="accent_4" presStyleCnt="0"/>
      <dgm:spPr/>
    </dgm:pt>
    <dgm:pt modelId="{556C9A1B-6A3F-45E8-8FDA-6CBC2A10391E}" type="pres">
      <dgm:prSet presAssocID="{497C0C45-7FF9-4E03-876A-DC8825BD5AFF}" presName="accentRepeatNode" presStyleLbl="solidFgAcc1" presStyleIdx="3" presStyleCnt="5"/>
      <dgm:spPr/>
    </dgm:pt>
    <dgm:pt modelId="{EEB9E651-9513-462B-9D39-3CC23B5084A3}" type="pres">
      <dgm:prSet presAssocID="{10D7A08B-43DC-4814-B82E-916F9EF14345}" presName="text_5" presStyleLbl="node1" presStyleIdx="4" presStyleCnt="5">
        <dgm:presLayoutVars>
          <dgm:bulletEnabled val="1"/>
        </dgm:presLayoutVars>
      </dgm:prSet>
      <dgm:spPr/>
    </dgm:pt>
    <dgm:pt modelId="{2F0FC4BE-F931-4FB4-AAD1-E6E4C0AE8211}" type="pres">
      <dgm:prSet presAssocID="{10D7A08B-43DC-4814-B82E-916F9EF14345}" presName="accent_5" presStyleCnt="0"/>
      <dgm:spPr/>
    </dgm:pt>
    <dgm:pt modelId="{6262FD98-E43F-4E73-9050-E6AB50234456}" type="pres">
      <dgm:prSet presAssocID="{10D7A08B-43DC-4814-B82E-916F9EF14345}" presName="accentRepeatNode" presStyleLbl="solidFgAcc1" presStyleIdx="4" presStyleCnt="5"/>
      <dgm:spPr/>
    </dgm:pt>
  </dgm:ptLst>
  <dgm:cxnLst>
    <dgm:cxn modelId="{7C451A0C-203D-4006-BD8E-E4D5119CADF7}" type="presOf" srcId="{10D7A08B-43DC-4814-B82E-916F9EF14345}" destId="{EEB9E651-9513-462B-9D39-3CC23B5084A3}" srcOrd="0" destOrd="0" presId="urn:microsoft.com/office/officeart/2008/layout/VerticalCurvedList"/>
    <dgm:cxn modelId="{75400716-6A69-49BF-AE4B-FB1B5C6EFC58}" type="presOf" srcId="{02B5E79B-FFD7-4AAF-8152-9ECD8FEFD43F}" destId="{DDF62BCA-5309-4493-9FBB-4E79B30F2C7B}" srcOrd="0" destOrd="0" presId="urn:microsoft.com/office/officeart/2008/layout/VerticalCurvedList"/>
    <dgm:cxn modelId="{C6A98C18-756F-4D0D-ADA1-FA52E974EBA4}" type="presOf" srcId="{83469189-A659-40F9-AC3C-AAFA2EF50369}" destId="{28F2AE84-04C2-4F8F-8A04-714526284518}" srcOrd="0" destOrd="0" presId="urn:microsoft.com/office/officeart/2008/layout/VerticalCurvedList"/>
    <dgm:cxn modelId="{27247234-E26B-4587-887A-586C5D9B7DDE}" srcId="{83469189-A659-40F9-AC3C-AAFA2EF50369}" destId="{45D75591-A235-4D25-BFCA-230C2CCF4097}" srcOrd="1" destOrd="0" parTransId="{F481A70F-0593-41F7-8AE1-E71D5F008A7E}" sibTransId="{5190696C-94F3-4245-A3E9-C6C4F8CFE411}"/>
    <dgm:cxn modelId="{FE72115D-35DA-4D20-B6DF-1BA9F25E175F}" type="presOf" srcId="{E51EF261-9828-43BA-9F3B-EC48C2BD370D}" destId="{591C9230-E74F-46CA-BB10-0FBF87C7D69E}" srcOrd="0" destOrd="0" presId="urn:microsoft.com/office/officeart/2008/layout/VerticalCurvedList"/>
    <dgm:cxn modelId="{E2F31149-7012-4169-9979-194A4BF879E5}" srcId="{83469189-A659-40F9-AC3C-AAFA2EF50369}" destId="{31772C58-7FB4-486A-808C-5D5CFF9ABFC8}" srcOrd="0" destOrd="0" parTransId="{85300D67-9F7F-4D2A-9CCF-EC537C15CAE1}" sibTransId="{02B5E79B-FFD7-4AAF-8152-9ECD8FEFD43F}"/>
    <dgm:cxn modelId="{0E281D49-0CDC-4C8F-86EA-A148DA31BCC3}" srcId="{83469189-A659-40F9-AC3C-AAFA2EF50369}" destId="{10D7A08B-43DC-4814-B82E-916F9EF14345}" srcOrd="4" destOrd="0" parTransId="{BD879E45-6948-46E0-A5D7-4E42ABAFACE0}" sibTransId="{AEDA124D-332E-478F-A1FD-9CF84D437297}"/>
    <dgm:cxn modelId="{DBC34159-F069-4A24-B053-F2BDE19B21EB}" type="presOf" srcId="{31772C58-7FB4-486A-808C-5D5CFF9ABFC8}" destId="{F8849A37-C149-48CC-A46E-806A35149324}" srcOrd="0" destOrd="0" presId="urn:microsoft.com/office/officeart/2008/layout/VerticalCurvedList"/>
    <dgm:cxn modelId="{64D74A81-C9C0-48CC-B312-7E5635126203}" srcId="{83469189-A659-40F9-AC3C-AAFA2EF50369}" destId="{E51EF261-9828-43BA-9F3B-EC48C2BD370D}" srcOrd="2" destOrd="0" parTransId="{405596F3-1D33-4838-94A5-9369D4656639}" sibTransId="{51A2D8EA-CACB-43CE-B54F-FB7EB0AB47E2}"/>
    <dgm:cxn modelId="{451119B3-6494-4FE9-AA34-1FBC6305769A}" type="presOf" srcId="{497C0C45-7FF9-4E03-876A-DC8825BD5AFF}" destId="{180118C8-D170-447A-8975-8532AA82C229}" srcOrd="0" destOrd="0" presId="urn:microsoft.com/office/officeart/2008/layout/VerticalCurvedList"/>
    <dgm:cxn modelId="{FB8870F2-AC5D-4B0C-971B-769AD0F57510}" srcId="{83469189-A659-40F9-AC3C-AAFA2EF50369}" destId="{497C0C45-7FF9-4E03-876A-DC8825BD5AFF}" srcOrd="3" destOrd="0" parTransId="{BB335A61-2777-413F-9C30-8306201F16F2}" sibTransId="{16EBCFC0-40C7-4A91-92F1-C69746DF4CE2}"/>
    <dgm:cxn modelId="{4896FCF5-3AF9-4272-B328-B8867AF2023C}" type="presOf" srcId="{45D75591-A235-4D25-BFCA-230C2CCF4097}" destId="{E1197E96-0B68-4F9E-8015-AA71EFA97718}" srcOrd="0" destOrd="0" presId="urn:microsoft.com/office/officeart/2008/layout/VerticalCurvedList"/>
    <dgm:cxn modelId="{BFB0FB07-B0DF-4CCD-B4C1-95CE8C2B571F}" type="presParOf" srcId="{28F2AE84-04C2-4F8F-8A04-714526284518}" destId="{AE1FD404-7F70-4A96-BE03-EFA9FD70285D}" srcOrd="0" destOrd="0" presId="urn:microsoft.com/office/officeart/2008/layout/VerticalCurvedList"/>
    <dgm:cxn modelId="{DB56DE91-F823-4995-933A-FA7BFDB774E1}" type="presParOf" srcId="{AE1FD404-7F70-4A96-BE03-EFA9FD70285D}" destId="{0A61B6F4-05D2-496F-8D21-F7F07CFCFF39}" srcOrd="0" destOrd="0" presId="urn:microsoft.com/office/officeart/2008/layout/VerticalCurvedList"/>
    <dgm:cxn modelId="{B773B957-8D4F-4B9D-AECB-E95C03F18664}" type="presParOf" srcId="{0A61B6F4-05D2-496F-8D21-F7F07CFCFF39}" destId="{FF011FE2-0753-453D-BDD6-56C989F6E6C8}" srcOrd="0" destOrd="0" presId="urn:microsoft.com/office/officeart/2008/layout/VerticalCurvedList"/>
    <dgm:cxn modelId="{D3A1892F-3578-4E47-9157-8D8D2B2ADD9E}" type="presParOf" srcId="{0A61B6F4-05D2-496F-8D21-F7F07CFCFF39}" destId="{DDF62BCA-5309-4493-9FBB-4E79B30F2C7B}" srcOrd="1" destOrd="0" presId="urn:microsoft.com/office/officeart/2008/layout/VerticalCurvedList"/>
    <dgm:cxn modelId="{025B5839-827C-415A-A828-27A721D526DD}" type="presParOf" srcId="{0A61B6F4-05D2-496F-8D21-F7F07CFCFF39}" destId="{3BEB3DDB-8F0D-4421-B20B-70E22B5ACB60}" srcOrd="2" destOrd="0" presId="urn:microsoft.com/office/officeart/2008/layout/VerticalCurvedList"/>
    <dgm:cxn modelId="{6BCA2BED-4BAC-45DD-9D44-7B46BF59ED60}" type="presParOf" srcId="{0A61B6F4-05D2-496F-8D21-F7F07CFCFF39}" destId="{7A6E041D-DE22-46B9-A82C-E10007A14808}" srcOrd="3" destOrd="0" presId="urn:microsoft.com/office/officeart/2008/layout/VerticalCurvedList"/>
    <dgm:cxn modelId="{912F34A7-3356-4CE2-A91E-C946CBFF9990}" type="presParOf" srcId="{AE1FD404-7F70-4A96-BE03-EFA9FD70285D}" destId="{F8849A37-C149-48CC-A46E-806A35149324}" srcOrd="1" destOrd="0" presId="urn:microsoft.com/office/officeart/2008/layout/VerticalCurvedList"/>
    <dgm:cxn modelId="{C5CD4F22-B78D-4E9A-8822-373528565B7E}" type="presParOf" srcId="{AE1FD404-7F70-4A96-BE03-EFA9FD70285D}" destId="{4C2852D2-A429-425E-AA62-5488C51DAD90}" srcOrd="2" destOrd="0" presId="urn:microsoft.com/office/officeart/2008/layout/VerticalCurvedList"/>
    <dgm:cxn modelId="{D80582D5-070D-4020-943B-61E63F6AD983}" type="presParOf" srcId="{4C2852D2-A429-425E-AA62-5488C51DAD90}" destId="{388C32A4-FE20-4EC3-8E81-EB0738D8A979}" srcOrd="0" destOrd="0" presId="urn:microsoft.com/office/officeart/2008/layout/VerticalCurvedList"/>
    <dgm:cxn modelId="{FADA9F7D-37D1-4DAB-874B-BC8BAA88E78F}" type="presParOf" srcId="{AE1FD404-7F70-4A96-BE03-EFA9FD70285D}" destId="{E1197E96-0B68-4F9E-8015-AA71EFA97718}" srcOrd="3" destOrd="0" presId="urn:microsoft.com/office/officeart/2008/layout/VerticalCurvedList"/>
    <dgm:cxn modelId="{95F72BAC-4146-41DC-AA34-99108CB3336F}" type="presParOf" srcId="{AE1FD404-7F70-4A96-BE03-EFA9FD70285D}" destId="{0FFE56CC-6E5B-4B3F-B174-284E6778E276}" srcOrd="4" destOrd="0" presId="urn:microsoft.com/office/officeart/2008/layout/VerticalCurvedList"/>
    <dgm:cxn modelId="{32E2455A-1859-4AC8-9DD1-1130887B5751}" type="presParOf" srcId="{0FFE56CC-6E5B-4B3F-B174-284E6778E276}" destId="{878FCBA8-F5F6-4278-A94E-D00825DE4EC9}" srcOrd="0" destOrd="0" presId="urn:microsoft.com/office/officeart/2008/layout/VerticalCurvedList"/>
    <dgm:cxn modelId="{0B2A01D8-3DC1-480B-A024-B1E3D1153A6E}" type="presParOf" srcId="{AE1FD404-7F70-4A96-BE03-EFA9FD70285D}" destId="{591C9230-E74F-46CA-BB10-0FBF87C7D69E}" srcOrd="5" destOrd="0" presId="urn:microsoft.com/office/officeart/2008/layout/VerticalCurvedList"/>
    <dgm:cxn modelId="{51690E35-B1C6-4AFF-AF6F-B8654080884A}" type="presParOf" srcId="{AE1FD404-7F70-4A96-BE03-EFA9FD70285D}" destId="{83A127AB-F8DF-47EC-951F-73C14260014D}" srcOrd="6" destOrd="0" presId="urn:microsoft.com/office/officeart/2008/layout/VerticalCurvedList"/>
    <dgm:cxn modelId="{86AC389B-7C3B-48CF-9CB6-3970132B8552}" type="presParOf" srcId="{83A127AB-F8DF-47EC-951F-73C14260014D}" destId="{D531B29A-34C8-48BB-8FA6-36333100B2A8}" srcOrd="0" destOrd="0" presId="urn:microsoft.com/office/officeart/2008/layout/VerticalCurvedList"/>
    <dgm:cxn modelId="{7BDAC02B-4776-41D8-859F-AEE23CA900E4}" type="presParOf" srcId="{AE1FD404-7F70-4A96-BE03-EFA9FD70285D}" destId="{180118C8-D170-447A-8975-8532AA82C229}" srcOrd="7" destOrd="0" presId="urn:microsoft.com/office/officeart/2008/layout/VerticalCurvedList"/>
    <dgm:cxn modelId="{E81180FF-7195-4EA2-A553-11202F01CB13}" type="presParOf" srcId="{AE1FD404-7F70-4A96-BE03-EFA9FD70285D}" destId="{5FD00A4B-E665-48F5-95EA-E04267D83892}" srcOrd="8" destOrd="0" presId="urn:microsoft.com/office/officeart/2008/layout/VerticalCurvedList"/>
    <dgm:cxn modelId="{21129CF5-4462-49E7-B05D-A4CCDA8FCAF5}" type="presParOf" srcId="{5FD00A4B-E665-48F5-95EA-E04267D83892}" destId="{556C9A1B-6A3F-45E8-8FDA-6CBC2A10391E}" srcOrd="0" destOrd="0" presId="urn:microsoft.com/office/officeart/2008/layout/VerticalCurvedList"/>
    <dgm:cxn modelId="{AF2AADAA-9981-4387-9285-B2222F976107}" type="presParOf" srcId="{AE1FD404-7F70-4A96-BE03-EFA9FD70285D}" destId="{EEB9E651-9513-462B-9D39-3CC23B5084A3}" srcOrd="9" destOrd="0" presId="urn:microsoft.com/office/officeart/2008/layout/VerticalCurvedList"/>
    <dgm:cxn modelId="{A1C1A802-5220-4444-893F-F356E0C5BF90}" type="presParOf" srcId="{AE1FD404-7F70-4A96-BE03-EFA9FD70285D}" destId="{2F0FC4BE-F931-4FB4-AAD1-E6E4C0AE8211}" srcOrd="10" destOrd="0" presId="urn:microsoft.com/office/officeart/2008/layout/VerticalCurvedList"/>
    <dgm:cxn modelId="{14F16C81-E547-4633-A526-3FEE71F22AD1}" type="presParOf" srcId="{2F0FC4BE-F931-4FB4-AAD1-E6E4C0AE8211}" destId="{6262FD98-E43F-4E73-9050-E6AB5023445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1F8781-A12C-4052-8345-09058551C5CF}"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D45A1578-FB8B-4DB2-A080-ED846BAD5CF9}">
      <dgm:prSet/>
      <dgm:spPr/>
      <dgm:t>
        <a:bodyPr/>
        <a:lstStyle/>
        <a:p>
          <a:pPr algn="ctr" rtl="0"/>
          <a:r>
            <a:rPr lang="es-PE" dirty="0">
              <a:solidFill>
                <a:schemeClr val="accent1">
                  <a:lumMod val="50000"/>
                </a:schemeClr>
              </a:solidFill>
              <a:latin typeface="Baskerville Old Face" panose="02020602080505020303" pitchFamily="18" charset="0"/>
            </a:rPr>
            <a:t>El sufrimiento de Jesús no se reduce a la pasión</a:t>
          </a:r>
        </a:p>
      </dgm:t>
    </dgm:pt>
    <dgm:pt modelId="{653F68C1-24EB-41D1-8DE8-1CD5C5D48AC7}" type="parTrans" cxnId="{C82140E7-2041-47EF-B60D-418E74774240}">
      <dgm:prSet/>
      <dgm:spPr/>
      <dgm:t>
        <a:bodyPr/>
        <a:lstStyle/>
        <a:p>
          <a:endParaRPr lang="es-ES"/>
        </a:p>
      </dgm:t>
    </dgm:pt>
    <dgm:pt modelId="{BFC652C8-DA7A-4DBD-8A2B-5279C87BCC7A}" type="sibTrans" cxnId="{C82140E7-2041-47EF-B60D-418E74774240}">
      <dgm:prSet/>
      <dgm:spPr/>
      <dgm:t>
        <a:bodyPr/>
        <a:lstStyle/>
        <a:p>
          <a:endParaRPr lang="es-ES"/>
        </a:p>
      </dgm:t>
    </dgm:pt>
    <dgm:pt modelId="{26A7486A-0778-4686-AC73-434FD65B2357}" type="pres">
      <dgm:prSet presAssocID="{6F1F8781-A12C-4052-8345-09058551C5CF}" presName="linear" presStyleCnt="0">
        <dgm:presLayoutVars>
          <dgm:animLvl val="lvl"/>
          <dgm:resizeHandles val="exact"/>
        </dgm:presLayoutVars>
      </dgm:prSet>
      <dgm:spPr/>
    </dgm:pt>
    <dgm:pt modelId="{206318B6-D5C7-429C-AD9B-93207504DC99}" type="pres">
      <dgm:prSet presAssocID="{D45A1578-FB8B-4DB2-A080-ED846BAD5CF9}" presName="parentText" presStyleLbl="node1" presStyleIdx="0" presStyleCnt="1">
        <dgm:presLayoutVars>
          <dgm:chMax val="0"/>
          <dgm:bulletEnabled val="1"/>
        </dgm:presLayoutVars>
      </dgm:prSet>
      <dgm:spPr/>
    </dgm:pt>
  </dgm:ptLst>
  <dgm:cxnLst>
    <dgm:cxn modelId="{76A84F5B-6830-496D-AF5E-504DB0E43FAC}" type="presOf" srcId="{6F1F8781-A12C-4052-8345-09058551C5CF}" destId="{26A7486A-0778-4686-AC73-434FD65B2357}" srcOrd="0" destOrd="0" presId="urn:microsoft.com/office/officeart/2005/8/layout/vList2"/>
    <dgm:cxn modelId="{C82140E7-2041-47EF-B60D-418E74774240}" srcId="{6F1F8781-A12C-4052-8345-09058551C5CF}" destId="{D45A1578-FB8B-4DB2-A080-ED846BAD5CF9}" srcOrd="0" destOrd="0" parTransId="{653F68C1-24EB-41D1-8DE8-1CD5C5D48AC7}" sibTransId="{BFC652C8-DA7A-4DBD-8A2B-5279C87BCC7A}"/>
    <dgm:cxn modelId="{7D9FCAF7-5526-42EF-AFCB-1E6F1708679A}" type="presOf" srcId="{D45A1578-FB8B-4DB2-A080-ED846BAD5CF9}" destId="{206318B6-D5C7-429C-AD9B-93207504DC99}" srcOrd="0" destOrd="0" presId="urn:microsoft.com/office/officeart/2005/8/layout/vList2"/>
    <dgm:cxn modelId="{9B877F63-4185-4F34-8ED2-4DD636B2CD9B}" type="presParOf" srcId="{26A7486A-0778-4686-AC73-434FD65B2357}" destId="{206318B6-D5C7-429C-AD9B-93207504DC9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6AE856-17B4-4093-9856-3ED42F3914F9}"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s-ES"/>
        </a:p>
      </dgm:t>
    </dgm:pt>
    <dgm:pt modelId="{F9D7D5E1-0C78-46CB-95B4-BB1CDBDAD24F}">
      <dgm:prSet custT="1"/>
      <dgm:spPr/>
      <dgm:t>
        <a:bodyPr/>
        <a:lstStyle/>
        <a:p>
          <a:pPr rtl="0"/>
          <a:r>
            <a:rPr lang="es-PE" sz="2400" dirty="0">
              <a:solidFill>
                <a:schemeClr val="accent1">
                  <a:lumMod val="50000"/>
                </a:schemeClr>
              </a:solidFill>
              <a:latin typeface="Baskerville Old Face" panose="02020602080505020303" pitchFamily="18" charset="0"/>
            </a:rPr>
            <a:t>Las “tentaciones” pueden entenderse como la aceptación de un proyecto de vida duro  para su naturaleza humana. </a:t>
          </a:r>
        </a:p>
      </dgm:t>
    </dgm:pt>
    <dgm:pt modelId="{CC1F8B45-FC8D-4C43-9934-F365A5204F67}" type="parTrans" cxnId="{0979C0C8-F979-40A3-AAFD-2417435DC87D}">
      <dgm:prSet/>
      <dgm:spPr/>
      <dgm:t>
        <a:bodyPr/>
        <a:lstStyle/>
        <a:p>
          <a:endParaRPr lang="es-ES"/>
        </a:p>
      </dgm:t>
    </dgm:pt>
    <dgm:pt modelId="{330C53CD-CBD4-4528-A232-A07215ADB1CF}" type="sibTrans" cxnId="{0979C0C8-F979-40A3-AAFD-2417435DC87D}">
      <dgm:prSet/>
      <dgm:spPr/>
      <dgm:t>
        <a:bodyPr/>
        <a:lstStyle/>
        <a:p>
          <a:endParaRPr lang="es-ES"/>
        </a:p>
      </dgm:t>
    </dgm:pt>
    <dgm:pt modelId="{48029FD3-985E-440F-B667-DD84B6913282}">
      <dgm:prSet custT="1"/>
      <dgm:spPr/>
      <dgm:t>
        <a:bodyPr/>
        <a:lstStyle/>
        <a:p>
          <a:pPr algn="just" rtl="0"/>
          <a:r>
            <a:rPr lang="es-PE" sz="1600" dirty="0">
              <a:solidFill>
                <a:schemeClr val="accent1">
                  <a:lumMod val="50000"/>
                </a:schemeClr>
              </a:solidFill>
              <a:latin typeface="Baskerville Old Face" panose="02020602080505020303" pitchFamily="18" charset="0"/>
            </a:rPr>
            <a:t>Una elección humana espontánea usaría las estrategias que él rechaza: uso del poder para superar limitaciones humanas;  buscar intervenciones de su Padre para atraer la atención y confianza de las personas; intentar conquistar a todos los pueblos del mundo.</a:t>
          </a:r>
        </a:p>
      </dgm:t>
    </dgm:pt>
    <dgm:pt modelId="{B080F425-5092-4644-A3C2-608EA1ECB33C}" type="parTrans" cxnId="{F6A2E56F-9B2E-4084-B4AB-ECF0519B402C}">
      <dgm:prSet/>
      <dgm:spPr/>
      <dgm:t>
        <a:bodyPr/>
        <a:lstStyle/>
        <a:p>
          <a:endParaRPr lang="es-ES"/>
        </a:p>
      </dgm:t>
    </dgm:pt>
    <dgm:pt modelId="{67058198-FA17-48C6-A8B9-474D74D819D6}" type="sibTrans" cxnId="{F6A2E56F-9B2E-4084-B4AB-ECF0519B402C}">
      <dgm:prSet/>
      <dgm:spPr/>
      <dgm:t>
        <a:bodyPr/>
        <a:lstStyle/>
        <a:p>
          <a:endParaRPr lang="es-ES"/>
        </a:p>
      </dgm:t>
    </dgm:pt>
    <dgm:pt modelId="{2DDCEB9D-AD55-4793-BD8D-5AE5026B7E47}">
      <dgm:prSet custT="1"/>
      <dgm:spPr/>
      <dgm:t>
        <a:bodyPr/>
        <a:lstStyle/>
        <a:p>
          <a:pPr algn="just" rtl="0"/>
          <a:r>
            <a:rPr lang="es-PE" sz="2000" dirty="0">
              <a:solidFill>
                <a:schemeClr val="accent1">
                  <a:lumMod val="50000"/>
                </a:schemeClr>
              </a:solidFill>
              <a:latin typeface="Baskerville Old Face" panose="02020602080505020303" pitchFamily="18" charset="0"/>
            </a:rPr>
            <a:t>Jesús rechaza todas las proposiciones del demonio y acepta el plan del Padre, aunque suene a fracaso humano. </a:t>
          </a:r>
        </a:p>
      </dgm:t>
    </dgm:pt>
    <dgm:pt modelId="{CBDB0A0A-EDC5-4783-850D-05576F8A1F4B}" type="parTrans" cxnId="{D9CC4BC9-6BB9-42C7-9D9F-B8E7816035F5}">
      <dgm:prSet/>
      <dgm:spPr/>
      <dgm:t>
        <a:bodyPr/>
        <a:lstStyle/>
        <a:p>
          <a:endParaRPr lang="es-ES"/>
        </a:p>
      </dgm:t>
    </dgm:pt>
    <dgm:pt modelId="{C1E27DC5-7B6C-4409-99A9-019F33E60F27}" type="sibTrans" cxnId="{D9CC4BC9-6BB9-42C7-9D9F-B8E7816035F5}">
      <dgm:prSet/>
      <dgm:spPr/>
      <dgm:t>
        <a:bodyPr/>
        <a:lstStyle/>
        <a:p>
          <a:endParaRPr lang="es-ES"/>
        </a:p>
      </dgm:t>
    </dgm:pt>
    <dgm:pt modelId="{62CB3AF0-A656-4313-A6DB-9222C82B989C}">
      <dgm:prSet custT="1"/>
      <dgm:spPr/>
      <dgm:t>
        <a:bodyPr/>
        <a:lstStyle/>
        <a:p>
          <a:pPr algn="just" rtl="0"/>
          <a:r>
            <a:rPr lang="es-PE" sz="2400" dirty="0">
              <a:solidFill>
                <a:schemeClr val="accent1">
                  <a:lumMod val="50000"/>
                </a:schemeClr>
              </a:solidFill>
              <a:latin typeface="Baskerville Old Face" panose="02020602080505020303" pitchFamily="18" charset="0"/>
            </a:rPr>
            <a:t>El es siervo, depende absolutamente del Padre, a quien se somete. </a:t>
          </a:r>
        </a:p>
      </dgm:t>
    </dgm:pt>
    <dgm:pt modelId="{9DE6EA7F-F1A6-4186-8745-440369C3C27A}" type="parTrans" cxnId="{25DA8AC9-5F02-4B55-8911-05D7EBA95F2B}">
      <dgm:prSet/>
      <dgm:spPr/>
      <dgm:t>
        <a:bodyPr/>
        <a:lstStyle/>
        <a:p>
          <a:endParaRPr lang="es-ES"/>
        </a:p>
      </dgm:t>
    </dgm:pt>
    <dgm:pt modelId="{6AA93E6F-703E-45F1-A4A9-7FAFF62AD0E9}" type="sibTrans" cxnId="{25DA8AC9-5F02-4B55-8911-05D7EBA95F2B}">
      <dgm:prSet/>
      <dgm:spPr/>
      <dgm:t>
        <a:bodyPr/>
        <a:lstStyle/>
        <a:p>
          <a:endParaRPr lang="es-ES"/>
        </a:p>
      </dgm:t>
    </dgm:pt>
    <dgm:pt modelId="{EAA32082-C3C4-4BA2-982B-553FDD9BCC43}">
      <dgm:prSet/>
      <dgm:spPr/>
      <dgm:t>
        <a:bodyPr/>
        <a:lstStyle/>
        <a:p>
          <a:pPr algn="just" rtl="0"/>
          <a:r>
            <a:rPr lang="es-PE" dirty="0">
              <a:solidFill>
                <a:schemeClr val="accent1">
                  <a:lumMod val="50000"/>
                </a:schemeClr>
              </a:solidFill>
              <a:latin typeface="Baskerville Old Face" panose="02020602080505020303" pitchFamily="18" charset="0"/>
            </a:rPr>
            <a:t>Conforme se va desarrollando su vida, va experimentando diversas penalidades, fracasos o frustraciones. </a:t>
          </a:r>
        </a:p>
      </dgm:t>
    </dgm:pt>
    <dgm:pt modelId="{6F636DF0-55AC-4216-82E1-384FF0A5C894}" type="parTrans" cxnId="{B2CF52B2-572F-441B-9131-FEB4D99B910D}">
      <dgm:prSet/>
      <dgm:spPr/>
      <dgm:t>
        <a:bodyPr/>
        <a:lstStyle/>
        <a:p>
          <a:endParaRPr lang="es-ES"/>
        </a:p>
      </dgm:t>
    </dgm:pt>
    <dgm:pt modelId="{354F94D7-3048-4F87-B7CE-0B7A86FF0BFF}" type="sibTrans" cxnId="{B2CF52B2-572F-441B-9131-FEB4D99B910D}">
      <dgm:prSet/>
      <dgm:spPr/>
      <dgm:t>
        <a:bodyPr/>
        <a:lstStyle/>
        <a:p>
          <a:endParaRPr lang="es-ES"/>
        </a:p>
      </dgm:t>
    </dgm:pt>
    <dgm:pt modelId="{AAB476C5-6091-4153-9FF9-B2FA4D9A5639}" type="pres">
      <dgm:prSet presAssocID="{176AE856-17B4-4093-9856-3ED42F3914F9}" presName="Name0" presStyleCnt="0">
        <dgm:presLayoutVars>
          <dgm:chMax val="7"/>
          <dgm:chPref val="7"/>
          <dgm:dir/>
        </dgm:presLayoutVars>
      </dgm:prSet>
      <dgm:spPr/>
    </dgm:pt>
    <dgm:pt modelId="{92264CB0-C1D6-4AC9-8BE7-ADEF820A8A7A}" type="pres">
      <dgm:prSet presAssocID="{176AE856-17B4-4093-9856-3ED42F3914F9}" presName="Name1" presStyleCnt="0"/>
      <dgm:spPr/>
    </dgm:pt>
    <dgm:pt modelId="{1609D000-E16A-4EFE-A285-B1642D18D403}" type="pres">
      <dgm:prSet presAssocID="{176AE856-17B4-4093-9856-3ED42F3914F9}" presName="cycle" presStyleCnt="0"/>
      <dgm:spPr/>
    </dgm:pt>
    <dgm:pt modelId="{20D74677-7DBD-4BD4-A873-6ABD0C5F9429}" type="pres">
      <dgm:prSet presAssocID="{176AE856-17B4-4093-9856-3ED42F3914F9}" presName="srcNode" presStyleLbl="node1" presStyleIdx="0" presStyleCnt="5"/>
      <dgm:spPr/>
    </dgm:pt>
    <dgm:pt modelId="{38101E68-F2B3-4FA1-A323-07DAEECB201C}" type="pres">
      <dgm:prSet presAssocID="{176AE856-17B4-4093-9856-3ED42F3914F9}" presName="conn" presStyleLbl="parChTrans1D2" presStyleIdx="0" presStyleCnt="1"/>
      <dgm:spPr/>
    </dgm:pt>
    <dgm:pt modelId="{C3D96D51-3B21-4AEF-A8A8-9FAD46B99B60}" type="pres">
      <dgm:prSet presAssocID="{176AE856-17B4-4093-9856-3ED42F3914F9}" presName="extraNode" presStyleLbl="node1" presStyleIdx="0" presStyleCnt="5"/>
      <dgm:spPr/>
    </dgm:pt>
    <dgm:pt modelId="{FC629138-6821-4C2C-9BD2-35B2968B9CBF}" type="pres">
      <dgm:prSet presAssocID="{176AE856-17B4-4093-9856-3ED42F3914F9}" presName="dstNode" presStyleLbl="node1" presStyleIdx="0" presStyleCnt="5"/>
      <dgm:spPr/>
    </dgm:pt>
    <dgm:pt modelId="{C664CC1A-2947-4FF4-AF5D-CFA45530E1C8}" type="pres">
      <dgm:prSet presAssocID="{F9D7D5E1-0C78-46CB-95B4-BB1CDBDAD24F}" presName="text_1" presStyleLbl="node1" presStyleIdx="0" presStyleCnt="5">
        <dgm:presLayoutVars>
          <dgm:bulletEnabled val="1"/>
        </dgm:presLayoutVars>
      </dgm:prSet>
      <dgm:spPr/>
    </dgm:pt>
    <dgm:pt modelId="{FC230826-C69A-4990-AD01-07EE6233F4D8}" type="pres">
      <dgm:prSet presAssocID="{F9D7D5E1-0C78-46CB-95B4-BB1CDBDAD24F}" presName="accent_1" presStyleCnt="0"/>
      <dgm:spPr/>
    </dgm:pt>
    <dgm:pt modelId="{4F5E1765-CDC2-4230-8C37-84C664D75BB6}" type="pres">
      <dgm:prSet presAssocID="{F9D7D5E1-0C78-46CB-95B4-BB1CDBDAD24F}" presName="accentRepeatNode" presStyleLbl="solidFgAcc1" presStyleIdx="0" presStyleCnt="5"/>
      <dgm:spPr/>
    </dgm:pt>
    <dgm:pt modelId="{091447AF-CD52-449D-B881-D843EED7929B}" type="pres">
      <dgm:prSet presAssocID="{48029FD3-985E-440F-B667-DD84B6913282}" presName="text_2" presStyleLbl="node1" presStyleIdx="1" presStyleCnt="5">
        <dgm:presLayoutVars>
          <dgm:bulletEnabled val="1"/>
        </dgm:presLayoutVars>
      </dgm:prSet>
      <dgm:spPr/>
    </dgm:pt>
    <dgm:pt modelId="{73DEB61F-2A4E-408B-BC76-1BBAB63863DB}" type="pres">
      <dgm:prSet presAssocID="{48029FD3-985E-440F-B667-DD84B6913282}" presName="accent_2" presStyleCnt="0"/>
      <dgm:spPr/>
    </dgm:pt>
    <dgm:pt modelId="{B51BBD87-CEDF-465B-8AA6-5FF9DE42632C}" type="pres">
      <dgm:prSet presAssocID="{48029FD3-985E-440F-B667-DD84B6913282}" presName="accentRepeatNode" presStyleLbl="solidFgAcc1" presStyleIdx="1" presStyleCnt="5"/>
      <dgm:spPr/>
    </dgm:pt>
    <dgm:pt modelId="{9A7D35AE-CE4B-406E-8780-945D9A1AC02D}" type="pres">
      <dgm:prSet presAssocID="{2DDCEB9D-AD55-4793-BD8D-5AE5026B7E47}" presName="text_3" presStyleLbl="node1" presStyleIdx="2" presStyleCnt="5">
        <dgm:presLayoutVars>
          <dgm:bulletEnabled val="1"/>
        </dgm:presLayoutVars>
      </dgm:prSet>
      <dgm:spPr/>
    </dgm:pt>
    <dgm:pt modelId="{3367CEF6-C00C-48B5-A8D2-7397C3C973FA}" type="pres">
      <dgm:prSet presAssocID="{2DDCEB9D-AD55-4793-BD8D-5AE5026B7E47}" presName="accent_3" presStyleCnt="0"/>
      <dgm:spPr/>
    </dgm:pt>
    <dgm:pt modelId="{EA5A0479-437B-42C8-AF7A-2A6E2155CAD9}" type="pres">
      <dgm:prSet presAssocID="{2DDCEB9D-AD55-4793-BD8D-5AE5026B7E47}" presName="accentRepeatNode" presStyleLbl="solidFgAcc1" presStyleIdx="2" presStyleCnt="5"/>
      <dgm:spPr/>
    </dgm:pt>
    <dgm:pt modelId="{629EB007-81B9-4D18-AA72-CBE57071BE64}" type="pres">
      <dgm:prSet presAssocID="{62CB3AF0-A656-4313-A6DB-9222C82B989C}" presName="text_4" presStyleLbl="node1" presStyleIdx="3" presStyleCnt="5">
        <dgm:presLayoutVars>
          <dgm:bulletEnabled val="1"/>
        </dgm:presLayoutVars>
      </dgm:prSet>
      <dgm:spPr/>
    </dgm:pt>
    <dgm:pt modelId="{CE3E3E02-132B-4801-BADB-3E8D1308F8B6}" type="pres">
      <dgm:prSet presAssocID="{62CB3AF0-A656-4313-A6DB-9222C82B989C}" presName="accent_4" presStyleCnt="0"/>
      <dgm:spPr/>
    </dgm:pt>
    <dgm:pt modelId="{DF93539E-B2C4-4930-ADC1-E02B52E0D6CF}" type="pres">
      <dgm:prSet presAssocID="{62CB3AF0-A656-4313-A6DB-9222C82B989C}" presName="accentRepeatNode" presStyleLbl="solidFgAcc1" presStyleIdx="3" presStyleCnt="5"/>
      <dgm:spPr/>
    </dgm:pt>
    <dgm:pt modelId="{CEA0CDB1-4CB7-419A-9ECB-B321D975031B}" type="pres">
      <dgm:prSet presAssocID="{EAA32082-C3C4-4BA2-982B-553FDD9BCC43}" presName="text_5" presStyleLbl="node1" presStyleIdx="4" presStyleCnt="5">
        <dgm:presLayoutVars>
          <dgm:bulletEnabled val="1"/>
        </dgm:presLayoutVars>
      </dgm:prSet>
      <dgm:spPr/>
    </dgm:pt>
    <dgm:pt modelId="{7E63FAD1-7481-4EE9-9FC7-372F946E958A}" type="pres">
      <dgm:prSet presAssocID="{EAA32082-C3C4-4BA2-982B-553FDD9BCC43}" presName="accent_5" presStyleCnt="0"/>
      <dgm:spPr/>
    </dgm:pt>
    <dgm:pt modelId="{0475B851-F63E-43B6-A1C0-519A25345FC9}" type="pres">
      <dgm:prSet presAssocID="{EAA32082-C3C4-4BA2-982B-553FDD9BCC43}" presName="accentRepeatNode" presStyleLbl="solidFgAcc1" presStyleIdx="4" presStyleCnt="5"/>
      <dgm:spPr/>
    </dgm:pt>
  </dgm:ptLst>
  <dgm:cxnLst>
    <dgm:cxn modelId="{CCF7D616-5307-4430-BB79-8E280D72DE2C}" type="presOf" srcId="{F9D7D5E1-0C78-46CB-95B4-BB1CDBDAD24F}" destId="{C664CC1A-2947-4FF4-AF5D-CFA45530E1C8}" srcOrd="0" destOrd="0" presId="urn:microsoft.com/office/officeart/2008/layout/VerticalCurvedList"/>
    <dgm:cxn modelId="{6C864324-719B-4A48-A9D7-343099821CDE}" type="presOf" srcId="{176AE856-17B4-4093-9856-3ED42F3914F9}" destId="{AAB476C5-6091-4153-9FF9-B2FA4D9A5639}" srcOrd="0" destOrd="0" presId="urn:microsoft.com/office/officeart/2008/layout/VerticalCurvedList"/>
    <dgm:cxn modelId="{C2114644-29DA-463B-BFF3-96DF026A20C2}" type="presOf" srcId="{330C53CD-CBD4-4528-A232-A07215ADB1CF}" destId="{38101E68-F2B3-4FA1-A323-07DAEECB201C}" srcOrd="0" destOrd="0" presId="urn:microsoft.com/office/officeart/2008/layout/VerticalCurvedList"/>
    <dgm:cxn modelId="{08EACB67-D0A4-4E1F-A642-1B684F7FFB56}" type="presOf" srcId="{EAA32082-C3C4-4BA2-982B-553FDD9BCC43}" destId="{CEA0CDB1-4CB7-419A-9ECB-B321D975031B}" srcOrd="0" destOrd="0" presId="urn:microsoft.com/office/officeart/2008/layout/VerticalCurvedList"/>
    <dgm:cxn modelId="{8131456E-08A3-4AF3-9880-B41F0DED89C6}" type="presOf" srcId="{2DDCEB9D-AD55-4793-BD8D-5AE5026B7E47}" destId="{9A7D35AE-CE4B-406E-8780-945D9A1AC02D}" srcOrd="0" destOrd="0" presId="urn:microsoft.com/office/officeart/2008/layout/VerticalCurvedList"/>
    <dgm:cxn modelId="{F6A2E56F-9B2E-4084-B4AB-ECF0519B402C}" srcId="{176AE856-17B4-4093-9856-3ED42F3914F9}" destId="{48029FD3-985E-440F-B667-DD84B6913282}" srcOrd="1" destOrd="0" parTransId="{B080F425-5092-4644-A3C2-608EA1ECB33C}" sibTransId="{67058198-FA17-48C6-A8B9-474D74D819D6}"/>
    <dgm:cxn modelId="{5DBED698-D5EF-46DB-8777-87CA9D43B852}" type="presOf" srcId="{62CB3AF0-A656-4313-A6DB-9222C82B989C}" destId="{629EB007-81B9-4D18-AA72-CBE57071BE64}" srcOrd="0" destOrd="0" presId="urn:microsoft.com/office/officeart/2008/layout/VerticalCurvedList"/>
    <dgm:cxn modelId="{2CEA419B-9251-43F6-9653-2CEAC9D120B5}" type="presOf" srcId="{48029FD3-985E-440F-B667-DD84B6913282}" destId="{091447AF-CD52-449D-B881-D843EED7929B}" srcOrd="0" destOrd="0" presId="urn:microsoft.com/office/officeart/2008/layout/VerticalCurvedList"/>
    <dgm:cxn modelId="{B2CF52B2-572F-441B-9131-FEB4D99B910D}" srcId="{176AE856-17B4-4093-9856-3ED42F3914F9}" destId="{EAA32082-C3C4-4BA2-982B-553FDD9BCC43}" srcOrd="4" destOrd="0" parTransId="{6F636DF0-55AC-4216-82E1-384FF0A5C894}" sibTransId="{354F94D7-3048-4F87-B7CE-0B7A86FF0BFF}"/>
    <dgm:cxn modelId="{0979C0C8-F979-40A3-AAFD-2417435DC87D}" srcId="{176AE856-17B4-4093-9856-3ED42F3914F9}" destId="{F9D7D5E1-0C78-46CB-95B4-BB1CDBDAD24F}" srcOrd="0" destOrd="0" parTransId="{CC1F8B45-FC8D-4C43-9934-F365A5204F67}" sibTransId="{330C53CD-CBD4-4528-A232-A07215ADB1CF}"/>
    <dgm:cxn modelId="{D9CC4BC9-6BB9-42C7-9D9F-B8E7816035F5}" srcId="{176AE856-17B4-4093-9856-3ED42F3914F9}" destId="{2DDCEB9D-AD55-4793-BD8D-5AE5026B7E47}" srcOrd="2" destOrd="0" parTransId="{CBDB0A0A-EDC5-4783-850D-05576F8A1F4B}" sibTransId="{C1E27DC5-7B6C-4409-99A9-019F33E60F27}"/>
    <dgm:cxn modelId="{25DA8AC9-5F02-4B55-8911-05D7EBA95F2B}" srcId="{176AE856-17B4-4093-9856-3ED42F3914F9}" destId="{62CB3AF0-A656-4313-A6DB-9222C82B989C}" srcOrd="3" destOrd="0" parTransId="{9DE6EA7F-F1A6-4186-8745-440369C3C27A}" sibTransId="{6AA93E6F-703E-45F1-A4A9-7FAFF62AD0E9}"/>
    <dgm:cxn modelId="{560F86E1-4F4A-4665-9248-138D9308614F}" type="presParOf" srcId="{AAB476C5-6091-4153-9FF9-B2FA4D9A5639}" destId="{92264CB0-C1D6-4AC9-8BE7-ADEF820A8A7A}" srcOrd="0" destOrd="0" presId="urn:microsoft.com/office/officeart/2008/layout/VerticalCurvedList"/>
    <dgm:cxn modelId="{A0CBB605-F883-4692-9DBA-D787437912CD}" type="presParOf" srcId="{92264CB0-C1D6-4AC9-8BE7-ADEF820A8A7A}" destId="{1609D000-E16A-4EFE-A285-B1642D18D403}" srcOrd="0" destOrd="0" presId="urn:microsoft.com/office/officeart/2008/layout/VerticalCurvedList"/>
    <dgm:cxn modelId="{882496B7-41F5-44C7-A1EA-DC9A0CA04A48}" type="presParOf" srcId="{1609D000-E16A-4EFE-A285-B1642D18D403}" destId="{20D74677-7DBD-4BD4-A873-6ABD0C5F9429}" srcOrd="0" destOrd="0" presId="urn:microsoft.com/office/officeart/2008/layout/VerticalCurvedList"/>
    <dgm:cxn modelId="{9DA45A7F-8E44-4774-AD6B-2B96996CB699}" type="presParOf" srcId="{1609D000-E16A-4EFE-A285-B1642D18D403}" destId="{38101E68-F2B3-4FA1-A323-07DAEECB201C}" srcOrd="1" destOrd="0" presId="urn:microsoft.com/office/officeart/2008/layout/VerticalCurvedList"/>
    <dgm:cxn modelId="{BA44ECF2-1A88-4B44-A877-5A29315652BA}" type="presParOf" srcId="{1609D000-E16A-4EFE-A285-B1642D18D403}" destId="{C3D96D51-3B21-4AEF-A8A8-9FAD46B99B60}" srcOrd="2" destOrd="0" presId="urn:microsoft.com/office/officeart/2008/layout/VerticalCurvedList"/>
    <dgm:cxn modelId="{11480EB6-1AC9-494D-8C3F-31CC6E99CBAA}" type="presParOf" srcId="{1609D000-E16A-4EFE-A285-B1642D18D403}" destId="{FC629138-6821-4C2C-9BD2-35B2968B9CBF}" srcOrd="3" destOrd="0" presId="urn:microsoft.com/office/officeart/2008/layout/VerticalCurvedList"/>
    <dgm:cxn modelId="{E30E9ECA-5A59-4FFA-AA5E-797AD95F2D5E}" type="presParOf" srcId="{92264CB0-C1D6-4AC9-8BE7-ADEF820A8A7A}" destId="{C664CC1A-2947-4FF4-AF5D-CFA45530E1C8}" srcOrd="1" destOrd="0" presId="urn:microsoft.com/office/officeart/2008/layout/VerticalCurvedList"/>
    <dgm:cxn modelId="{BC8BB7C9-28AA-44C3-B1FC-D75214DACD65}" type="presParOf" srcId="{92264CB0-C1D6-4AC9-8BE7-ADEF820A8A7A}" destId="{FC230826-C69A-4990-AD01-07EE6233F4D8}" srcOrd="2" destOrd="0" presId="urn:microsoft.com/office/officeart/2008/layout/VerticalCurvedList"/>
    <dgm:cxn modelId="{BBEDDD7B-4FE1-46C6-9B00-800132CC14FE}" type="presParOf" srcId="{FC230826-C69A-4990-AD01-07EE6233F4D8}" destId="{4F5E1765-CDC2-4230-8C37-84C664D75BB6}" srcOrd="0" destOrd="0" presId="urn:microsoft.com/office/officeart/2008/layout/VerticalCurvedList"/>
    <dgm:cxn modelId="{0C3EF13E-C654-45F8-9D2E-EF2A6FD737E2}" type="presParOf" srcId="{92264CB0-C1D6-4AC9-8BE7-ADEF820A8A7A}" destId="{091447AF-CD52-449D-B881-D843EED7929B}" srcOrd="3" destOrd="0" presId="urn:microsoft.com/office/officeart/2008/layout/VerticalCurvedList"/>
    <dgm:cxn modelId="{E552F671-1D33-4BEA-AFCD-3A357728C0D5}" type="presParOf" srcId="{92264CB0-C1D6-4AC9-8BE7-ADEF820A8A7A}" destId="{73DEB61F-2A4E-408B-BC76-1BBAB63863DB}" srcOrd="4" destOrd="0" presId="urn:microsoft.com/office/officeart/2008/layout/VerticalCurvedList"/>
    <dgm:cxn modelId="{572EA178-7839-4218-B1AD-67D7883DDB2A}" type="presParOf" srcId="{73DEB61F-2A4E-408B-BC76-1BBAB63863DB}" destId="{B51BBD87-CEDF-465B-8AA6-5FF9DE42632C}" srcOrd="0" destOrd="0" presId="urn:microsoft.com/office/officeart/2008/layout/VerticalCurvedList"/>
    <dgm:cxn modelId="{B984557E-267E-4444-BB80-5161CD2EC30D}" type="presParOf" srcId="{92264CB0-C1D6-4AC9-8BE7-ADEF820A8A7A}" destId="{9A7D35AE-CE4B-406E-8780-945D9A1AC02D}" srcOrd="5" destOrd="0" presId="urn:microsoft.com/office/officeart/2008/layout/VerticalCurvedList"/>
    <dgm:cxn modelId="{FFA60F96-86E3-4B03-8EB5-104DE2C87E80}" type="presParOf" srcId="{92264CB0-C1D6-4AC9-8BE7-ADEF820A8A7A}" destId="{3367CEF6-C00C-48B5-A8D2-7397C3C973FA}" srcOrd="6" destOrd="0" presId="urn:microsoft.com/office/officeart/2008/layout/VerticalCurvedList"/>
    <dgm:cxn modelId="{F5434A70-C2E2-41D6-B9F3-11AEBB925221}" type="presParOf" srcId="{3367CEF6-C00C-48B5-A8D2-7397C3C973FA}" destId="{EA5A0479-437B-42C8-AF7A-2A6E2155CAD9}" srcOrd="0" destOrd="0" presId="urn:microsoft.com/office/officeart/2008/layout/VerticalCurvedList"/>
    <dgm:cxn modelId="{57CF6E52-FF47-4BD1-A2A6-DF9CB2256C2E}" type="presParOf" srcId="{92264CB0-C1D6-4AC9-8BE7-ADEF820A8A7A}" destId="{629EB007-81B9-4D18-AA72-CBE57071BE64}" srcOrd="7" destOrd="0" presId="urn:microsoft.com/office/officeart/2008/layout/VerticalCurvedList"/>
    <dgm:cxn modelId="{2CC10141-B224-4115-B724-A6BE66EDB384}" type="presParOf" srcId="{92264CB0-C1D6-4AC9-8BE7-ADEF820A8A7A}" destId="{CE3E3E02-132B-4801-BADB-3E8D1308F8B6}" srcOrd="8" destOrd="0" presId="urn:microsoft.com/office/officeart/2008/layout/VerticalCurvedList"/>
    <dgm:cxn modelId="{1C4572F3-9FB3-4C14-A8A4-7AA0E59EE4BD}" type="presParOf" srcId="{CE3E3E02-132B-4801-BADB-3E8D1308F8B6}" destId="{DF93539E-B2C4-4930-ADC1-E02B52E0D6CF}" srcOrd="0" destOrd="0" presId="urn:microsoft.com/office/officeart/2008/layout/VerticalCurvedList"/>
    <dgm:cxn modelId="{0B0CC6DE-C76E-49AB-BB1C-632E0BED2D18}" type="presParOf" srcId="{92264CB0-C1D6-4AC9-8BE7-ADEF820A8A7A}" destId="{CEA0CDB1-4CB7-419A-9ECB-B321D975031B}" srcOrd="9" destOrd="0" presId="urn:microsoft.com/office/officeart/2008/layout/VerticalCurvedList"/>
    <dgm:cxn modelId="{890B2368-20E8-451C-BF32-A7730F30435E}" type="presParOf" srcId="{92264CB0-C1D6-4AC9-8BE7-ADEF820A8A7A}" destId="{7E63FAD1-7481-4EE9-9FC7-372F946E958A}" srcOrd="10" destOrd="0" presId="urn:microsoft.com/office/officeart/2008/layout/VerticalCurvedList"/>
    <dgm:cxn modelId="{1BA3E2A8-9BC8-490F-8EC9-B4AFECA39848}" type="presParOf" srcId="{7E63FAD1-7481-4EE9-9FC7-372F946E958A}" destId="{0475B851-F63E-43B6-A1C0-519A25345FC9}"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48EA03F-780F-43F1-A1D7-60171910C072}"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00F9E1E6-C532-42CF-8975-88207FF20530}">
      <dgm:prSet/>
      <dgm:spPr/>
      <dgm:t>
        <a:bodyPr/>
        <a:lstStyle/>
        <a:p>
          <a:pPr algn="ctr" rtl="0"/>
          <a:r>
            <a:rPr lang="es-PE" dirty="0">
              <a:solidFill>
                <a:schemeClr val="accent1">
                  <a:lumMod val="50000"/>
                </a:schemeClr>
              </a:solidFill>
              <a:latin typeface="Baskerville Old Face" panose="02020602080505020303" pitchFamily="18" charset="0"/>
            </a:rPr>
            <a:t>El sufrimiento del “fracaso” humano</a:t>
          </a:r>
        </a:p>
      </dgm:t>
    </dgm:pt>
    <dgm:pt modelId="{1D0C4FAE-0DA9-4147-B5B5-6594BD2AB6BA}" type="parTrans" cxnId="{9E73214C-A712-4872-94BE-AACEE14B1C3A}">
      <dgm:prSet/>
      <dgm:spPr/>
      <dgm:t>
        <a:bodyPr/>
        <a:lstStyle/>
        <a:p>
          <a:endParaRPr lang="es-ES"/>
        </a:p>
      </dgm:t>
    </dgm:pt>
    <dgm:pt modelId="{8264AD61-683D-41F7-8D6B-7E27494F9D90}" type="sibTrans" cxnId="{9E73214C-A712-4872-94BE-AACEE14B1C3A}">
      <dgm:prSet/>
      <dgm:spPr/>
      <dgm:t>
        <a:bodyPr/>
        <a:lstStyle/>
        <a:p>
          <a:endParaRPr lang="es-ES"/>
        </a:p>
      </dgm:t>
    </dgm:pt>
    <dgm:pt modelId="{A501CE0C-3387-4658-831D-E02EE3DA5B1F}" type="pres">
      <dgm:prSet presAssocID="{848EA03F-780F-43F1-A1D7-60171910C072}" presName="linear" presStyleCnt="0">
        <dgm:presLayoutVars>
          <dgm:animLvl val="lvl"/>
          <dgm:resizeHandles val="exact"/>
        </dgm:presLayoutVars>
      </dgm:prSet>
      <dgm:spPr/>
    </dgm:pt>
    <dgm:pt modelId="{E95C2DB6-D5C0-4DEE-9C05-74E459D168C1}" type="pres">
      <dgm:prSet presAssocID="{00F9E1E6-C532-42CF-8975-88207FF20530}" presName="parentText" presStyleLbl="node1" presStyleIdx="0" presStyleCnt="1">
        <dgm:presLayoutVars>
          <dgm:chMax val="0"/>
          <dgm:bulletEnabled val="1"/>
        </dgm:presLayoutVars>
      </dgm:prSet>
      <dgm:spPr/>
    </dgm:pt>
  </dgm:ptLst>
  <dgm:cxnLst>
    <dgm:cxn modelId="{49328210-3FC8-4045-B5F1-3F66B285668F}" type="presOf" srcId="{00F9E1E6-C532-42CF-8975-88207FF20530}" destId="{E95C2DB6-D5C0-4DEE-9C05-74E459D168C1}" srcOrd="0" destOrd="0" presId="urn:microsoft.com/office/officeart/2005/8/layout/vList2"/>
    <dgm:cxn modelId="{9E73214C-A712-4872-94BE-AACEE14B1C3A}" srcId="{848EA03F-780F-43F1-A1D7-60171910C072}" destId="{00F9E1E6-C532-42CF-8975-88207FF20530}" srcOrd="0" destOrd="0" parTransId="{1D0C4FAE-0DA9-4147-B5B5-6594BD2AB6BA}" sibTransId="{8264AD61-683D-41F7-8D6B-7E27494F9D90}"/>
    <dgm:cxn modelId="{D7B1F29B-250C-4499-9602-AAC4E2790903}" type="presOf" srcId="{848EA03F-780F-43F1-A1D7-60171910C072}" destId="{A501CE0C-3387-4658-831D-E02EE3DA5B1F}" srcOrd="0" destOrd="0" presId="urn:microsoft.com/office/officeart/2005/8/layout/vList2"/>
    <dgm:cxn modelId="{4462BACA-36EE-46B9-A34C-6C7C243FBA0F}" type="presParOf" srcId="{A501CE0C-3387-4658-831D-E02EE3DA5B1F}" destId="{E95C2DB6-D5C0-4DEE-9C05-74E459D168C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7CE5B9A-DB87-40B3-8F76-A1C19D69E883}"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s-ES"/>
        </a:p>
      </dgm:t>
    </dgm:pt>
    <dgm:pt modelId="{3C8AAB27-3581-4335-B184-3B8CC48E05D0}">
      <dgm:prSet custT="1"/>
      <dgm:spPr/>
      <dgm:t>
        <a:bodyPr/>
        <a:lstStyle/>
        <a:p>
          <a:pPr algn="just" rtl="0"/>
          <a:r>
            <a:rPr lang="es-PE" sz="2400" dirty="0">
              <a:solidFill>
                <a:schemeClr val="accent1">
                  <a:lumMod val="50000"/>
                </a:schemeClr>
              </a:solidFill>
              <a:latin typeface="Baskerville Old Face" panose="02020602080505020303" pitchFamily="18" charset="0"/>
            </a:rPr>
            <a:t>Vino a dar plenitud a la Ley, proyecto no acogido por los “importantes”, que darían mayor efecto multiplicador.</a:t>
          </a:r>
        </a:p>
      </dgm:t>
    </dgm:pt>
    <dgm:pt modelId="{456682EF-9678-44FD-8334-70784998C812}" type="parTrans" cxnId="{07D0BB23-F6B3-4CA2-A2E4-26C6AF920796}">
      <dgm:prSet/>
      <dgm:spPr/>
      <dgm:t>
        <a:bodyPr/>
        <a:lstStyle/>
        <a:p>
          <a:endParaRPr lang="es-ES"/>
        </a:p>
      </dgm:t>
    </dgm:pt>
    <dgm:pt modelId="{F3F4DE48-AA0C-48D1-9FF3-CDA0B3A9A415}" type="sibTrans" cxnId="{07D0BB23-F6B3-4CA2-A2E4-26C6AF920796}">
      <dgm:prSet/>
      <dgm:spPr/>
      <dgm:t>
        <a:bodyPr/>
        <a:lstStyle/>
        <a:p>
          <a:endParaRPr lang="es-ES"/>
        </a:p>
      </dgm:t>
    </dgm:pt>
    <dgm:pt modelId="{80538BE1-B72C-4F4B-865E-B2121EF5012E}">
      <dgm:prSet custT="1"/>
      <dgm:spPr/>
      <dgm:t>
        <a:bodyPr/>
        <a:lstStyle/>
        <a:p>
          <a:pPr algn="just" rtl="0"/>
          <a:r>
            <a:rPr lang="es-PE" sz="2400" dirty="0">
              <a:solidFill>
                <a:schemeClr val="accent1">
                  <a:lumMod val="50000"/>
                </a:schemeClr>
              </a:solidFill>
              <a:latin typeface="Baskerville Old Face" panose="02020602080505020303" pitchFamily="18" charset="0"/>
            </a:rPr>
            <a:t>Le oyen los simples, los sencillos, los que no podrían influir mucho (¡Fracaso humano rotundo!)</a:t>
          </a:r>
        </a:p>
      </dgm:t>
    </dgm:pt>
    <dgm:pt modelId="{78D2A27A-DABD-4324-B5F6-9FF5E9C301BC}" type="parTrans" cxnId="{6DA8B636-F62C-4890-8796-09D17B660203}">
      <dgm:prSet/>
      <dgm:spPr/>
      <dgm:t>
        <a:bodyPr/>
        <a:lstStyle/>
        <a:p>
          <a:endParaRPr lang="es-ES"/>
        </a:p>
      </dgm:t>
    </dgm:pt>
    <dgm:pt modelId="{E11F4E9D-049F-471D-B03E-E85405973E9A}" type="sibTrans" cxnId="{6DA8B636-F62C-4890-8796-09D17B660203}">
      <dgm:prSet/>
      <dgm:spPr/>
      <dgm:t>
        <a:bodyPr/>
        <a:lstStyle/>
        <a:p>
          <a:endParaRPr lang="es-ES"/>
        </a:p>
      </dgm:t>
    </dgm:pt>
    <dgm:pt modelId="{95121357-B3D7-4D5F-83F8-6EFD87FF4887}">
      <dgm:prSet custT="1"/>
      <dgm:spPr/>
      <dgm:t>
        <a:bodyPr/>
        <a:lstStyle/>
        <a:p>
          <a:pPr algn="just" rtl="0"/>
          <a:r>
            <a:rPr lang="es-PE" sz="1800" dirty="0">
              <a:solidFill>
                <a:schemeClr val="accent1">
                  <a:lumMod val="50000"/>
                </a:schemeClr>
              </a:solidFill>
              <a:latin typeface="Baskerville Old Face" panose="02020602080505020303" pitchFamily="18" charset="0"/>
            </a:rPr>
            <a:t>Su actitud ante ello: "Lleno de alegría en el Espíritu Santo exclamó: Te doy gracias, Padre, Señor del cielo y de la tierra, porque has escondido estas cosas a los sabios y a los entendidos, y las has revelado a la gente sencilla. Sí, Padre, porque así te ha parecido mejor" (</a:t>
          </a:r>
          <a:r>
            <a:rPr lang="es-PE" sz="1800" dirty="0" err="1">
              <a:solidFill>
                <a:schemeClr val="accent1">
                  <a:lumMod val="50000"/>
                </a:schemeClr>
              </a:solidFill>
              <a:latin typeface="Baskerville Old Face" panose="02020602080505020303" pitchFamily="18" charset="0"/>
            </a:rPr>
            <a:t>Lc</a:t>
          </a:r>
          <a:r>
            <a:rPr lang="es-PE" sz="1800" dirty="0">
              <a:solidFill>
                <a:schemeClr val="accent1">
                  <a:lumMod val="50000"/>
                </a:schemeClr>
              </a:solidFill>
              <a:latin typeface="Baskerville Old Face" panose="02020602080505020303" pitchFamily="18" charset="0"/>
            </a:rPr>
            <a:t> 10,21). </a:t>
          </a:r>
        </a:p>
      </dgm:t>
    </dgm:pt>
    <dgm:pt modelId="{6EE6459C-FF59-4577-B8FD-782210EF9604}" type="parTrans" cxnId="{A7031D44-B101-4A88-A1B4-6F8774D79AB8}">
      <dgm:prSet/>
      <dgm:spPr/>
      <dgm:t>
        <a:bodyPr/>
        <a:lstStyle/>
        <a:p>
          <a:endParaRPr lang="es-ES"/>
        </a:p>
      </dgm:t>
    </dgm:pt>
    <dgm:pt modelId="{03C20038-B651-4593-BD31-FA1667934B0B}" type="sibTrans" cxnId="{A7031D44-B101-4A88-A1B4-6F8774D79AB8}">
      <dgm:prSet/>
      <dgm:spPr/>
      <dgm:t>
        <a:bodyPr/>
        <a:lstStyle/>
        <a:p>
          <a:endParaRPr lang="es-ES"/>
        </a:p>
      </dgm:t>
    </dgm:pt>
    <dgm:pt modelId="{525F735C-450F-425B-8411-DD3EAF5B2CD8}">
      <dgm:prSet custT="1"/>
      <dgm:spPr/>
      <dgm:t>
        <a:bodyPr/>
        <a:lstStyle/>
        <a:p>
          <a:pPr algn="just" rtl="0"/>
          <a:r>
            <a:rPr lang="es-PE" sz="2000" dirty="0">
              <a:solidFill>
                <a:schemeClr val="accent1">
                  <a:lumMod val="50000"/>
                </a:schemeClr>
              </a:solidFill>
              <a:latin typeface="Baskerville Old Face" panose="02020602080505020303" pitchFamily="18" charset="0"/>
            </a:rPr>
            <a:t>"¡Tú piensas como los hombres, no como Dios!" (Mc 8,33) le dijo a Pedro, él piensa como Dios. “Su fracaso” le ayuda a admirar y dar gracias al Padre.</a:t>
          </a:r>
          <a:r>
            <a:rPr lang="es-PE" sz="1500" dirty="0"/>
            <a:t> </a:t>
          </a:r>
        </a:p>
      </dgm:t>
    </dgm:pt>
    <dgm:pt modelId="{6EF0E8C1-54D8-495B-9F13-6079F7209275}" type="parTrans" cxnId="{9631BD17-6C0D-4A00-81A8-EF97040B3ACF}">
      <dgm:prSet/>
      <dgm:spPr/>
      <dgm:t>
        <a:bodyPr/>
        <a:lstStyle/>
        <a:p>
          <a:endParaRPr lang="es-ES"/>
        </a:p>
      </dgm:t>
    </dgm:pt>
    <dgm:pt modelId="{EAD4E56B-95AD-44EE-9771-190EEB2E9126}" type="sibTrans" cxnId="{9631BD17-6C0D-4A00-81A8-EF97040B3ACF}">
      <dgm:prSet/>
      <dgm:spPr/>
      <dgm:t>
        <a:bodyPr/>
        <a:lstStyle/>
        <a:p>
          <a:endParaRPr lang="es-ES"/>
        </a:p>
      </dgm:t>
    </dgm:pt>
    <dgm:pt modelId="{3712A037-A03D-44C9-9F0B-D002A29C44C5}">
      <dgm:prSet custT="1"/>
      <dgm:spPr/>
      <dgm:t>
        <a:bodyPr/>
        <a:lstStyle/>
        <a:p>
          <a:pPr algn="just" rtl="0"/>
          <a:r>
            <a:rPr lang="es-PE" sz="1800" dirty="0">
              <a:solidFill>
                <a:schemeClr val="accent1">
                  <a:lumMod val="50000"/>
                </a:schemeClr>
              </a:solidFill>
              <a:latin typeface="Baskerville Old Face" panose="02020602080505020303" pitchFamily="18" charset="0"/>
            </a:rPr>
            <a:t>Actuando bajo la acción del Espíritu Santo, vive lo que podría ser entendido como fracaso, en el gozo, la alabanza, la sencillez, espontaneidad y confianza con que toma su vida cotidiana. Trastoca los criterios humanos, supera el sufrimiento y decepción que el fracaso acarrea. </a:t>
          </a:r>
        </a:p>
      </dgm:t>
    </dgm:pt>
    <dgm:pt modelId="{AAD1019E-CD2C-459D-9E00-02A2CF2A4F7F}" type="parTrans" cxnId="{785D097E-6F42-4037-A6CA-A4273A237EDF}">
      <dgm:prSet/>
      <dgm:spPr/>
      <dgm:t>
        <a:bodyPr/>
        <a:lstStyle/>
        <a:p>
          <a:endParaRPr lang="es-ES"/>
        </a:p>
      </dgm:t>
    </dgm:pt>
    <dgm:pt modelId="{0FDBBD2C-4727-421C-AEB2-F96FB6D7C2AC}" type="sibTrans" cxnId="{785D097E-6F42-4037-A6CA-A4273A237EDF}">
      <dgm:prSet/>
      <dgm:spPr/>
      <dgm:t>
        <a:bodyPr/>
        <a:lstStyle/>
        <a:p>
          <a:endParaRPr lang="es-ES"/>
        </a:p>
      </dgm:t>
    </dgm:pt>
    <dgm:pt modelId="{46801D18-6046-46F0-98BE-C42B29654A73}" type="pres">
      <dgm:prSet presAssocID="{67CE5B9A-DB87-40B3-8F76-A1C19D69E883}" presName="Name0" presStyleCnt="0">
        <dgm:presLayoutVars>
          <dgm:chMax val="7"/>
          <dgm:chPref val="7"/>
          <dgm:dir/>
        </dgm:presLayoutVars>
      </dgm:prSet>
      <dgm:spPr/>
    </dgm:pt>
    <dgm:pt modelId="{27C337D7-CF89-461A-B23C-375BDB8F9941}" type="pres">
      <dgm:prSet presAssocID="{67CE5B9A-DB87-40B3-8F76-A1C19D69E883}" presName="Name1" presStyleCnt="0"/>
      <dgm:spPr/>
    </dgm:pt>
    <dgm:pt modelId="{7BAD3853-BEB3-4462-A888-19A31BEA66DE}" type="pres">
      <dgm:prSet presAssocID="{67CE5B9A-DB87-40B3-8F76-A1C19D69E883}" presName="cycle" presStyleCnt="0"/>
      <dgm:spPr/>
    </dgm:pt>
    <dgm:pt modelId="{09E1994D-BD48-49FB-9202-2E6A15D91B38}" type="pres">
      <dgm:prSet presAssocID="{67CE5B9A-DB87-40B3-8F76-A1C19D69E883}" presName="srcNode" presStyleLbl="node1" presStyleIdx="0" presStyleCnt="5"/>
      <dgm:spPr/>
    </dgm:pt>
    <dgm:pt modelId="{85DF7E5B-8820-41C2-9469-B92DE9880EC8}" type="pres">
      <dgm:prSet presAssocID="{67CE5B9A-DB87-40B3-8F76-A1C19D69E883}" presName="conn" presStyleLbl="parChTrans1D2" presStyleIdx="0" presStyleCnt="1"/>
      <dgm:spPr/>
    </dgm:pt>
    <dgm:pt modelId="{84732F5B-D7FB-45A2-9C76-D39D89AA5377}" type="pres">
      <dgm:prSet presAssocID="{67CE5B9A-DB87-40B3-8F76-A1C19D69E883}" presName="extraNode" presStyleLbl="node1" presStyleIdx="0" presStyleCnt="5"/>
      <dgm:spPr/>
    </dgm:pt>
    <dgm:pt modelId="{2EC4E24F-C468-4C10-A836-7811738649F6}" type="pres">
      <dgm:prSet presAssocID="{67CE5B9A-DB87-40B3-8F76-A1C19D69E883}" presName="dstNode" presStyleLbl="node1" presStyleIdx="0" presStyleCnt="5"/>
      <dgm:spPr/>
    </dgm:pt>
    <dgm:pt modelId="{DB815FC8-88C5-4F4F-800C-B6500F51AABD}" type="pres">
      <dgm:prSet presAssocID="{3C8AAB27-3581-4335-B184-3B8CC48E05D0}" presName="text_1" presStyleLbl="node1" presStyleIdx="0" presStyleCnt="5">
        <dgm:presLayoutVars>
          <dgm:bulletEnabled val="1"/>
        </dgm:presLayoutVars>
      </dgm:prSet>
      <dgm:spPr/>
    </dgm:pt>
    <dgm:pt modelId="{3F7879E3-9FA4-44D0-AAE3-E2D1C79C3501}" type="pres">
      <dgm:prSet presAssocID="{3C8AAB27-3581-4335-B184-3B8CC48E05D0}" presName="accent_1" presStyleCnt="0"/>
      <dgm:spPr/>
    </dgm:pt>
    <dgm:pt modelId="{5E543068-9B48-4E39-A898-52E7145322B0}" type="pres">
      <dgm:prSet presAssocID="{3C8AAB27-3581-4335-B184-3B8CC48E05D0}" presName="accentRepeatNode" presStyleLbl="solidFgAcc1" presStyleIdx="0" presStyleCnt="5"/>
      <dgm:spPr/>
    </dgm:pt>
    <dgm:pt modelId="{738B5A78-2977-44A6-BA7C-6B586452AE75}" type="pres">
      <dgm:prSet presAssocID="{80538BE1-B72C-4F4B-865E-B2121EF5012E}" presName="text_2" presStyleLbl="node1" presStyleIdx="1" presStyleCnt="5">
        <dgm:presLayoutVars>
          <dgm:bulletEnabled val="1"/>
        </dgm:presLayoutVars>
      </dgm:prSet>
      <dgm:spPr/>
    </dgm:pt>
    <dgm:pt modelId="{2F24CF97-6109-4721-85D6-071FBA2D5B23}" type="pres">
      <dgm:prSet presAssocID="{80538BE1-B72C-4F4B-865E-B2121EF5012E}" presName="accent_2" presStyleCnt="0"/>
      <dgm:spPr/>
    </dgm:pt>
    <dgm:pt modelId="{CD04201E-E7A5-443F-9CB4-C81A6E2C3CA8}" type="pres">
      <dgm:prSet presAssocID="{80538BE1-B72C-4F4B-865E-B2121EF5012E}" presName="accentRepeatNode" presStyleLbl="solidFgAcc1" presStyleIdx="1" presStyleCnt="5"/>
      <dgm:spPr/>
    </dgm:pt>
    <dgm:pt modelId="{E9DD8B00-030A-44F7-BB7F-853F48364BE3}" type="pres">
      <dgm:prSet presAssocID="{95121357-B3D7-4D5F-83F8-6EFD87FF4887}" presName="text_3" presStyleLbl="node1" presStyleIdx="2" presStyleCnt="5" custScaleY="132647">
        <dgm:presLayoutVars>
          <dgm:bulletEnabled val="1"/>
        </dgm:presLayoutVars>
      </dgm:prSet>
      <dgm:spPr/>
    </dgm:pt>
    <dgm:pt modelId="{7B04A0A2-AF12-47A0-A872-6B1165A4FAF6}" type="pres">
      <dgm:prSet presAssocID="{95121357-B3D7-4D5F-83F8-6EFD87FF4887}" presName="accent_3" presStyleCnt="0"/>
      <dgm:spPr/>
    </dgm:pt>
    <dgm:pt modelId="{095507EB-F960-499F-A38A-6283C45EF1DE}" type="pres">
      <dgm:prSet presAssocID="{95121357-B3D7-4D5F-83F8-6EFD87FF4887}" presName="accentRepeatNode" presStyleLbl="solidFgAcc1" presStyleIdx="2" presStyleCnt="5"/>
      <dgm:spPr/>
    </dgm:pt>
    <dgm:pt modelId="{F4963224-D1A9-42F7-BA1C-0CBB0A624232}" type="pres">
      <dgm:prSet presAssocID="{525F735C-450F-425B-8411-DD3EAF5B2CD8}" presName="text_4" presStyleLbl="node1" presStyleIdx="3" presStyleCnt="5">
        <dgm:presLayoutVars>
          <dgm:bulletEnabled val="1"/>
        </dgm:presLayoutVars>
      </dgm:prSet>
      <dgm:spPr/>
    </dgm:pt>
    <dgm:pt modelId="{310C9437-8DE4-4258-87C7-79D7D8C96523}" type="pres">
      <dgm:prSet presAssocID="{525F735C-450F-425B-8411-DD3EAF5B2CD8}" presName="accent_4" presStyleCnt="0"/>
      <dgm:spPr/>
    </dgm:pt>
    <dgm:pt modelId="{5C994724-B5BD-4787-97B0-1E02525AB7E2}" type="pres">
      <dgm:prSet presAssocID="{525F735C-450F-425B-8411-DD3EAF5B2CD8}" presName="accentRepeatNode" presStyleLbl="solidFgAcc1" presStyleIdx="3" presStyleCnt="5"/>
      <dgm:spPr/>
    </dgm:pt>
    <dgm:pt modelId="{F740FC4E-8167-42AC-A335-989748CEDE9A}" type="pres">
      <dgm:prSet presAssocID="{3712A037-A03D-44C9-9F0B-D002A29C44C5}" presName="text_5" presStyleLbl="node1" presStyleIdx="4" presStyleCnt="5" custScaleY="109143">
        <dgm:presLayoutVars>
          <dgm:bulletEnabled val="1"/>
        </dgm:presLayoutVars>
      </dgm:prSet>
      <dgm:spPr/>
    </dgm:pt>
    <dgm:pt modelId="{5028A9C6-4715-471D-A5BE-89F2DE915CDF}" type="pres">
      <dgm:prSet presAssocID="{3712A037-A03D-44C9-9F0B-D002A29C44C5}" presName="accent_5" presStyleCnt="0"/>
      <dgm:spPr/>
    </dgm:pt>
    <dgm:pt modelId="{4B84B275-5811-4320-AFBE-5BA2595711E0}" type="pres">
      <dgm:prSet presAssocID="{3712A037-A03D-44C9-9F0B-D002A29C44C5}" presName="accentRepeatNode" presStyleLbl="solidFgAcc1" presStyleIdx="4" presStyleCnt="5"/>
      <dgm:spPr/>
    </dgm:pt>
  </dgm:ptLst>
  <dgm:cxnLst>
    <dgm:cxn modelId="{9631BD17-6C0D-4A00-81A8-EF97040B3ACF}" srcId="{67CE5B9A-DB87-40B3-8F76-A1C19D69E883}" destId="{525F735C-450F-425B-8411-DD3EAF5B2CD8}" srcOrd="3" destOrd="0" parTransId="{6EF0E8C1-54D8-495B-9F13-6079F7209275}" sibTransId="{EAD4E56B-95AD-44EE-9771-190EEB2E9126}"/>
    <dgm:cxn modelId="{07D0BB23-F6B3-4CA2-A2E4-26C6AF920796}" srcId="{67CE5B9A-DB87-40B3-8F76-A1C19D69E883}" destId="{3C8AAB27-3581-4335-B184-3B8CC48E05D0}" srcOrd="0" destOrd="0" parTransId="{456682EF-9678-44FD-8334-70784998C812}" sibTransId="{F3F4DE48-AA0C-48D1-9FF3-CDA0B3A9A415}"/>
    <dgm:cxn modelId="{68FC2E24-491E-4990-B58A-B94A725AF83E}" type="presOf" srcId="{3C8AAB27-3581-4335-B184-3B8CC48E05D0}" destId="{DB815FC8-88C5-4F4F-800C-B6500F51AABD}" srcOrd="0" destOrd="0" presId="urn:microsoft.com/office/officeart/2008/layout/VerticalCurvedList"/>
    <dgm:cxn modelId="{3B976C26-2953-4B43-8037-43060991582F}" type="presOf" srcId="{3712A037-A03D-44C9-9F0B-D002A29C44C5}" destId="{F740FC4E-8167-42AC-A335-989748CEDE9A}" srcOrd="0" destOrd="0" presId="urn:microsoft.com/office/officeart/2008/layout/VerticalCurvedList"/>
    <dgm:cxn modelId="{6DA8B636-F62C-4890-8796-09D17B660203}" srcId="{67CE5B9A-DB87-40B3-8F76-A1C19D69E883}" destId="{80538BE1-B72C-4F4B-865E-B2121EF5012E}" srcOrd="1" destOrd="0" parTransId="{78D2A27A-DABD-4324-B5F6-9FF5E9C301BC}" sibTransId="{E11F4E9D-049F-471D-B03E-E85405973E9A}"/>
    <dgm:cxn modelId="{5E005443-0352-4B16-B73B-A7752EAC2B57}" type="presOf" srcId="{67CE5B9A-DB87-40B3-8F76-A1C19D69E883}" destId="{46801D18-6046-46F0-98BE-C42B29654A73}" srcOrd="0" destOrd="0" presId="urn:microsoft.com/office/officeart/2008/layout/VerticalCurvedList"/>
    <dgm:cxn modelId="{A7031D44-B101-4A88-A1B4-6F8774D79AB8}" srcId="{67CE5B9A-DB87-40B3-8F76-A1C19D69E883}" destId="{95121357-B3D7-4D5F-83F8-6EFD87FF4887}" srcOrd="2" destOrd="0" parTransId="{6EE6459C-FF59-4577-B8FD-782210EF9604}" sibTransId="{03C20038-B651-4593-BD31-FA1667934B0B}"/>
    <dgm:cxn modelId="{BAB47F70-AC11-4629-BD03-55565B5E80C7}" type="presOf" srcId="{95121357-B3D7-4D5F-83F8-6EFD87FF4887}" destId="{E9DD8B00-030A-44F7-BB7F-853F48364BE3}" srcOrd="0" destOrd="0" presId="urn:microsoft.com/office/officeart/2008/layout/VerticalCurvedList"/>
    <dgm:cxn modelId="{785D097E-6F42-4037-A6CA-A4273A237EDF}" srcId="{67CE5B9A-DB87-40B3-8F76-A1C19D69E883}" destId="{3712A037-A03D-44C9-9F0B-D002A29C44C5}" srcOrd="4" destOrd="0" parTransId="{AAD1019E-CD2C-459D-9E00-02A2CF2A4F7F}" sibTransId="{0FDBBD2C-4727-421C-AEB2-F96FB6D7C2AC}"/>
    <dgm:cxn modelId="{661ED4D1-FA48-460E-BCDC-D335673B95EE}" type="presOf" srcId="{80538BE1-B72C-4F4B-865E-B2121EF5012E}" destId="{738B5A78-2977-44A6-BA7C-6B586452AE75}" srcOrd="0" destOrd="0" presId="urn:microsoft.com/office/officeart/2008/layout/VerticalCurvedList"/>
    <dgm:cxn modelId="{DEBB46E5-5830-4BE0-93BA-F0632E6A9186}" type="presOf" srcId="{F3F4DE48-AA0C-48D1-9FF3-CDA0B3A9A415}" destId="{85DF7E5B-8820-41C2-9469-B92DE9880EC8}" srcOrd="0" destOrd="0" presId="urn:microsoft.com/office/officeart/2008/layout/VerticalCurvedList"/>
    <dgm:cxn modelId="{ED9B24EC-98DB-42AF-8017-670EA22625D8}" type="presOf" srcId="{525F735C-450F-425B-8411-DD3EAF5B2CD8}" destId="{F4963224-D1A9-42F7-BA1C-0CBB0A624232}" srcOrd="0" destOrd="0" presId="urn:microsoft.com/office/officeart/2008/layout/VerticalCurvedList"/>
    <dgm:cxn modelId="{B3017404-7567-4B01-913D-65AB83F95C3D}" type="presParOf" srcId="{46801D18-6046-46F0-98BE-C42B29654A73}" destId="{27C337D7-CF89-461A-B23C-375BDB8F9941}" srcOrd="0" destOrd="0" presId="urn:microsoft.com/office/officeart/2008/layout/VerticalCurvedList"/>
    <dgm:cxn modelId="{D62A0D15-CD17-4A64-A76F-BB0D1DB88D08}" type="presParOf" srcId="{27C337D7-CF89-461A-B23C-375BDB8F9941}" destId="{7BAD3853-BEB3-4462-A888-19A31BEA66DE}" srcOrd="0" destOrd="0" presId="urn:microsoft.com/office/officeart/2008/layout/VerticalCurvedList"/>
    <dgm:cxn modelId="{496C1E12-5848-4603-8F52-1E2BD10BAEDC}" type="presParOf" srcId="{7BAD3853-BEB3-4462-A888-19A31BEA66DE}" destId="{09E1994D-BD48-49FB-9202-2E6A15D91B38}" srcOrd="0" destOrd="0" presId="urn:microsoft.com/office/officeart/2008/layout/VerticalCurvedList"/>
    <dgm:cxn modelId="{3DFFA015-28ED-4F8D-886D-76A5A796A5E9}" type="presParOf" srcId="{7BAD3853-BEB3-4462-A888-19A31BEA66DE}" destId="{85DF7E5B-8820-41C2-9469-B92DE9880EC8}" srcOrd="1" destOrd="0" presId="urn:microsoft.com/office/officeart/2008/layout/VerticalCurvedList"/>
    <dgm:cxn modelId="{FC9D8519-E83C-43AE-9E5C-DAA1A2DC80CB}" type="presParOf" srcId="{7BAD3853-BEB3-4462-A888-19A31BEA66DE}" destId="{84732F5B-D7FB-45A2-9C76-D39D89AA5377}" srcOrd="2" destOrd="0" presId="urn:microsoft.com/office/officeart/2008/layout/VerticalCurvedList"/>
    <dgm:cxn modelId="{7D1CCED2-3929-4FCB-BAE7-0EA0EA41137E}" type="presParOf" srcId="{7BAD3853-BEB3-4462-A888-19A31BEA66DE}" destId="{2EC4E24F-C468-4C10-A836-7811738649F6}" srcOrd="3" destOrd="0" presId="urn:microsoft.com/office/officeart/2008/layout/VerticalCurvedList"/>
    <dgm:cxn modelId="{96630340-2F01-4673-AC41-C942DCBA633C}" type="presParOf" srcId="{27C337D7-CF89-461A-B23C-375BDB8F9941}" destId="{DB815FC8-88C5-4F4F-800C-B6500F51AABD}" srcOrd="1" destOrd="0" presId="urn:microsoft.com/office/officeart/2008/layout/VerticalCurvedList"/>
    <dgm:cxn modelId="{83518E0A-D33E-4207-9599-DC4A937963F8}" type="presParOf" srcId="{27C337D7-CF89-461A-B23C-375BDB8F9941}" destId="{3F7879E3-9FA4-44D0-AAE3-E2D1C79C3501}" srcOrd="2" destOrd="0" presId="urn:microsoft.com/office/officeart/2008/layout/VerticalCurvedList"/>
    <dgm:cxn modelId="{931A1169-866A-42EF-BECF-E596BD290B43}" type="presParOf" srcId="{3F7879E3-9FA4-44D0-AAE3-E2D1C79C3501}" destId="{5E543068-9B48-4E39-A898-52E7145322B0}" srcOrd="0" destOrd="0" presId="urn:microsoft.com/office/officeart/2008/layout/VerticalCurvedList"/>
    <dgm:cxn modelId="{6CF5F536-7682-4D84-8268-7984B43F0216}" type="presParOf" srcId="{27C337D7-CF89-461A-B23C-375BDB8F9941}" destId="{738B5A78-2977-44A6-BA7C-6B586452AE75}" srcOrd="3" destOrd="0" presId="urn:microsoft.com/office/officeart/2008/layout/VerticalCurvedList"/>
    <dgm:cxn modelId="{AD3E7B4B-65A2-4C4A-93A0-488E78C18B5D}" type="presParOf" srcId="{27C337D7-CF89-461A-B23C-375BDB8F9941}" destId="{2F24CF97-6109-4721-85D6-071FBA2D5B23}" srcOrd="4" destOrd="0" presId="urn:microsoft.com/office/officeart/2008/layout/VerticalCurvedList"/>
    <dgm:cxn modelId="{60314C85-0914-4D98-A635-2E3CFA1F73FD}" type="presParOf" srcId="{2F24CF97-6109-4721-85D6-071FBA2D5B23}" destId="{CD04201E-E7A5-443F-9CB4-C81A6E2C3CA8}" srcOrd="0" destOrd="0" presId="urn:microsoft.com/office/officeart/2008/layout/VerticalCurvedList"/>
    <dgm:cxn modelId="{E36EDF96-1FD0-473F-9950-DE4119129CB6}" type="presParOf" srcId="{27C337D7-CF89-461A-B23C-375BDB8F9941}" destId="{E9DD8B00-030A-44F7-BB7F-853F48364BE3}" srcOrd="5" destOrd="0" presId="urn:microsoft.com/office/officeart/2008/layout/VerticalCurvedList"/>
    <dgm:cxn modelId="{CF66024B-9CD2-43B6-ABE7-CD65D629F687}" type="presParOf" srcId="{27C337D7-CF89-461A-B23C-375BDB8F9941}" destId="{7B04A0A2-AF12-47A0-A872-6B1165A4FAF6}" srcOrd="6" destOrd="0" presId="urn:microsoft.com/office/officeart/2008/layout/VerticalCurvedList"/>
    <dgm:cxn modelId="{D89EA3D6-513D-4CA5-968E-C586B9F9ACC6}" type="presParOf" srcId="{7B04A0A2-AF12-47A0-A872-6B1165A4FAF6}" destId="{095507EB-F960-499F-A38A-6283C45EF1DE}" srcOrd="0" destOrd="0" presId="urn:microsoft.com/office/officeart/2008/layout/VerticalCurvedList"/>
    <dgm:cxn modelId="{193675A3-DB20-42EB-B470-645ABFCD5C8F}" type="presParOf" srcId="{27C337D7-CF89-461A-B23C-375BDB8F9941}" destId="{F4963224-D1A9-42F7-BA1C-0CBB0A624232}" srcOrd="7" destOrd="0" presId="urn:microsoft.com/office/officeart/2008/layout/VerticalCurvedList"/>
    <dgm:cxn modelId="{5A28C3DC-09FE-4C86-A8BD-915E839B58F3}" type="presParOf" srcId="{27C337D7-CF89-461A-B23C-375BDB8F9941}" destId="{310C9437-8DE4-4258-87C7-79D7D8C96523}" srcOrd="8" destOrd="0" presId="urn:microsoft.com/office/officeart/2008/layout/VerticalCurvedList"/>
    <dgm:cxn modelId="{26F15640-3071-4AE6-AF81-C8C0600EF052}" type="presParOf" srcId="{310C9437-8DE4-4258-87C7-79D7D8C96523}" destId="{5C994724-B5BD-4787-97B0-1E02525AB7E2}" srcOrd="0" destOrd="0" presId="urn:microsoft.com/office/officeart/2008/layout/VerticalCurvedList"/>
    <dgm:cxn modelId="{BE5F51F6-BE04-4F69-8CA7-FBAE60F0B8C2}" type="presParOf" srcId="{27C337D7-CF89-461A-B23C-375BDB8F9941}" destId="{F740FC4E-8167-42AC-A335-989748CEDE9A}" srcOrd="9" destOrd="0" presId="urn:microsoft.com/office/officeart/2008/layout/VerticalCurvedList"/>
    <dgm:cxn modelId="{EE16084E-518A-4A3F-8CD6-936CF2F95E16}" type="presParOf" srcId="{27C337D7-CF89-461A-B23C-375BDB8F9941}" destId="{5028A9C6-4715-471D-A5BE-89F2DE915CDF}" srcOrd="10" destOrd="0" presId="urn:microsoft.com/office/officeart/2008/layout/VerticalCurvedList"/>
    <dgm:cxn modelId="{C6457DD5-7806-435A-81BD-9CB41F15958A}" type="presParOf" srcId="{5028A9C6-4715-471D-A5BE-89F2DE915CDF}" destId="{4B84B275-5811-4320-AFBE-5BA2595711E0}"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C2259A2-CE58-4B89-A8EF-292E698F3825}"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64995CEC-D106-4832-8DBC-A83976E8042E}">
      <dgm:prSet/>
      <dgm:spPr/>
      <dgm:t>
        <a:bodyPr/>
        <a:lstStyle/>
        <a:p>
          <a:pPr algn="ctr" rtl="0"/>
          <a:r>
            <a:rPr lang="es-PE" dirty="0">
              <a:solidFill>
                <a:schemeClr val="accent1">
                  <a:lumMod val="50000"/>
                </a:schemeClr>
              </a:solidFill>
              <a:latin typeface="Baskerville Old Face" panose="02020602080505020303" pitchFamily="18" charset="0"/>
            </a:rPr>
            <a:t>El sufrimiento en el drama de la Pasión </a:t>
          </a:r>
        </a:p>
      </dgm:t>
    </dgm:pt>
    <dgm:pt modelId="{0B0343DA-F367-4DC5-BCCF-0E3B44059C3C}" type="parTrans" cxnId="{3F873183-23DB-41A6-942B-FB6B4236C4AB}">
      <dgm:prSet/>
      <dgm:spPr/>
      <dgm:t>
        <a:bodyPr/>
        <a:lstStyle/>
        <a:p>
          <a:endParaRPr lang="es-ES"/>
        </a:p>
      </dgm:t>
    </dgm:pt>
    <dgm:pt modelId="{EFC7CE6E-484D-423C-818D-E3DDBBC20D33}" type="sibTrans" cxnId="{3F873183-23DB-41A6-942B-FB6B4236C4AB}">
      <dgm:prSet/>
      <dgm:spPr/>
      <dgm:t>
        <a:bodyPr/>
        <a:lstStyle/>
        <a:p>
          <a:endParaRPr lang="es-ES"/>
        </a:p>
      </dgm:t>
    </dgm:pt>
    <dgm:pt modelId="{CFF92C61-79D8-4580-9776-07BF8AD8F0F9}" type="pres">
      <dgm:prSet presAssocID="{DC2259A2-CE58-4B89-A8EF-292E698F3825}" presName="linear" presStyleCnt="0">
        <dgm:presLayoutVars>
          <dgm:animLvl val="lvl"/>
          <dgm:resizeHandles val="exact"/>
        </dgm:presLayoutVars>
      </dgm:prSet>
      <dgm:spPr/>
    </dgm:pt>
    <dgm:pt modelId="{E9E266CE-E787-4F62-A3D7-5C794C9BA010}" type="pres">
      <dgm:prSet presAssocID="{64995CEC-D106-4832-8DBC-A83976E8042E}" presName="parentText" presStyleLbl="node1" presStyleIdx="0" presStyleCnt="1">
        <dgm:presLayoutVars>
          <dgm:chMax val="0"/>
          <dgm:bulletEnabled val="1"/>
        </dgm:presLayoutVars>
      </dgm:prSet>
      <dgm:spPr/>
    </dgm:pt>
  </dgm:ptLst>
  <dgm:cxnLst>
    <dgm:cxn modelId="{8CEEE83E-5524-4C43-8B21-D95C2E52020B}" type="presOf" srcId="{64995CEC-D106-4832-8DBC-A83976E8042E}" destId="{E9E266CE-E787-4F62-A3D7-5C794C9BA010}" srcOrd="0" destOrd="0" presId="urn:microsoft.com/office/officeart/2005/8/layout/vList2"/>
    <dgm:cxn modelId="{3F873183-23DB-41A6-942B-FB6B4236C4AB}" srcId="{DC2259A2-CE58-4B89-A8EF-292E698F3825}" destId="{64995CEC-D106-4832-8DBC-A83976E8042E}" srcOrd="0" destOrd="0" parTransId="{0B0343DA-F367-4DC5-BCCF-0E3B44059C3C}" sibTransId="{EFC7CE6E-484D-423C-818D-E3DDBBC20D33}"/>
    <dgm:cxn modelId="{5300B1EB-DF88-44A1-ADB5-0645E7406C70}" type="presOf" srcId="{DC2259A2-CE58-4B89-A8EF-292E698F3825}" destId="{CFF92C61-79D8-4580-9776-07BF8AD8F0F9}" srcOrd="0" destOrd="0" presId="urn:microsoft.com/office/officeart/2005/8/layout/vList2"/>
    <dgm:cxn modelId="{E425E004-0578-42ED-8C82-A45299596DD7}" type="presParOf" srcId="{CFF92C61-79D8-4580-9776-07BF8AD8F0F9}" destId="{E9E266CE-E787-4F62-A3D7-5C794C9BA0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0AD5321-5FC4-46BE-91D7-7AE82EEB11C2}"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es-ES"/>
        </a:p>
      </dgm:t>
    </dgm:pt>
    <dgm:pt modelId="{FC9F90AA-B6FA-49EF-A36D-D2ECAE0DF911}">
      <dgm:prSet custT="1"/>
      <dgm:spPr/>
      <dgm:t>
        <a:bodyPr/>
        <a:lstStyle/>
        <a:p>
          <a:pPr rtl="0"/>
          <a:r>
            <a:rPr lang="es-PE" sz="2000" dirty="0">
              <a:solidFill>
                <a:schemeClr val="accent1">
                  <a:lumMod val="50000"/>
                </a:schemeClr>
              </a:solidFill>
              <a:latin typeface="Baskerville Old Face" panose="02020602080505020303" pitchFamily="18" charset="0"/>
            </a:rPr>
            <a:t>Los evangelistas sinópticos presentan la vida de Jesús como un caminar consciente y decidido hacia Jerusalén, hacia el Calvario. </a:t>
          </a:r>
        </a:p>
      </dgm:t>
    </dgm:pt>
    <dgm:pt modelId="{6BED7082-4A76-4858-B95A-2C13DCEA9C86}" type="parTrans" cxnId="{2F40A2E6-8603-4733-AE30-FB88F0B49E76}">
      <dgm:prSet/>
      <dgm:spPr/>
      <dgm:t>
        <a:bodyPr/>
        <a:lstStyle/>
        <a:p>
          <a:endParaRPr lang="es-ES"/>
        </a:p>
      </dgm:t>
    </dgm:pt>
    <dgm:pt modelId="{4DC0F550-8455-432A-93B3-4187E7DCF1D3}" type="sibTrans" cxnId="{2F40A2E6-8603-4733-AE30-FB88F0B49E76}">
      <dgm:prSet/>
      <dgm:spPr/>
      <dgm:t>
        <a:bodyPr/>
        <a:lstStyle/>
        <a:p>
          <a:endParaRPr lang="es-ES"/>
        </a:p>
      </dgm:t>
    </dgm:pt>
    <dgm:pt modelId="{06C6E18F-0B12-4DD1-8EBC-DF7A658021E6}">
      <dgm:prSet custT="1"/>
      <dgm:spPr/>
      <dgm:t>
        <a:bodyPr/>
        <a:lstStyle/>
        <a:p>
          <a:pPr rtl="0"/>
          <a:r>
            <a:rPr lang="es-PE" sz="1800" dirty="0">
              <a:solidFill>
                <a:schemeClr val="accent1">
                  <a:lumMod val="50000"/>
                </a:schemeClr>
              </a:solidFill>
              <a:latin typeface="Baskerville Old Face" panose="02020602080505020303" pitchFamily="18" charset="0"/>
            </a:rPr>
            <a:t>Lucas insiste más en este punto. "se afirmó en su voluntad de ir a Jerusalén"(</a:t>
          </a:r>
          <a:r>
            <a:rPr lang="es-PE" sz="1800" dirty="0" err="1">
              <a:solidFill>
                <a:schemeClr val="accent1">
                  <a:lumMod val="50000"/>
                </a:schemeClr>
              </a:solidFill>
              <a:latin typeface="Baskerville Old Face" panose="02020602080505020303" pitchFamily="18" charset="0"/>
            </a:rPr>
            <a:t>Lc</a:t>
          </a:r>
          <a:r>
            <a:rPr lang="es-PE" sz="1800" dirty="0">
              <a:solidFill>
                <a:schemeClr val="accent1">
                  <a:lumMod val="50000"/>
                </a:schemeClr>
              </a:solidFill>
              <a:latin typeface="Baskerville Old Face" panose="02020602080505020303" pitchFamily="18" charset="0"/>
            </a:rPr>
            <a:t> 9,51). Va al lugar donde debe ser sacrificado el gran profeta, la gran víctima. </a:t>
          </a:r>
        </a:p>
      </dgm:t>
    </dgm:pt>
    <dgm:pt modelId="{A902E058-65AF-41A8-89C3-CB1493FFA30F}" type="parTrans" cxnId="{6A43FD19-04C8-4384-8B9C-91567A6BCD84}">
      <dgm:prSet/>
      <dgm:spPr/>
      <dgm:t>
        <a:bodyPr/>
        <a:lstStyle/>
        <a:p>
          <a:endParaRPr lang="es-ES"/>
        </a:p>
      </dgm:t>
    </dgm:pt>
    <dgm:pt modelId="{BB093219-047E-4B33-B44C-E4830BA55105}" type="sibTrans" cxnId="{6A43FD19-04C8-4384-8B9C-91567A6BCD84}">
      <dgm:prSet/>
      <dgm:spPr/>
      <dgm:t>
        <a:bodyPr/>
        <a:lstStyle/>
        <a:p>
          <a:endParaRPr lang="es-ES"/>
        </a:p>
      </dgm:t>
    </dgm:pt>
    <dgm:pt modelId="{F57C90A9-10F2-40E6-A38C-B958433C3BD3}">
      <dgm:prSet custT="1"/>
      <dgm:spPr/>
      <dgm:t>
        <a:bodyPr/>
        <a:lstStyle/>
        <a:p>
          <a:pPr rtl="0"/>
          <a:r>
            <a:rPr lang="es-PE" sz="2000" dirty="0">
              <a:solidFill>
                <a:schemeClr val="accent1">
                  <a:lumMod val="50000"/>
                </a:schemeClr>
              </a:solidFill>
              <a:latin typeface="Baskerville Old Face" panose="02020602080505020303" pitchFamily="18" charset="0"/>
            </a:rPr>
            <a:t>"Conviene que hoy y mañana y pasado siga adelante, porque no cabe que un profeta perezca fuera de </a:t>
          </a:r>
          <a:r>
            <a:rPr lang="es-PE" sz="2000" dirty="0" err="1">
              <a:solidFill>
                <a:schemeClr val="accent1">
                  <a:lumMod val="50000"/>
                </a:schemeClr>
              </a:solidFill>
              <a:latin typeface="Baskerville Old Face" panose="02020602080505020303" pitchFamily="18" charset="0"/>
            </a:rPr>
            <a:t>Jesusalén</a:t>
          </a:r>
          <a:r>
            <a:rPr lang="es-PE" sz="2000" dirty="0">
              <a:solidFill>
                <a:schemeClr val="accent1">
                  <a:lumMod val="50000"/>
                </a:schemeClr>
              </a:solidFill>
              <a:latin typeface="Baskerville Old Face" panose="02020602080505020303" pitchFamily="18" charset="0"/>
            </a:rPr>
            <a:t>" (</a:t>
          </a:r>
          <a:r>
            <a:rPr lang="es-PE" sz="2000" dirty="0" err="1">
              <a:solidFill>
                <a:schemeClr val="accent1">
                  <a:lumMod val="50000"/>
                </a:schemeClr>
              </a:solidFill>
              <a:latin typeface="Baskerville Old Face" panose="02020602080505020303" pitchFamily="18" charset="0"/>
            </a:rPr>
            <a:t>Lc</a:t>
          </a:r>
          <a:r>
            <a:rPr lang="es-PE" sz="2000" dirty="0">
              <a:solidFill>
                <a:schemeClr val="accent1">
                  <a:lumMod val="50000"/>
                </a:schemeClr>
              </a:solidFill>
              <a:latin typeface="Baskerville Old Face" panose="02020602080505020303" pitchFamily="18" charset="0"/>
            </a:rPr>
            <a:t> 13,33). </a:t>
          </a:r>
        </a:p>
      </dgm:t>
    </dgm:pt>
    <dgm:pt modelId="{B1748378-64A2-4598-AA2D-DB6E2AB95CEC}" type="parTrans" cxnId="{8E556D26-EBCB-407A-B35E-599224AE1986}">
      <dgm:prSet/>
      <dgm:spPr/>
      <dgm:t>
        <a:bodyPr/>
        <a:lstStyle/>
        <a:p>
          <a:endParaRPr lang="es-ES"/>
        </a:p>
      </dgm:t>
    </dgm:pt>
    <dgm:pt modelId="{5814407C-7302-4DAD-88C4-F00E69814407}" type="sibTrans" cxnId="{8E556D26-EBCB-407A-B35E-599224AE1986}">
      <dgm:prSet/>
      <dgm:spPr/>
      <dgm:t>
        <a:bodyPr/>
        <a:lstStyle/>
        <a:p>
          <a:endParaRPr lang="es-ES"/>
        </a:p>
      </dgm:t>
    </dgm:pt>
    <dgm:pt modelId="{2C1CD822-2D65-490D-B7B3-4A9FBEFB83B9}">
      <dgm:prSet custT="1"/>
      <dgm:spPr/>
      <dgm:t>
        <a:bodyPr/>
        <a:lstStyle/>
        <a:p>
          <a:pPr rtl="0"/>
          <a:r>
            <a:rPr lang="es-PE" sz="2000" dirty="0">
              <a:solidFill>
                <a:schemeClr val="accent1">
                  <a:lumMod val="50000"/>
                </a:schemeClr>
              </a:solidFill>
              <a:latin typeface="Baskerville Old Face" panose="02020602080505020303" pitchFamily="18" charset="0"/>
            </a:rPr>
            <a:t>Todo acabaría en esa Jerusalén, que "mata a los profetas y apedrea a los que son enviados" (Mt 23,37). La cosa venía de atrás. La ejecución de Jesús completaría la lista y colmaría la medida (cfr. Mt 23,29-32). </a:t>
          </a:r>
        </a:p>
      </dgm:t>
    </dgm:pt>
    <dgm:pt modelId="{EA94259B-A28C-4DAF-B2E1-4DCF7A39409D}" type="parTrans" cxnId="{8F1795BC-B1AD-43E8-8465-03116A447486}">
      <dgm:prSet/>
      <dgm:spPr/>
      <dgm:t>
        <a:bodyPr/>
        <a:lstStyle/>
        <a:p>
          <a:endParaRPr lang="es-ES"/>
        </a:p>
      </dgm:t>
    </dgm:pt>
    <dgm:pt modelId="{A537883E-22D1-4EE0-BB34-E910E824F43F}" type="sibTrans" cxnId="{8F1795BC-B1AD-43E8-8465-03116A447486}">
      <dgm:prSet/>
      <dgm:spPr/>
      <dgm:t>
        <a:bodyPr/>
        <a:lstStyle/>
        <a:p>
          <a:endParaRPr lang="es-ES"/>
        </a:p>
      </dgm:t>
    </dgm:pt>
    <dgm:pt modelId="{21764B0B-FC83-4317-AFF4-FED9075449EA}">
      <dgm:prSet custT="1"/>
      <dgm:spPr/>
      <dgm:t>
        <a:bodyPr/>
        <a:lstStyle/>
        <a:p>
          <a:pPr rtl="0"/>
          <a:r>
            <a:rPr lang="es-PE" sz="1800" dirty="0">
              <a:solidFill>
                <a:schemeClr val="accent1">
                  <a:lumMod val="50000"/>
                </a:schemeClr>
              </a:solidFill>
              <a:latin typeface="Baskerville Old Face" panose="02020602080505020303" pitchFamily="18" charset="0"/>
            </a:rPr>
            <a:t>Según fue consolidándose la fe de los suyos, "comenzó a manifestarles que él debía ir a Jerusalén y sufrir mucho de parte de los ancianos, los sumos sacerdotes y los escribas" (Mt 16,21). </a:t>
          </a:r>
        </a:p>
      </dgm:t>
    </dgm:pt>
    <dgm:pt modelId="{3C543294-2541-4342-9925-095D765FA741}" type="parTrans" cxnId="{0C34237F-0574-493A-B8C0-D270982BAC2E}">
      <dgm:prSet/>
      <dgm:spPr/>
      <dgm:t>
        <a:bodyPr/>
        <a:lstStyle/>
        <a:p>
          <a:endParaRPr lang="es-ES"/>
        </a:p>
      </dgm:t>
    </dgm:pt>
    <dgm:pt modelId="{F57BF74D-D3D7-4289-9754-518FE6E955AD}" type="sibTrans" cxnId="{0C34237F-0574-493A-B8C0-D270982BAC2E}">
      <dgm:prSet/>
      <dgm:spPr/>
      <dgm:t>
        <a:bodyPr/>
        <a:lstStyle/>
        <a:p>
          <a:endParaRPr lang="es-ES"/>
        </a:p>
      </dgm:t>
    </dgm:pt>
    <dgm:pt modelId="{81120997-DF35-4933-A527-34F183433038}">
      <dgm:prSet/>
      <dgm:spPr/>
      <dgm:t>
        <a:bodyPr/>
        <a:lstStyle/>
        <a:p>
          <a:pPr rtl="0"/>
          <a:r>
            <a:rPr lang="es-PE" dirty="0">
              <a:solidFill>
                <a:schemeClr val="accent1">
                  <a:lumMod val="50000"/>
                </a:schemeClr>
              </a:solidFill>
              <a:latin typeface="Baskerville Old Face" panose="02020602080505020303" pitchFamily="18" charset="0"/>
            </a:rPr>
            <a:t>Y emprende decididamente su gran peregrinación. Angustia de muerte. </a:t>
          </a:r>
        </a:p>
      </dgm:t>
    </dgm:pt>
    <dgm:pt modelId="{444B41B2-F5E9-4409-AD3B-BBFE211B49C9}" type="parTrans" cxnId="{9328D052-E99B-4C98-B6F2-A3E32D45B3AE}">
      <dgm:prSet/>
      <dgm:spPr/>
      <dgm:t>
        <a:bodyPr/>
        <a:lstStyle/>
        <a:p>
          <a:endParaRPr lang="es-ES"/>
        </a:p>
      </dgm:t>
    </dgm:pt>
    <dgm:pt modelId="{10CC90F3-89C8-4211-ADDB-A4081A810785}" type="sibTrans" cxnId="{9328D052-E99B-4C98-B6F2-A3E32D45B3AE}">
      <dgm:prSet/>
      <dgm:spPr/>
      <dgm:t>
        <a:bodyPr/>
        <a:lstStyle/>
        <a:p>
          <a:endParaRPr lang="es-ES"/>
        </a:p>
      </dgm:t>
    </dgm:pt>
    <dgm:pt modelId="{9E1029C6-A82F-4214-ACAB-20EB1AE45F42}" type="pres">
      <dgm:prSet presAssocID="{10AD5321-5FC4-46BE-91D7-7AE82EEB11C2}" presName="Name0" presStyleCnt="0">
        <dgm:presLayoutVars>
          <dgm:dir/>
          <dgm:animLvl val="lvl"/>
          <dgm:resizeHandles val="exact"/>
        </dgm:presLayoutVars>
      </dgm:prSet>
      <dgm:spPr/>
    </dgm:pt>
    <dgm:pt modelId="{E8AA7736-4DA8-494F-A7B4-11DFAAB8EF75}" type="pres">
      <dgm:prSet presAssocID="{81120997-DF35-4933-A527-34F183433038}" presName="boxAndChildren" presStyleCnt="0"/>
      <dgm:spPr/>
    </dgm:pt>
    <dgm:pt modelId="{76F244E3-EA60-40F0-8817-F663E19C0824}" type="pres">
      <dgm:prSet presAssocID="{81120997-DF35-4933-A527-34F183433038}" presName="parentTextBox" presStyleLbl="node1" presStyleIdx="0" presStyleCnt="6"/>
      <dgm:spPr/>
    </dgm:pt>
    <dgm:pt modelId="{AEAEC7E0-7DC3-4ACD-B1E1-B29D4E1193CB}" type="pres">
      <dgm:prSet presAssocID="{F57BF74D-D3D7-4289-9754-518FE6E955AD}" presName="sp" presStyleCnt="0"/>
      <dgm:spPr/>
    </dgm:pt>
    <dgm:pt modelId="{16108668-2244-42A7-8A49-1AE5683CBE62}" type="pres">
      <dgm:prSet presAssocID="{21764B0B-FC83-4317-AFF4-FED9075449EA}" presName="arrowAndChildren" presStyleCnt="0"/>
      <dgm:spPr/>
    </dgm:pt>
    <dgm:pt modelId="{4C5E4A23-4E58-4638-B3B4-2AB3F1E0C5FF}" type="pres">
      <dgm:prSet presAssocID="{21764B0B-FC83-4317-AFF4-FED9075449EA}" presName="parentTextArrow" presStyleLbl="node1" presStyleIdx="1" presStyleCnt="6"/>
      <dgm:spPr/>
    </dgm:pt>
    <dgm:pt modelId="{71F80D9D-8D7C-4A25-A24C-CCC98AE08242}" type="pres">
      <dgm:prSet presAssocID="{A537883E-22D1-4EE0-BB34-E910E824F43F}" presName="sp" presStyleCnt="0"/>
      <dgm:spPr/>
    </dgm:pt>
    <dgm:pt modelId="{06F07BB7-E9D7-4031-A7E2-7E71FEE0A38E}" type="pres">
      <dgm:prSet presAssocID="{2C1CD822-2D65-490D-B7B3-4A9FBEFB83B9}" presName="arrowAndChildren" presStyleCnt="0"/>
      <dgm:spPr/>
    </dgm:pt>
    <dgm:pt modelId="{ADAE5951-3B63-4957-BAA1-64F5EAB25CDC}" type="pres">
      <dgm:prSet presAssocID="{2C1CD822-2D65-490D-B7B3-4A9FBEFB83B9}" presName="parentTextArrow" presStyleLbl="node1" presStyleIdx="2" presStyleCnt="6"/>
      <dgm:spPr/>
    </dgm:pt>
    <dgm:pt modelId="{6DB88CBD-EDFD-4248-ADA1-FEF5B2C0E6FC}" type="pres">
      <dgm:prSet presAssocID="{5814407C-7302-4DAD-88C4-F00E69814407}" presName="sp" presStyleCnt="0"/>
      <dgm:spPr/>
    </dgm:pt>
    <dgm:pt modelId="{F0F1ED9D-8CB2-40C2-AAD8-EED1E7E2DF3F}" type="pres">
      <dgm:prSet presAssocID="{F57C90A9-10F2-40E6-A38C-B958433C3BD3}" presName="arrowAndChildren" presStyleCnt="0"/>
      <dgm:spPr/>
    </dgm:pt>
    <dgm:pt modelId="{B99A531C-D3E3-4482-9EF1-23747A8C1A5B}" type="pres">
      <dgm:prSet presAssocID="{F57C90A9-10F2-40E6-A38C-B958433C3BD3}" presName="parentTextArrow" presStyleLbl="node1" presStyleIdx="3" presStyleCnt="6"/>
      <dgm:spPr/>
    </dgm:pt>
    <dgm:pt modelId="{DA87444A-7CD7-4CDD-A40B-6242B1FA2390}" type="pres">
      <dgm:prSet presAssocID="{BB093219-047E-4B33-B44C-E4830BA55105}" presName="sp" presStyleCnt="0"/>
      <dgm:spPr/>
    </dgm:pt>
    <dgm:pt modelId="{E164FE58-65E1-4021-BDA5-E3CB642E3C15}" type="pres">
      <dgm:prSet presAssocID="{06C6E18F-0B12-4DD1-8EBC-DF7A658021E6}" presName="arrowAndChildren" presStyleCnt="0"/>
      <dgm:spPr/>
    </dgm:pt>
    <dgm:pt modelId="{58D705FE-657C-49FA-B98D-8C216E01A81A}" type="pres">
      <dgm:prSet presAssocID="{06C6E18F-0B12-4DD1-8EBC-DF7A658021E6}" presName="parentTextArrow" presStyleLbl="node1" presStyleIdx="4" presStyleCnt="6"/>
      <dgm:spPr/>
    </dgm:pt>
    <dgm:pt modelId="{11B24CE2-F606-4F06-85D5-A91968CC5B23}" type="pres">
      <dgm:prSet presAssocID="{4DC0F550-8455-432A-93B3-4187E7DCF1D3}" presName="sp" presStyleCnt="0"/>
      <dgm:spPr/>
    </dgm:pt>
    <dgm:pt modelId="{B373EBCA-A6E6-4FBD-A5BC-AEC7020DE0C3}" type="pres">
      <dgm:prSet presAssocID="{FC9F90AA-B6FA-49EF-A36D-D2ECAE0DF911}" presName="arrowAndChildren" presStyleCnt="0"/>
      <dgm:spPr/>
    </dgm:pt>
    <dgm:pt modelId="{9DFBB248-73E1-4492-8F70-B1F1EE38C9FD}" type="pres">
      <dgm:prSet presAssocID="{FC9F90AA-B6FA-49EF-A36D-D2ECAE0DF911}" presName="parentTextArrow" presStyleLbl="node1" presStyleIdx="5" presStyleCnt="6"/>
      <dgm:spPr/>
    </dgm:pt>
  </dgm:ptLst>
  <dgm:cxnLst>
    <dgm:cxn modelId="{6A43FD19-04C8-4384-8B9C-91567A6BCD84}" srcId="{10AD5321-5FC4-46BE-91D7-7AE82EEB11C2}" destId="{06C6E18F-0B12-4DD1-8EBC-DF7A658021E6}" srcOrd="1" destOrd="0" parTransId="{A902E058-65AF-41A8-89C3-CB1493FFA30F}" sibTransId="{BB093219-047E-4B33-B44C-E4830BA55105}"/>
    <dgm:cxn modelId="{8E556D26-EBCB-407A-B35E-599224AE1986}" srcId="{10AD5321-5FC4-46BE-91D7-7AE82EEB11C2}" destId="{F57C90A9-10F2-40E6-A38C-B958433C3BD3}" srcOrd="2" destOrd="0" parTransId="{B1748378-64A2-4598-AA2D-DB6E2AB95CEC}" sibTransId="{5814407C-7302-4DAD-88C4-F00E69814407}"/>
    <dgm:cxn modelId="{34A05442-8137-477D-8830-756E7D71446E}" type="presOf" srcId="{F57C90A9-10F2-40E6-A38C-B958433C3BD3}" destId="{B99A531C-D3E3-4482-9EF1-23747A8C1A5B}" srcOrd="0" destOrd="0" presId="urn:microsoft.com/office/officeart/2005/8/layout/process4"/>
    <dgm:cxn modelId="{46F5294C-9909-497D-87B1-184BAC9797D4}" type="presOf" srcId="{2C1CD822-2D65-490D-B7B3-4A9FBEFB83B9}" destId="{ADAE5951-3B63-4957-BAA1-64F5EAB25CDC}" srcOrd="0" destOrd="0" presId="urn:microsoft.com/office/officeart/2005/8/layout/process4"/>
    <dgm:cxn modelId="{B673AB4C-6C21-4157-87CD-8396B6D746FA}" type="presOf" srcId="{10AD5321-5FC4-46BE-91D7-7AE82EEB11C2}" destId="{9E1029C6-A82F-4214-ACAB-20EB1AE45F42}" srcOrd="0" destOrd="0" presId="urn:microsoft.com/office/officeart/2005/8/layout/process4"/>
    <dgm:cxn modelId="{9328D052-E99B-4C98-B6F2-A3E32D45B3AE}" srcId="{10AD5321-5FC4-46BE-91D7-7AE82EEB11C2}" destId="{81120997-DF35-4933-A527-34F183433038}" srcOrd="5" destOrd="0" parTransId="{444B41B2-F5E9-4409-AD3B-BBFE211B49C9}" sibTransId="{10CC90F3-89C8-4211-ADDB-A4081A810785}"/>
    <dgm:cxn modelId="{0C34237F-0574-493A-B8C0-D270982BAC2E}" srcId="{10AD5321-5FC4-46BE-91D7-7AE82EEB11C2}" destId="{21764B0B-FC83-4317-AFF4-FED9075449EA}" srcOrd="4" destOrd="0" parTransId="{3C543294-2541-4342-9925-095D765FA741}" sibTransId="{F57BF74D-D3D7-4289-9754-518FE6E955AD}"/>
    <dgm:cxn modelId="{988DF582-CA30-4EE4-99F9-771B8A67F748}" type="presOf" srcId="{81120997-DF35-4933-A527-34F183433038}" destId="{76F244E3-EA60-40F0-8817-F663E19C0824}" srcOrd="0" destOrd="0" presId="urn:microsoft.com/office/officeart/2005/8/layout/process4"/>
    <dgm:cxn modelId="{8F1795BC-B1AD-43E8-8465-03116A447486}" srcId="{10AD5321-5FC4-46BE-91D7-7AE82EEB11C2}" destId="{2C1CD822-2D65-490D-B7B3-4A9FBEFB83B9}" srcOrd="3" destOrd="0" parTransId="{EA94259B-A28C-4DAF-B2E1-4DCF7A39409D}" sibTransId="{A537883E-22D1-4EE0-BB34-E910E824F43F}"/>
    <dgm:cxn modelId="{FD8A3CC9-A4E4-4E6A-B1A9-7AC0C0A8C8E2}" type="presOf" srcId="{21764B0B-FC83-4317-AFF4-FED9075449EA}" destId="{4C5E4A23-4E58-4638-B3B4-2AB3F1E0C5FF}" srcOrd="0" destOrd="0" presId="urn:microsoft.com/office/officeart/2005/8/layout/process4"/>
    <dgm:cxn modelId="{CCB29DD6-C10A-4D5E-903C-44F9A98473C9}" type="presOf" srcId="{06C6E18F-0B12-4DD1-8EBC-DF7A658021E6}" destId="{58D705FE-657C-49FA-B98D-8C216E01A81A}" srcOrd="0" destOrd="0" presId="urn:microsoft.com/office/officeart/2005/8/layout/process4"/>
    <dgm:cxn modelId="{C58592DE-8427-4FDE-8078-313C765543AA}" type="presOf" srcId="{FC9F90AA-B6FA-49EF-A36D-D2ECAE0DF911}" destId="{9DFBB248-73E1-4492-8F70-B1F1EE38C9FD}" srcOrd="0" destOrd="0" presId="urn:microsoft.com/office/officeart/2005/8/layout/process4"/>
    <dgm:cxn modelId="{2F40A2E6-8603-4733-AE30-FB88F0B49E76}" srcId="{10AD5321-5FC4-46BE-91D7-7AE82EEB11C2}" destId="{FC9F90AA-B6FA-49EF-A36D-D2ECAE0DF911}" srcOrd="0" destOrd="0" parTransId="{6BED7082-4A76-4858-B95A-2C13DCEA9C86}" sibTransId="{4DC0F550-8455-432A-93B3-4187E7DCF1D3}"/>
    <dgm:cxn modelId="{3FDD6B3D-4FD0-4965-A3EE-D44CC77D1F43}" type="presParOf" srcId="{9E1029C6-A82F-4214-ACAB-20EB1AE45F42}" destId="{E8AA7736-4DA8-494F-A7B4-11DFAAB8EF75}" srcOrd="0" destOrd="0" presId="urn:microsoft.com/office/officeart/2005/8/layout/process4"/>
    <dgm:cxn modelId="{CC980AB4-798D-4DB5-8510-DC8295743AA9}" type="presParOf" srcId="{E8AA7736-4DA8-494F-A7B4-11DFAAB8EF75}" destId="{76F244E3-EA60-40F0-8817-F663E19C0824}" srcOrd="0" destOrd="0" presId="urn:microsoft.com/office/officeart/2005/8/layout/process4"/>
    <dgm:cxn modelId="{537C7588-8A8F-4469-B66B-213AB5062E03}" type="presParOf" srcId="{9E1029C6-A82F-4214-ACAB-20EB1AE45F42}" destId="{AEAEC7E0-7DC3-4ACD-B1E1-B29D4E1193CB}" srcOrd="1" destOrd="0" presId="urn:microsoft.com/office/officeart/2005/8/layout/process4"/>
    <dgm:cxn modelId="{D1A85D74-6B04-4ED5-9FC4-1A448393118E}" type="presParOf" srcId="{9E1029C6-A82F-4214-ACAB-20EB1AE45F42}" destId="{16108668-2244-42A7-8A49-1AE5683CBE62}" srcOrd="2" destOrd="0" presId="urn:microsoft.com/office/officeart/2005/8/layout/process4"/>
    <dgm:cxn modelId="{2635C8B0-79C6-4B12-8D5F-FB801D1BB2CB}" type="presParOf" srcId="{16108668-2244-42A7-8A49-1AE5683CBE62}" destId="{4C5E4A23-4E58-4638-B3B4-2AB3F1E0C5FF}" srcOrd="0" destOrd="0" presId="urn:microsoft.com/office/officeart/2005/8/layout/process4"/>
    <dgm:cxn modelId="{488307AA-F839-46BF-A25E-D9352D9CD146}" type="presParOf" srcId="{9E1029C6-A82F-4214-ACAB-20EB1AE45F42}" destId="{71F80D9D-8D7C-4A25-A24C-CCC98AE08242}" srcOrd="3" destOrd="0" presId="urn:microsoft.com/office/officeart/2005/8/layout/process4"/>
    <dgm:cxn modelId="{C8D7BD81-C088-44A5-852B-5FE68C3325D3}" type="presParOf" srcId="{9E1029C6-A82F-4214-ACAB-20EB1AE45F42}" destId="{06F07BB7-E9D7-4031-A7E2-7E71FEE0A38E}" srcOrd="4" destOrd="0" presId="urn:microsoft.com/office/officeart/2005/8/layout/process4"/>
    <dgm:cxn modelId="{A3EE42AE-509D-4723-9C40-2DDE3CF5F231}" type="presParOf" srcId="{06F07BB7-E9D7-4031-A7E2-7E71FEE0A38E}" destId="{ADAE5951-3B63-4957-BAA1-64F5EAB25CDC}" srcOrd="0" destOrd="0" presId="urn:microsoft.com/office/officeart/2005/8/layout/process4"/>
    <dgm:cxn modelId="{9A313EAC-2F27-4300-9B0A-8ED7BAD0F28E}" type="presParOf" srcId="{9E1029C6-A82F-4214-ACAB-20EB1AE45F42}" destId="{6DB88CBD-EDFD-4248-ADA1-FEF5B2C0E6FC}" srcOrd="5" destOrd="0" presId="urn:microsoft.com/office/officeart/2005/8/layout/process4"/>
    <dgm:cxn modelId="{D841F6EA-A637-4677-B67B-9CFD099DF196}" type="presParOf" srcId="{9E1029C6-A82F-4214-ACAB-20EB1AE45F42}" destId="{F0F1ED9D-8CB2-40C2-AAD8-EED1E7E2DF3F}" srcOrd="6" destOrd="0" presId="urn:microsoft.com/office/officeart/2005/8/layout/process4"/>
    <dgm:cxn modelId="{6E83F4E8-7BCC-495E-8A3D-88DD2566CC97}" type="presParOf" srcId="{F0F1ED9D-8CB2-40C2-AAD8-EED1E7E2DF3F}" destId="{B99A531C-D3E3-4482-9EF1-23747A8C1A5B}" srcOrd="0" destOrd="0" presId="urn:microsoft.com/office/officeart/2005/8/layout/process4"/>
    <dgm:cxn modelId="{1C1C140F-245F-4260-AF6D-A18C02A0DE30}" type="presParOf" srcId="{9E1029C6-A82F-4214-ACAB-20EB1AE45F42}" destId="{DA87444A-7CD7-4CDD-A40B-6242B1FA2390}" srcOrd="7" destOrd="0" presId="urn:microsoft.com/office/officeart/2005/8/layout/process4"/>
    <dgm:cxn modelId="{7FE6E760-3D87-433A-9BD7-C73787B58256}" type="presParOf" srcId="{9E1029C6-A82F-4214-ACAB-20EB1AE45F42}" destId="{E164FE58-65E1-4021-BDA5-E3CB642E3C15}" srcOrd="8" destOrd="0" presId="urn:microsoft.com/office/officeart/2005/8/layout/process4"/>
    <dgm:cxn modelId="{F1E630AA-4054-4FD4-93F1-A6DA86D29489}" type="presParOf" srcId="{E164FE58-65E1-4021-BDA5-E3CB642E3C15}" destId="{58D705FE-657C-49FA-B98D-8C216E01A81A}" srcOrd="0" destOrd="0" presId="urn:microsoft.com/office/officeart/2005/8/layout/process4"/>
    <dgm:cxn modelId="{3733AA6F-C7DB-4743-8C3F-5D8EFDF3C47E}" type="presParOf" srcId="{9E1029C6-A82F-4214-ACAB-20EB1AE45F42}" destId="{11B24CE2-F606-4F06-85D5-A91968CC5B23}" srcOrd="9" destOrd="0" presId="urn:microsoft.com/office/officeart/2005/8/layout/process4"/>
    <dgm:cxn modelId="{FB64ED9C-D24C-44D3-BF1D-28B08B63D3B9}" type="presParOf" srcId="{9E1029C6-A82F-4214-ACAB-20EB1AE45F42}" destId="{B373EBCA-A6E6-4FBD-A5BC-AEC7020DE0C3}" srcOrd="10" destOrd="0" presId="urn:microsoft.com/office/officeart/2005/8/layout/process4"/>
    <dgm:cxn modelId="{1F6A5812-E7DD-456A-B1FB-144F87D14F68}" type="presParOf" srcId="{B373EBCA-A6E6-4FBD-A5BC-AEC7020DE0C3}" destId="{9DFBB248-73E1-4492-8F70-B1F1EE38C9FD}"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B997617-6F7C-4A5D-A722-851ADE3831FC}"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32540EDE-2FE2-47F9-8B0C-E6662E0F6907}">
      <dgm:prSet/>
      <dgm:spPr/>
      <dgm:t>
        <a:bodyPr/>
        <a:lstStyle/>
        <a:p>
          <a:pPr algn="ctr" rtl="0"/>
          <a:r>
            <a:rPr lang="es-PE" dirty="0">
              <a:solidFill>
                <a:schemeClr val="accent1">
                  <a:lumMod val="50000"/>
                </a:schemeClr>
              </a:solidFill>
              <a:latin typeface="Baskerville Old Face" panose="02020602080505020303" pitchFamily="18" charset="0"/>
            </a:rPr>
            <a:t>Jesús da un nuevo sentido al sufrimiento</a:t>
          </a:r>
        </a:p>
      </dgm:t>
    </dgm:pt>
    <dgm:pt modelId="{063B4B61-6056-4117-9F97-8E7FDC602E15}" type="parTrans" cxnId="{8403DE27-8C53-4990-9D79-6C1441B3924E}">
      <dgm:prSet/>
      <dgm:spPr/>
      <dgm:t>
        <a:bodyPr/>
        <a:lstStyle/>
        <a:p>
          <a:endParaRPr lang="es-ES"/>
        </a:p>
      </dgm:t>
    </dgm:pt>
    <dgm:pt modelId="{53B3B7EA-2B81-43AA-8520-9FA69F1CBEC2}" type="sibTrans" cxnId="{8403DE27-8C53-4990-9D79-6C1441B3924E}">
      <dgm:prSet/>
      <dgm:spPr/>
      <dgm:t>
        <a:bodyPr/>
        <a:lstStyle/>
        <a:p>
          <a:endParaRPr lang="es-ES"/>
        </a:p>
      </dgm:t>
    </dgm:pt>
    <dgm:pt modelId="{DEF5537B-37EA-417E-9CE3-DB2096E94008}" type="pres">
      <dgm:prSet presAssocID="{8B997617-6F7C-4A5D-A722-851ADE3831FC}" presName="linear" presStyleCnt="0">
        <dgm:presLayoutVars>
          <dgm:animLvl val="lvl"/>
          <dgm:resizeHandles val="exact"/>
        </dgm:presLayoutVars>
      </dgm:prSet>
      <dgm:spPr/>
    </dgm:pt>
    <dgm:pt modelId="{38DB700F-F26A-4469-878E-52A1C4D846C3}" type="pres">
      <dgm:prSet presAssocID="{32540EDE-2FE2-47F9-8B0C-E6662E0F6907}" presName="parentText" presStyleLbl="node1" presStyleIdx="0" presStyleCnt="1">
        <dgm:presLayoutVars>
          <dgm:chMax val="0"/>
          <dgm:bulletEnabled val="1"/>
        </dgm:presLayoutVars>
      </dgm:prSet>
      <dgm:spPr/>
    </dgm:pt>
  </dgm:ptLst>
  <dgm:cxnLst>
    <dgm:cxn modelId="{B30D4513-1296-41D4-AE91-70B87F6B8DA2}" type="presOf" srcId="{32540EDE-2FE2-47F9-8B0C-E6662E0F6907}" destId="{38DB700F-F26A-4469-878E-52A1C4D846C3}" srcOrd="0" destOrd="0" presId="urn:microsoft.com/office/officeart/2005/8/layout/vList2"/>
    <dgm:cxn modelId="{8403DE27-8C53-4990-9D79-6C1441B3924E}" srcId="{8B997617-6F7C-4A5D-A722-851ADE3831FC}" destId="{32540EDE-2FE2-47F9-8B0C-E6662E0F6907}" srcOrd="0" destOrd="0" parTransId="{063B4B61-6056-4117-9F97-8E7FDC602E15}" sibTransId="{53B3B7EA-2B81-43AA-8520-9FA69F1CBEC2}"/>
    <dgm:cxn modelId="{B1543528-5BF2-453E-9EAE-CDF8C50BAF35}" type="presOf" srcId="{8B997617-6F7C-4A5D-A722-851ADE3831FC}" destId="{DEF5537B-37EA-417E-9CE3-DB2096E94008}" srcOrd="0" destOrd="0" presId="urn:microsoft.com/office/officeart/2005/8/layout/vList2"/>
    <dgm:cxn modelId="{2DCAB810-84B9-4A0B-A83F-DFCD20B4DB83}" type="presParOf" srcId="{DEF5537B-37EA-417E-9CE3-DB2096E94008}" destId="{38DB700F-F26A-4469-878E-52A1C4D846C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E1EAA-11CA-4329-8C2C-A4E8F3F786B8}" type="doc">
      <dgm:prSet loTypeId="urn:microsoft.com/office/officeart/2005/8/layout/default" loCatId="list" qsTypeId="urn:microsoft.com/office/officeart/2005/8/quickstyle/3d4" qsCatId="3D" csTypeId="urn:microsoft.com/office/officeart/2005/8/colors/accent1_2" csCatId="accent1"/>
      <dgm:spPr/>
      <dgm:t>
        <a:bodyPr/>
        <a:lstStyle/>
        <a:p>
          <a:endParaRPr lang="es-ES"/>
        </a:p>
      </dgm:t>
    </dgm:pt>
    <dgm:pt modelId="{0155E13C-6CF7-4AAD-9D45-5D1561B72D4B}">
      <dgm:prSet/>
      <dgm:spPr/>
      <dgm:t>
        <a:bodyPr/>
        <a:lstStyle/>
        <a:p>
          <a:pPr rtl="0"/>
          <a:r>
            <a:rPr lang="es-PE" dirty="0">
              <a:solidFill>
                <a:schemeClr val="accent1">
                  <a:lumMod val="50000"/>
                </a:schemeClr>
              </a:solidFill>
              <a:latin typeface="Baskerville Old Face" panose="02020602080505020303" pitchFamily="18" charset="0"/>
            </a:rPr>
            <a:t>RAE: padecimiento, dolor, pena</a:t>
          </a:r>
        </a:p>
      </dgm:t>
    </dgm:pt>
    <dgm:pt modelId="{57476EAE-B65C-418E-84F8-15C89F4C2929}" type="parTrans" cxnId="{0FFB6DE1-1064-4EF1-B828-7F18190CCE9B}">
      <dgm:prSet/>
      <dgm:spPr/>
      <dgm:t>
        <a:bodyPr/>
        <a:lstStyle/>
        <a:p>
          <a:endParaRPr lang="es-ES"/>
        </a:p>
      </dgm:t>
    </dgm:pt>
    <dgm:pt modelId="{3D58967C-D0D9-4819-837C-08DF3543595D}" type="sibTrans" cxnId="{0FFB6DE1-1064-4EF1-B828-7F18190CCE9B}">
      <dgm:prSet/>
      <dgm:spPr/>
      <dgm:t>
        <a:bodyPr/>
        <a:lstStyle/>
        <a:p>
          <a:endParaRPr lang="es-ES"/>
        </a:p>
      </dgm:t>
    </dgm:pt>
    <dgm:pt modelId="{8B69CDDE-B989-4D04-B7D6-449E6C1ECB13}">
      <dgm:prSet/>
      <dgm:spPr/>
      <dgm:t>
        <a:bodyPr/>
        <a:lstStyle/>
        <a:p>
          <a:pPr rtl="0"/>
          <a:r>
            <a:rPr lang="es-PE" dirty="0">
              <a:solidFill>
                <a:schemeClr val="accent1">
                  <a:lumMod val="50000"/>
                </a:schemeClr>
              </a:solidFill>
              <a:latin typeface="Baskerville Old Face" panose="02020602080505020303" pitchFamily="18" charset="0"/>
            </a:rPr>
            <a:t>Situación que provoca frustración, ansiedad, angustia</a:t>
          </a:r>
        </a:p>
      </dgm:t>
    </dgm:pt>
    <dgm:pt modelId="{512D2EE6-6966-4A6D-AF84-4EE6B2C22A28}" type="parTrans" cxnId="{4E9403EB-C4E8-4C51-A79F-CD6489D7082A}">
      <dgm:prSet/>
      <dgm:spPr/>
      <dgm:t>
        <a:bodyPr/>
        <a:lstStyle/>
        <a:p>
          <a:endParaRPr lang="es-ES"/>
        </a:p>
      </dgm:t>
    </dgm:pt>
    <dgm:pt modelId="{4DC18D0B-5EA2-4A96-A95D-813AAC2414C5}" type="sibTrans" cxnId="{4E9403EB-C4E8-4C51-A79F-CD6489D7082A}">
      <dgm:prSet/>
      <dgm:spPr/>
      <dgm:t>
        <a:bodyPr/>
        <a:lstStyle/>
        <a:p>
          <a:endParaRPr lang="es-ES"/>
        </a:p>
      </dgm:t>
    </dgm:pt>
    <dgm:pt modelId="{4EAF900A-321F-4F77-AE76-CB98EF0865DA}">
      <dgm:prSet/>
      <dgm:spPr/>
      <dgm:t>
        <a:bodyPr/>
        <a:lstStyle/>
        <a:p>
          <a:pPr rtl="0"/>
          <a:r>
            <a:rPr lang="es-PE" dirty="0" err="1">
              <a:solidFill>
                <a:schemeClr val="accent1">
                  <a:lumMod val="50000"/>
                </a:schemeClr>
              </a:solidFill>
              <a:latin typeface="Baskerville Old Face" panose="02020602080505020303" pitchFamily="18" charset="0"/>
            </a:rPr>
            <a:t>Lévinas</a:t>
          </a:r>
          <a:r>
            <a:rPr lang="es-PE" dirty="0">
              <a:solidFill>
                <a:schemeClr val="accent1">
                  <a:lumMod val="50000"/>
                </a:schemeClr>
              </a:solidFill>
              <a:latin typeface="Baskerville Old Face" panose="02020602080505020303" pitchFamily="18" charset="0"/>
            </a:rPr>
            <a:t>: es “lo inasumible y la </a:t>
          </a:r>
          <a:r>
            <a:rPr lang="es-PE" dirty="0" err="1">
              <a:solidFill>
                <a:schemeClr val="accent1">
                  <a:lumMod val="50000"/>
                </a:schemeClr>
              </a:solidFill>
              <a:latin typeface="Baskerville Old Face" panose="02020602080505020303" pitchFamily="18" charset="0"/>
            </a:rPr>
            <a:t>inasumibilidad</a:t>
          </a:r>
          <a:r>
            <a:rPr lang="es-PE" dirty="0">
              <a:solidFill>
                <a:schemeClr val="accent1">
                  <a:lumMod val="50000"/>
                </a:schemeClr>
              </a:solidFill>
              <a:latin typeface="Baskerville Old Face" panose="02020602080505020303" pitchFamily="18" charset="0"/>
            </a:rPr>
            <a:t>”</a:t>
          </a:r>
        </a:p>
      </dgm:t>
    </dgm:pt>
    <dgm:pt modelId="{67C2D06F-2274-4FE5-B1BD-1159209BD916}" type="parTrans" cxnId="{791DF93D-8A14-4A61-BE64-D9CE663617B5}">
      <dgm:prSet/>
      <dgm:spPr/>
      <dgm:t>
        <a:bodyPr/>
        <a:lstStyle/>
        <a:p>
          <a:endParaRPr lang="es-ES"/>
        </a:p>
      </dgm:t>
    </dgm:pt>
    <dgm:pt modelId="{4517268D-462B-42FF-AF54-44A65538FAA8}" type="sibTrans" cxnId="{791DF93D-8A14-4A61-BE64-D9CE663617B5}">
      <dgm:prSet/>
      <dgm:spPr/>
      <dgm:t>
        <a:bodyPr/>
        <a:lstStyle/>
        <a:p>
          <a:endParaRPr lang="es-ES"/>
        </a:p>
      </dgm:t>
    </dgm:pt>
    <dgm:pt modelId="{C6072E1D-F882-4594-8484-883711878565}" type="pres">
      <dgm:prSet presAssocID="{6B4E1EAA-11CA-4329-8C2C-A4E8F3F786B8}" presName="diagram" presStyleCnt="0">
        <dgm:presLayoutVars>
          <dgm:dir/>
          <dgm:resizeHandles val="exact"/>
        </dgm:presLayoutVars>
      </dgm:prSet>
      <dgm:spPr/>
    </dgm:pt>
    <dgm:pt modelId="{FF38B71A-4A38-4F17-B26E-561DFE4DF9D9}" type="pres">
      <dgm:prSet presAssocID="{0155E13C-6CF7-4AAD-9D45-5D1561B72D4B}" presName="node" presStyleLbl="node1" presStyleIdx="0" presStyleCnt="3">
        <dgm:presLayoutVars>
          <dgm:bulletEnabled val="1"/>
        </dgm:presLayoutVars>
      </dgm:prSet>
      <dgm:spPr/>
    </dgm:pt>
    <dgm:pt modelId="{DF61C2CD-5024-4F5B-9A00-ABD0C30E17CA}" type="pres">
      <dgm:prSet presAssocID="{3D58967C-D0D9-4819-837C-08DF3543595D}" presName="sibTrans" presStyleCnt="0"/>
      <dgm:spPr/>
    </dgm:pt>
    <dgm:pt modelId="{57D31E83-F395-4A6D-A8F9-3911698B0F51}" type="pres">
      <dgm:prSet presAssocID="{8B69CDDE-B989-4D04-B7D6-449E6C1ECB13}" presName="node" presStyleLbl="node1" presStyleIdx="1" presStyleCnt="3">
        <dgm:presLayoutVars>
          <dgm:bulletEnabled val="1"/>
        </dgm:presLayoutVars>
      </dgm:prSet>
      <dgm:spPr/>
    </dgm:pt>
    <dgm:pt modelId="{425FB427-0E67-4A07-B603-3394E926E331}" type="pres">
      <dgm:prSet presAssocID="{4DC18D0B-5EA2-4A96-A95D-813AAC2414C5}" presName="sibTrans" presStyleCnt="0"/>
      <dgm:spPr/>
    </dgm:pt>
    <dgm:pt modelId="{F8AFB953-2F59-446C-8926-4804CDE1FD7D}" type="pres">
      <dgm:prSet presAssocID="{4EAF900A-321F-4F77-AE76-CB98EF0865DA}" presName="node" presStyleLbl="node1" presStyleIdx="2" presStyleCnt="3">
        <dgm:presLayoutVars>
          <dgm:bulletEnabled val="1"/>
        </dgm:presLayoutVars>
      </dgm:prSet>
      <dgm:spPr/>
    </dgm:pt>
  </dgm:ptLst>
  <dgm:cxnLst>
    <dgm:cxn modelId="{791DF93D-8A14-4A61-BE64-D9CE663617B5}" srcId="{6B4E1EAA-11CA-4329-8C2C-A4E8F3F786B8}" destId="{4EAF900A-321F-4F77-AE76-CB98EF0865DA}" srcOrd="2" destOrd="0" parTransId="{67C2D06F-2274-4FE5-B1BD-1159209BD916}" sibTransId="{4517268D-462B-42FF-AF54-44A65538FAA8}"/>
    <dgm:cxn modelId="{FC624D75-BDBA-4509-BA1C-395CA4C27868}" type="presOf" srcId="{4EAF900A-321F-4F77-AE76-CB98EF0865DA}" destId="{F8AFB953-2F59-446C-8926-4804CDE1FD7D}" srcOrd="0" destOrd="0" presId="urn:microsoft.com/office/officeart/2005/8/layout/default"/>
    <dgm:cxn modelId="{B8AD3678-BBC6-4FB2-81D0-F1804C772605}" type="presOf" srcId="{8B69CDDE-B989-4D04-B7D6-449E6C1ECB13}" destId="{57D31E83-F395-4A6D-A8F9-3911698B0F51}" srcOrd="0" destOrd="0" presId="urn:microsoft.com/office/officeart/2005/8/layout/default"/>
    <dgm:cxn modelId="{2ED7D285-93DE-415F-965F-F7BE41F49E40}" type="presOf" srcId="{6B4E1EAA-11CA-4329-8C2C-A4E8F3F786B8}" destId="{C6072E1D-F882-4594-8484-883711878565}" srcOrd="0" destOrd="0" presId="urn:microsoft.com/office/officeart/2005/8/layout/default"/>
    <dgm:cxn modelId="{C813B7A7-2DF9-4238-AFA8-A1FE4FD610C2}" type="presOf" srcId="{0155E13C-6CF7-4AAD-9D45-5D1561B72D4B}" destId="{FF38B71A-4A38-4F17-B26E-561DFE4DF9D9}" srcOrd="0" destOrd="0" presId="urn:microsoft.com/office/officeart/2005/8/layout/default"/>
    <dgm:cxn modelId="{0FFB6DE1-1064-4EF1-B828-7F18190CCE9B}" srcId="{6B4E1EAA-11CA-4329-8C2C-A4E8F3F786B8}" destId="{0155E13C-6CF7-4AAD-9D45-5D1561B72D4B}" srcOrd="0" destOrd="0" parTransId="{57476EAE-B65C-418E-84F8-15C89F4C2929}" sibTransId="{3D58967C-D0D9-4819-837C-08DF3543595D}"/>
    <dgm:cxn modelId="{4E9403EB-C4E8-4C51-A79F-CD6489D7082A}" srcId="{6B4E1EAA-11CA-4329-8C2C-A4E8F3F786B8}" destId="{8B69CDDE-B989-4D04-B7D6-449E6C1ECB13}" srcOrd="1" destOrd="0" parTransId="{512D2EE6-6966-4A6D-AF84-4EE6B2C22A28}" sibTransId="{4DC18D0B-5EA2-4A96-A95D-813AAC2414C5}"/>
    <dgm:cxn modelId="{C9FECA7A-3A03-4D87-81D8-32AAEC3B5BF4}" type="presParOf" srcId="{C6072E1D-F882-4594-8484-883711878565}" destId="{FF38B71A-4A38-4F17-B26E-561DFE4DF9D9}" srcOrd="0" destOrd="0" presId="urn:microsoft.com/office/officeart/2005/8/layout/default"/>
    <dgm:cxn modelId="{E2191F4C-916C-4040-A01E-DC157BA86D2A}" type="presParOf" srcId="{C6072E1D-F882-4594-8484-883711878565}" destId="{DF61C2CD-5024-4F5B-9A00-ABD0C30E17CA}" srcOrd="1" destOrd="0" presId="urn:microsoft.com/office/officeart/2005/8/layout/default"/>
    <dgm:cxn modelId="{C5577394-B789-4799-9364-FE282CFA9E5E}" type="presParOf" srcId="{C6072E1D-F882-4594-8484-883711878565}" destId="{57D31E83-F395-4A6D-A8F9-3911698B0F51}" srcOrd="2" destOrd="0" presId="urn:microsoft.com/office/officeart/2005/8/layout/default"/>
    <dgm:cxn modelId="{2A8501B5-7321-4AFD-8F26-D7DAB0D94602}" type="presParOf" srcId="{C6072E1D-F882-4594-8484-883711878565}" destId="{425FB427-0E67-4A07-B603-3394E926E331}" srcOrd="3" destOrd="0" presId="urn:microsoft.com/office/officeart/2005/8/layout/default"/>
    <dgm:cxn modelId="{34869947-8723-4EE4-8F2C-C3FA53872175}" type="presParOf" srcId="{C6072E1D-F882-4594-8484-883711878565}" destId="{F8AFB953-2F59-446C-8926-4804CDE1FD7D}"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547325E-ECED-464A-B7B4-CF541BA36B40}"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es-ES"/>
        </a:p>
      </dgm:t>
    </dgm:pt>
    <dgm:pt modelId="{28439C6B-272A-46A6-88B7-3B5BA839FCB5}">
      <dgm:prSet custT="1"/>
      <dgm:spPr/>
      <dgm:t>
        <a:bodyPr/>
        <a:lstStyle/>
        <a:p>
          <a:pPr rtl="0"/>
          <a:r>
            <a:rPr lang="es-PE" sz="2000" dirty="0">
              <a:solidFill>
                <a:schemeClr val="accent1">
                  <a:lumMod val="50000"/>
                </a:schemeClr>
              </a:solidFill>
              <a:latin typeface="Baskerville Old Face" panose="02020602080505020303" pitchFamily="18" charset="0"/>
            </a:rPr>
            <a:t>Jesús no eliminó el dolor del mundo, ni impidió el sufrimiento que asolaba a la humanidad, si bien luchó contra él. </a:t>
          </a:r>
        </a:p>
      </dgm:t>
    </dgm:pt>
    <dgm:pt modelId="{47172C12-7E4A-4F1F-A91F-F1879A866492}" type="parTrans" cxnId="{BA23DF22-B113-46CB-BABC-6EF83572BD61}">
      <dgm:prSet/>
      <dgm:spPr/>
      <dgm:t>
        <a:bodyPr/>
        <a:lstStyle/>
        <a:p>
          <a:endParaRPr lang="es-ES"/>
        </a:p>
      </dgm:t>
    </dgm:pt>
    <dgm:pt modelId="{B5051872-51AB-4F12-A528-F3E9F95F9D31}" type="sibTrans" cxnId="{BA23DF22-B113-46CB-BABC-6EF83572BD61}">
      <dgm:prSet/>
      <dgm:spPr/>
      <dgm:t>
        <a:bodyPr/>
        <a:lstStyle/>
        <a:p>
          <a:endParaRPr lang="es-ES"/>
        </a:p>
      </dgm:t>
    </dgm:pt>
    <dgm:pt modelId="{3FAA7030-7450-4A0A-AFA8-319C7C05CB11}">
      <dgm:prSet custT="1"/>
      <dgm:spPr/>
      <dgm:t>
        <a:bodyPr/>
        <a:lstStyle/>
        <a:p>
          <a:pPr rtl="0"/>
          <a:r>
            <a:rPr lang="es-PE" sz="2000" dirty="0">
              <a:solidFill>
                <a:schemeClr val="accent1">
                  <a:lumMod val="50000"/>
                </a:schemeClr>
              </a:solidFill>
              <a:latin typeface="Baskerville Old Face" panose="02020602080505020303" pitchFamily="18" charset="0"/>
            </a:rPr>
            <a:t>No fue un masoquista, complaciéndose del sufrir. </a:t>
          </a:r>
        </a:p>
      </dgm:t>
    </dgm:pt>
    <dgm:pt modelId="{722E2235-0D91-4493-BAF2-4FC7C1FB8FC2}" type="parTrans" cxnId="{E816BB1E-7AF6-407B-840B-3780A6C1FBF9}">
      <dgm:prSet/>
      <dgm:spPr/>
      <dgm:t>
        <a:bodyPr/>
        <a:lstStyle/>
        <a:p>
          <a:endParaRPr lang="es-ES"/>
        </a:p>
      </dgm:t>
    </dgm:pt>
    <dgm:pt modelId="{2F45C3C7-F913-45F7-8C26-0EB53A42C142}" type="sibTrans" cxnId="{E816BB1E-7AF6-407B-840B-3780A6C1FBF9}">
      <dgm:prSet/>
      <dgm:spPr/>
      <dgm:t>
        <a:bodyPr/>
        <a:lstStyle/>
        <a:p>
          <a:endParaRPr lang="es-ES"/>
        </a:p>
      </dgm:t>
    </dgm:pt>
    <dgm:pt modelId="{ACB8522C-FD17-496B-95DD-455A91137BFC}">
      <dgm:prSet custT="1"/>
      <dgm:spPr/>
      <dgm:t>
        <a:bodyPr/>
        <a:lstStyle/>
        <a:p>
          <a:pPr rtl="0"/>
          <a:r>
            <a:rPr lang="es-PE" sz="2000" dirty="0">
              <a:solidFill>
                <a:schemeClr val="accent1">
                  <a:lumMod val="50000"/>
                </a:schemeClr>
              </a:solidFill>
              <a:latin typeface="Baskerville Old Face" panose="02020602080505020303" pitchFamily="18" charset="0"/>
            </a:rPr>
            <a:t>Soportó lo que las circunstancias de su vida le deparó,  sintió compasión por los que sufrían.</a:t>
          </a:r>
        </a:p>
      </dgm:t>
    </dgm:pt>
    <dgm:pt modelId="{B2F2F951-9CA6-4181-9DA8-F33D8D736F47}" type="parTrans" cxnId="{50CB0CCB-BFE6-40C3-A226-C75773AB6D58}">
      <dgm:prSet/>
      <dgm:spPr/>
      <dgm:t>
        <a:bodyPr/>
        <a:lstStyle/>
        <a:p>
          <a:endParaRPr lang="es-ES"/>
        </a:p>
      </dgm:t>
    </dgm:pt>
    <dgm:pt modelId="{A27996C3-21E3-4FEA-A930-814D0AC074BF}" type="sibTrans" cxnId="{50CB0CCB-BFE6-40C3-A226-C75773AB6D58}">
      <dgm:prSet/>
      <dgm:spPr/>
      <dgm:t>
        <a:bodyPr/>
        <a:lstStyle/>
        <a:p>
          <a:endParaRPr lang="es-ES"/>
        </a:p>
      </dgm:t>
    </dgm:pt>
    <dgm:pt modelId="{7F389FE0-7AF9-42A2-BD7A-5450EE7F572C}">
      <dgm:prSet custT="1"/>
      <dgm:spPr/>
      <dgm:t>
        <a:bodyPr/>
        <a:lstStyle/>
        <a:p>
          <a:pPr algn="just" rtl="0"/>
          <a:r>
            <a:rPr lang="es-PE" sz="1600" dirty="0">
              <a:solidFill>
                <a:schemeClr val="accent1">
                  <a:lumMod val="50000"/>
                </a:schemeClr>
              </a:solidFill>
              <a:latin typeface="Baskerville Old Face" panose="02020602080505020303" pitchFamily="18" charset="0"/>
            </a:rPr>
            <a:t>Se conmovió ante la viuda, que había perdido a su único hijo (cfr. </a:t>
          </a:r>
          <a:r>
            <a:rPr lang="es-PE" sz="1600" dirty="0" err="1">
              <a:solidFill>
                <a:schemeClr val="accent1">
                  <a:lumMod val="50000"/>
                </a:schemeClr>
              </a:solidFill>
              <a:latin typeface="Baskerville Old Face" panose="02020602080505020303" pitchFamily="18" charset="0"/>
            </a:rPr>
            <a:t>Lc</a:t>
          </a:r>
          <a:r>
            <a:rPr lang="es-PE" sz="1600" dirty="0">
              <a:solidFill>
                <a:schemeClr val="accent1">
                  <a:lumMod val="50000"/>
                </a:schemeClr>
              </a:solidFill>
              <a:latin typeface="Baskerville Old Face" panose="02020602080505020303" pitchFamily="18" charset="0"/>
            </a:rPr>
            <a:t> 7,11-16), ante la multitud que le seguía para escucharle y ser curada de sus enfermedades (cfr. Mt 9,27-30); ante Jerusalén, ingrata y cruel para con él, amenazada de destrucción y derramó lágrimas por ella(cfr. </a:t>
          </a:r>
          <a:r>
            <a:rPr lang="es-PE" sz="1600" dirty="0" err="1">
              <a:solidFill>
                <a:schemeClr val="accent1">
                  <a:lumMod val="50000"/>
                </a:schemeClr>
              </a:solidFill>
              <a:latin typeface="Baskerville Old Face" panose="02020602080505020303" pitchFamily="18" charset="0"/>
            </a:rPr>
            <a:t>Lc</a:t>
          </a:r>
          <a:r>
            <a:rPr lang="es-PE" sz="1600" dirty="0">
              <a:solidFill>
                <a:schemeClr val="accent1">
                  <a:lumMod val="50000"/>
                </a:schemeClr>
              </a:solidFill>
              <a:latin typeface="Baskerville Old Face" panose="02020602080505020303" pitchFamily="18" charset="0"/>
            </a:rPr>
            <a:t> 19,41). </a:t>
          </a:r>
        </a:p>
      </dgm:t>
    </dgm:pt>
    <dgm:pt modelId="{1E704227-DFDC-42A1-A07D-5162A9BA52A7}" type="parTrans" cxnId="{2BE2FD55-C154-4AE6-8B52-F4BA9C75D6D0}">
      <dgm:prSet/>
      <dgm:spPr/>
      <dgm:t>
        <a:bodyPr/>
        <a:lstStyle/>
        <a:p>
          <a:endParaRPr lang="es-ES"/>
        </a:p>
      </dgm:t>
    </dgm:pt>
    <dgm:pt modelId="{FACD9F0A-2441-4635-85AC-9211D1FCBF83}" type="sibTrans" cxnId="{2BE2FD55-C154-4AE6-8B52-F4BA9C75D6D0}">
      <dgm:prSet/>
      <dgm:spPr/>
      <dgm:t>
        <a:bodyPr/>
        <a:lstStyle/>
        <a:p>
          <a:endParaRPr lang="es-ES"/>
        </a:p>
      </dgm:t>
    </dgm:pt>
    <dgm:pt modelId="{62047C60-D1D4-4749-854B-530752869B24}">
      <dgm:prSet custT="1"/>
      <dgm:spPr/>
      <dgm:t>
        <a:bodyPr/>
        <a:lstStyle/>
        <a:p>
          <a:pPr rtl="0"/>
          <a:r>
            <a:rPr lang="es-PE" sz="2000" dirty="0">
              <a:solidFill>
                <a:schemeClr val="accent1">
                  <a:lumMod val="50000"/>
                </a:schemeClr>
              </a:solidFill>
              <a:latin typeface="Baskerville Old Face" panose="02020602080505020303" pitchFamily="18" charset="0"/>
            </a:rPr>
            <a:t>Sus milagros eran signo de la llegada del Reino, precipitando el poder del mal (cfr. </a:t>
          </a:r>
          <a:r>
            <a:rPr lang="es-PE" sz="2000" dirty="0" err="1">
              <a:solidFill>
                <a:schemeClr val="accent1">
                  <a:lumMod val="50000"/>
                </a:schemeClr>
              </a:solidFill>
              <a:latin typeface="Baskerville Old Face" panose="02020602080505020303" pitchFamily="18" charset="0"/>
            </a:rPr>
            <a:t>Lc</a:t>
          </a:r>
          <a:r>
            <a:rPr lang="es-PE" sz="2000" dirty="0">
              <a:solidFill>
                <a:schemeClr val="accent1">
                  <a:lumMod val="50000"/>
                </a:schemeClr>
              </a:solidFill>
              <a:latin typeface="Baskerville Old Face" panose="02020602080505020303" pitchFamily="18" charset="0"/>
            </a:rPr>
            <a:t> 10,17-19).</a:t>
          </a:r>
        </a:p>
      </dgm:t>
    </dgm:pt>
    <dgm:pt modelId="{EBA375D3-C97A-4E5D-A3F4-56D39025E85A}" type="parTrans" cxnId="{BD769DBD-05EA-4802-978C-B1ECA0B900CB}">
      <dgm:prSet/>
      <dgm:spPr/>
      <dgm:t>
        <a:bodyPr/>
        <a:lstStyle/>
        <a:p>
          <a:endParaRPr lang="es-ES"/>
        </a:p>
      </dgm:t>
    </dgm:pt>
    <dgm:pt modelId="{A4E32876-4A48-43C7-8D3B-B3F2640CB971}" type="sibTrans" cxnId="{BD769DBD-05EA-4802-978C-B1ECA0B900CB}">
      <dgm:prSet/>
      <dgm:spPr/>
      <dgm:t>
        <a:bodyPr/>
        <a:lstStyle/>
        <a:p>
          <a:endParaRPr lang="es-ES"/>
        </a:p>
      </dgm:t>
    </dgm:pt>
    <dgm:pt modelId="{AAD87DB5-8D7E-4F37-B0E1-E49104ADEABC}">
      <dgm:prSet custT="1"/>
      <dgm:spPr/>
      <dgm:t>
        <a:bodyPr/>
        <a:lstStyle/>
        <a:p>
          <a:pPr algn="just" rtl="0"/>
          <a:r>
            <a:rPr lang="es-PE" sz="2000" dirty="0">
              <a:solidFill>
                <a:schemeClr val="accent1">
                  <a:lumMod val="50000"/>
                </a:schemeClr>
              </a:solidFill>
              <a:latin typeface="Baskerville Old Face" panose="02020602080505020303" pitchFamily="18" charset="0"/>
            </a:rPr>
            <a:t>El dolor siempre es un mal, pero puede adquirir un valor positivo, puede convertirse en instrumento providencial para vivir más intensamente el amor a Dios y a los demás, la entrega y la confianza en Dios. </a:t>
          </a:r>
        </a:p>
      </dgm:t>
    </dgm:pt>
    <dgm:pt modelId="{FB19CBF6-E5B1-4546-8D07-96B5EF446BEB}" type="parTrans" cxnId="{643FE93A-62B0-4239-9E92-2133E3E01050}">
      <dgm:prSet/>
      <dgm:spPr/>
      <dgm:t>
        <a:bodyPr/>
        <a:lstStyle/>
        <a:p>
          <a:endParaRPr lang="es-ES"/>
        </a:p>
      </dgm:t>
    </dgm:pt>
    <dgm:pt modelId="{9C034D72-90D2-45D4-AEC9-7281DA14BD15}" type="sibTrans" cxnId="{643FE93A-62B0-4239-9E92-2133E3E01050}">
      <dgm:prSet/>
      <dgm:spPr/>
      <dgm:t>
        <a:bodyPr/>
        <a:lstStyle/>
        <a:p>
          <a:endParaRPr lang="es-ES"/>
        </a:p>
      </dgm:t>
    </dgm:pt>
    <dgm:pt modelId="{C293DD58-0D1B-4970-B5A5-A63710D100FE}" type="pres">
      <dgm:prSet presAssocID="{7547325E-ECED-464A-B7B4-CF541BA36B40}" presName="Name0" presStyleCnt="0">
        <dgm:presLayoutVars>
          <dgm:dir/>
          <dgm:animLvl val="lvl"/>
          <dgm:resizeHandles val="exact"/>
        </dgm:presLayoutVars>
      </dgm:prSet>
      <dgm:spPr/>
    </dgm:pt>
    <dgm:pt modelId="{5FDE1950-38D8-42DF-BBB8-0A3E6E84E6D2}" type="pres">
      <dgm:prSet presAssocID="{AAD87DB5-8D7E-4F37-B0E1-E49104ADEABC}" presName="boxAndChildren" presStyleCnt="0"/>
      <dgm:spPr/>
    </dgm:pt>
    <dgm:pt modelId="{670B4064-0C0D-4799-B839-9205AE78170C}" type="pres">
      <dgm:prSet presAssocID="{AAD87DB5-8D7E-4F37-B0E1-E49104ADEABC}" presName="parentTextBox" presStyleLbl="node1" presStyleIdx="0" presStyleCnt="6"/>
      <dgm:spPr/>
    </dgm:pt>
    <dgm:pt modelId="{3736B236-C6FD-4F77-83C1-76F13595F91B}" type="pres">
      <dgm:prSet presAssocID="{A4E32876-4A48-43C7-8D3B-B3F2640CB971}" presName="sp" presStyleCnt="0"/>
      <dgm:spPr/>
    </dgm:pt>
    <dgm:pt modelId="{2FEDF20E-DF30-43F3-A934-3FAC612CBFAC}" type="pres">
      <dgm:prSet presAssocID="{62047C60-D1D4-4749-854B-530752869B24}" presName="arrowAndChildren" presStyleCnt="0"/>
      <dgm:spPr/>
    </dgm:pt>
    <dgm:pt modelId="{2AE55A58-4438-4C16-86D3-1E7718B3CADB}" type="pres">
      <dgm:prSet presAssocID="{62047C60-D1D4-4749-854B-530752869B24}" presName="parentTextArrow" presStyleLbl="node1" presStyleIdx="1" presStyleCnt="6"/>
      <dgm:spPr/>
    </dgm:pt>
    <dgm:pt modelId="{0A633CDA-1691-4971-888B-561D8F3CBA81}" type="pres">
      <dgm:prSet presAssocID="{FACD9F0A-2441-4635-85AC-9211D1FCBF83}" presName="sp" presStyleCnt="0"/>
      <dgm:spPr/>
    </dgm:pt>
    <dgm:pt modelId="{B70CF835-3F8B-40C4-9EDD-0D9F708EC366}" type="pres">
      <dgm:prSet presAssocID="{7F389FE0-7AF9-42A2-BD7A-5450EE7F572C}" presName="arrowAndChildren" presStyleCnt="0"/>
      <dgm:spPr/>
    </dgm:pt>
    <dgm:pt modelId="{871D415E-CC38-4C26-B005-985DFCC5A9E1}" type="pres">
      <dgm:prSet presAssocID="{7F389FE0-7AF9-42A2-BD7A-5450EE7F572C}" presName="parentTextArrow" presStyleLbl="node1" presStyleIdx="2" presStyleCnt="6" custScaleY="119440"/>
      <dgm:spPr/>
    </dgm:pt>
    <dgm:pt modelId="{3BB89606-6B12-45E2-BFB8-9544842AD3BC}" type="pres">
      <dgm:prSet presAssocID="{A27996C3-21E3-4FEA-A930-814D0AC074BF}" presName="sp" presStyleCnt="0"/>
      <dgm:spPr/>
    </dgm:pt>
    <dgm:pt modelId="{33DB727F-1A9E-4008-8D81-31A445BC45AA}" type="pres">
      <dgm:prSet presAssocID="{ACB8522C-FD17-496B-95DD-455A91137BFC}" presName="arrowAndChildren" presStyleCnt="0"/>
      <dgm:spPr/>
    </dgm:pt>
    <dgm:pt modelId="{619A12CB-13F8-4971-87A5-17A369D622E1}" type="pres">
      <dgm:prSet presAssocID="{ACB8522C-FD17-496B-95DD-455A91137BFC}" presName="parentTextArrow" presStyleLbl="node1" presStyleIdx="3" presStyleCnt="6"/>
      <dgm:spPr/>
    </dgm:pt>
    <dgm:pt modelId="{D0F025A7-C53C-4370-9020-6F14D1AEBF28}" type="pres">
      <dgm:prSet presAssocID="{2F45C3C7-F913-45F7-8C26-0EB53A42C142}" presName="sp" presStyleCnt="0"/>
      <dgm:spPr/>
    </dgm:pt>
    <dgm:pt modelId="{3E27242F-D089-419C-BCD3-5D577ED60A27}" type="pres">
      <dgm:prSet presAssocID="{3FAA7030-7450-4A0A-AFA8-319C7C05CB11}" presName="arrowAndChildren" presStyleCnt="0"/>
      <dgm:spPr/>
    </dgm:pt>
    <dgm:pt modelId="{DFEA2B3D-AACC-4169-B4CB-6F65A2418936}" type="pres">
      <dgm:prSet presAssocID="{3FAA7030-7450-4A0A-AFA8-319C7C05CB11}" presName="parentTextArrow" presStyleLbl="node1" presStyleIdx="4" presStyleCnt="6"/>
      <dgm:spPr/>
    </dgm:pt>
    <dgm:pt modelId="{7BFE400E-83B8-4476-BE69-3F17331F7B49}" type="pres">
      <dgm:prSet presAssocID="{B5051872-51AB-4F12-A528-F3E9F95F9D31}" presName="sp" presStyleCnt="0"/>
      <dgm:spPr/>
    </dgm:pt>
    <dgm:pt modelId="{C5778151-3189-440B-A6AF-2218C5F1E8B6}" type="pres">
      <dgm:prSet presAssocID="{28439C6B-272A-46A6-88B7-3B5BA839FCB5}" presName="arrowAndChildren" presStyleCnt="0"/>
      <dgm:spPr/>
    </dgm:pt>
    <dgm:pt modelId="{1DC1E02F-9484-4A74-9442-D7C4E637DC5D}" type="pres">
      <dgm:prSet presAssocID="{28439C6B-272A-46A6-88B7-3B5BA839FCB5}" presName="parentTextArrow" presStyleLbl="node1" presStyleIdx="5" presStyleCnt="6" custLinFactNeighborX="434" custLinFactNeighborY="972"/>
      <dgm:spPr/>
    </dgm:pt>
  </dgm:ptLst>
  <dgm:cxnLst>
    <dgm:cxn modelId="{BD225902-A555-4AEA-8635-5DCACFA58340}" type="presOf" srcId="{28439C6B-272A-46A6-88B7-3B5BA839FCB5}" destId="{1DC1E02F-9484-4A74-9442-D7C4E637DC5D}" srcOrd="0" destOrd="0" presId="urn:microsoft.com/office/officeart/2005/8/layout/process4"/>
    <dgm:cxn modelId="{E816BB1E-7AF6-407B-840B-3780A6C1FBF9}" srcId="{7547325E-ECED-464A-B7B4-CF541BA36B40}" destId="{3FAA7030-7450-4A0A-AFA8-319C7C05CB11}" srcOrd="1" destOrd="0" parTransId="{722E2235-0D91-4493-BAF2-4FC7C1FB8FC2}" sibTransId="{2F45C3C7-F913-45F7-8C26-0EB53A42C142}"/>
    <dgm:cxn modelId="{BA23DF22-B113-46CB-BABC-6EF83572BD61}" srcId="{7547325E-ECED-464A-B7B4-CF541BA36B40}" destId="{28439C6B-272A-46A6-88B7-3B5BA839FCB5}" srcOrd="0" destOrd="0" parTransId="{47172C12-7E4A-4F1F-A91F-F1879A866492}" sibTransId="{B5051872-51AB-4F12-A528-F3E9F95F9D31}"/>
    <dgm:cxn modelId="{B8A5DA2A-407D-4098-A65F-502288FDD535}" type="presOf" srcId="{ACB8522C-FD17-496B-95DD-455A91137BFC}" destId="{619A12CB-13F8-4971-87A5-17A369D622E1}" srcOrd="0" destOrd="0" presId="urn:microsoft.com/office/officeart/2005/8/layout/process4"/>
    <dgm:cxn modelId="{643FE93A-62B0-4239-9E92-2133E3E01050}" srcId="{7547325E-ECED-464A-B7B4-CF541BA36B40}" destId="{AAD87DB5-8D7E-4F37-B0E1-E49104ADEABC}" srcOrd="5" destOrd="0" parTransId="{FB19CBF6-E5B1-4546-8D07-96B5EF446BEB}" sibTransId="{9C034D72-90D2-45D4-AEC9-7281DA14BD15}"/>
    <dgm:cxn modelId="{1468E64D-6826-4990-9DE2-7839D7681D7B}" type="presOf" srcId="{7F389FE0-7AF9-42A2-BD7A-5450EE7F572C}" destId="{871D415E-CC38-4C26-B005-985DFCC5A9E1}" srcOrd="0" destOrd="0" presId="urn:microsoft.com/office/officeart/2005/8/layout/process4"/>
    <dgm:cxn modelId="{2BE2FD55-C154-4AE6-8B52-F4BA9C75D6D0}" srcId="{7547325E-ECED-464A-B7B4-CF541BA36B40}" destId="{7F389FE0-7AF9-42A2-BD7A-5450EE7F572C}" srcOrd="3" destOrd="0" parTransId="{1E704227-DFDC-42A1-A07D-5162A9BA52A7}" sibTransId="{FACD9F0A-2441-4635-85AC-9211D1FCBF83}"/>
    <dgm:cxn modelId="{F59A0583-42B9-46B0-9542-D8A22E2A541A}" type="presOf" srcId="{62047C60-D1D4-4749-854B-530752869B24}" destId="{2AE55A58-4438-4C16-86D3-1E7718B3CADB}" srcOrd="0" destOrd="0" presId="urn:microsoft.com/office/officeart/2005/8/layout/process4"/>
    <dgm:cxn modelId="{504DF097-8F74-4723-947C-CB9EB8679456}" type="presOf" srcId="{AAD87DB5-8D7E-4F37-B0E1-E49104ADEABC}" destId="{670B4064-0C0D-4799-B839-9205AE78170C}" srcOrd="0" destOrd="0" presId="urn:microsoft.com/office/officeart/2005/8/layout/process4"/>
    <dgm:cxn modelId="{F4E539A2-5CFE-4929-B6FC-A0A022478DCA}" type="presOf" srcId="{7547325E-ECED-464A-B7B4-CF541BA36B40}" destId="{C293DD58-0D1B-4970-B5A5-A63710D100FE}" srcOrd="0" destOrd="0" presId="urn:microsoft.com/office/officeart/2005/8/layout/process4"/>
    <dgm:cxn modelId="{BD769DBD-05EA-4802-978C-B1ECA0B900CB}" srcId="{7547325E-ECED-464A-B7B4-CF541BA36B40}" destId="{62047C60-D1D4-4749-854B-530752869B24}" srcOrd="4" destOrd="0" parTransId="{EBA375D3-C97A-4E5D-A3F4-56D39025E85A}" sibTransId="{A4E32876-4A48-43C7-8D3B-B3F2640CB971}"/>
    <dgm:cxn modelId="{50CB0CCB-BFE6-40C3-A226-C75773AB6D58}" srcId="{7547325E-ECED-464A-B7B4-CF541BA36B40}" destId="{ACB8522C-FD17-496B-95DD-455A91137BFC}" srcOrd="2" destOrd="0" parTransId="{B2F2F951-9CA6-4181-9DA8-F33D8D736F47}" sibTransId="{A27996C3-21E3-4FEA-A930-814D0AC074BF}"/>
    <dgm:cxn modelId="{A904D7D9-DBB8-44B4-90E2-B4EFE8C30C58}" type="presOf" srcId="{3FAA7030-7450-4A0A-AFA8-319C7C05CB11}" destId="{DFEA2B3D-AACC-4169-B4CB-6F65A2418936}" srcOrd="0" destOrd="0" presId="urn:microsoft.com/office/officeart/2005/8/layout/process4"/>
    <dgm:cxn modelId="{7C8AF213-7DEB-496F-ACEA-6C5F696905DC}" type="presParOf" srcId="{C293DD58-0D1B-4970-B5A5-A63710D100FE}" destId="{5FDE1950-38D8-42DF-BBB8-0A3E6E84E6D2}" srcOrd="0" destOrd="0" presId="urn:microsoft.com/office/officeart/2005/8/layout/process4"/>
    <dgm:cxn modelId="{DCE05DD0-8FD8-49BC-A497-0C1E5D281EFB}" type="presParOf" srcId="{5FDE1950-38D8-42DF-BBB8-0A3E6E84E6D2}" destId="{670B4064-0C0D-4799-B839-9205AE78170C}" srcOrd="0" destOrd="0" presId="urn:microsoft.com/office/officeart/2005/8/layout/process4"/>
    <dgm:cxn modelId="{795C9028-B3AF-4158-82CA-01F11D8DE2EF}" type="presParOf" srcId="{C293DD58-0D1B-4970-B5A5-A63710D100FE}" destId="{3736B236-C6FD-4F77-83C1-76F13595F91B}" srcOrd="1" destOrd="0" presId="urn:microsoft.com/office/officeart/2005/8/layout/process4"/>
    <dgm:cxn modelId="{DD963858-8885-4062-893E-EB75AC8CA8BC}" type="presParOf" srcId="{C293DD58-0D1B-4970-B5A5-A63710D100FE}" destId="{2FEDF20E-DF30-43F3-A934-3FAC612CBFAC}" srcOrd="2" destOrd="0" presId="urn:microsoft.com/office/officeart/2005/8/layout/process4"/>
    <dgm:cxn modelId="{43C51C0C-4D3B-42B7-86CD-9018B5AED170}" type="presParOf" srcId="{2FEDF20E-DF30-43F3-A934-3FAC612CBFAC}" destId="{2AE55A58-4438-4C16-86D3-1E7718B3CADB}" srcOrd="0" destOrd="0" presId="urn:microsoft.com/office/officeart/2005/8/layout/process4"/>
    <dgm:cxn modelId="{051E5CC7-AF72-4B9A-BFA7-C66E03E34B70}" type="presParOf" srcId="{C293DD58-0D1B-4970-B5A5-A63710D100FE}" destId="{0A633CDA-1691-4971-888B-561D8F3CBA81}" srcOrd="3" destOrd="0" presId="urn:microsoft.com/office/officeart/2005/8/layout/process4"/>
    <dgm:cxn modelId="{4E614B45-7380-4AEB-A01F-7E677763B4E6}" type="presParOf" srcId="{C293DD58-0D1B-4970-B5A5-A63710D100FE}" destId="{B70CF835-3F8B-40C4-9EDD-0D9F708EC366}" srcOrd="4" destOrd="0" presId="urn:microsoft.com/office/officeart/2005/8/layout/process4"/>
    <dgm:cxn modelId="{71A3FD9D-6F22-463E-B55F-A8B525C1BBD1}" type="presParOf" srcId="{B70CF835-3F8B-40C4-9EDD-0D9F708EC366}" destId="{871D415E-CC38-4C26-B005-985DFCC5A9E1}" srcOrd="0" destOrd="0" presId="urn:microsoft.com/office/officeart/2005/8/layout/process4"/>
    <dgm:cxn modelId="{071DA344-8DC7-4670-ACE9-DD90A5B141A5}" type="presParOf" srcId="{C293DD58-0D1B-4970-B5A5-A63710D100FE}" destId="{3BB89606-6B12-45E2-BFB8-9544842AD3BC}" srcOrd="5" destOrd="0" presId="urn:microsoft.com/office/officeart/2005/8/layout/process4"/>
    <dgm:cxn modelId="{98E3E30C-2A78-4031-88CD-7D38978A45AD}" type="presParOf" srcId="{C293DD58-0D1B-4970-B5A5-A63710D100FE}" destId="{33DB727F-1A9E-4008-8D81-31A445BC45AA}" srcOrd="6" destOrd="0" presId="urn:microsoft.com/office/officeart/2005/8/layout/process4"/>
    <dgm:cxn modelId="{EB7CC4A8-A227-4A60-B59E-339C5924175B}" type="presParOf" srcId="{33DB727F-1A9E-4008-8D81-31A445BC45AA}" destId="{619A12CB-13F8-4971-87A5-17A369D622E1}" srcOrd="0" destOrd="0" presId="urn:microsoft.com/office/officeart/2005/8/layout/process4"/>
    <dgm:cxn modelId="{F2AE1EDC-F7B8-44C9-AACE-A48C2374F068}" type="presParOf" srcId="{C293DD58-0D1B-4970-B5A5-A63710D100FE}" destId="{D0F025A7-C53C-4370-9020-6F14D1AEBF28}" srcOrd="7" destOrd="0" presId="urn:microsoft.com/office/officeart/2005/8/layout/process4"/>
    <dgm:cxn modelId="{6CAA2CB1-1FD2-4E88-80EA-EE51DC5C85A1}" type="presParOf" srcId="{C293DD58-0D1B-4970-B5A5-A63710D100FE}" destId="{3E27242F-D089-419C-BCD3-5D577ED60A27}" srcOrd="8" destOrd="0" presId="urn:microsoft.com/office/officeart/2005/8/layout/process4"/>
    <dgm:cxn modelId="{78ADC857-1149-42A7-8793-FADA8165C669}" type="presParOf" srcId="{3E27242F-D089-419C-BCD3-5D577ED60A27}" destId="{DFEA2B3D-AACC-4169-B4CB-6F65A2418936}" srcOrd="0" destOrd="0" presId="urn:microsoft.com/office/officeart/2005/8/layout/process4"/>
    <dgm:cxn modelId="{8D9F298D-CDD2-4421-9BF8-E52113D6943F}" type="presParOf" srcId="{C293DD58-0D1B-4970-B5A5-A63710D100FE}" destId="{7BFE400E-83B8-4476-BE69-3F17331F7B49}" srcOrd="9" destOrd="0" presId="urn:microsoft.com/office/officeart/2005/8/layout/process4"/>
    <dgm:cxn modelId="{B3F967B6-B4E7-4F95-AB37-E3BBAFB12AD6}" type="presParOf" srcId="{C293DD58-0D1B-4970-B5A5-A63710D100FE}" destId="{C5778151-3189-440B-A6AF-2218C5F1E8B6}" srcOrd="10" destOrd="0" presId="urn:microsoft.com/office/officeart/2005/8/layout/process4"/>
    <dgm:cxn modelId="{5BD2FA08-2BC5-476D-B7EB-502E49D227C2}" type="presParOf" srcId="{C5778151-3189-440B-A6AF-2218C5F1E8B6}" destId="{1DC1E02F-9484-4A74-9442-D7C4E637DC5D}"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DB470A-021A-4FD9-AD06-AB61DED58D6F}"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s-ES"/>
        </a:p>
      </dgm:t>
    </dgm:pt>
    <dgm:pt modelId="{4B0C92AF-43B4-403D-A9D9-A471278B9F76}">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p>
      </dgm:t>
    </dgm:pt>
    <dgm:pt modelId="{60702670-86D3-4890-8C6C-71FB60FEF6D5}" type="parTrans" cxnId="{D3AD45FC-F106-47FF-A8DA-50A774DAC975}">
      <dgm:prSet/>
      <dgm:spPr/>
      <dgm:t>
        <a:bodyPr/>
        <a:lstStyle/>
        <a:p>
          <a:endParaRPr lang="es-ES"/>
        </a:p>
      </dgm:t>
    </dgm:pt>
    <dgm:pt modelId="{880647CE-CE6E-4085-8EFB-11F3F8A46493}" type="sibTrans" cxnId="{D3AD45FC-F106-47FF-A8DA-50A774DAC975}">
      <dgm:prSet/>
      <dgm:spPr/>
      <dgm:t>
        <a:bodyPr/>
        <a:lstStyle/>
        <a:p>
          <a:endParaRPr lang="es-ES"/>
        </a:p>
      </dgm:t>
    </dgm:pt>
    <dgm:pt modelId="{4660F24B-12E8-4346-ABAD-8279A68FC27C}" type="pres">
      <dgm:prSet presAssocID="{FDDB470A-021A-4FD9-AD06-AB61DED58D6F}" presName="linear" presStyleCnt="0">
        <dgm:presLayoutVars>
          <dgm:animLvl val="lvl"/>
          <dgm:resizeHandles val="exact"/>
        </dgm:presLayoutVars>
      </dgm:prSet>
      <dgm:spPr/>
    </dgm:pt>
    <dgm:pt modelId="{E3F8CBBF-4888-4375-9831-ECF59A328407}" type="pres">
      <dgm:prSet presAssocID="{4B0C92AF-43B4-403D-A9D9-A471278B9F76}" presName="parentText" presStyleLbl="node1" presStyleIdx="0" presStyleCnt="1">
        <dgm:presLayoutVars>
          <dgm:chMax val="0"/>
          <dgm:bulletEnabled val="1"/>
        </dgm:presLayoutVars>
      </dgm:prSet>
      <dgm:spPr/>
    </dgm:pt>
  </dgm:ptLst>
  <dgm:cxnLst>
    <dgm:cxn modelId="{D3AE32DC-770A-4120-A80E-E6C131F2F380}" type="presOf" srcId="{FDDB470A-021A-4FD9-AD06-AB61DED58D6F}" destId="{4660F24B-12E8-4346-ABAD-8279A68FC27C}" srcOrd="0" destOrd="0" presId="urn:microsoft.com/office/officeart/2005/8/layout/vList2"/>
    <dgm:cxn modelId="{F65F73F6-B192-46A2-A936-7BF55B8125A7}" type="presOf" srcId="{4B0C92AF-43B4-403D-A9D9-A471278B9F76}" destId="{E3F8CBBF-4888-4375-9831-ECF59A328407}" srcOrd="0" destOrd="0" presId="urn:microsoft.com/office/officeart/2005/8/layout/vList2"/>
    <dgm:cxn modelId="{D3AD45FC-F106-47FF-A8DA-50A774DAC975}" srcId="{FDDB470A-021A-4FD9-AD06-AB61DED58D6F}" destId="{4B0C92AF-43B4-403D-A9D9-A471278B9F76}" srcOrd="0" destOrd="0" parTransId="{60702670-86D3-4890-8C6C-71FB60FEF6D5}" sibTransId="{880647CE-CE6E-4085-8EFB-11F3F8A46493}"/>
    <dgm:cxn modelId="{730F3B71-94DD-4FC7-96D3-A0E7577FF70F}" type="presParOf" srcId="{4660F24B-12E8-4346-ABAD-8279A68FC27C}" destId="{E3F8CBBF-4888-4375-9831-ECF59A32840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4E5668F-405C-436B-848A-9E3413B653AF}"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102CC312-C0DE-49EC-BEBB-8DB46A66629D}">
      <dgm:prSet custT="1"/>
      <dgm:spPr/>
      <dgm:t>
        <a:bodyPr/>
        <a:lstStyle/>
        <a:p>
          <a:pPr rtl="0"/>
          <a:r>
            <a:rPr lang="es-PE" sz="2400" dirty="0">
              <a:solidFill>
                <a:schemeClr val="accent1">
                  <a:lumMod val="50000"/>
                </a:schemeClr>
              </a:solidFill>
              <a:latin typeface="Baskerville Old Face" panose="02020602080505020303" pitchFamily="18" charset="0"/>
            </a:rPr>
            <a:t>Al venir a salvar al hombre, en la encarnación, no suprimió el sufrimiento. ¡Lo asumió Él mismo!</a:t>
          </a:r>
        </a:p>
      </dgm:t>
    </dgm:pt>
    <dgm:pt modelId="{0F12FD7E-B134-4659-AEB5-B32762135734}" type="parTrans" cxnId="{F93311F6-29BC-461B-8BDE-AB780667CF01}">
      <dgm:prSet/>
      <dgm:spPr/>
      <dgm:t>
        <a:bodyPr/>
        <a:lstStyle/>
        <a:p>
          <a:endParaRPr lang="es-ES"/>
        </a:p>
      </dgm:t>
    </dgm:pt>
    <dgm:pt modelId="{BB444FDD-C72A-4D38-A35C-98D4198875CE}" type="sibTrans" cxnId="{F93311F6-29BC-461B-8BDE-AB780667CF01}">
      <dgm:prSet/>
      <dgm:spPr/>
      <dgm:t>
        <a:bodyPr/>
        <a:lstStyle/>
        <a:p>
          <a:endParaRPr lang="es-ES"/>
        </a:p>
      </dgm:t>
    </dgm:pt>
    <dgm:pt modelId="{A12D219A-14C0-4360-AE78-73FA684916D9}">
      <dgm:prSet/>
      <dgm:spPr/>
      <dgm:t>
        <a:bodyPr/>
        <a:lstStyle/>
        <a:p>
          <a:pPr rtl="0"/>
          <a:r>
            <a:rPr lang="es-PE" dirty="0">
              <a:solidFill>
                <a:schemeClr val="accent1">
                  <a:lumMod val="50000"/>
                </a:schemeClr>
              </a:solidFill>
              <a:latin typeface="Baskerville Old Face" panose="02020602080505020303" pitchFamily="18" charset="0"/>
            </a:rPr>
            <a:t>Verdadero misterio. El Hijo de Dios ha descendido hasta nuestro dolor y lo ha convertido en medio para conducirnos a la felicidad. </a:t>
          </a:r>
        </a:p>
      </dgm:t>
    </dgm:pt>
    <dgm:pt modelId="{07EA754E-E253-4889-B3A5-6663816E8BA1}" type="parTrans" cxnId="{DE582B0F-5C3F-412E-B2CE-7F0CF74E781A}">
      <dgm:prSet/>
      <dgm:spPr/>
      <dgm:t>
        <a:bodyPr/>
        <a:lstStyle/>
        <a:p>
          <a:endParaRPr lang="es-ES"/>
        </a:p>
      </dgm:t>
    </dgm:pt>
    <dgm:pt modelId="{D2E4C43C-DC1E-4752-8845-1128ADB273D4}" type="sibTrans" cxnId="{DE582B0F-5C3F-412E-B2CE-7F0CF74E781A}">
      <dgm:prSet/>
      <dgm:spPr/>
      <dgm:t>
        <a:bodyPr/>
        <a:lstStyle/>
        <a:p>
          <a:endParaRPr lang="es-ES"/>
        </a:p>
      </dgm:t>
    </dgm:pt>
    <dgm:pt modelId="{ACFF5E7A-FF97-4EBD-8EF2-3462E4E36F8D}">
      <dgm:prSet custT="1"/>
      <dgm:spPr/>
      <dgm:t>
        <a:bodyPr/>
        <a:lstStyle/>
        <a:p>
          <a:pPr rtl="0"/>
          <a:r>
            <a:rPr lang="es-PE" sz="2400" dirty="0">
              <a:solidFill>
                <a:schemeClr val="accent1">
                  <a:lumMod val="50000"/>
                </a:schemeClr>
              </a:solidFill>
              <a:latin typeface="Baskerville Old Face" panose="02020602080505020303" pitchFamily="18" charset="0"/>
            </a:rPr>
            <a:t>Ha dado un sentido: Le sirvió para expresar su amor y obediencia al Padre y su amor a nosotros .</a:t>
          </a:r>
        </a:p>
      </dgm:t>
    </dgm:pt>
    <dgm:pt modelId="{58A5D7B2-82E4-436E-AFCA-508112B635F5}" type="parTrans" cxnId="{0102F841-0FA9-405B-A3F0-7574725E66CA}">
      <dgm:prSet/>
      <dgm:spPr/>
      <dgm:t>
        <a:bodyPr/>
        <a:lstStyle/>
        <a:p>
          <a:endParaRPr lang="es-ES"/>
        </a:p>
      </dgm:t>
    </dgm:pt>
    <dgm:pt modelId="{E1F1601C-0B84-40B5-9955-CC9FE7ABB5D0}" type="sibTrans" cxnId="{0102F841-0FA9-405B-A3F0-7574725E66CA}">
      <dgm:prSet/>
      <dgm:spPr/>
      <dgm:t>
        <a:bodyPr/>
        <a:lstStyle/>
        <a:p>
          <a:endParaRPr lang="es-ES"/>
        </a:p>
      </dgm:t>
    </dgm:pt>
    <dgm:pt modelId="{88AC8359-91FA-40BA-AAC3-A652F579D4A5}">
      <dgm:prSet custT="1"/>
      <dgm:spPr/>
      <dgm:t>
        <a:bodyPr/>
        <a:lstStyle/>
        <a:p>
          <a:pPr rtl="0"/>
          <a:r>
            <a:rPr lang="es-PE" sz="2400" dirty="0">
              <a:solidFill>
                <a:schemeClr val="accent1">
                  <a:lumMod val="50000"/>
                </a:schemeClr>
              </a:solidFill>
              <a:latin typeface="Baskerville Old Face" panose="02020602080505020303" pitchFamily="18" charset="0"/>
            </a:rPr>
            <a:t>Se ha solidarizado con el mundo de los sufrientes, obediente hasta la muerte y muerte de cruz (cfr. </a:t>
          </a:r>
          <a:r>
            <a:rPr lang="es-PE" sz="2400" dirty="0" err="1">
              <a:solidFill>
                <a:schemeClr val="accent1">
                  <a:lumMod val="50000"/>
                </a:schemeClr>
              </a:solidFill>
              <a:latin typeface="Baskerville Old Face" panose="02020602080505020303" pitchFamily="18" charset="0"/>
            </a:rPr>
            <a:t>Filp</a:t>
          </a:r>
          <a:r>
            <a:rPr lang="es-PE" sz="2400" dirty="0">
              <a:solidFill>
                <a:schemeClr val="accent1">
                  <a:lumMod val="50000"/>
                </a:schemeClr>
              </a:solidFill>
              <a:latin typeface="Baskerville Old Face" panose="02020602080505020303" pitchFamily="18" charset="0"/>
            </a:rPr>
            <a:t> 2,6-8).</a:t>
          </a:r>
        </a:p>
      </dgm:t>
    </dgm:pt>
    <dgm:pt modelId="{FB896D7D-0E9E-481A-AEBE-45D76DCB8D94}" type="parTrans" cxnId="{5187E72B-055F-447C-A7E9-2EF9A45E08E6}">
      <dgm:prSet/>
      <dgm:spPr/>
      <dgm:t>
        <a:bodyPr/>
        <a:lstStyle/>
        <a:p>
          <a:endParaRPr lang="es-ES"/>
        </a:p>
      </dgm:t>
    </dgm:pt>
    <dgm:pt modelId="{AF9E7453-AFAC-4806-8AF9-962133DF6EF0}" type="sibTrans" cxnId="{5187E72B-055F-447C-A7E9-2EF9A45E08E6}">
      <dgm:prSet/>
      <dgm:spPr/>
      <dgm:t>
        <a:bodyPr/>
        <a:lstStyle/>
        <a:p>
          <a:endParaRPr lang="es-ES"/>
        </a:p>
      </dgm:t>
    </dgm:pt>
    <dgm:pt modelId="{D31A83BC-7B20-46FF-A65B-CAF68166461B}" type="pres">
      <dgm:prSet presAssocID="{F4E5668F-405C-436B-848A-9E3413B653AF}" presName="diagram" presStyleCnt="0">
        <dgm:presLayoutVars>
          <dgm:dir/>
          <dgm:resizeHandles val="exact"/>
        </dgm:presLayoutVars>
      </dgm:prSet>
      <dgm:spPr/>
    </dgm:pt>
    <dgm:pt modelId="{9C25B83C-6002-434B-83EF-E73FE1514F69}" type="pres">
      <dgm:prSet presAssocID="{102CC312-C0DE-49EC-BEBB-8DB46A66629D}" presName="node" presStyleLbl="node1" presStyleIdx="0" presStyleCnt="4">
        <dgm:presLayoutVars>
          <dgm:bulletEnabled val="1"/>
        </dgm:presLayoutVars>
      </dgm:prSet>
      <dgm:spPr/>
    </dgm:pt>
    <dgm:pt modelId="{893611E3-23A9-4D59-8C1B-A822A10800E2}" type="pres">
      <dgm:prSet presAssocID="{BB444FDD-C72A-4D38-A35C-98D4198875CE}" presName="sibTrans" presStyleCnt="0"/>
      <dgm:spPr/>
    </dgm:pt>
    <dgm:pt modelId="{38ED3FD8-3364-438F-BAD8-486F942CE4EC}" type="pres">
      <dgm:prSet presAssocID="{A12D219A-14C0-4360-AE78-73FA684916D9}" presName="node" presStyleLbl="node1" presStyleIdx="1" presStyleCnt="4">
        <dgm:presLayoutVars>
          <dgm:bulletEnabled val="1"/>
        </dgm:presLayoutVars>
      </dgm:prSet>
      <dgm:spPr/>
    </dgm:pt>
    <dgm:pt modelId="{EC68C3D3-CEB3-4A81-892A-5DB134645A58}" type="pres">
      <dgm:prSet presAssocID="{D2E4C43C-DC1E-4752-8845-1128ADB273D4}" presName="sibTrans" presStyleCnt="0"/>
      <dgm:spPr/>
    </dgm:pt>
    <dgm:pt modelId="{9CE390AC-95F5-4402-A40C-335E41B38C8C}" type="pres">
      <dgm:prSet presAssocID="{ACFF5E7A-FF97-4EBD-8EF2-3462E4E36F8D}" presName="node" presStyleLbl="node1" presStyleIdx="2" presStyleCnt="4">
        <dgm:presLayoutVars>
          <dgm:bulletEnabled val="1"/>
        </dgm:presLayoutVars>
      </dgm:prSet>
      <dgm:spPr/>
    </dgm:pt>
    <dgm:pt modelId="{AFEC888D-7568-4434-9C7D-A66653277809}" type="pres">
      <dgm:prSet presAssocID="{E1F1601C-0B84-40B5-9955-CC9FE7ABB5D0}" presName="sibTrans" presStyleCnt="0"/>
      <dgm:spPr/>
    </dgm:pt>
    <dgm:pt modelId="{0F477E1B-74A2-4985-8329-E253BF6BCBE5}" type="pres">
      <dgm:prSet presAssocID="{88AC8359-91FA-40BA-AAC3-A652F579D4A5}" presName="node" presStyleLbl="node1" presStyleIdx="3" presStyleCnt="4">
        <dgm:presLayoutVars>
          <dgm:bulletEnabled val="1"/>
        </dgm:presLayoutVars>
      </dgm:prSet>
      <dgm:spPr/>
    </dgm:pt>
  </dgm:ptLst>
  <dgm:cxnLst>
    <dgm:cxn modelId="{DE582B0F-5C3F-412E-B2CE-7F0CF74E781A}" srcId="{F4E5668F-405C-436B-848A-9E3413B653AF}" destId="{A12D219A-14C0-4360-AE78-73FA684916D9}" srcOrd="1" destOrd="0" parTransId="{07EA754E-E253-4889-B3A5-6663816E8BA1}" sibTransId="{D2E4C43C-DC1E-4752-8845-1128ADB273D4}"/>
    <dgm:cxn modelId="{5187E72B-055F-447C-A7E9-2EF9A45E08E6}" srcId="{F4E5668F-405C-436B-848A-9E3413B653AF}" destId="{88AC8359-91FA-40BA-AAC3-A652F579D4A5}" srcOrd="3" destOrd="0" parTransId="{FB896D7D-0E9E-481A-AEBE-45D76DCB8D94}" sibTransId="{AF9E7453-AFAC-4806-8AF9-962133DF6EF0}"/>
    <dgm:cxn modelId="{A88BA73E-76D4-4F65-91F2-8C36D24ACAB8}" type="presOf" srcId="{F4E5668F-405C-436B-848A-9E3413B653AF}" destId="{D31A83BC-7B20-46FF-A65B-CAF68166461B}" srcOrd="0" destOrd="0" presId="urn:microsoft.com/office/officeart/2005/8/layout/default"/>
    <dgm:cxn modelId="{0102F841-0FA9-405B-A3F0-7574725E66CA}" srcId="{F4E5668F-405C-436B-848A-9E3413B653AF}" destId="{ACFF5E7A-FF97-4EBD-8EF2-3462E4E36F8D}" srcOrd="2" destOrd="0" parTransId="{58A5D7B2-82E4-436E-AFCA-508112B635F5}" sibTransId="{E1F1601C-0B84-40B5-9955-CC9FE7ABB5D0}"/>
    <dgm:cxn modelId="{CE9CCF64-5051-400D-8502-C9B97652C4C1}" type="presOf" srcId="{102CC312-C0DE-49EC-BEBB-8DB46A66629D}" destId="{9C25B83C-6002-434B-83EF-E73FE1514F69}" srcOrd="0" destOrd="0" presId="urn:microsoft.com/office/officeart/2005/8/layout/default"/>
    <dgm:cxn modelId="{D42EA86E-058C-4CBC-A484-23A41C0D69B1}" type="presOf" srcId="{A12D219A-14C0-4360-AE78-73FA684916D9}" destId="{38ED3FD8-3364-438F-BAD8-486F942CE4EC}" srcOrd="0" destOrd="0" presId="urn:microsoft.com/office/officeart/2005/8/layout/default"/>
    <dgm:cxn modelId="{026D5999-EB59-4144-8186-F8D5E453FEED}" type="presOf" srcId="{88AC8359-91FA-40BA-AAC3-A652F579D4A5}" destId="{0F477E1B-74A2-4985-8329-E253BF6BCBE5}" srcOrd="0" destOrd="0" presId="urn:microsoft.com/office/officeart/2005/8/layout/default"/>
    <dgm:cxn modelId="{26A03DCC-3F1E-49A7-B79B-9183AC8DB2B3}" type="presOf" srcId="{ACFF5E7A-FF97-4EBD-8EF2-3462E4E36F8D}" destId="{9CE390AC-95F5-4402-A40C-335E41B38C8C}" srcOrd="0" destOrd="0" presId="urn:microsoft.com/office/officeart/2005/8/layout/default"/>
    <dgm:cxn modelId="{F93311F6-29BC-461B-8BDE-AB780667CF01}" srcId="{F4E5668F-405C-436B-848A-9E3413B653AF}" destId="{102CC312-C0DE-49EC-BEBB-8DB46A66629D}" srcOrd="0" destOrd="0" parTransId="{0F12FD7E-B134-4659-AEB5-B32762135734}" sibTransId="{BB444FDD-C72A-4D38-A35C-98D4198875CE}"/>
    <dgm:cxn modelId="{A978E6E5-6D22-4DC3-8E19-607035ABF02A}" type="presParOf" srcId="{D31A83BC-7B20-46FF-A65B-CAF68166461B}" destId="{9C25B83C-6002-434B-83EF-E73FE1514F69}" srcOrd="0" destOrd="0" presId="urn:microsoft.com/office/officeart/2005/8/layout/default"/>
    <dgm:cxn modelId="{6A71EC8A-BC58-4144-A6BF-F8B4E213A850}" type="presParOf" srcId="{D31A83BC-7B20-46FF-A65B-CAF68166461B}" destId="{893611E3-23A9-4D59-8C1B-A822A10800E2}" srcOrd="1" destOrd="0" presId="urn:microsoft.com/office/officeart/2005/8/layout/default"/>
    <dgm:cxn modelId="{8C5C9981-51BC-4431-8434-F38552A1C1DC}" type="presParOf" srcId="{D31A83BC-7B20-46FF-A65B-CAF68166461B}" destId="{38ED3FD8-3364-438F-BAD8-486F942CE4EC}" srcOrd="2" destOrd="0" presId="urn:microsoft.com/office/officeart/2005/8/layout/default"/>
    <dgm:cxn modelId="{56D042D6-D138-42E3-9B75-B1E7FE1DCEF3}" type="presParOf" srcId="{D31A83BC-7B20-46FF-A65B-CAF68166461B}" destId="{EC68C3D3-CEB3-4A81-892A-5DB134645A58}" srcOrd="3" destOrd="0" presId="urn:microsoft.com/office/officeart/2005/8/layout/default"/>
    <dgm:cxn modelId="{88DD8E87-609A-49BE-9DB7-F9A4D4A539E9}" type="presParOf" srcId="{D31A83BC-7B20-46FF-A65B-CAF68166461B}" destId="{9CE390AC-95F5-4402-A40C-335E41B38C8C}" srcOrd="4" destOrd="0" presId="urn:microsoft.com/office/officeart/2005/8/layout/default"/>
    <dgm:cxn modelId="{D8795422-96EC-4D96-8896-894B33C9DF99}" type="presParOf" srcId="{D31A83BC-7B20-46FF-A65B-CAF68166461B}" destId="{AFEC888D-7568-4434-9C7D-A66653277809}" srcOrd="5" destOrd="0" presId="urn:microsoft.com/office/officeart/2005/8/layout/default"/>
    <dgm:cxn modelId="{16106AEF-4E6A-4BFB-8A2C-F73EE31BA0E9}" type="presParOf" srcId="{D31A83BC-7B20-46FF-A65B-CAF68166461B}" destId="{0F477E1B-74A2-4985-8329-E253BF6BCBE5}"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EF6D398-84F9-431B-8D10-CF65DC13C85F}"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D1AB4DFE-6F9B-472D-B391-96D4877D1FA3}">
      <dgm:prSet/>
      <dgm:spPr/>
      <dgm:t>
        <a:bodyPr/>
        <a:lstStyle/>
        <a:p>
          <a:pPr algn="just" rtl="0"/>
          <a:r>
            <a:rPr lang="es-PE" dirty="0">
              <a:solidFill>
                <a:schemeClr val="accent1">
                  <a:lumMod val="50000"/>
                </a:schemeClr>
              </a:solidFill>
              <a:latin typeface="Baskerville Old Face" panose="02020602080505020303" pitchFamily="18" charset="0"/>
            </a:rPr>
            <a:t>"tenía que parecerse en todo a sus hermanos para ser compasivo y pontífice fiel en lo que a Dios se refiere, y expiar así los pecados del pueblo. Como él ha pasado por la prueba, puede auxiliar a los que ahora pasan por ella" (</a:t>
          </a:r>
          <a:r>
            <a:rPr lang="es-PE" dirty="0" err="1">
              <a:solidFill>
                <a:schemeClr val="accent1">
                  <a:lumMod val="50000"/>
                </a:schemeClr>
              </a:solidFill>
              <a:latin typeface="Baskerville Old Face" panose="02020602080505020303" pitchFamily="18" charset="0"/>
            </a:rPr>
            <a:t>Hb</a:t>
          </a:r>
          <a:r>
            <a:rPr lang="es-PE" dirty="0">
              <a:solidFill>
                <a:schemeClr val="accent1">
                  <a:lumMod val="50000"/>
                </a:schemeClr>
              </a:solidFill>
              <a:latin typeface="Baskerville Old Face" panose="02020602080505020303" pitchFamily="18" charset="0"/>
            </a:rPr>
            <a:t> 2,17-18)</a:t>
          </a:r>
        </a:p>
      </dgm:t>
    </dgm:pt>
    <dgm:pt modelId="{4BB40BA8-1192-46AD-B93F-1FE2541B6C94}" type="parTrans" cxnId="{FCB738B2-8145-4228-B03E-A85935C4238F}">
      <dgm:prSet/>
      <dgm:spPr/>
      <dgm:t>
        <a:bodyPr/>
        <a:lstStyle/>
        <a:p>
          <a:endParaRPr lang="es-ES"/>
        </a:p>
      </dgm:t>
    </dgm:pt>
    <dgm:pt modelId="{F3AB9279-2F4D-4EF6-A6B2-CB4D814D3028}" type="sibTrans" cxnId="{FCB738B2-8145-4228-B03E-A85935C4238F}">
      <dgm:prSet/>
      <dgm:spPr/>
      <dgm:t>
        <a:bodyPr/>
        <a:lstStyle/>
        <a:p>
          <a:endParaRPr lang="es-ES"/>
        </a:p>
      </dgm:t>
    </dgm:pt>
    <dgm:pt modelId="{4F89017D-B33C-4F28-AC2F-74037C82D608}" type="pres">
      <dgm:prSet presAssocID="{8EF6D398-84F9-431B-8D10-CF65DC13C85F}" presName="linear" presStyleCnt="0">
        <dgm:presLayoutVars>
          <dgm:animLvl val="lvl"/>
          <dgm:resizeHandles val="exact"/>
        </dgm:presLayoutVars>
      </dgm:prSet>
      <dgm:spPr/>
    </dgm:pt>
    <dgm:pt modelId="{9AAF1288-DC8B-4EBA-A310-397451E0D1DD}" type="pres">
      <dgm:prSet presAssocID="{D1AB4DFE-6F9B-472D-B391-96D4877D1FA3}" presName="parentText" presStyleLbl="node1" presStyleIdx="0" presStyleCnt="1">
        <dgm:presLayoutVars>
          <dgm:chMax val="0"/>
          <dgm:bulletEnabled val="1"/>
        </dgm:presLayoutVars>
      </dgm:prSet>
      <dgm:spPr/>
    </dgm:pt>
  </dgm:ptLst>
  <dgm:cxnLst>
    <dgm:cxn modelId="{170D4E46-3CAA-44FD-B247-CAEA16A5B79F}" type="presOf" srcId="{D1AB4DFE-6F9B-472D-B391-96D4877D1FA3}" destId="{9AAF1288-DC8B-4EBA-A310-397451E0D1DD}" srcOrd="0" destOrd="0" presId="urn:microsoft.com/office/officeart/2005/8/layout/vList2"/>
    <dgm:cxn modelId="{FCB738B2-8145-4228-B03E-A85935C4238F}" srcId="{8EF6D398-84F9-431B-8D10-CF65DC13C85F}" destId="{D1AB4DFE-6F9B-472D-B391-96D4877D1FA3}" srcOrd="0" destOrd="0" parTransId="{4BB40BA8-1192-46AD-B93F-1FE2541B6C94}" sibTransId="{F3AB9279-2F4D-4EF6-A6B2-CB4D814D3028}"/>
    <dgm:cxn modelId="{EBFC10F6-2518-47E2-A3F6-34C83AB683FF}" type="presOf" srcId="{8EF6D398-84F9-431B-8D10-CF65DC13C85F}" destId="{4F89017D-B33C-4F28-AC2F-74037C82D608}" srcOrd="0" destOrd="0" presId="urn:microsoft.com/office/officeart/2005/8/layout/vList2"/>
    <dgm:cxn modelId="{C67DD269-1DE2-4DE3-BB9C-F3B44E06DB52}" type="presParOf" srcId="{4F89017D-B33C-4F28-AC2F-74037C82D608}" destId="{9AAF1288-DC8B-4EBA-A310-397451E0D1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12133E6-97ED-4DB8-BBD6-414A264FB2AA}" type="doc">
      <dgm:prSet loTypeId="urn:microsoft.com/office/officeart/2005/8/layout/hierarchy4" loCatId="list" qsTypeId="urn:microsoft.com/office/officeart/2005/8/quickstyle/3d4" qsCatId="3D" csTypeId="urn:microsoft.com/office/officeart/2005/8/colors/accent1_2" csCatId="accent1" phldr="1"/>
      <dgm:spPr/>
      <dgm:t>
        <a:bodyPr/>
        <a:lstStyle/>
        <a:p>
          <a:endParaRPr lang="es-ES"/>
        </a:p>
      </dgm:t>
    </dgm:pt>
    <dgm:pt modelId="{915D6F28-5C46-4A7E-8978-C92C5FC39BBF}">
      <dgm:prSet custT="1"/>
      <dgm:spPr/>
      <dgm:t>
        <a:bodyPr/>
        <a:lstStyle/>
        <a:p>
          <a:pPr rtl="0"/>
          <a:r>
            <a:rPr lang="es-ES" sz="2800" dirty="0">
              <a:solidFill>
                <a:schemeClr val="accent1">
                  <a:lumMod val="50000"/>
                </a:schemeClr>
              </a:solidFill>
              <a:latin typeface="Baskerville Old Face" panose="02020602080505020303" pitchFamily="18" charset="0"/>
            </a:rPr>
            <a:t>En su ministerio público Jesús sana a los enfermos, libra a la gente de los espíritus malignos, multiplica el pan y da de comer a los hambrientos, devuelve la vida a muertos. </a:t>
          </a:r>
          <a:endParaRPr lang="es-PE" sz="2800" dirty="0">
            <a:solidFill>
              <a:schemeClr val="accent1">
                <a:lumMod val="50000"/>
              </a:schemeClr>
            </a:solidFill>
            <a:latin typeface="Baskerville Old Face" panose="02020602080505020303" pitchFamily="18" charset="0"/>
          </a:endParaRPr>
        </a:p>
      </dgm:t>
    </dgm:pt>
    <dgm:pt modelId="{5BCE0781-8158-4144-8460-43F7F44980CA}" type="parTrans" cxnId="{58DD779D-EB89-459B-92B8-F5F0AFE7766F}">
      <dgm:prSet/>
      <dgm:spPr/>
      <dgm:t>
        <a:bodyPr/>
        <a:lstStyle/>
        <a:p>
          <a:endParaRPr lang="es-ES"/>
        </a:p>
      </dgm:t>
    </dgm:pt>
    <dgm:pt modelId="{F8D03089-9AC0-44A3-8D3A-4CE72688564C}" type="sibTrans" cxnId="{58DD779D-EB89-459B-92B8-F5F0AFE7766F}">
      <dgm:prSet/>
      <dgm:spPr/>
      <dgm:t>
        <a:bodyPr/>
        <a:lstStyle/>
        <a:p>
          <a:endParaRPr lang="es-ES"/>
        </a:p>
      </dgm:t>
    </dgm:pt>
    <dgm:pt modelId="{6105DFFA-F339-4042-9CB9-F217C4C2C22E}">
      <dgm:prSet custT="1"/>
      <dgm:spPr/>
      <dgm:t>
        <a:bodyPr/>
        <a:lstStyle/>
        <a:p>
          <a:pPr rtl="0"/>
          <a:r>
            <a:rPr lang="es-ES" sz="2800" dirty="0">
              <a:solidFill>
                <a:schemeClr val="accent1">
                  <a:lumMod val="50000"/>
                </a:schemeClr>
              </a:solidFill>
              <a:latin typeface="Baskerville Old Face" panose="02020602080505020303" pitchFamily="18" charset="0"/>
            </a:rPr>
            <a:t>La </a:t>
          </a:r>
          <a:r>
            <a:rPr lang="es-ES" sz="2800" b="1" dirty="0">
              <a:solidFill>
                <a:schemeClr val="accent1">
                  <a:lumMod val="50000"/>
                </a:schemeClr>
              </a:solidFill>
              <a:latin typeface="Baskerville Old Face" panose="02020602080505020303" pitchFamily="18" charset="0"/>
            </a:rPr>
            <a:t>misericordia</a:t>
          </a:r>
          <a:r>
            <a:rPr lang="es-ES" sz="2800" dirty="0">
              <a:solidFill>
                <a:schemeClr val="accent1">
                  <a:lumMod val="50000"/>
                </a:schemeClr>
              </a:solidFill>
              <a:latin typeface="Baskerville Old Face" panose="02020602080505020303" pitchFamily="18" charset="0"/>
            </a:rPr>
            <a:t> de Dios impulsa a Jesús hacia los más pequeños hermanos, los últimos: los que sufren, los maltratados, los pecadores, todos los despreciados.</a:t>
          </a:r>
          <a:endParaRPr lang="es-PE" sz="2800" dirty="0">
            <a:solidFill>
              <a:schemeClr val="accent1">
                <a:lumMod val="50000"/>
              </a:schemeClr>
            </a:solidFill>
            <a:latin typeface="Baskerville Old Face" panose="02020602080505020303" pitchFamily="18" charset="0"/>
          </a:endParaRPr>
        </a:p>
      </dgm:t>
    </dgm:pt>
    <dgm:pt modelId="{89EE0882-D9DA-4D33-9234-D213DA41E94A}" type="parTrans" cxnId="{F65447E9-8295-407C-9D1C-8029D2D15BF0}">
      <dgm:prSet/>
      <dgm:spPr/>
      <dgm:t>
        <a:bodyPr/>
        <a:lstStyle/>
        <a:p>
          <a:endParaRPr lang="es-ES"/>
        </a:p>
      </dgm:t>
    </dgm:pt>
    <dgm:pt modelId="{4CED4FB5-0BCB-4EA1-A074-1A6495931C24}" type="sibTrans" cxnId="{F65447E9-8295-407C-9D1C-8029D2D15BF0}">
      <dgm:prSet/>
      <dgm:spPr/>
      <dgm:t>
        <a:bodyPr/>
        <a:lstStyle/>
        <a:p>
          <a:endParaRPr lang="es-ES"/>
        </a:p>
      </dgm:t>
    </dgm:pt>
    <dgm:pt modelId="{853A9B2C-DC55-401B-BF5A-7EF74E20BFC9}">
      <dgm:prSet custT="1"/>
      <dgm:spPr/>
      <dgm:t>
        <a:bodyPr/>
        <a:lstStyle/>
        <a:p>
          <a:pPr rtl="0"/>
          <a:r>
            <a:rPr lang="es-PE" sz="2800" dirty="0">
              <a:solidFill>
                <a:schemeClr val="accent1">
                  <a:lumMod val="50000"/>
                </a:schemeClr>
              </a:solidFill>
              <a:latin typeface="Baskerville Old Face" panose="02020602080505020303" pitchFamily="18" charset="0"/>
            </a:rPr>
            <a:t>La presentación de Jesús en la sinagoga de Nazaret anuncia el año de gracia que se realiza mediante el actuar de Jesús, ungido por el Espíritu.</a:t>
          </a:r>
        </a:p>
      </dgm:t>
    </dgm:pt>
    <dgm:pt modelId="{64B39315-B9AE-406E-9889-95AA5BE2AA82}" type="parTrans" cxnId="{66D4E098-70E4-4154-8604-ABD146E1A55B}">
      <dgm:prSet/>
      <dgm:spPr/>
      <dgm:t>
        <a:bodyPr/>
        <a:lstStyle/>
        <a:p>
          <a:endParaRPr lang="es-ES"/>
        </a:p>
      </dgm:t>
    </dgm:pt>
    <dgm:pt modelId="{56A29274-B4FC-4077-9BCF-288C184043E3}" type="sibTrans" cxnId="{66D4E098-70E4-4154-8604-ABD146E1A55B}">
      <dgm:prSet/>
      <dgm:spPr/>
      <dgm:t>
        <a:bodyPr/>
        <a:lstStyle/>
        <a:p>
          <a:endParaRPr lang="es-ES"/>
        </a:p>
      </dgm:t>
    </dgm:pt>
    <dgm:pt modelId="{67944FA8-04D4-45D0-A6FF-C18E0213ACC5}" type="pres">
      <dgm:prSet presAssocID="{712133E6-97ED-4DB8-BBD6-414A264FB2AA}" presName="Name0" presStyleCnt="0">
        <dgm:presLayoutVars>
          <dgm:chPref val="1"/>
          <dgm:dir/>
          <dgm:animOne val="branch"/>
          <dgm:animLvl val="lvl"/>
          <dgm:resizeHandles/>
        </dgm:presLayoutVars>
      </dgm:prSet>
      <dgm:spPr/>
    </dgm:pt>
    <dgm:pt modelId="{D0DAEDFD-508D-4136-932C-25A299FD9B0A}" type="pres">
      <dgm:prSet presAssocID="{915D6F28-5C46-4A7E-8978-C92C5FC39BBF}" presName="vertOne" presStyleCnt="0"/>
      <dgm:spPr/>
    </dgm:pt>
    <dgm:pt modelId="{D06D6078-A4D3-4FB4-8435-60353EBA2BA3}" type="pres">
      <dgm:prSet presAssocID="{915D6F28-5C46-4A7E-8978-C92C5FC39BBF}" presName="txOne" presStyleLbl="node0" presStyleIdx="0" presStyleCnt="3">
        <dgm:presLayoutVars>
          <dgm:chPref val="3"/>
        </dgm:presLayoutVars>
      </dgm:prSet>
      <dgm:spPr/>
    </dgm:pt>
    <dgm:pt modelId="{DCC33582-541E-46EE-A991-0EF76CF82A5D}" type="pres">
      <dgm:prSet presAssocID="{915D6F28-5C46-4A7E-8978-C92C5FC39BBF}" presName="horzOne" presStyleCnt="0"/>
      <dgm:spPr/>
    </dgm:pt>
    <dgm:pt modelId="{4181BEF4-0C63-4A3E-9E99-7C56FDCB8FFC}" type="pres">
      <dgm:prSet presAssocID="{F8D03089-9AC0-44A3-8D3A-4CE72688564C}" presName="sibSpaceOne" presStyleCnt="0"/>
      <dgm:spPr/>
    </dgm:pt>
    <dgm:pt modelId="{856F17DB-FC0B-4EBC-A7F0-4488441F837F}" type="pres">
      <dgm:prSet presAssocID="{6105DFFA-F339-4042-9CB9-F217C4C2C22E}" presName="vertOne" presStyleCnt="0"/>
      <dgm:spPr/>
    </dgm:pt>
    <dgm:pt modelId="{1C92CFCC-90F3-434E-8CC4-23754280A2E0}" type="pres">
      <dgm:prSet presAssocID="{6105DFFA-F339-4042-9CB9-F217C4C2C22E}" presName="txOne" presStyleLbl="node0" presStyleIdx="1" presStyleCnt="3">
        <dgm:presLayoutVars>
          <dgm:chPref val="3"/>
        </dgm:presLayoutVars>
      </dgm:prSet>
      <dgm:spPr/>
    </dgm:pt>
    <dgm:pt modelId="{A809E9F3-BD14-4060-9626-667BF609A2D0}" type="pres">
      <dgm:prSet presAssocID="{6105DFFA-F339-4042-9CB9-F217C4C2C22E}" presName="horzOne" presStyleCnt="0"/>
      <dgm:spPr/>
    </dgm:pt>
    <dgm:pt modelId="{346BB030-853B-420A-A123-7E396414432F}" type="pres">
      <dgm:prSet presAssocID="{4CED4FB5-0BCB-4EA1-A074-1A6495931C24}" presName="sibSpaceOne" presStyleCnt="0"/>
      <dgm:spPr/>
    </dgm:pt>
    <dgm:pt modelId="{79012CF1-FDDA-4C18-B9BE-946496555BAB}" type="pres">
      <dgm:prSet presAssocID="{853A9B2C-DC55-401B-BF5A-7EF74E20BFC9}" presName="vertOne" presStyleCnt="0"/>
      <dgm:spPr/>
    </dgm:pt>
    <dgm:pt modelId="{D1060F9D-8F93-4A1A-AEB6-84C00FB7FC46}" type="pres">
      <dgm:prSet presAssocID="{853A9B2C-DC55-401B-BF5A-7EF74E20BFC9}" presName="txOne" presStyleLbl="node0" presStyleIdx="2" presStyleCnt="3">
        <dgm:presLayoutVars>
          <dgm:chPref val="3"/>
        </dgm:presLayoutVars>
      </dgm:prSet>
      <dgm:spPr/>
    </dgm:pt>
    <dgm:pt modelId="{1A8574DF-99EB-453E-B549-A56CF538E1FA}" type="pres">
      <dgm:prSet presAssocID="{853A9B2C-DC55-401B-BF5A-7EF74E20BFC9}" presName="horzOne" presStyleCnt="0"/>
      <dgm:spPr/>
    </dgm:pt>
  </dgm:ptLst>
  <dgm:cxnLst>
    <dgm:cxn modelId="{99658313-6B42-4956-B88D-43C7333BD2F8}" type="presOf" srcId="{6105DFFA-F339-4042-9CB9-F217C4C2C22E}" destId="{1C92CFCC-90F3-434E-8CC4-23754280A2E0}" srcOrd="0" destOrd="0" presId="urn:microsoft.com/office/officeart/2005/8/layout/hierarchy4"/>
    <dgm:cxn modelId="{C0007826-89C6-4C1F-A860-E2BF7ABD4017}" type="presOf" srcId="{853A9B2C-DC55-401B-BF5A-7EF74E20BFC9}" destId="{D1060F9D-8F93-4A1A-AEB6-84C00FB7FC46}" srcOrd="0" destOrd="0" presId="urn:microsoft.com/office/officeart/2005/8/layout/hierarchy4"/>
    <dgm:cxn modelId="{6CA83147-D03E-4F29-AC8A-D5A9261BC352}" type="presOf" srcId="{915D6F28-5C46-4A7E-8978-C92C5FC39BBF}" destId="{D06D6078-A4D3-4FB4-8435-60353EBA2BA3}" srcOrd="0" destOrd="0" presId="urn:microsoft.com/office/officeart/2005/8/layout/hierarchy4"/>
    <dgm:cxn modelId="{66D4E098-70E4-4154-8604-ABD146E1A55B}" srcId="{712133E6-97ED-4DB8-BBD6-414A264FB2AA}" destId="{853A9B2C-DC55-401B-BF5A-7EF74E20BFC9}" srcOrd="2" destOrd="0" parTransId="{64B39315-B9AE-406E-9889-95AA5BE2AA82}" sibTransId="{56A29274-B4FC-4077-9BCF-288C184043E3}"/>
    <dgm:cxn modelId="{58DD779D-EB89-459B-92B8-F5F0AFE7766F}" srcId="{712133E6-97ED-4DB8-BBD6-414A264FB2AA}" destId="{915D6F28-5C46-4A7E-8978-C92C5FC39BBF}" srcOrd="0" destOrd="0" parTransId="{5BCE0781-8158-4144-8460-43F7F44980CA}" sibTransId="{F8D03089-9AC0-44A3-8D3A-4CE72688564C}"/>
    <dgm:cxn modelId="{7AFEA69D-D850-442D-BF69-82E31116DB50}" type="presOf" srcId="{712133E6-97ED-4DB8-BBD6-414A264FB2AA}" destId="{67944FA8-04D4-45D0-A6FF-C18E0213ACC5}" srcOrd="0" destOrd="0" presId="urn:microsoft.com/office/officeart/2005/8/layout/hierarchy4"/>
    <dgm:cxn modelId="{F65447E9-8295-407C-9D1C-8029D2D15BF0}" srcId="{712133E6-97ED-4DB8-BBD6-414A264FB2AA}" destId="{6105DFFA-F339-4042-9CB9-F217C4C2C22E}" srcOrd="1" destOrd="0" parTransId="{89EE0882-D9DA-4D33-9234-D213DA41E94A}" sibTransId="{4CED4FB5-0BCB-4EA1-A074-1A6495931C24}"/>
    <dgm:cxn modelId="{890651D5-B33B-4E4A-B8C3-E62B969E9791}" type="presParOf" srcId="{67944FA8-04D4-45D0-A6FF-C18E0213ACC5}" destId="{D0DAEDFD-508D-4136-932C-25A299FD9B0A}" srcOrd="0" destOrd="0" presId="urn:microsoft.com/office/officeart/2005/8/layout/hierarchy4"/>
    <dgm:cxn modelId="{342BCDA8-8DC8-4020-A3C8-4FD0C8176556}" type="presParOf" srcId="{D0DAEDFD-508D-4136-932C-25A299FD9B0A}" destId="{D06D6078-A4D3-4FB4-8435-60353EBA2BA3}" srcOrd="0" destOrd="0" presId="urn:microsoft.com/office/officeart/2005/8/layout/hierarchy4"/>
    <dgm:cxn modelId="{2AC9B09A-035F-4C2E-A271-7DD2B91EEA64}" type="presParOf" srcId="{D0DAEDFD-508D-4136-932C-25A299FD9B0A}" destId="{DCC33582-541E-46EE-A991-0EF76CF82A5D}" srcOrd="1" destOrd="0" presId="urn:microsoft.com/office/officeart/2005/8/layout/hierarchy4"/>
    <dgm:cxn modelId="{B61D71DA-9702-4488-8B29-4CC15B04B80E}" type="presParOf" srcId="{67944FA8-04D4-45D0-A6FF-C18E0213ACC5}" destId="{4181BEF4-0C63-4A3E-9E99-7C56FDCB8FFC}" srcOrd="1" destOrd="0" presId="urn:microsoft.com/office/officeart/2005/8/layout/hierarchy4"/>
    <dgm:cxn modelId="{2FA334F5-2A5E-4F6A-8726-8913665FC0A0}" type="presParOf" srcId="{67944FA8-04D4-45D0-A6FF-C18E0213ACC5}" destId="{856F17DB-FC0B-4EBC-A7F0-4488441F837F}" srcOrd="2" destOrd="0" presId="urn:microsoft.com/office/officeart/2005/8/layout/hierarchy4"/>
    <dgm:cxn modelId="{5FB907DD-C97C-433E-AF18-6A448BCBB064}" type="presParOf" srcId="{856F17DB-FC0B-4EBC-A7F0-4488441F837F}" destId="{1C92CFCC-90F3-434E-8CC4-23754280A2E0}" srcOrd="0" destOrd="0" presId="urn:microsoft.com/office/officeart/2005/8/layout/hierarchy4"/>
    <dgm:cxn modelId="{EF4B6270-4B6F-4131-8FD8-AED992E9D781}" type="presParOf" srcId="{856F17DB-FC0B-4EBC-A7F0-4488441F837F}" destId="{A809E9F3-BD14-4060-9626-667BF609A2D0}" srcOrd="1" destOrd="0" presId="urn:microsoft.com/office/officeart/2005/8/layout/hierarchy4"/>
    <dgm:cxn modelId="{FD37B61D-9A97-4C60-B66F-BCAF0B96BC27}" type="presParOf" srcId="{67944FA8-04D4-45D0-A6FF-C18E0213ACC5}" destId="{346BB030-853B-420A-A123-7E396414432F}" srcOrd="3" destOrd="0" presId="urn:microsoft.com/office/officeart/2005/8/layout/hierarchy4"/>
    <dgm:cxn modelId="{BF37FF02-B670-4B74-B2C1-57DE0BDFBA9A}" type="presParOf" srcId="{67944FA8-04D4-45D0-A6FF-C18E0213ACC5}" destId="{79012CF1-FDDA-4C18-B9BE-946496555BAB}" srcOrd="4" destOrd="0" presId="urn:microsoft.com/office/officeart/2005/8/layout/hierarchy4"/>
    <dgm:cxn modelId="{3BBFDF3F-C8A8-49D7-8AB8-F7CB7CE5BCE1}" type="presParOf" srcId="{79012CF1-FDDA-4C18-B9BE-946496555BAB}" destId="{D1060F9D-8F93-4A1A-AEB6-84C00FB7FC46}" srcOrd="0" destOrd="0" presId="urn:microsoft.com/office/officeart/2005/8/layout/hierarchy4"/>
    <dgm:cxn modelId="{BAE24F3E-C754-4CCE-BF9D-108269E5514C}" type="presParOf" srcId="{79012CF1-FDDA-4C18-B9BE-946496555BAB}" destId="{1A8574DF-99EB-453E-B549-A56CF538E1F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DDB470A-021A-4FD9-AD06-AB61DED58D6F}"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s-ES"/>
        </a:p>
      </dgm:t>
    </dgm:pt>
    <dgm:pt modelId="{4B0C92AF-43B4-403D-A9D9-A471278B9F76}">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p>
        <a:p>
          <a:pPr algn="ctr" rtl="0"/>
          <a:r>
            <a:rPr lang="es-PE" dirty="0">
              <a:solidFill>
                <a:schemeClr val="accent1">
                  <a:lumMod val="50000"/>
                </a:schemeClr>
              </a:solidFill>
              <a:latin typeface="Baskerville Old Face" panose="02020602080505020303" pitchFamily="18" charset="0"/>
            </a:rPr>
            <a:t>Misericordia</a:t>
          </a:r>
        </a:p>
      </dgm:t>
    </dgm:pt>
    <dgm:pt modelId="{60702670-86D3-4890-8C6C-71FB60FEF6D5}" type="parTrans" cxnId="{D3AD45FC-F106-47FF-A8DA-50A774DAC975}">
      <dgm:prSet/>
      <dgm:spPr/>
      <dgm:t>
        <a:bodyPr/>
        <a:lstStyle/>
        <a:p>
          <a:endParaRPr lang="es-ES"/>
        </a:p>
      </dgm:t>
    </dgm:pt>
    <dgm:pt modelId="{880647CE-CE6E-4085-8EFB-11F3F8A46493}" type="sibTrans" cxnId="{D3AD45FC-F106-47FF-A8DA-50A774DAC975}">
      <dgm:prSet/>
      <dgm:spPr/>
      <dgm:t>
        <a:bodyPr/>
        <a:lstStyle/>
        <a:p>
          <a:endParaRPr lang="es-ES"/>
        </a:p>
      </dgm:t>
    </dgm:pt>
    <dgm:pt modelId="{4660F24B-12E8-4346-ABAD-8279A68FC27C}" type="pres">
      <dgm:prSet presAssocID="{FDDB470A-021A-4FD9-AD06-AB61DED58D6F}" presName="linear" presStyleCnt="0">
        <dgm:presLayoutVars>
          <dgm:animLvl val="lvl"/>
          <dgm:resizeHandles val="exact"/>
        </dgm:presLayoutVars>
      </dgm:prSet>
      <dgm:spPr/>
    </dgm:pt>
    <dgm:pt modelId="{E3F8CBBF-4888-4375-9831-ECF59A328407}" type="pres">
      <dgm:prSet presAssocID="{4B0C92AF-43B4-403D-A9D9-A471278B9F76}" presName="parentText" presStyleLbl="node1" presStyleIdx="0" presStyleCnt="1">
        <dgm:presLayoutVars>
          <dgm:chMax val="0"/>
          <dgm:bulletEnabled val="1"/>
        </dgm:presLayoutVars>
      </dgm:prSet>
      <dgm:spPr/>
    </dgm:pt>
  </dgm:ptLst>
  <dgm:cxnLst>
    <dgm:cxn modelId="{D3AE32DC-770A-4120-A80E-E6C131F2F380}" type="presOf" srcId="{FDDB470A-021A-4FD9-AD06-AB61DED58D6F}" destId="{4660F24B-12E8-4346-ABAD-8279A68FC27C}" srcOrd="0" destOrd="0" presId="urn:microsoft.com/office/officeart/2005/8/layout/vList2"/>
    <dgm:cxn modelId="{F65F73F6-B192-46A2-A936-7BF55B8125A7}" type="presOf" srcId="{4B0C92AF-43B4-403D-A9D9-A471278B9F76}" destId="{E3F8CBBF-4888-4375-9831-ECF59A328407}" srcOrd="0" destOrd="0" presId="urn:microsoft.com/office/officeart/2005/8/layout/vList2"/>
    <dgm:cxn modelId="{D3AD45FC-F106-47FF-A8DA-50A774DAC975}" srcId="{FDDB470A-021A-4FD9-AD06-AB61DED58D6F}" destId="{4B0C92AF-43B4-403D-A9D9-A471278B9F76}" srcOrd="0" destOrd="0" parTransId="{60702670-86D3-4890-8C6C-71FB60FEF6D5}" sibTransId="{880647CE-CE6E-4085-8EFB-11F3F8A46493}"/>
    <dgm:cxn modelId="{730F3B71-94DD-4FC7-96D3-A0E7577FF70F}" type="presParOf" srcId="{4660F24B-12E8-4346-ABAD-8279A68FC27C}" destId="{E3F8CBBF-4888-4375-9831-ECF59A32840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C43249F-6BF0-435E-AA30-B38D5C017540}" type="doc">
      <dgm:prSet loTypeId="urn:microsoft.com/office/officeart/2005/8/layout/hList6" loCatId="list" qsTypeId="urn:microsoft.com/office/officeart/2005/8/quickstyle/3d4" qsCatId="3D" csTypeId="urn:microsoft.com/office/officeart/2005/8/colors/accent1_2" csCatId="accent1" phldr="1"/>
      <dgm:spPr/>
      <dgm:t>
        <a:bodyPr/>
        <a:lstStyle/>
        <a:p>
          <a:endParaRPr lang="es-ES"/>
        </a:p>
      </dgm:t>
    </dgm:pt>
    <dgm:pt modelId="{301C407A-50F8-4D90-83A6-8C50FE87A8F5}">
      <dgm:prSet custT="1"/>
      <dgm:spPr/>
      <dgm:t>
        <a:bodyPr/>
        <a:lstStyle/>
        <a:p>
          <a:pPr rtl="0"/>
          <a:r>
            <a:rPr lang="es-PE" sz="2400" dirty="0">
              <a:solidFill>
                <a:schemeClr val="accent1">
                  <a:lumMod val="50000"/>
                </a:schemeClr>
              </a:solidFill>
              <a:latin typeface="Baskerville Old Face" panose="02020602080505020303" pitchFamily="18" charset="0"/>
            </a:rPr>
            <a:t>«Pobres», «cautivos», «ciegos» «oprimidos» (</a:t>
          </a:r>
          <a:r>
            <a:rPr lang="es-PE" sz="2400" dirty="0" err="1">
              <a:solidFill>
                <a:schemeClr val="accent1">
                  <a:lumMod val="50000"/>
                </a:schemeClr>
              </a:solidFill>
              <a:latin typeface="Baskerville Old Face" panose="02020602080505020303" pitchFamily="18" charset="0"/>
            </a:rPr>
            <a:t>Lc</a:t>
          </a:r>
          <a:r>
            <a:rPr lang="es-PE" sz="2400" dirty="0">
              <a:solidFill>
                <a:schemeClr val="accent1">
                  <a:lumMod val="50000"/>
                </a:schemeClr>
              </a:solidFill>
              <a:latin typeface="Baskerville Old Face" panose="02020602080505020303" pitchFamily="18" charset="0"/>
            </a:rPr>
            <a:t> 4, 18) representan el mundo de la mayor necesidad, los que sufren patentemente.</a:t>
          </a:r>
        </a:p>
      </dgm:t>
    </dgm:pt>
    <dgm:pt modelId="{0DD5C2C9-0381-4C93-A3B1-96DCCDE0A7ED}" type="parTrans" cxnId="{79281B76-92EE-4B45-B3BE-0B1800DC567C}">
      <dgm:prSet/>
      <dgm:spPr/>
      <dgm:t>
        <a:bodyPr/>
        <a:lstStyle/>
        <a:p>
          <a:endParaRPr lang="es-ES"/>
        </a:p>
      </dgm:t>
    </dgm:pt>
    <dgm:pt modelId="{EAF7D4E9-2FA4-4AE1-8345-21428F858AE4}" type="sibTrans" cxnId="{79281B76-92EE-4B45-B3BE-0B1800DC567C}">
      <dgm:prSet/>
      <dgm:spPr/>
      <dgm:t>
        <a:bodyPr/>
        <a:lstStyle/>
        <a:p>
          <a:endParaRPr lang="es-ES"/>
        </a:p>
      </dgm:t>
    </dgm:pt>
    <dgm:pt modelId="{8F180D01-39C7-4FBF-B5D0-B92408A49B81}">
      <dgm:prSet custT="1"/>
      <dgm:spPr/>
      <dgm:t>
        <a:bodyPr/>
        <a:lstStyle/>
        <a:p>
          <a:pPr rtl="0"/>
          <a:r>
            <a:rPr lang="es-PE" sz="2400" dirty="0">
              <a:solidFill>
                <a:schemeClr val="accent1">
                  <a:lumMod val="50000"/>
                </a:schemeClr>
              </a:solidFill>
              <a:latin typeface="Baskerville Old Face" panose="02020602080505020303" pitchFamily="18" charset="0"/>
            </a:rPr>
            <a:t>La misericordia del Padre para con todos, y particularmente con los que sufren, se muestra en el «año de gracia» que Jesús inaugura (</a:t>
          </a:r>
          <a:r>
            <a:rPr lang="es-PE" sz="2400" dirty="0" err="1">
              <a:solidFill>
                <a:schemeClr val="accent1">
                  <a:lumMod val="50000"/>
                </a:schemeClr>
              </a:solidFill>
              <a:latin typeface="Baskerville Old Face" panose="02020602080505020303" pitchFamily="18" charset="0"/>
            </a:rPr>
            <a:t>Lc</a:t>
          </a:r>
          <a:r>
            <a:rPr lang="es-PE" sz="2400" dirty="0">
              <a:solidFill>
                <a:schemeClr val="accent1">
                  <a:lumMod val="50000"/>
                </a:schemeClr>
              </a:solidFill>
              <a:latin typeface="Baskerville Old Face" panose="02020602080505020303" pitchFamily="18" charset="0"/>
            </a:rPr>
            <a:t> 4, 19).</a:t>
          </a:r>
        </a:p>
      </dgm:t>
    </dgm:pt>
    <dgm:pt modelId="{5F785382-C8FF-4984-9A7F-A80740AF752F}" type="parTrans" cxnId="{293EC7F6-F3E2-4C52-8F8E-57D68862A85C}">
      <dgm:prSet/>
      <dgm:spPr/>
      <dgm:t>
        <a:bodyPr/>
        <a:lstStyle/>
        <a:p>
          <a:endParaRPr lang="es-ES"/>
        </a:p>
      </dgm:t>
    </dgm:pt>
    <dgm:pt modelId="{95BF33DC-9C41-4099-87CF-30C2F54BE104}" type="sibTrans" cxnId="{293EC7F6-F3E2-4C52-8F8E-57D68862A85C}">
      <dgm:prSet/>
      <dgm:spPr/>
      <dgm:t>
        <a:bodyPr/>
        <a:lstStyle/>
        <a:p>
          <a:endParaRPr lang="es-ES"/>
        </a:p>
      </dgm:t>
    </dgm:pt>
    <dgm:pt modelId="{FD0DF63D-F061-4C81-A99A-3B267A501CB9}">
      <dgm:prSet custT="1"/>
      <dgm:spPr/>
      <dgm:t>
        <a:bodyPr/>
        <a:lstStyle/>
        <a:p>
          <a:pPr rtl="0"/>
          <a:r>
            <a:rPr lang="es-PE" sz="2000" dirty="0">
              <a:solidFill>
                <a:schemeClr val="accent1">
                  <a:lumMod val="50000"/>
                </a:schemeClr>
              </a:solidFill>
              <a:latin typeface="Baskerville Old Face" panose="02020602080505020303" pitchFamily="18" charset="0"/>
            </a:rPr>
            <a:t>Jesús se acerca a los que sufren para liberarlos de la situación de privación de su integridad y restituirlos a una vida plena, no solo superando el </a:t>
          </a:r>
          <a:r>
            <a:rPr lang="es-PE" sz="2000" i="1" dirty="0">
              <a:solidFill>
                <a:schemeClr val="accent1">
                  <a:lumMod val="50000"/>
                </a:schemeClr>
              </a:solidFill>
              <a:latin typeface="Baskerville Old Face" panose="02020602080505020303" pitchFamily="18" charset="0"/>
            </a:rPr>
            <a:t>déficit</a:t>
          </a:r>
          <a:r>
            <a:rPr lang="es-PE" sz="2000" dirty="0">
              <a:solidFill>
                <a:schemeClr val="accent1">
                  <a:lumMod val="50000"/>
                </a:schemeClr>
              </a:solidFill>
              <a:latin typeface="Baskerville Old Face" panose="02020602080505020303" pitchFamily="18" charset="0"/>
            </a:rPr>
            <a:t>, sino también reintegrándolos a la comunidad.</a:t>
          </a:r>
        </a:p>
      </dgm:t>
    </dgm:pt>
    <dgm:pt modelId="{A56682DF-F6E9-44E1-AC35-A2741DF088E8}" type="parTrans" cxnId="{6D0E8BB7-E882-4AD2-AEE2-0B16D61C9233}">
      <dgm:prSet/>
      <dgm:spPr/>
      <dgm:t>
        <a:bodyPr/>
        <a:lstStyle/>
        <a:p>
          <a:endParaRPr lang="es-ES"/>
        </a:p>
      </dgm:t>
    </dgm:pt>
    <dgm:pt modelId="{64EDCC4D-1AA1-4D76-BA68-2E070C563D79}" type="sibTrans" cxnId="{6D0E8BB7-E882-4AD2-AEE2-0B16D61C9233}">
      <dgm:prSet/>
      <dgm:spPr/>
      <dgm:t>
        <a:bodyPr/>
        <a:lstStyle/>
        <a:p>
          <a:endParaRPr lang="es-ES"/>
        </a:p>
      </dgm:t>
    </dgm:pt>
    <dgm:pt modelId="{AF417E56-A7AF-4743-B063-924FEDE5B76E}">
      <dgm:prSet custT="1"/>
      <dgm:spPr/>
      <dgm:t>
        <a:bodyPr/>
        <a:lstStyle/>
        <a:p>
          <a:pPr rtl="0"/>
          <a:r>
            <a:rPr lang="es-PE" sz="2400" dirty="0">
              <a:solidFill>
                <a:schemeClr val="accent1">
                  <a:lumMod val="50000"/>
                </a:schemeClr>
              </a:solidFill>
              <a:latin typeface="Baskerville Old Face" panose="02020602080505020303" pitchFamily="18" charset="0"/>
            </a:rPr>
            <a:t>Jesús humaniza la vida de aquellos a quienes libera del sufrimiento. </a:t>
          </a:r>
        </a:p>
      </dgm:t>
    </dgm:pt>
    <dgm:pt modelId="{790DC689-85B2-422C-A6AA-EE4216FDF12D}" type="parTrans" cxnId="{439AA5BD-4FFB-4E2D-B69B-8BACC6854170}">
      <dgm:prSet/>
      <dgm:spPr/>
      <dgm:t>
        <a:bodyPr/>
        <a:lstStyle/>
        <a:p>
          <a:endParaRPr lang="es-ES"/>
        </a:p>
      </dgm:t>
    </dgm:pt>
    <dgm:pt modelId="{47A0C029-6089-40BD-B75D-11DA5182EE00}" type="sibTrans" cxnId="{439AA5BD-4FFB-4E2D-B69B-8BACC6854170}">
      <dgm:prSet/>
      <dgm:spPr/>
      <dgm:t>
        <a:bodyPr/>
        <a:lstStyle/>
        <a:p>
          <a:endParaRPr lang="es-ES"/>
        </a:p>
      </dgm:t>
    </dgm:pt>
    <dgm:pt modelId="{0F5B911A-B004-4674-94A9-2258710C57FB}" type="pres">
      <dgm:prSet presAssocID="{9C43249F-6BF0-435E-AA30-B38D5C017540}" presName="Name0" presStyleCnt="0">
        <dgm:presLayoutVars>
          <dgm:dir/>
          <dgm:resizeHandles val="exact"/>
        </dgm:presLayoutVars>
      </dgm:prSet>
      <dgm:spPr/>
    </dgm:pt>
    <dgm:pt modelId="{1C99BE74-D64E-4F97-8C59-C5CBFF49BBBE}" type="pres">
      <dgm:prSet presAssocID="{301C407A-50F8-4D90-83A6-8C50FE87A8F5}" presName="node" presStyleLbl="node1" presStyleIdx="0" presStyleCnt="4">
        <dgm:presLayoutVars>
          <dgm:bulletEnabled val="1"/>
        </dgm:presLayoutVars>
      </dgm:prSet>
      <dgm:spPr/>
    </dgm:pt>
    <dgm:pt modelId="{6AFE995A-9086-468C-B524-8022FF038EFA}" type="pres">
      <dgm:prSet presAssocID="{EAF7D4E9-2FA4-4AE1-8345-21428F858AE4}" presName="sibTrans" presStyleCnt="0"/>
      <dgm:spPr/>
    </dgm:pt>
    <dgm:pt modelId="{50BE9FA3-48A6-4759-A0B1-1188F4C70106}" type="pres">
      <dgm:prSet presAssocID="{8F180D01-39C7-4FBF-B5D0-B92408A49B81}" presName="node" presStyleLbl="node1" presStyleIdx="1" presStyleCnt="4">
        <dgm:presLayoutVars>
          <dgm:bulletEnabled val="1"/>
        </dgm:presLayoutVars>
      </dgm:prSet>
      <dgm:spPr/>
    </dgm:pt>
    <dgm:pt modelId="{C89A34ED-ABB2-46F1-A020-604C09912409}" type="pres">
      <dgm:prSet presAssocID="{95BF33DC-9C41-4099-87CF-30C2F54BE104}" presName="sibTrans" presStyleCnt="0"/>
      <dgm:spPr/>
    </dgm:pt>
    <dgm:pt modelId="{C1F942D7-7EC1-4239-A3CF-52A9F432D0A1}" type="pres">
      <dgm:prSet presAssocID="{FD0DF63D-F061-4C81-A99A-3B267A501CB9}" presName="node" presStyleLbl="node1" presStyleIdx="2" presStyleCnt="4">
        <dgm:presLayoutVars>
          <dgm:bulletEnabled val="1"/>
        </dgm:presLayoutVars>
      </dgm:prSet>
      <dgm:spPr/>
    </dgm:pt>
    <dgm:pt modelId="{7889C26F-67F4-4F58-9E8C-8C89615AC686}" type="pres">
      <dgm:prSet presAssocID="{64EDCC4D-1AA1-4D76-BA68-2E070C563D79}" presName="sibTrans" presStyleCnt="0"/>
      <dgm:spPr/>
    </dgm:pt>
    <dgm:pt modelId="{5EA7431C-CF22-4C86-B58B-D5AA9A9A1B09}" type="pres">
      <dgm:prSet presAssocID="{AF417E56-A7AF-4743-B063-924FEDE5B76E}" presName="node" presStyleLbl="node1" presStyleIdx="3" presStyleCnt="4">
        <dgm:presLayoutVars>
          <dgm:bulletEnabled val="1"/>
        </dgm:presLayoutVars>
      </dgm:prSet>
      <dgm:spPr/>
    </dgm:pt>
  </dgm:ptLst>
  <dgm:cxnLst>
    <dgm:cxn modelId="{873FA30E-62D7-49B8-8827-E6878B352232}" type="presOf" srcId="{9C43249F-6BF0-435E-AA30-B38D5C017540}" destId="{0F5B911A-B004-4674-94A9-2258710C57FB}" srcOrd="0" destOrd="0" presId="urn:microsoft.com/office/officeart/2005/8/layout/hList6"/>
    <dgm:cxn modelId="{C952C031-92A5-4780-B7C9-626D8ED84B5D}" type="presOf" srcId="{FD0DF63D-F061-4C81-A99A-3B267A501CB9}" destId="{C1F942D7-7EC1-4239-A3CF-52A9F432D0A1}" srcOrd="0" destOrd="0" presId="urn:microsoft.com/office/officeart/2005/8/layout/hList6"/>
    <dgm:cxn modelId="{79281B76-92EE-4B45-B3BE-0B1800DC567C}" srcId="{9C43249F-6BF0-435E-AA30-B38D5C017540}" destId="{301C407A-50F8-4D90-83A6-8C50FE87A8F5}" srcOrd="0" destOrd="0" parTransId="{0DD5C2C9-0381-4C93-A3B1-96DCCDE0A7ED}" sibTransId="{EAF7D4E9-2FA4-4AE1-8345-21428F858AE4}"/>
    <dgm:cxn modelId="{71D86A9E-474A-43E3-A7DF-4B3010FAACBF}" type="presOf" srcId="{AF417E56-A7AF-4743-B063-924FEDE5B76E}" destId="{5EA7431C-CF22-4C86-B58B-D5AA9A9A1B09}" srcOrd="0" destOrd="0" presId="urn:microsoft.com/office/officeart/2005/8/layout/hList6"/>
    <dgm:cxn modelId="{6D0E8BB7-E882-4AD2-AEE2-0B16D61C9233}" srcId="{9C43249F-6BF0-435E-AA30-B38D5C017540}" destId="{FD0DF63D-F061-4C81-A99A-3B267A501CB9}" srcOrd="2" destOrd="0" parTransId="{A56682DF-F6E9-44E1-AC35-A2741DF088E8}" sibTransId="{64EDCC4D-1AA1-4D76-BA68-2E070C563D79}"/>
    <dgm:cxn modelId="{439AA5BD-4FFB-4E2D-B69B-8BACC6854170}" srcId="{9C43249F-6BF0-435E-AA30-B38D5C017540}" destId="{AF417E56-A7AF-4743-B063-924FEDE5B76E}" srcOrd="3" destOrd="0" parTransId="{790DC689-85B2-422C-A6AA-EE4216FDF12D}" sibTransId="{47A0C029-6089-40BD-B75D-11DA5182EE00}"/>
    <dgm:cxn modelId="{BEB605C8-213B-48F7-A929-2CDCEFEDC9D2}" type="presOf" srcId="{8F180D01-39C7-4FBF-B5D0-B92408A49B81}" destId="{50BE9FA3-48A6-4759-A0B1-1188F4C70106}" srcOrd="0" destOrd="0" presId="urn:microsoft.com/office/officeart/2005/8/layout/hList6"/>
    <dgm:cxn modelId="{BD61A6CA-7683-4420-9A69-88FA2405B37A}" type="presOf" srcId="{301C407A-50F8-4D90-83A6-8C50FE87A8F5}" destId="{1C99BE74-D64E-4F97-8C59-C5CBFF49BBBE}" srcOrd="0" destOrd="0" presId="urn:microsoft.com/office/officeart/2005/8/layout/hList6"/>
    <dgm:cxn modelId="{293EC7F6-F3E2-4C52-8F8E-57D68862A85C}" srcId="{9C43249F-6BF0-435E-AA30-B38D5C017540}" destId="{8F180D01-39C7-4FBF-B5D0-B92408A49B81}" srcOrd="1" destOrd="0" parTransId="{5F785382-C8FF-4984-9A7F-A80740AF752F}" sibTransId="{95BF33DC-9C41-4099-87CF-30C2F54BE104}"/>
    <dgm:cxn modelId="{D53F3E17-230C-4F49-B653-3983CEBC3C5E}" type="presParOf" srcId="{0F5B911A-B004-4674-94A9-2258710C57FB}" destId="{1C99BE74-D64E-4F97-8C59-C5CBFF49BBBE}" srcOrd="0" destOrd="0" presId="urn:microsoft.com/office/officeart/2005/8/layout/hList6"/>
    <dgm:cxn modelId="{AE778FC2-3BB0-4263-BD1C-E117AEAF2F8B}" type="presParOf" srcId="{0F5B911A-B004-4674-94A9-2258710C57FB}" destId="{6AFE995A-9086-468C-B524-8022FF038EFA}" srcOrd="1" destOrd="0" presId="urn:microsoft.com/office/officeart/2005/8/layout/hList6"/>
    <dgm:cxn modelId="{42A50F5B-94AA-4F99-BF17-D32160D392CE}" type="presParOf" srcId="{0F5B911A-B004-4674-94A9-2258710C57FB}" destId="{50BE9FA3-48A6-4759-A0B1-1188F4C70106}" srcOrd="2" destOrd="0" presId="urn:microsoft.com/office/officeart/2005/8/layout/hList6"/>
    <dgm:cxn modelId="{CDA9183A-E4B2-4BCC-B0C8-6AF539E21A63}" type="presParOf" srcId="{0F5B911A-B004-4674-94A9-2258710C57FB}" destId="{C89A34ED-ABB2-46F1-A020-604C09912409}" srcOrd="3" destOrd="0" presId="urn:microsoft.com/office/officeart/2005/8/layout/hList6"/>
    <dgm:cxn modelId="{017E9B86-D4F2-41C4-A6D5-B519806311BB}" type="presParOf" srcId="{0F5B911A-B004-4674-94A9-2258710C57FB}" destId="{C1F942D7-7EC1-4239-A3CF-52A9F432D0A1}" srcOrd="4" destOrd="0" presId="urn:microsoft.com/office/officeart/2005/8/layout/hList6"/>
    <dgm:cxn modelId="{F1B2F461-CF55-4297-9088-B9744C51A344}" type="presParOf" srcId="{0F5B911A-B004-4674-94A9-2258710C57FB}" destId="{7889C26F-67F4-4F58-9E8C-8C89615AC686}" srcOrd="5" destOrd="0" presId="urn:microsoft.com/office/officeart/2005/8/layout/hList6"/>
    <dgm:cxn modelId="{4D2A1F31-220B-4E87-9472-B4B5C7444C00}" type="presParOf" srcId="{0F5B911A-B004-4674-94A9-2258710C57FB}" destId="{5EA7431C-CF22-4C86-B58B-D5AA9A9A1B09}"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F3AE017-991E-42FE-AEF7-8C1C5E70799F}" type="doc">
      <dgm:prSet loTypeId="urn:microsoft.com/office/officeart/2005/8/layout/hList6" loCatId="list" qsTypeId="urn:microsoft.com/office/officeart/2005/8/quickstyle/3d4" qsCatId="3D" csTypeId="urn:microsoft.com/office/officeart/2005/8/colors/accent1_2" csCatId="accent1" phldr="1"/>
      <dgm:spPr/>
      <dgm:t>
        <a:bodyPr/>
        <a:lstStyle/>
        <a:p>
          <a:endParaRPr lang="es-ES"/>
        </a:p>
      </dgm:t>
    </dgm:pt>
    <dgm:pt modelId="{3A1757D4-C57A-447F-89CC-E9FA9D198E86}">
      <dgm:prSet/>
      <dgm:spPr/>
      <dgm:t>
        <a:bodyPr/>
        <a:lstStyle/>
        <a:p>
          <a:pPr rtl="0"/>
          <a:r>
            <a:rPr lang="es-PE" dirty="0">
              <a:solidFill>
                <a:schemeClr val="accent1">
                  <a:lumMod val="50000"/>
                </a:schemeClr>
              </a:solidFill>
              <a:latin typeface="Baskerville Old Face" panose="02020602080505020303" pitchFamily="18" charset="0"/>
            </a:rPr>
            <a:t>Jesús anuncia a Dios que es Padre y quiere el bien de sus hijos</a:t>
          </a:r>
        </a:p>
      </dgm:t>
    </dgm:pt>
    <dgm:pt modelId="{FDFCB481-3AA1-484A-B487-C0F2AF11580C}" type="parTrans" cxnId="{01918363-BAE4-4933-BB98-92167C596E2A}">
      <dgm:prSet/>
      <dgm:spPr/>
      <dgm:t>
        <a:bodyPr/>
        <a:lstStyle/>
        <a:p>
          <a:endParaRPr lang="es-ES"/>
        </a:p>
      </dgm:t>
    </dgm:pt>
    <dgm:pt modelId="{A0206A2A-4368-448A-9CB1-64DEFB9E1CB1}" type="sibTrans" cxnId="{01918363-BAE4-4933-BB98-92167C596E2A}">
      <dgm:prSet/>
      <dgm:spPr/>
      <dgm:t>
        <a:bodyPr/>
        <a:lstStyle/>
        <a:p>
          <a:endParaRPr lang="es-ES"/>
        </a:p>
      </dgm:t>
    </dgm:pt>
    <dgm:pt modelId="{017D7321-202F-4500-8397-6854B485ECAC}">
      <dgm:prSet/>
      <dgm:spPr/>
      <dgm:t>
        <a:bodyPr/>
        <a:lstStyle/>
        <a:p>
          <a:pPr rtl="0"/>
          <a:r>
            <a:rPr lang="es-PE" dirty="0">
              <a:solidFill>
                <a:schemeClr val="accent1">
                  <a:lumMod val="50000"/>
                </a:schemeClr>
              </a:solidFill>
              <a:latin typeface="Baskerville Old Face" panose="02020602080505020303" pitchFamily="18" charset="0"/>
            </a:rPr>
            <a:t>Al bendecir a los enfermos, que estaban apartados del Templo, les hace experimentar la cercanía de Dios Bueno.</a:t>
          </a:r>
        </a:p>
      </dgm:t>
    </dgm:pt>
    <dgm:pt modelId="{EA18FE29-E790-4F85-A5C9-18F1F0761A9A}" type="parTrans" cxnId="{C6356045-871A-4495-B206-91B7341B6CA2}">
      <dgm:prSet/>
      <dgm:spPr/>
      <dgm:t>
        <a:bodyPr/>
        <a:lstStyle/>
        <a:p>
          <a:endParaRPr lang="es-ES"/>
        </a:p>
      </dgm:t>
    </dgm:pt>
    <dgm:pt modelId="{2A187FA0-B866-42E6-9587-836389C4D064}" type="sibTrans" cxnId="{C6356045-871A-4495-B206-91B7341B6CA2}">
      <dgm:prSet/>
      <dgm:spPr/>
      <dgm:t>
        <a:bodyPr/>
        <a:lstStyle/>
        <a:p>
          <a:endParaRPr lang="es-ES"/>
        </a:p>
      </dgm:t>
    </dgm:pt>
    <dgm:pt modelId="{B6DE8474-853D-4645-8D8C-1D3F60C8F3ED}">
      <dgm:prSet/>
      <dgm:spPr/>
      <dgm:t>
        <a:bodyPr/>
        <a:lstStyle/>
        <a:p>
          <a:pPr rtl="0"/>
          <a:r>
            <a:rPr lang="es-PE" dirty="0">
              <a:solidFill>
                <a:schemeClr val="accent1">
                  <a:lumMod val="50000"/>
                </a:schemeClr>
              </a:solidFill>
              <a:latin typeface="Baskerville Old Face" panose="02020602080505020303" pitchFamily="18" charset="0"/>
            </a:rPr>
            <a:t>Al curar, actúa movido por compasión, porque “se le conmueven las entrañas” (</a:t>
          </a:r>
          <a:r>
            <a:rPr lang="es-PE" i="1" dirty="0" err="1">
              <a:solidFill>
                <a:schemeClr val="accent1">
                  <a:lumMod val="50000"/>
                </a:schemeClr>
              </a:solidFill>
              <a:latin typeface="Baskerville Old Face" panose="02020602080505020303" pitchFamily="18" charset="0"/>
            </a:rPr>
            <a:t>splagchnizomai</a:t>
          </a:r>
          <a:r>
            <a:rPr lang="es-PE" dirty="0">
              <a:solidFill>
                <a:schemeClr val="accent1">
                  <a:lumMod val="50000"/>
                </a:schemeClr>
              </a:solidFill>
              <a:latin typeface="Baskerville Old Face" panose="02020602080505020303" pitchFamily="18" charset="0"/>
            </a:rPr>
            <a:t> Mc 1, 41; </a:t>
          </a:r>
          <a:r>
            <a:rPr lang="es-PE" dirty="0" err="1">
              <a:solidFill>
                <a:schemeClr val="accent1">
                  <a:lumMod val="50000"/>
                </a:schemeClr>
              </a:solidFill>
              <a:latin typeface="Baskerville Old Face" panose="02020602080505020303" pitchFamily="18" charset="0"/>
            </a:rPr>
            <a:t>Lc</a:t>
          </a:r>
          <a:r>
            <a:rPr lang="es-PE" dirty="0">
              <a:solidFill>
                <a:schemeClr val="accent1">
                  <a:lumMod val="50000"/>
                </a:schemeClr>
              </a:solidFill>
              <a:latin typeface="Baskerville Old Face" panose="02020602080505020303" pitchFamily="18" charset="0"/>
            </a:rPr>
            <a:t> 15, 20), actitud divina. </a:t>
          </a:r>
        </a:p>
      </dgm:t>
    </dgm:pt>
    <dgm:pt modelId="{9EAEF506-DB24-46AC-AC1A-91F109282E57}" type="parTrans" cxnId="{DB7FC721-CF36-4489-9C61-C00EF38640A4}">
      <dgm:prSet/>
      <dgm:spPr/>
      <dgm:t>
        <a:bodyPr/>
        <a:lstStyle/>
        <a:p>
          <a:endParaRPr lang="es-ES"/>
        </a:p>
      </dgm:t>
    </dgm:pt>
    <dgm:pt modelId="{198B1EA1-128B-46D9-A154-2EAA646F42AE}" type="sibTrans" cxnId="{DB7FC721-CF36-4489-9C61-C00EF38640A4}">
      <dgm:prSet/>
      <dgm:spPr/>
      <dgm:t>
        <a:bodyPr/>
        <a:lstStyle/>
        <a:p>
          <a:endParaRPr lang="es-ES"/>
        </a:p>
      </dgm:t>
    </dgm:pt>
    <dgm:pt modelId="{669B7D36-7173-44E5-8111-6C7969040D1D}" type="pres">
      <dgm:prSet presAssocID="{FF3AE017-991E-42FE-AEF7-8C1C5E70799F}" presName="Name0" presStyleCnt="0">
        <dgm:presLayoutVars>
          <dgm:dir/>
          <dgm:resizeHandles val="exact"/>
        </dgm:presLayoutVars>
      </dgm:prSet>
      <dgm:spPr/>
    </dgm:pt>
    <dgm:pt modelId="{006450EC-B844-45E3-86B2-C91C2EEF1577}" type="pres">
      <dgm:prSet presAssocID="{3A1757D4-C57A-447F-89CC-E9FA9D198E86}" presName="node" presStyleLbl="node1" presStyleIdx="0" presStyleCnt="3">
        <dgm:presLayoutVars>
          <dgm:bulletEnabled val="1"/>
        </dgm:presLayoutVars>
      </dgm:prSet>
      <dgm:spPr/>
    </dgm:pt>
    <dgm:pt modelId="{82FB9CE6-BED5-4E75-96FB-3116AF45AEB7}" type="pres">
      <dgm:prSet presAssocID="{A0206A2A-4368-448A-9CB1-64DEFB9E1CB1}" presName="sibTrans" presStyleCnt="0"/>
      <dgm:spPr/>
    </dgm:pt>
    <dgm:pt modelId="{5937B439-81AA-497D-9949-299EC825195E}" type="pres">
      <dgm:prSet presAssocID="{017D7321-202F-4500-8397-6854B485ECAC}" presName="node" presStyleLbl="node1" presStyleIdx="1" presStyleCnt="3">
        <dgm:presLayoutVars>
          <dgm:bulletEnabled val="1"/>
        </dgm:presLayoutVars>
      </dgm:prSet>
      <dgm:spPr/>
    </dgm:pt>
    <dgm:pt modelId="{13ADA289-5946-480E-8462-C389853B9BAC}" type="pres">
      <dgm:prSet presAssocID="{2A187FA0-B866-42E6-9587-836389C4D064}" presName="sibTrans" presStyleCnt="0"/>
      <dgm:spPr/>
    </dgm:pt>
    <dgm:pt modelId="{B7B9071D-9B33-4E45-8524-C63DF6CC52B5}" type="pres">
      <dgm:prSet presAssocID="{B6DE8474-853D-4645-8D8C-1D3F60C8F3ED}" presName="node" presStyleLbl="node1" presStyleIdx="2" presStyleCnt="3">
        <dgm:presLayoutVars>
          <dgm:bulletEnabled val="1"/>
        </dgm:presLayoutVars>
      </dgm:prSet>
      <dgm:spPr/>
    </dgm:pt>
  </dgm:ptLst>
  <dgm:cxnLst>
    <dgm:cxn modelId="{9099A015-6669-4BCF-8297-3AAAF1FFB8E5}" type="presOf" srcId="{017D7321-202F-4500-8397-6854B485ECAC}" destId="{5937B439-81AA-497D-9949-299EC825195E}" srcOrd="0" destOrd="0" presId="urn:microsoft.com/office/officeart/2005/8/layout/hList6"/>
    <dgm:cxn modelId="{68E0A21E-C208-49A7-8D42-7987D1ACF6B7}" type="presOf" srcId="{B6DE8474-853D-4645-8D8C-1D3F60C8F3ED}" destId="{B7B9071D-9B33-4E45-8524-C63DF6CC52B5}" srcOrd="0" destOrd="0" presId="urn:microsoft.com/office/officeart/2005/8/layout/hList6"/>
    <dgm:cxn modelId="{97283821-3EDC-47F5-BC11-9238FE1DA619}" type="presOf" srcId="{3A1757D4-C57A-447F-89CC-E9FA9D198E86}" destId="{006450EC-B844-45E3-86B2-C91C2EEF1577}" srcOrd="0" destOrd="0" presId="urn:microsoft.com/office/officeart/2005/8/layout/hList6"/>
    <dgm:cxn modelId="{DB7FC721-CF36-4489-9C61-C00EF38640A4}" srcId="{FF3AE017-991E-42FE-AEF7-8C1C5E70799F}" destId="{B6DE8474-853D-4645-8D8C-1D3F60C8F3ED}" srcOrd="2" destOrd="0" parTransId="{9EAEF506-DB24-46AC-AC1A-91F109282E57}" sibTransId="{198B1EA1-128B-46D9-A154-2EAA646F42AE}"/>
    <dgm:cxn modelId="{01918363-BAE4-4933-BB98-92167C596E2A}" srcId="{FF3AE017-991E-42FE-AEF7-8C1C5E70799F}" destId="{3A1757D4-C57A-447F-89CC-E9FA9D198E86}" srcOrd="0" destOrd="0" parTransId="{FDFCB481-3AA1-484A-B487-C0F2AF11580C}" sibTransId="{A0206A2A-4368-448A-9CB1-64DEFB9E1CB1}"/>
    <dgm:cxn modelId="{C6356045-871A-4495-B206-91B7341B6CA2}" srcId="{FF3AE017-991E-42FE-AEF7-8C1C5E70799F}" destId="{017D7321-202F-4500-8397-6854B485ECAC}" srcOrd="1" destOrd="0" parTransId="{EA18FE29-E790-4F85-A5C9-18F1F0761A9A}" sibTransId="{2A187FA0-B866-42E6-9587-836389C4D064}"/>
    <dgm:cxn modelId="{C6765485-5D96-4CB1-8925-E17FAD44C113}" type="presOf" srcId="{FF3AE017-991E-42FE-AEF7-8C1C5E70799F}" destId="{669B7D36-7173-44E5-8111-6C7969040D1D}" srcOrd="0" destOrd="0" presId="urn:microsoft.com/office/officeart/2005/8/layout/hList6"/>
    <dgm:cxn modelId="{DEEAF1AB-CE93-4AC5-B567-3C6E6BACD5F7}" type="presParOf" srcId="{669B7D36-7173-44E5-8111-6C7969040D1D}" destId="{006450EC-B844-45E3-86B2-C91C2EEF1577}" srcOrd="0" destOrd="0" presId="urn:microsoft.com/office/officeart/2005/8/layout/hList6"/>
    <dgm:cxn modelId="{8612F011-2058-4566-9D21-FB8D3C852E6D}" type="presParOf" srcId="{669B7D36-7173-44E5-8111-6C7969040D1D}" destId="{82FB9CE6-BED5-4E75-96FB-3116AF45AEB7}" srcOrd="1" destOrd="0" presId="urn:microsoft.com/office/officeart/2005/8/layout/hList6"/>
    <dgm:cxn modelId="{6A01294A-75A1-4250-91D3-5F1636E3B26B}" type="presParOf" srcId="{669B7D36-7173-44E5-8111-6C7969040D1D}" destId="{5937B439-81AA-497D-9949-299EC825195E}" srcOrd="2" destOrd="0" presId="urn:microsoft.com/office/officeart/2005/8/layout/hList6"/>
    <dgm:cxn modelId="{F7D820E5-9013-4566-ABBA-550E2C231190}" type="presParOf" srcId="{669B7D36-7173-44E5-8111-6C7969040D1D}" destId="{13ADA289-5946-480E-8462-C389853B9BAC}" srcOrd="3" destOrd="0" presId="urn:microsoft.com/office/officeart/2005/8/layout/hList6"/>
    <dgm:cxn modelId="{6BF5B85A-7A27-4271-94CF-37E42DC4CA5C}" type="presParOf" srcId="{669B7D36-7173-44E5-8111-6C7969040D1D}" destId="{B7B9071D-9B33-4E45-8524-C63DF6CC52B5}"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9239A6A-2FC8-4532-B25C-E615831464B2}"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es-ES"/>
        </a:p>
      </dgm:t>
    </dgm:pt>
    <dgm:pt modelId="{61BE75A0-8B1D-45CE-9FDD-92D710EAC210}">
      <dgm:prSet/>
      <dgm:spPr/>
      <dgm:t>
        <a:bodyPr/>
        <a:lstStyle/>
        <a:p>
          <a:pPr rtl="0"/>
          <a:r>
            <a:rPr lang="es-PE" dirty="0">
              <a:solidFill>
                <a:schemeClr val="accent1">
                  <a:lumMod val="50000"/>
                </a:schemeClr>
              </a:solidFill>
              <a:latin typeface="Baskerville Old Face" panose="02020602080505020303" pitchFamily="18" charset="0"/>
            </a:rPr>
            <a:t>Mc 1, 34: «Él sanó a muchos enfermos de dolencias diversas y expulsó muchos demonios» El verbo usado (</a:t>
          </a:r>
          <a:r>
            <a:rPr lang="es-PE" i="1" dirty="0" err="1">
              <a:solidFill>
                <a:schemeClr val="accent1">
                  <a:lumMod val="50000"/>
                </a:schemeClr>
              </a:solidFill>
              <a:latin typeface="Baskerville Old Face" panose="02020602080505020303" pitchFamily="18" charset="0"/>
            </a:rPr>
            <a:t>etherapeusen</a:t>
          </a:r>
          <a:r>
            <a:rPr lang="es-PE" dirty="0">
              <a:solidFill>
                <a:schemeClr val="accent1">
                  <a:lumMod val="50000"/>
                </a:schemeClr>
              </a:solidFill>
              <a:latin typeface="Baskerville Old Face" panose="02020602080505020303" pitchFamily="18" charset="0"/>
            </a:rPr>
            <a:t>) servir, asistir, cuidar, sanar. Jesús se hace cargo. </a:t>
          </a:r>
        </a:p>
      </dgm:t>
    </dgm:pt>
    <dgm:pt modelId="{1CD881D1-DE6F-41C1-A4CA-852CC8D50BF0}" type="parTrans" cxnId="{6FDC4054-98A6-46C7-B13C-9C403B28511F}">
      <dgm:prSet/>
      <dgm:spPr/>
      <dgm:t>
        <a:bodyPr/>
        <a:lstStyle/>
        <a:p>
          <a:endParaRPr lang="es-ES"/>
        </a:p>
      </dgm:t>
    </dgm:pt>
    <dgm:pt modelId="{6C789B12-1BC5-4F0F-BEA6-B80588FE280A}" type="sibTrans" cxnId="{6FDC4054-98A6-46C7-B13C-9C403B28511F}">
      <dgm:prSet/>
      <dgm:spPr/>
      <dgm:t>
        <a:bodyPr/>
        <a:lstStyle/>
        <a:p>
          <a:endParaRPr lang="es-ES"/>
        </a:p>
      </dgm:t>
    </dgm:pt>
    <dgm:pt modelId="{F5B56369-C82D-4D05-8A49-3AA15CF2DDA7}">
      <dgm:prSet/>
      <dgm:spPr/>
      <dgm:t>
        <a:bodyPr/>
        <a:lstStyle/>
        <a:p>
          <a:pPr rtl="0"/>
          <a:r>
            <a:rPr lang="es-PE" dirty="0">
              <a:solidFill>
                <a:schemeClr val="accent1">
                  <a:lumMod val="50000"/>
                </a:schemeClr>
              </a:solidFill>
              <a:latin typeface="Baskerville Old Face" panose="02020602080505020303" pitchFamily="18" charset="0"/>
            </a:rPr>
            <a:t>Es el amor solidario singular y único, desde su unión con el Padre.</a:t>
          </a:r>
        </a:p>
        <a:p>
          <a:pPr rtl="0"/>
          <a:r>
            <a:rPr lang="es-PE" dirty="0">
              <a:solidFill>
                <a:schemeClr val="accent1">
                  <a:lumMod val="50000"/>
                </a:schemeClr>
              </a:solidFill>
              <a:latin typeface="Baskerville Old Face" panose="02020602080505020303" pitchFamily="18" charset="0"/>
            </a:rPr>
            <a:t>Compromiso con los más débiles.</a:t>
          </a:r>
        </a:p>
      </dgm:t>
    </dgm:pt>
    <dgm:pt modelId="{DF375CF7-0014-46ED-9377-C776928096C5}" type="parTrans" cxnId="{AC354225-BEFE-4A2E-AEDC-B8483B0A9CEF}">
      <dgm:prSet/>
      <dgm:spPr/>
      <dgm:t>
        <a:bodyPr/>
        <a:lstStyle/>
        <a:p>
          <a:endParaRPr lang="es-ES"/>
        </a:p>
      </dgm:t>
    </dgm:pt>
    <dgm:pt modelId="{50B6B846-8D65-46CD-BC5F-B0D40CAEF6EF}" type="sibTrans" cxnId="{AC354225-BEFE-4A2E-AEDC-B8483B0A9CEF}">
      <dgm:prSet/>
      <dgm:spPr/>
      <dgm:t>
        <a:bodyPr/>
        <a:lstStyle/>
        <a:p>
          <a:endParaRPr lang="es-ES"/>
        </a:p>
      </dgm:t>
    </dgm:pt>
    <dgm:pt modelId="{7DE930D2-8ACF-4430-806F-5F708403D9E1}">
      <dgm:prSet/>
      <dgm:spPr/>
      <dgm:t>
        <a:bodyPr/>
        <a:lstStyle/>
        <a:p>
          <a:pPr rtl="0"/>
          <a:r>
            <a:rPr lang="es-PE" dirty="0">
              <a:solidFill>
                <a:schemeClr val="accent1">
                  <a:lumMod val="50000"/>
                </a:schemeClr>
              </a:solidFill>
              <a:latin typeface="Baskerville Old Face" panose="02020602080505020303" pitchFamily="18" charset="0"/>
            </a:rPr>
            <a:t>Solidaridad desde la libertad, amor desinteresado, desprejuiciado, rompiendo esquemas, del lado de los débiles, discriminados, marginados. </a:t>
          </a:r>
        </a:p>
      </dgm:t>
    </dgm:pt>
    <dgm:pt modelId="{B9210C22-5480-49AA-A68E-56D09AAB8341}" type="parTrans" cxnId="{5A38C8DD-A78B-45B1-98F8-4F88CEFA9ED1}">
      <dgm:prSet/>
      <dgm:spPr/>
      <dgm:t>
        <a:bodyPr/>
        <a:lstStyle/>
        <a:p>
          <a:endParaRPr lang="es-ES"/>
        </a:p>
      </dgm:t>
    </dgm:pt>
    <dgm:pt modelId="{2F7CC6D4-DD16-4998-AE8A-66FA96365C19}" type="sibTrans" cxnId="{5A38C8DD-A78B-45B1-98F8-4F88CEFA9ED1}">
      <dgm:prSet/>
      <dgm:spPr/>
      <dgm:t>
        <a:bodyPr/>
        <a:lstStyle/>
        <a:p>
          <a:endParaRPr lang="es-ES"/>
        </a:p>
      </dgm:t>
    </dgm:pt>
    <dgm:pt modelId="{97B11345-2C97-4575-9BF3-C8C67C003BFE}" type="pres">
      <dgm:prSet presAssocID="{89239A6A-2FC8-4532-B25C-E615831464B2}" presName="diagram" presStyleCnt="0">
        <dgm:presLayoutVars>
          <dgm:dir/>
          <dgm:resizeHandles val="exact"/>
        </dgm:presLayoutVars>
      </dgm:prSet>
      <dgm:spPr/>
    </dgm:pt>
    <dgm:pt modelId="{06963DAF-9522-4CF7-B9F6-E9CB6E021AE6}" type="pres">
      <dgm:prSet presAssocID="{61BE75A0-8B1D-45CE-9FDD-92D710EAC210}" presName="node" presStyleLbl="node1" presStyleIdx="0" presStyleCnt="3">
        <dgm:presLayoutVars>
          <dgm:bulletEnabled val="1"/>
        </dgm:presLayoutVars>
      </dgm:prSet>
      <dgm:spPr/>
    </dgm:pt>
    <dgm:pt modelId="{3946D3ED-A7A1-4C16-9765-E1181969D4BD}" type="pres">
      <dgm:prSet presAssocID="{6C789B12-1BC5-4F0F-BEA6-B80588FE280A}" presName="sibTrans" presStyleCnt="0"/>
      <dgm:spPr/>
    </dgm:pt>
    <dgm:pt modelId="{E6D100E0-9CF7-4242-9842-78F767C7C9DF}" type="pres">
      <dgm:prSet presAssocID="{F5B56369-C82D-4D05-8A49-3AA15CF2DDA7}" presName="node" presStyleLbl="node1" presStyleIdx="1" presStyleCnt="3">
        <dgm:presLayoutVars>
          <dgm:bulletEnabled val="1"/>
        </dgm:presLayoutVars>
      </dgm:prSet>
      <dgm:spPr/>
    </dgm:pt>
    <dgm:pt modelId="{500FB499-F627-40D0-9BA0-A600CAFDB0F2}" type="pres">
      <dgm:prSet presAssocID="{50B6B846-8D65-46CD-BC5F-B0D40CAEF6EF}" presName="sibTrans" presStyleCnt="0"/>
      <dgm:spPr/>
    </dgm:pt>
    <dgm:pt modelId="{37D76DBA-E7DD-4D95-B2FB-2593D2A14290}" type="pres">
      <dgm:prSet presAssocID="{7DE930D2-8ACF-4430-806F-5F708403D9E1}" presName="node" presStyleLbl="node1" presStyleIdx="2" presStyleCnt="3">
        <dgm:presLayoutVars>
          <dgm:bulletEnabled val="1"/>
        </dgm:presLayoutVars>
      </dgm:prSet>
      <dgm:spPr/>
    </dgm:pt>
  </dgm:ptLst>
  <dgm:cxnLst>
    <dgm:cxn modelId="{AC354225-BEFE-4A2E-AEDC-B8483B0A9CEF}" srcId="{89239A6A-2FC8-4532-B25C-E615831464B2}" destId="{F5B56369-C82D-4D05-8A49-3AA15CF2DDA7}" srcOrd="1" destOrd="0" parTransId="{DF375CF7-0014-46ED-9377-C776928096C5}" sibTransId="{50B6B846-8D65-46CD-BC5F-B0D40CAEF6EF}"/>
    <dgm:cxn modelId="{6FDC4054-98A6-46C7-B13C-9C403B28511F}" srcId="{89239A6A-2FC8-4532-B25C-E615831464B2}" destId="{61BE75A0-8B1D-45CE-9FDD-92D710EAC210}" srcOrd="0" destOrd="0" parTransId="{1CD881D1-DE6F-41C1-A4CA-852CC8D50BF0}" sibTransId="{6C789B12-1BC5-4F0F-BEA6-B80588FE280A}"/>
    <dgm:cxn modelId="{8085C298-0ADD-4A76-B783-20B6CFC552ED}" type="presOf" srcId="{7DE930D2-8ACF-4430-806F-5F708403D9E1}" destId="{37D76DBA-E7DD-4D95-B2FB-2593D2A14290}" srcOrd="0" destOrd="0" presId="urn:microsoft.com/office/officeart/2005/8/layout/default"/>
    <dgm:cxn modelId="{CA16E4B4-E113-45E1-81A7-2ACCF5C31610}" type="presOf" srcId="{89239A6A-2FC8-4532-B25C-E615831464B2}" destId="{97B11345-2C97-4575-9BF3-C8C67C003BFE}" srcOrd="0" destOrd="0" presId="urn:microsoft.com/office/officeart/2005/8/layout/default"/>
    <dgm:cxn modelId="{5A38C8DD-A78B-45B1-98F8-4F88CEFA9ED1}" srcId="{89239A6A-2FC8-4532-B25C-E615831464B2}" destId="{7DE930D2-8ACF-4430-806F-5F708403D9E1}" srcOrd="2" destOrd="0" parTransId="{B9210C22-5480-49AA-A68E-56D09AAB8341}" sibTransId="{2F7CC6D4-DD16-4998-AE8A-66FA96365C19}"/>
    <dgm:cxn modelId="{8DA576FC-3873-49E1-BE43-96E59EC8E35C}" type="presOf" srcId="{F5B56369-C82D-4D05-8A49-3AA15CF2DDA7}" destId="{E6D100E0-9CF7-4242-9842-78F767C7C9DF}" srcOrd="0" destOrd="0" presId="urn:microsoft.com/office/officeart/2005/8/layout/default"/>
    <dgm:cxn modelId="{0E9191FD-62BD-423C-A654-D225DAB318D3}" type="presOf" srcId="{61BE75A0-8B1D-45CE-9FDD-92D710EAC210}" destId="{06963DAF-9522-4CF7-B9F6-E9CB6E021AE6}" srcOrd="0" destOrd="0" presId="urn:microsoft.com/office/officeart/2005/8/layout/default"/>
    <dgm:cxn modelId="{6AB469E1-8CB0-46C2-B3CB-0E9D100DA384}" type="presParOf" srcId="{97B11345-2C97-4575-9BF3-C8C67C003BFE}" destId="{06963DAF-9522-4CF7-B9F6-E9CB6E021AE6}" srcOrd="0" destOrd="0" presId="urn:microsoft.com/office/officeart/2005/8/layout/default"/>
    <dgm:cxn modelId="{1ADC8BD0-622D-44EC-AEEF-BBD7570045DB}" type="presParOf" srcId="{97B11345-2C97-4575-9BF3-C8C67C003BFE}" destId="{3946D3ED-A7A1-4C16-9765-E1181969D4BD}" srcOrd="1" destOrd="0" presId="urn:microsoft.com/office/officeart/2005/8/layout/default"/>
    <dgm:cxn modelId="{3134588D-1D59-4E5D-BE27-EC3F7495A1F1}" type="presParOf" srcId="{97B11345-2C97-4575-9BF3-C8C67C003BFE}" destId="{E6D100E0-9CF7-4242-9842-78F767C7C9DF}" srcOrd="2" destOrd="0" presId="urn:microsoft.com/office/officeart/2005/8/layout/default"/>
    <dgm:cxn modelId="{F4A0BBBC-7C61-4A01-8B1D-A6E6C493D4B6}" type="presParOf" srcId="{97B11345-2C97-4575-9BF3-C8C67C003BFE}" destId="{500FB499-F627-40D0-9BA0-A600CAFDB0F2}" srcOrd="3" destOrd="0" presId="urn:microsoft.com/office/officeart/2005/8/layout/default"/>
    <dgm:cxn modelId="{DEADCB44-5A43-4891-9DB7-EDA1CB145CDE}" type="presParOf" srcId="{97B11345-2C97-4575-9BF3-C8C67C003BFE}" destId="{37D76DBA-E7DD-4D95-B2FB-2593D2A1429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C37767A-600F-4EED-906F-BCC58534331A}" type="doc">
      <dgm:prSet loTypeId="urn:microsoft.com/office/officeart/2005/8/layout/hList6" loCatId="list" qsTypeId="urn:microsoft.com/office/officeart/2005/8/quickstyle/3d4" qsCatId="3D" csTypeId="urn:microsoft.com/office/officeart/2005/8/colors/accent1_2" csCatId="accent1"/>
      <dgm:spPr/>
      <dgm:t>
        <a:bodyPr/>
        <a:lstStyle/>
        <a:p>
          <a:endParaRPr lang="es-ES"/>
        </a:p>
      </dgm:t>
    </dgm:pt>
    <dgm:pt modelId="{5E4CF6D7-9883-4125-90D4-D3B806DF7BCF}">
      <dgm:prSet custT="1"/>
      <dgm:spPr/>
      <dgm:t>
        <a:bodyPr/>
        <a:lstStyle/>
        <a:p>
          <a:pPr rtl="0"/>
          <a:r>
            <a:rPr lang="es-PE" sz="2400" dirty="0">
              <a:solidFill>
                <a:schemeClr val="accent1">
                  <a:lumMod val="50000"/>
                </a:schemeClr>
              </a:solidFill>
              <a:latin typeface="Baskerville Old Face" panose="02020602080505020303" pitchFamily="18" charset="0"/>
            </a:rPr>
            <a:t>En lógica de pro-existencia: desde la relación con el Padre su vida es para los demás.</a:t>
          </a:r>
        </a:p>
      </dgm:t>
    </dgm:pt>
    <dgm:pt modelId="{FEA0EF20-1781-4472-9135-FDB5BC32C47E}" type="parTrans" cxnId="{17D287E7-E405-4D80-8196-ADCBE3458839}">
      <dgm:prSet/>
      <dgm:spPr/>
      <dgm:t>
        <a:bodyPr/>
        <a:lstStyle/>
        <a:p>
          <a:endParaRPr lang="es-ES"/>
        </a:p>
      </dgm:t>
    </dgm:pt>
    <dgm:pt modelId="{17E2AA5A-42F0-4B3D-8966-6CFAA5B6D0B7}" type="sibTrans" cxnId="{17D287E7-E405-4D80-8196-ADCBE3458839}">
      <dgm:prSet/>
      <dgm:spPr/>
      <dgm:t>
        <a:bodyPr/>
        <a:lstStyle/>
        <a:p>
          <a:endParaRPr lang="es-ES"/>
        </a:p>
      </dgm:t>
    </dgm:pt>
    <dgm:pt modelId="{738BBF60-5729-459F-8C54-EAE7800998C8}">
      <dgm:prSet custT="1"/>
      <dgm:spPr/>
      <dgm:t>
        <a:bodyPr/>
        <a:lstStyle/>
        <a:p>
          <a:pPr rtl="0"/>
          <a:r>
            <a:rPr lang="es-PE" sz="2400" dirty="0">
              <a:solidFill>
                <a:schemeClr val="accent1">
                  <a:lumMod val="50000"/>
                </a:schemeClr>
              </a:solidFill>
              <a:latin typeface="Baskerville Old Face" panose="02020602080505020303" pitchFamily="18" charset="0"/>
            </a:rPr>
            <a:t>Lleno del Espíritu (</a:t>
          </a:r>
          <a:r>
            <a:rPr lang="es-PE" sz="2400" dirty="0" err="1">
              <a:solidFill>
                <a:schemeClr val="accent1">
                  <a:lumMod val="50000"/>
                </a:schemeClr>
              </a:solidFill>
              <a:latin typeface="Baskerville Old Face" panose="02020602080505020303" pitchFamily="18" charset="0"/>
            </a:rPr>
            <a:t>Lc</a:t>
          </a:r>
          <a:r>
            <a:rPr lang="es-PE" sz="2400" dirty="0">
              <a:solidFill>
                <a:schemeClr val="accent1">
                  <a:lumMod val="50000"/>
                </a:schemeClr>
              </a:solidFill>
              <a:latin typeface="Baskerville Old Face" panose="02020602080505020303" pitchFamily="18" charset="0"/>
            </a:rPr>
            <a:t> 4, 16-20) vive movido por el Espíritu, permitiendo que el amor misericordioso de Dios se manifieste y actúe en él.</a:t>
          </a:r>
        </a:p>
      </dgm:t>
    </dgm:pt>
    <dgm:pt modelId="{D4000DB3-7012-4508-99BA-50D50D5E8A43}" type="parTrans" cxnId="{0682D51D-4674-4DFB-843C-D6E15E69AA91}">
      <dgm:prSet/>
      <dgm:spPr/>
      <dgm:t>
        <a:bodyPr/>
        <a:lstStyle/>
        <a:p>
          <a:endParaRPr lang="es-ES"/>
        </a:p>
      </dgm:t>
    </dgm:pt>
    <dgm:pt modelId="{311FEF4C-77F9-4EAA-BE14-C11BC7DCD796}" type="sibTrans" cxnId="{0682D51D-4674-4DFB-843C-D6E15E69AA91}">
      <dgm:prSet/>
      <dgm:spPr/>
      <dgm:t>
        <a:bodyPr/>
        <a:lstStyle/>
        <a:p>
          <a:endParaRPr lang="es-ES"/>
        </a:p>
      </dgm:t>
    </dgm:pt>
    <dgm:pt modelId="{0A6513E9-36D8-4A68-89A1-C77773EADC19}">
      <dgm:prSet/>
      <dgm:spPr/>
      <dgm:t>
        <a:bodyPr/>
        <a:lstStyle/>
        <a:p>
          <a:pPr rtl="0"/>
          <a:r>
            <a:rPr lang="es-PE" dirty="0">
              <a:solidFill>
                <a:schemeClr val="accent1">
                  <a:lumMod val="50000"/>
                </a:schemeClr>
              </a:solidFill>
              <a:latin typeface="Baskerville Old Face" panose="02020602080505020303" pitchFamily="18" charset="0"/>
            </a:rPr>
            <a:t>Desde su unión con el Padre se conduele por el dolor de los demás, lo comparte, y vive una compasión activa (Mt 9, 36: se compadeció porque estaban maltratados y abatidos, como ovejas sin pastor; Mt 15, 32: compadecido…no tienen qué comer)</a:t>
          </a:r>
        </a:p>
      </dgm:t>
    </dgm:pt>
    <dgm:pt modelId="{FF822E61-F53B-40A5-8371-9A3BF5D3E2F8}" type="parTrans" cxnId="{8DDA7B41-E3B5-41DC-911B-F680BAE36569}">
      <dgm:prSet/>
      <dgm:spPr/>
      <dgm:t>
        <a:bodyPr/>
        <a:lstStyle/>
        <a:p>
          <a:endParaRPr lang="es-ES"/>
        </a:p>
      </dgm:t>
    </dgm:pt>
    <dgm:pt modelId="{BB235AFA-D163-436C-B7EA-9F11A6B3B166}" type="sibTrans" cxnId="{8DDA7B41-E3B5-41DC-911B-F680BAE36569}">
      <dgm:prSet/>
      <dgm:spPr/>
      <dgm:t>
        <a:bodyPr/>
        <a:lstStyle/>
        <a:p>
          <a:endParaRPr lang="es-ES"/>
        </a:p>
      </dgm:t>
    </dgm:pt>
    <dgm:pt modelId="{FF158256-C3FB-48A7-B862-C8D11A7B82AB}" type="pres">
      <dgm:prSet presAssocID="{1C37767A-600F-4EED-906F-BCC58534331A}" presName="Name0" presStyleCnt="0">
        <dgm:presLayoutVars>
          <dgm:dir/>
          <dgm:resizeHandles val="exact"/>
        </dgm:presLayoutVars>
      </dgm:prSet>
      <dgm:spPr/>
    </dgm:pt>
    <dgm:pt modelId="{3F473122-C38F-4761-B3D5-983B8ED378F2}" type="pres">
      <dgm:prSet presAssocID="{5E4CF6D7-9883-4125-90D4-D3B806DF7BCF}" presName="node" presStyleLbl="node1" presStyleIdx="0" presStyleCnt="3">
        <dgm:presLayoutVars>
          <dgm:bulletEnabled val="1"/>
        </dgm:presLayoutVars>
      </dgm:prSet>
      <dgm:spPr/>
    </dgm:pt>
    <dgm:pt modelId="{0D96F826-27FA-41FA-AF60-1A2E72CA439F}" type="pres">
      <dgm:prSet presAssocID="{17E2AA5A-42F0-4B3D-8966-6CFAA5B6D0B7}" presName="sibTrans" presStyleCnt="0"/>
      <dgm:spPr/>
    </dgm:pt>
    <dgm:pt modelId="{EC7A8CA2-A8C7-4242-8829-0107D938B3FD}" type="pres">
      <dgm:prSet presAssocID="{738BBF60-5729-459F-8C54-EAE7800998C8}" presName="node" presStyleLbl="node1" presStyleIdx="1" presStyleCnt="3">
        <dgm:presLayoutVars>
          <dgm:bulletEnabled val="1"/>
        </dgm:presLayoutVars>
      </dgm:prSet>
      <dgm:spPr/>
    </dgm:pt>
    <dgm:pt modelId="{EB20CF17-6474-4DBD-A731-156E885A4095}" type="pres">
      <dgm:prSet presAssocID="{311FEF4C-77F9-4EAA-BE14-C11BC7DCD796}" presName="sibTrans" presStyleCnt="0"/>
      <dgm:spPr/>
    </dgm:pt>
    <dgm:pt modelId="{5C818B92-0A06-4C32-8D4E-A58EDD3ECA2F}" type="pres">
      <dgm:prSet presAssocID="{0A6513E9-36D8-4A68-89A1-C77773EADC19}" presName="node" presStyleLbl="node1" presStyleIdx="2" presStyleCnt="3">
        <dgm:presLayoutVars>
          <dgm:bulletEnabled val="1"/>
        </dgm:presLayoutVars>
      </dgm:prSet>
      <dgm:spPr/>
    </dgm:pt>
  </dgm:ptLst>
  <dgm:cxnLst>
    <dgm:cxn modelId="{0682D51D-4674-4DFB-843C-D6E15E69AA91}" srcId="{1C37767A-600F-4EED-906F-BCC58534331A}" destId="{738BBF60-5729-459F-8C54-EAE7800998C8}" srcOrd="1" destOrd="0" parTransId="{D4000DB3-7012-4508-99BA-50D50D5E8A43}" sibTransId="{311FEF4C-77F9-4EAA-BE14-C11BC7DCD796}"/>
    <dgm:cxn modelId="{8DDA7B41-E3B5-41DC-911B-F680BAE36569}" srcId="{1C37767A-600F-4EED-906F-BCC58534331A}" destId="{0A6513E9-36D8-4A68-89A1-C77773EADC19}" srcOrd="2" destOrd="0" parTransId="{FF822E61-F53B-40A5-8371-9A3BF5D3E2F8}" sibTransId="{BB235AFA-D163-436C-B7EA-9F11A6B3B166}"/>
    <dgm:cxn modelId="{9D9D8152-852F-47CF-9DC1-3593141B0820}" type="presOf" srcId="{0A6513E9-36D8-4A68-89A1-C77773EADC19}" destId="{5C818B92-0A06-4C32-8D4E-A58EDD3ECA2F}" srcOrd="0" destOrd="0" presId="urn:microsoft.com/office/officeart/2005/8/layout/hList6"/>
    <dgm:cxn modelId="{1E780AA1-A15D-4626-93F0-23F0B36369D7}" type="presOf" srcId="{5E4CF6D7-9883-4125-90D4-D3B806DF7BCF}" destId="{3F473122-C38F-4761-B3D5-983B8ED378F2}" srcOrd="0" destOrd="0" presId="urn:microsoft.com/office/officeart/2005/8/layout/hList6"/>
    <dgm:cxn modelId="{17D287E7-E405-4D80-8196-ADCBE3458839}" srcId="{1C37767A-600F-4EED-906F-BCC58534331A}" destId="{5E4CF6D7-9883-4125-90D4-D3B806DF7BCF}" srcOrd="0" destOrd="0" parTransId="{FEA0EF20-1781-4472-9135-FDB5BC32C47E}" sibTransId="{17E2AA5A-42F0-4B3D-8966-6CFAA5B6D0B7}"/>
    <dgm:cxn modelId="{3F1AFEEE-EDD9-462E-8995-7B967FF5AFC8}" type="presOf" srcId="{1C37767A-600F-4EED-906F-BCC58534331A}" destId="{FF158256-C3FB-48A7-B862-C8D11A7B82AB}" srcOrd="0" destOrd="0" presId="urn:microsoft.com/office/officeart/2005/8/layout/hList6"/>
    <dgm:cxn modelId="{CF11D7F9-4F89-4CCC-B10D-94AEC9536A97}" type="presOf" srcId="{738BBF60-5729-459F-8C54-EAE7800998C8}" destId="{EC7A8CA2-A8C7-4242-8829-0107D938B3FD}" srcOrd="0" destOrd="0" presId="urn:microsoft.com/office/officeart/2005/8/layout/hList6"/>
    <dgm:cxn modelId="{33C1029F-3851-46F4-AAFF-B3AE578C4C42}" type="presParOf" srcId="{FF158256-C3FB-48A7-B862-C8D11A7B82AB}" destId="{3F473122-C38F-4761-B3D5-983B8ED378F2}" srcOrd="0" destOrd="0" presId="urn:microsoft.com/office/officeart/2005/8/layout/hList6"/>
    <dgm:cxn modelId="{BD9E587F-692B-496F-A075-C88C71B54606}" type="presParOf" srcId="{FF158256-C3FB-48A7-B862-C8D11A7B82AB}" destId="{0D96F826-27FA-41FA-AF60-1A2E72CA439F}" srcOrd="1" destOrd="0" presId="urn:microsoft.com/office/officeart/2005/8/layout/hList6"/>
    <dgm:cxn modelId="{FBD055FB-FEB6-4BA2-93A9-CFC6D129FB44}" type="presParOf" srcId="{FF158256-C3FB-48A7-B862-C8D11A7B82AB}" destId="{EC7A8CA2-A8C7-4242-8829-0107D938B3FD}" srcOrd="2" destOrd="0" presId="urn:microsoft.com/office/officeart/2005/8/layout/hList6"/>
    <dgm:cxn modelId="{4059A50B-2F66-4AAB-846B-4BBAA13108DD}" type="presParOf" srcId="{FF158256-C3FB-48A7-B862-C8D11A7B82AB}" destId="{EB20CF17-6474-4DBD-A731-156E885A4095}" srcOrd="3" destOrd="0" presId="urn:microsoft.com/office/officeart/2005/8/layout/hList6"/>
    <dgm:cxn modelId="{05BF6B73-2A14-4742-99FE-9824FE82C61E}" type="presParOf" srcId="{FF158256-C3FB-48A7-B862-C8D11A7B82AB}" destId="{5C818B92-0A06-4C32-8D4E-A58EDD3ECA2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3DD573-B089-4D8C-B190-5C7616C1C10E}"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s-ES"/>
        </a:p>
      </dgm:t>
    </dgm:pt>
    <dgm:pt modelId="{963FD8FE-2F28-4BFB-A2CB-3FC736A6D049}">
      <dgm:prSet/>
      <dgm:spPr/>
      <dgm:t>
        <a:bodyPr/>
        <a:lstStyle/>
        <a:p>
          <a:pPr rtl="0"/>
          <a:r>
            <a:rPr lang="es-PE" dirty="0">
              <a:solidFill>
                <a:schemeClr val="accent1">
                  <a:lumMod val="50000"/>
                </a:schemeClr>
              </a:solidFill>
              <a:latin typeface="Baskerville Old Face" panose="02020602080505020303" pitchFamily="18" charset="0"/>
            </a:rPr>
            <a:t>Es un mal que el hombre padece (dimensión de pasividad)</a:t>
          </a:r>
        </a:p>
      </dgm:t>
    </dgm:pt>
    <dgm:pt modelId="{6A35032A-BB5D-439B-ACE8-3213E56EB817}" type="parTrans" cxnId="{32364FD0-F870-4D1C-8DF2-36505361F2DE}">
      <dgm:prSet/>
      <dgm:spPr/>
      <dgm:t>
        <a:bodyPr/>
        <a:lstStyle/>
        <a:p>
          <a:endParaRPr lang="es-ES"/>
        </a:p>
      </dgm:t>
    </dgm:pt>
    <dgm:pt modelId="{A4D99345-9281-4246-AD02-DD48FDB84DE4}" type="sibTrans" cxnId="{32364FD0-F870-4D1C-8DF2-36505361F2DE}">
      <dgm:prSet/>
      <dgm:spPr/>
      <dgm:t>
        <a:bodyPr/>
        <a:lstStyle/>
        <a:p>
          <a:endParaRPr lang="es-ES"/>
        </a:p>
      </dgm:t>
    </dgm:pt>
    <dgm:pt modelId="{315F7B81-8375-4CE3-A273-56D175CC128C}">
      <dgm:prSet/>
      <dgm:spPr/>
      <dgm:t>
        <a:bodyPr/>
        <a:lstStyle/>
        <a:p>
          <a:pPr algn="just" rtl="0"/>
          <a:r>
            <a:rPr lang="es-PE" dirty="0">
              <a:solidFill>
                <a:schemeClr val="accent1">
                  <a:lumMod val="50000"/>
                </a:schemeClr>
              </a:solidFill>
              <a:latin typeface="Baskerville Old Face" panose="02020602080505020303" pitchFamily="18" charset="0"/>
            </a:rPr>
            <a:t>Se experimenta como verdadera privación de su integridad (deseada, debida)</a:t>
          </a:r>
          <a:r>
            <a:rPr lang="es-PE" dirty="0"/>
            <a:t>. </a:t>
          </a:r>
        </a:p>
      </dgm:t>
    </dgm:pt>
    <dgm:pt modelId="{BD9E47EE-BB4D-4FCA-B3FE-B84A36AA265C}" type="parTrans" cxnId="{5A08069F-120C-467C-80B6-F5EF455379C3}">
      <dgm:prSet/>
      <dgm:spPr/>
      <dgm:t>
        <a:bodyPr/>
        <a:lstStyle/>
        <a:p>
          <a:endParaRPr lang="es-ES"/>
        </a:p>
      </dgm:t>
    </dgm:pt>
    <dgm:pt modelId="{543AF03B-57A4-409C-9682-12903928368C}" type="sibTrans" cxnId="{5A08069F-120C-467C-80B6-F5EF455379C3}">
      <dgm:prSet/>
      <dgm:spPr/>
      <dgm:t>
        <a:bodyPr/>
        <a:lstStyle/>
        <a:p>
          <a:endParaRPr lang="es-ES"/>
        </a:p>
      </dgm:t>
    </dgm:pt>
    <dgm:pt modelId="{7562DE0F-DFC8-4853-9FCF-F97E28C36C96}">
      <dgm:prSet/>
      <dgm:spPr/>
      <dgm:t>
        <a:bodyPr/>
        <a:lstStyle/>
        <a:p>
          <a:pPr rtl="0"/>
          <a:r>
            <a:rPr lang="es-PE" dirty="0">
              <a:solidFill>
                <a:schemeClr val="accent1">
                  <a:lumMod val="50000"/>
                </a:schemeClr>
              </a:solidFill>
              <a:latin typeface="Baskerville Old Face" panose="02020602080505020303" pitchFamily="18" charset="0"/>
            </a:rPr>
            <a:t>Es maligno (no deseable) para el ser humano. </a:t>
          </a:r>
        </a:p>
      </dgm:t>
    </dgm:pt>
    <dgm:pt modelId="{DCB527FA-22FA-4EE5-9B52-1FB4CECC6D6A}" type="parTrans" cxnId="{34AFBFAC-F822-4D26-AB95-D219C781085E}">
      <dgm:prSet/>
      <dgm:spPr/>
      <dgm:t>
        <a:bodyPr/>
        <a:lstStyle/>
        <a:p>
          <a:endParaRPr lang="es-ES"/>
        </a:p>
      </dgm:t>
    </dgm:pt>
    <dgm:pt modelId="{55067066-A0A0-4B1A-AF2B-DD840E733E65}" type="sibTrans" cxnId="{34AFBFAC-F822-4D26-AB95-D219C781085E}">
      <dgm:prSet/>
      <dgm:spPr/>
      <dgm:t>
        <a:bodyPr/>
        <a:lstStyle/>
        <a:p>
          <a:endParaRPr lang="es-ES"/>
        </a:p>
      </dgm:t>
    </dgm:pt>
    <dgm:pt modelId="{FA932D5D-6867-4997-B66A-2C6199C22FF7}">
      <dgm:prSet/>
      <dgm:spPr/>
      <dgm:t>
        <a:bodyPr/>
        <a:lstStyle/>
        <a:p>
          <a:pPr algn="just" rtl="0"/>
          <a:r>
            <a:rPr lang="es-PE" dirty="0">
              <a:solidFill>
                <a:schemeClr val="accent1">
                  <a:lumMod val="50000"/>
                </a:schemeClr>
              </a:solidFill>
              <a:latin typeface="Baskerville Old Face" panose="02020602080505020303" pitchFamily="18" charset="0"/>
            </a:rPr>
            <a:t>El dolor puede privar verdaderamente al hombre en su ser. </a:t>
          </a:r>
        </a:p>
      </dgm:t>
    </dgm:pt>
    <dgm:pt modelId="{AF598C90-A814-47E8-906F-44B5040F2C12}" type="parTrans" cxnId="{E1B45F32-8DEC-429B-9575-C20CA0B54B95}">
      <dgm:prSet/>
      <dgm:spPr/>
      <dgm:t>
        <a:bodyPr/>
        <a:lstStyle/>
        <a:p>
          <a:endParaRPr lang="es-ES"/>
        </a:p>
      </dgm:t>
    </dgm:pt>
    <dgm:pt modelId="{5D71E397-D185-4D31-82DA-581F507099AA}" type="sibTrans" cxnId="{E1B45F32-8DEC-429B-9575-C20CA0B54B95}">
      <dgm:prSet/>
      <dgm:spPr/>
      <dgm:t>
        <a:bodyPr/>
        <a:lstStyle/>
        <a:p>
          <a:endParaRPr lang="es-ES"/>
        </a:p>
      </dgm:t>
    </dgm:pt>
    <dgm:pt modelId="{721BF2F2-E747-448B-A864-F8C2A02C0A18}">
      <dgm:prSet/>
      <dgm:spPr/>
      <dgm:t>
        <a:bodyPr/>
        <a:lstStyle/>
        <a:p>
          <a:pPr rtl="0"/>
          <a:r>
            <a:rPr lang="es-PE" dirty="0">
              <a:solidFill>
                <a:schemeClr val="accent1">
                  <a:lumMod val="50000"/>
                </a:schemeClr>
              </a:solidFill>
              <a:latin typeface="Baskerville Old Face" panose="02020602080505020303" pitchFamily="18" charset="0"/>
            </a:rPr>
            <a:t>No es un </a:t>
          </a:r>
          <a:r>
            <a:rPr lang="es-PE" i="1" dirty="0">
              <a:solidFill>
                <a:schemeClr val="accent1">
                  <a:lumMod val="50000"/>
                </a:schemeClr>
              </a:solidFill>
              <a:latin typeface="Baskerville Old Face" panose="02020602080505020303" pitchFamily="18" charset="0"/>
            </a:rPr>
            <a:t>déficit</a:t>
          </a:r>
          <a:r>
            <a:rPr lang="es-PE" dirty="0">
              <a:solidFill>
                <a:schemeClr val="accent1">
                  <a:lumMod val="50000"/>
                </a:schemeClr>
              </a:solidFill>
              <a:latin typeface="Baskerville Old Face" panose="02020602080505020303" pitchFamily="18" charset="0"/>
            </a:rPr>
            <a:t> superficial, sino profundo.</a:t>
          </a:r>
        </a:p>
      </dgm:t>
    </dgm:pt>
    <dgm:pt modelId="{908FB9C0-B8AD-49A4-A6CF-F06FD1980694}" type="parTrans" cxnId="{D0DCC6BB-0893-4F42-AFCF-0640DE5E1A5A}">
      <dgm:prSet/>
      <dgm:spPr/>
      <dgm:t>
        <a:bodyPr/>
        <a:lstStyle/>
        <a:p>
          <a:endParaRPr lang="es-ES"/>
        </a:p>
      </dgm:t>
    </dgm:pt>
    <dgm:pt modelId="{D0672253-0BF7-4697-8F68-90621A7EEF67}" type="sibTrans" cxnId="{D0DCC6BB-0893-4F42-AFCF-0640DE5E1A5A}">
      <dgm:prSet/>
      <dgm:spPr/>
      <dgm:t>
        <a:bodyPr/>
        <a:lstStyle/>
        <a:p>
          <a:endParaRPr lang="es-ES"/>
        </a:p>
      </dgm:t>
    </dgm:pt>
    <dgm:pt modelId="{1128E164-292F-49E6-A2DA-CA66534999E5}" type="pres">
      <dgm:prSet presAssocID="{403DD573-B089-4D8C-B190-5C7616C1C10E}" presName="Name0" presStyleCnt="0">
        <dgm:presLayoutVars>
          <dgm:chMax val="7"/>
          <dgm:chPref val="7"/>
          <dgm:dir/>
        </dgm:presLayoutVars>
      </dgm:prSet>
      <dgm:spPr/>
    </dgm:pt>
    <dgm:pt modelId="{AA8D1197-6C83-44DD-AE02-E3EB42FED606}" type="pres">
      <dgm:prSet presAssocID="{403DD573-B089-4D8C-B190-5C7616C1C10E}" presName="Name1" presStyleCnt="0"/>
      <dgm:spPr/>
    </dgm:pt>
    <dgm:pt modelId="{9E9BFA9D-57D7-47E3-BEE4-3B36C8BE545C}" type="pres">
      <dgm:prSet presAssocID="{403DD573-B089-4D8C-B190-5C7616C1C10E}" presName="cycle" presStyleCnt="0"/>
      <dgm:spPr/>
    </dgm:pt>
    <dgm:pt modelId="{ED35E682-FED8-4623-B9A0-BA287581C17D}" type="pres">
      <dgm:prSet presAssocID="{403DD573-B089-4D8C-B190-5C7616C1C10E}" presName="srcNode" presStyleLbl="node1" presStyleIdx="0" presStyleCnt="5"/>
      <dgm:spPr/>
    </dgm:pt>
    <dgm:pt modelId="{39D4ECDD-0C47-4054-B6DE-B10CE8F213F8}" type="pres">
      <dgm:prSet presAssocID="{403DD573-B089-4D8C-B190-5C7616C1C10E}" presName="conn" presStyleLbl="parChTrans1D2" presStyleIdx="0" presStyleCnt="1"/>
      <dgm:spPr/>
    </dgm:pt>
    <dgm:pt modelId="{5CE782DC-831D-4350-A83E-1E225B01FD2A}" type="pres">
      <dgm:prSet presAssocID="{403DD573-B089-4D8C-B190-5C7616C1C10E}" presName="extraNode" presStyleLbl="node1" presStyleIdx="0" presStyleCnt="5"/>
      <dgm:spPr/>
    </dgm:pt>
    <dgm:pt modelId="{7DB92457-F4B3-4E7E-9A20-63D9627DD39D}" type="pres">
      <dgm:prSet presAssocID="{403DD573-B089-4D8C-B190-5C7616C1C10E}" presName="dstNode" presStyleLbl="node1" presStyleIdx="0" presStyleCnt="5"/>
      <dgm:spPr/>
    </dgm:pt>
    <dgm:pt modelId="{1139F900-3429-4429-B078-A68BEB57E793}" type="pres">
      <dgm:prSet presAssocID="{963FD8FE-2F28-4BFB-A2CB-3FC736A6D049}" presName="text_1" presStyleLbl="node1" presStyleIdx="0" presStyleCnt="5">
        <dgm:presLayoutVars>
          <dgm:bulletEnabled val="1"/>
        </dgm:presLayoutVars>
      </dgm:prSet>
      <dgm:spPr/>
    </dgm:pt>
    <dgm:pt modelId="{B6336E80-62CF-4B5D-B11E-90B11BD36558}" type="pres">
      <dgm:prSet presAssocID="{963FD8FE-2F28-4BFB-A2CB-3FC736A6D049}" presName="accent_1" presStyleCnt="0"/>
      <dgm:spPr/>
    </dgm:pt>
    <dgm:pt modelId="{1A178A57-DAEC-4A55-B67A-78B56B3E352D}" type="pres">
      <dgm:prSet presAssocID="{963FD8FE-2F28-4BFB-A2CB-3FC736A6D049}" presName="accentRepeatNode" presStyleLbl="solidFgAcc1" presStyleIdx="0" presStyleCnt="5"/>
      <dgm:spPr/>
    </dgm:pt>
    <dgm:pt modelId="{C998855C-67E0-4E95-969A-D8DAED0068DD}" type="pres">
      <dgm:prSet presAssocID="{315F7B81-8375-4CE3-A273-56D175CC128C}" presName="text_2" presStyleLbl="node1" presStyleIdx="1" presStyleCnt="5">
        <dgm:presLayoutVars>
          <dgm:bulletEnabled val="1"/>
        </dgm:presLayoutVars>
      </dgm:prSet>
      <dgm:spPr/>
    </dgm:pt>
    <dgm:pt modelId="{445199E7-76A9-4AF5-AA5E-336462D7B04D}" type="pres">
      <dgm:prSet presAssocID="{315F7B81-8375-4CE3-A273-56D175CC128C}" presName="accent_2" presStyleCnt="0"/>
      <dgm:spPr/>
    </dgm:pt>
    <dgm:pt modelId="{F830B494-EDEE-40F4-9171-5DE268A3BD98}" type="pres">
      <dgm:prSet presAssocID="{315F7B81-8375-4CE3-A273-56D175CC128C}" presName="accentRepeatNode" presStyleLbl="solidFgAcc1" presStyleIdx="1" presStyleCnt="5"/>
      <dgm:spPr/>
    </dgm:pt>
    <dgm:pt modelId="{071517CE-0CB5-423A-945D-FA7F40CDACD9}" type="pres">
      <dgm:prSet presAssocID="{7562DE0F-DFC8-4853-9FCF-F97E28C36C96}" presName="text_3" presStyleLbl="node1" presStyleIdx="2" presStyleCnt="5">
        <dgm:presLayoutVars>
          <dgm:bulletEnabled val="1"/>
        </dgm:presLayoutVars>
      </dgm:prSet>
      <dgm:spPr/>
    </dgm:pt>
    <dgm:pt modelId="{29AE9E1F-ABB5-4BB6-A54F-8E64B83C6F00}" type="pres">
      <dgm:prSet presAssocID="{7562DE0F-DFC8-4853-9FCF-F97E28C36C96}" presName="accent_3" presStyleCnt="0"/>
      <dgm:spPr/>
    </dgm:pt>
    <dgm:pt modelId="{00DF49B9-E7AD-443C-BE11-75C67F73FBF5}" type="pres">
      <dgm:prSet presAssocID="{7562DE0F-DFC8-4853-9FCF-F97E28C36C96}" presName="accentRepeatNode" presStyleLbl="solidFgAcc1" presStyleIdx="2" presStyleCnt="5"/>
      <dgm:spPr/>
    </dgm:pt>
    <dgm:pt modelId="{E8BFBD29-47C4-4009-9137-62DC0F2B2486}" type="pres">
      <dgm:prSet presAssocID="{FA932D5D-6867-4997-B66A-2C6199C22FF7}" presName="text_4" presStyleLbl="node1" presStyleIdx="3" presStyleCnt="5">
        <dgm:presLayoutVars>
          <dgm:bulletEnabled val="1"/>
        </dgm:presLayoutVars>
      </dgm:prSet>
      <dgm:spPr/>
    </dgm:pt>
    <dgm:pt modelId="{28291F49-9977-4274-86FC-A9BAA7BA0A81}" type="pres">
      <dgm:prSet presAssocID="{FA932D5D-6867-4997-B66A-2C6199C22FF7}" presName="accent_4" presStyleCnt="0"/>
      <dgm:spPr/>
    </dgm:pt>
    <dgm:pt modelId="{D622BB69-1712-454A-A8F1-61781B5B4CEC}" type="pres">
      <dgm:prSet presAssocID="{FA932D5D-6867-4997-B66A-2C6199C22FF7}" presName="accentRepeatNode" presStyleLbl="solidFgAcc1" presStyleIdx="3" presStyleCnt="5"/>
      <dgm:spPr/>
    </dgm:pt>
    <dgm:pt modelId="{088E5B06-F047-4006-AAED-FBDC3965ED69}" type="pres">
      <dgm:prSet presAssocID="{721BF2F2-E747-448B-A864-F8C2A02C0A18}" presName="text_5" presStyleLbl="node1" presStyleIdx="4" presStyleCnt="5">
        <dgm:presLayoutVars>
          <dgm:bulletEnabled val="1"/>
        </dgm:presLayoutVars>
      </dgm:prSet>
      <dgm:spPr/>
    </dgm:pt>
    <dgm:pt modelId="{1EF8A6CF-FD05-460A-AF7B-7CBD0229F476}" type="pres">
      <dgm:prSet presAssocID="{721BF2F2-E747-448B-A864-F8C2A02C0A18}" presName="accent_5" presStyleCnt="0"/>
      <dgm:spPr/>
    </dgm:pt>
    <dgm:pt modelId="{7ABE8A43-C6D1-42E7-BE6B-7212363085B6}" type="pres">
      <dgm:prSet presAssocID="{721BF2F2-E747-448B-A864-F8C2A02C0A18}" presName="accentRepeatNode" presStyleLbl="solidFgAcc1" presStyleIdx="4" presStyleCnt="5"/>
      <dgm:spPr/>
    </dgm:pt>
  </dgm:ptLst>
  <dgm:cxnLst>
    <dgm:cxn modelId="{E1B45F32-8DEC-429B-9575-C20CA0B54B95}" srcId="{403DD573-B089-4D8C-B190-5C7616C1C10E}" destId="{FA932D5D-6867-4997-B66A-2C6199C22FF7}" srcOrd="3" destOrd="0" parTransId="{AF598C90-A814-47E8-906F-44B5040F2C12}" sibTransId="{5D71E397-D185-4D31-82DA-581F507099AA}"/>
    <dgm:cxn modelId="{C47FFE3E-53EA-4402-8C85-10675F7C4453}" type="presOf" srcId="{315F7B81-8375-4CE3-A273-56D175CC128C}" destId="{C998855C-67E0-4E95-969A-D8DAED0068DD}" srcOrd="0" destOrd="0" presId="urn:microsoft.com/office/officeart/2008/layout/VerticalCurvedList"/>
    <dgm:cxn modelId="{E86A087A-86AA-4961-A28D-4A9820FB0970}" type="presOf" srcId="{721BF2F2-E747-448B-A864-F8C2A02C0A18}" destId="{088E5B06-F047-4006-AAED-FBDC3965ED69}" srcOrd="0" destOrd="0" presId="urn:microsoft.com/office/officeart/2008/layout/VerticalCurvedList"/>
    <dgm:cxn modelId="{8679C97B-5AA8-43EE-806E-0606CFE780AD}" type="presOf" srcId="{7562DE0F-DFC8-4853-9FCF-F97E28C36C96}" destId="{071517CE-0CB5-423A-945D-FA7F40CDACD9}" srcOrd="0" destOrd="0" presId="urn:microsoft.com/office/officeart/2008/layout/VerticalCurvedList"/>
    <dgm:cxn modelId="{96E9BE7E-FD3B-4DDB-873C-077DF5EC5F94}" type="presOf" srcId="{A4D99345-9281-4246-AD02-DD48FDB84DE4}" destId="{39D4ECDD-0C47-4054-B6DE-B10CE8F213F8}" srcOrd="0" destOrd="0" presId="urn:microsoft.com/office/officeart/2008/layout/VerticalCurvedList"/>
    <dgm:cxn modelId="{5A08069F-120C-467C-80B6-F5EF455379C3}" srcId="{403DD573-B089-4D8C-B190-5C7616C1C10E}" destId="{315F7B81-8375-4CE3-A273-56D175CC128C}" srcOrd="1" destOrd="0" parTransId="{BD9E47EE-BB4D-4FCA-B3FE-B84A36AA265C}" sibTransId="{543AF03B-57A4-409C-9682-12903928368C}"/>
    <dgm:cxn modelId="{34AFBFAC-F822-4D26-AB95-D219C781085E}" srcId="{403DD573-B089-4D8C-B190-5C7616C1C10E}" destId="{7562DE0F-DFC8-4853-9FCF-F97E28C36C96}" srcOrd="2" destOrd="0" parTransId="{DCB527FA-22FA-4EE5-9B52-1FB4CECC6D6A}" sibTransId="{55067066-A0A0-4B1A-AF2B-DD840E733E65}"/>
    <dgm:cxn modelId="{2A4E79AE-5A84-4C56-9330-863C2BF75E4C}" type="presOf" srcId="{963FD8FE-2F28-4BFB-A2CB-3FC736A6D049}" destId="{1139F900-3429-4429-B078-A68BEB57E793}" srcOrd="0" destOrd="0" presId="urn:microsoft.com/office/officeart/2008/layout/VerticalCurvedList"/>
    <dgm:cxn modelId="{D0DCC6BB-0893-4F42-AFCF-0640DE5E1A5A}" srcId="{403DD573-B089-4D8C-B190-5C7616C1C10E}" destId="{721BF2F2-E747-448B-A864-F8C2A02C0A18}" srcOrd="4" destOrd="0" parTransId="{908FB9C0-B8AD-49A4-A6CF-F06FD1980694}" sibTransId="{D0672253-0BF7-4697-8F68-90621A7EEF67}"/>
    <dgm:cxn modelId="{1E8A7CCC-D619-4080-95AB-3EC39CB0A6E5}" type="presOf" srcId="{FA932D5D-6867-4997-B66A-2C6199C22FF7}" destId="{E8BFBD29-47C4-4009-9137-62DC0F2B2486}" srcOrd="0" destOrd="0" presId="urn:microsoft.com/office/officeart/2008/layout/VerticalCurvedList"/>
    <dgm:cxn modelId="{32364FD0-F870-4D1C-8DF2-36505361F2DE}" srcId="{403DD573-B089-4D8C-B190-5C7616C1C10E}" destId="{963FD8FE-2F28-4BFB-A2CB-3FC736A6D049}" srcOrd="0" destOrd="0" parTransId="{6A35032A-BB5D-439B-ACE8-3213E56EB817}" sibTransId="{A4D99345-9281-4246-AD02-DD48FDB84DE4}"/>
    <dgm:cxn modelId="{732B6FE1-6067-4A05-BB88-00901A953E87}" type="presOf" srcId="{403DD573-B089-4D8C-B190-5C7616C1C10E}" destId="{1128E164-292F-49E6-A2DA-CA66534999E5}" srcOrd="0" destOrd="0" presId="urn:microsoft.com/office/officeart/2008/layout/VerticalCurvedList"/>
    <dgm:cxn modelId="{803005FF-C457-4568-9FE1-8395A076EBC9}" type="presParOf" srcId="{1128E164-292F-49E6-A2DA-CA66534999E5}" destId="{AA8D1197-6C83-44DD-AE02-E3EB42FED606}" srcOrd="0" destOrd="0" presId="urn:microsoft.com/office/officeart/2008/layout/VerticalCurvedList"/>
    <dgm:cxn modelId="{3C6790C7-A33C-454E-A8B1-394C5E200F83}" type="presParOf" srcId="{AA8D1197-6C83-44DD-AE02-E3EB42FED606}" destId="{9E9BFA9D-57D7-47E3-BEE4-3B36C8BE545C}" srcOrd="0" destOrd="0" presId="urn:microsoft.com/office/officeart/2008/layout/VerticalCurvedList"/>
    <dgm:cxn modelId="{E6C5D400-9E0F-4915-BD75-3333B622D6F7}" type="presParOf" srcId="{9E9BFA9D-57D7-47E3-BEE4-3B36C8BE545C}" destId="{ED35E682-FED8-4623-B9A0-BA287581C17D}" srcOrd="0" destOrd="0" presId="urn:microsoft.com/office/officeart/2008/layout/VerticalCurvedList"/>
    <dgm:cxn modelId="{73EDDD9B-BBE7-40F3-8DDF-2A69999B0CCA}" type="presParOf" srcId="{9E9BFA9D-57D7-47E3-BEE4-3B36C8BE545C}" destId="{39D4ECDD-0C47-4054-B6DE-B10CE8F213F8}" srcOrd="1" destOrd="0" presId="urn:microsoft.com/office/officeart/2008/layout/VerticalCurvedList"/>
    <dgm:cxn modelId="{824955B7-2D55-4F7E-95C9-1D8C7357A5BE}" type="presParOf" srcId="{9E9BFA9D-57D7-47E3-BEE4-3B36C8BE545C}" destId="{5CE782DC-831D-4350-A83E-1E225B01FD2A}" srcOrd="2" destOrd="0" presId="urn:microsoft.com/office/officeart/2008/layout/VerticalCurvedList"/>
    <dgm:cxn modelId="{B1C82848-65BE-4790-9E66-39EEA73B9D9C}" type="presParOf" srcId="{9E9BFA9D-57D7-47E3-BEE4-3B36C8BE545C}" destId="{7DB92457-F4B3-4E7E-9A20-63D9627DD39D}" srcOrd="3" destOrd="0" presId="urn:microsoft.com/office/officeart/2008/layout/VerticalCurvedList"/>
    <dgm:cxn modelId="{4BC8A8AB-FB7C-4672-AEBD-76E3514E95BB}" type="presParOf" srcId="{AA8D1197-6C83-44DD-AE02-E3EB42FED606}" destId="{1139F900-3429-4429-B078-A68BEB57E793}" srcOrd="1" destOrd="0" presId="urn:microsoft.com/office/officeart/2008/layout/VerticalCurvedList"/>
    <dgm:cxn modelId="{00F78AEE-CD42-4F78-ADF2-2606D0801C5D}" type="presParOf" srcId="{AA8D1197-6C83-44DD-AE02-E3EB42FED606}" destId="{B6336E80-62CF-4B5D-B11E-90B11BD36558}" srcOrd="2" destOrd="0" presId="urn:microsoft.com/office/officeart/2008/layout/VerticalCurvedList"/>
    <dgm:cxn modelId="{6BEEADB3-C2AC-4CED-B008-0091D0F04FE0}" type="presParOf" srcId="{B6336E80-62CF-4B5D-B11E-90B11BD36558}" destId="{1A178A57-DAEC-4A55-B67A-78B56B3E352D}" srcOrd="0" destOrd="0" presId="urn:microsoft.com/office/officeart/2008/layout/VerticalCurvedList"/>
    <dgm:cxn modelId="{9F93F5D4-C267-4B32-B4A0-88F73FAECD02}" type="presParOf" srcId="{AA8D1197-6C83-44DD-AE02-E3EB42FED606}" destId="{C998855C-67E0-4E95-969A-D8DAED0068DD}" srcOrd="3" destOrd="0" presId="urn:microsoft.com/office/officeart/2008/layout/VerticalCurvedList"/>
    <dgm:cxn modelId="{B52A62FD-AE57-41CB-8605-9014A645B425}" type="presParOf" srcId="{AA8D1197-6C83-44DD-AE02-E3EB42FED606}" destId="{445199E7-76A9-4AF5-AA5E-336462D7B04D}" srcOrd="4" destOrd="0" presId="urn:microsoft.com/office/officeart/2008/layout/VerticalCurvedList"/>
    <dgm:cxn modelId="{8E05EA4F-CB68-4D9E-9CC9-8BA4ECD99D0E}" type="presParOf" srcId="{445199E7-76A9-4AF5-AA5E-336462D7B04D}" destId="{F830B494-EDEE-40F4-9171-5DE268A3BD98}" srcOrd="0" destOrd="0" presId="urn:microsoft.com/office/officeart/2008/layout/VerticalCurvedList"/>
    <dgm:cxn modelId="{EC44E024-F412-4205-BDD6-13B9EFCAF5C9}" type="presParOf" srcId="{AA8D1197-6C83-44DD-AE02-E3EB42FED606}" destId="{071517CE-0CB5-423A-945D-FA7F40CDACD9}" srcOrd="5" destOrd="0" presId="urn:microsoft.com/office/officeart/2008/layout/VerticalCurvedList"/>
    <dgm:cxn modelId="{22C9E788-742C-4374-B82B-9B60F224A0D8}" type="presParOf" srcId="{AA8D1197-6C83-44DD-AE02-E3EB42FED606}" destId="{29AE9E1F-ABB5-4BB6-A54F-8E64B83C6F00}" srcOrd="6" destOrd="0" presId="urn:microsoft.com/office/officeart/2008/layout/VerticalCurvedList"/>
    <dgm:cxn modelId="{C80B5958-3748-4785-975E-21A526F9765D}" type="presParOf" srcId="{29AE9E1F-ABB5-4BB6-A54F-8E64B83C6F00}" destId="{00DF49B9-E7AD-443C-BE11-75C67F73FBF5}" srcOrd="0" destOrd="0" presId="urn:microsoft.com/office/officeart/2008/layout/VerticalCurvedList"/>
    <dgm:cxn modelId="{24911932-38D1-4308-842C-62D0C03E5314}" type="presParOf" srcId="{AA8D1197-6C83-44DD-AE02-E3EB42FED606}" destId="{E8BFBD29-47C4-4009-9137-62DC0F2B2486}" srcOrd="7" destOrd="0" presId="urn:microsoft.com/office/officeart/2008/layout/VerticalCurvedList"/>
    <dgm:cxn modelId="{161BEB2E-C153-4920-AE8A-66ED6E1D9B36}" type="presParOf" srcId="{AA8D1197-6C83-44DD-AE02-E3EB42FED606}" destId="{28291F49-9977-4274-86FC-A9BAA7BA0A81}" srcOrd="8" destOrd="0" presId="urn:microsoft.com/office/officeart/2008/layout/VerticalCurvedList"/>
    <dgm:cxn modelId="{78DAD288-7AE9-4124-903F-84A09CF6EFB3}" type="presParOf" srcId="{28291F49-9977-4274-86FC-A9BAA7BA0A81}" destId="{D622BB69-1712-454A-A8F1-61781B5B4CEC}" srcOrd="0" destOrd="0" presId="urn:microsoft.com/office/officeart/2008/layout/VerticalCurvedList"/>
    <dgm:cxn modelId="{378009D1-93C7-4C0C-AD6A-FCA171773157}" type="presParOf" srcId="{AA8D1197-6C83-44DD-AE02-E3EB42FED606}" destId="{088E5B06-F047-4006-AAED-FBDC3965ED69}" srcOrd="9" destOrd="0" presId="urn:microsoft.com/office/officeart/2008/layout/VerticalCurvedList"/>
    <dgm:cxn modelId="{D79D38B3-6CED-4B4F-9C3B-C38A1ED90067}" type="presParOf" srcId="{AA8D1197-6C83-44DD-AE02-E3EB42FED606}" destId="{1EF8A6CF-FD05-460A-AF7B-7CBD0229F476}" srcOrd="10" destOrd="0" presId="urn:microsoft.com/office/officeart/2008/layout/VerticalCurvedList"/>
    <dgm:cxn modelId="{9748384D-8E29-4843-BA4A-D20F9EE4AD15}" type="presParOf" srcId="{1EF8A6CF-FD05-460A-AF7B-7CBD0229F476}" destId="{7ABE8A43-C6D1-42E7-BE6B-7212363085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03375ED-5871-4824-ABEB-DE81C467500E}"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BA59D653-1BCE-41AE-8637-97D93B1D5BCC}">
      <dgm:prSet/>
      <dgm:spPr/>
      <dgm:t>
        <a:bodyPr/>
        <a:lstStyle/>
        <a:p>
          <a:pPr algn="just" rtl="0"/>
          <a:r>
            <a:rPr lang="es-PE" dirty="0">
              <a:solidFill>
                <a:schemeClr val="accent1">
                  <a:lumMod val="50000"/>
                </a:schemeClr>
              </a:solidFill>
              <a:latin typeface="Baskerville Old Face" panose="02020602080505020303" pitchFamily="18" charset="0"/>
            </a:rPr>
            <a:t>«La solidaridad humana de Jesús (pro-existencia)establece relaciones, hace entrar en comunión, crea comunidad e induce a los hombres a reconocer que las relaciones solidarias en la justicia y el amor podrían ser las aspiraciones más profundas de su corazón. Por eso procura inducir  mediante parábolas, aún a los adversarios, que se escandalizan de su comportamiento (cfr. </a:t>
          </a:r>
          <a:r>
            <a:rPr lang="es-PE" dirty="0" err="1">
              <a:solidFill>
                <a:schemeClr val="accent1">
                  <a:lumMod val="50000"/>
                </a:schemeClr>
              </a:solidFill>
              <a:latin typeface="Baskerville Old Face" panose="02020602080505020303" pitchFamily="18" charset="0"/>
            </a:rPr>
            <a:t>Lc</a:t>
          </a:r>
          <a:r>
            <a:rPr lang="es-PE" dirty="0">
              <a:solidFill>
                <a:schemeClr val="accent1">
                  <a:lumMod val="50000"/>
                </a:schemeClr>
              </a:solidFill>
              <a:latin typeface="Baskerville Old Face" panose="02020602080505020303" pitchFamily="18" charset="0"/>
            </a:rPr>
            <a:t> 15, 2. 28-30; Mt 20, 11s) a adherirse a la decisión de Dios de aceptar a todos y a favor de una convivencia que no excluye a nadie» (</a:t>
          </a:r>
          <a:r>
            <a:rPr lang="es-PE" dirty="0" err="1">
              <a:solidFill>
                <a:schemeClr val="accent1">
                  <a:lumMod val="50000"/>
                </a:schemeClr>
              </a:solidFill>
              <a:latin typeface="Baskerville Old Face" panose="02020602080505020303" pitchFamily="18" charset="0"/>
            </a:rPr>
            <a:t>Kessler</a:t>
          </a:r>
          <a:r>
            <a:rPr lang="es-PE" dirty="0">
              <a:solidFill>
                <a:schemeClr val="accent1">
                  <a:lumMod val="50000"/>
                </a:schemeClr>
              </a:solidFill>
              <a:latin typeface="Baskerville Old Face" panose="02020602080505020303" pitchFamily="18" charset="0"/>
            </a:rPr>
            <a:t>)</a:t>
          </a:r>
        </a:p>
      </dgm:t>
    </dgm:pt>
    <dgm:pt modelId="{D7BDF79E-0EEC-4ACA-923C-59D772B76710}" type="parTrans" cxnId="{249E345D-96CE-47E5-A497-0701EA2F3A79}">
      <dgm:prSet/>
      <dgm:spPr/>
      <dgm:t>
        <a:bodyPr/>
        <a:lstStyle/>
        <a:p>
          <a:endParaRPr lang="es-ES"/>
        </a:p>
      </dgm:t>
    </dgm:pt>
    <dgm:pt modelId="{399278ED-9EE4-4556-8E8D-6B2D94FF1C6F}" type="sibTrans" cxnId="{249E345D-96CE-47E5-A497-0701EA2F3A79}">
      <dgm:prSet/>
      <dgm:spPr/>
      <dgm:t>
        <a:bodyPr/>
        <a:lstStyle/>
        <a:p>
          <a:endParaRPr lang="es-ES"/>
        </a:p>
      </dgm:t>
    </dgm:pt>
    <dgm:pt modelId="{8BDF518D-9A84-4228-A522-2278BF7CE3FB}" type="pres">
      <dgm:prSet presAssocID="{703375ED-5871-4824-ABEB-DE81C467500E}" presName="linear" presStyleCnt="0">
        <dgm:presLayoutVars>
          <dgm:animLvl val="lvl"/>
          <dgm:resizeHandles val="exact"/>
        </dgm:presLayoutVars>
      </dgm:prSet>
      <dgm:spPr/>
    </dgm:pt>
    <dgm:pt modelId="{863807FB-292D-4828-BD2E-D343AABED755}" type="pres">
      <dgm:prSet presAssocID="{BA59D653-1BCE-41AE-8637-97D93B1D5BCC}" presName="parentText" presStyleLbl="node1" presStyleIdx="0" presStyleCnt="1">
        <dgm:presLayoutVars>
          <dgm:chMax val="0"/>
          <dgm:bulletEnabled val="1"/>
        </dgm:presLayoutVars>
      </dgm:prSet>
      <dgm:spPr/>
    </dgm:pt>
  </dgm:ptLst>
  <dgm:cxnLst>
    <dgm:cxn modelId="{249E345D-96CE-47E5-A497-0701EA2F3A79}" srcId="{703375ED-5871-4824-ABEB-DE81C467500E}" destId="{BA59D653-1BCE-41AE-8637-97D93B1D5BCC}" srcOrd="0" destOrd="0" parTransId="{D7BDF79E-0EEC-4ACA-923C-59D772B76710}" sibTransId="{399278ED-9EE4-4556-8E8D-6B2D94FF1C6F}"/>
    <dgm:cxn modelId="{03549042-8A72-4CF0-88E9-73C0B9759916}" type="presOf" srcId="{BA59D653-1BCE-41AE-8637-97D93B1D5BCC}" destId="{863807FB-292D-4828-BD2E-D343AABED755}" srcOrd="0" destOrd="0" presId="urn:microsoft.com/office/officeart/2005/8/layout/vList2"/>
    <dgm:cxn modelId="{50A5E346-916B-431A-A454-41AD2E74069A}" type="presOf" srcId="{703375ED-5871-4824-ABEB-DE81C467500E}" destId="{8BDF518D-9A84-4228-A522-2278BF7CE3FB}" srcOrd="0" destOrd="0" presId="urn:microsoft.com/office/officeart/2005/8/layout/vList2"/>
    <dgm:cxn modelId="{69B18B00-0EE1-4F18-AD2A-EDBFA545145C}" type="presParOf" srcId="{8BDF518D-9A84-4228-A522-2278BF7CE3FB}" destId="{863807FB-292D-4828-BD2E-D343AABED75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5B788F7-232B-4972-982C-C05B6A276751}"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B309408B-B990-496B-86E7-06D064CCBE00}">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br>
            <a:rPr lang="es-PE" dirty="0">
              <a:solidFill>
                <a:schemeClr val="accent1">
                  <a:lumMod val="50000"/>
                </a:schemeClr>
              </a:solidFill>
              <a:latin typeface="Baskerville Old Face" panose="02020602080505020303" pitchFamily="18" charset="0"/>
            </a:rPr>
          </a:br>
          <a:r>
            <a:rPr lang="es-PE" dirty="0">
              <a:solidFill>
                <a:schemeClr val="accent1">
                  <a:lumMod val="50000"/>
                </a:schemeClr>
              </a:solidFill>
              <a:latin typeface="Baskerville Old Face" panose="02020602080505020303" pitchFamily="18" charset="0"/>
            </a:rPr>
            <a:t>Acogida - </a:t>
          </a:r>
          <a:r>
            <a:rPr lang="es-PE" dirty="0" err="1">
              <a:solidFill>
                <a:schemeClr val="accent1">
                  <a:lumMod val="50000"/>
                </a:schemeClr>
              </a:solidFill>
              <a:latin typeface="Baskerville Old Face" panose="02020602080505020303" pitchFamily="18" charset="0"/>
            </a:rPr>
            <a:t>comensalidad</a:t>
          </a:r>
          <a:endParaRPr lang="es-PE" dirty="0">
            <a:solidFill>
              <a:schemeClr val="accent1">
                <a:lumMod val="50000"/>
              </a:schemeClr>
            </a:solidFill>
            <a:latin typeface="Baskerville Old Face" panose="02020602080505020303" pitchFamily="18" charset="0"/>
          </a:endParaRPr>
        </a:p>
      </dgm:t>
    </dgm:pt>
    <dgm:pt modelId="{4CC2A967-3149-4DDE-8BFC-0D6FAA09FC3F}" type="parTrans" cxnId="{10AE9A6F-801F-442A-A193-A345A0556FF4}">
      <dgm:prSet/>
      <dgm:spPr/>
      <dgm:t>
        <a:bodyPr/>
        <a:lstStyle/>
        <a:p>
          <a:endParaRPr lang="es-ES"/>
        </a:p>
      </dgm:t>
    </dgm:pt>
    <dgm:pt modelId="{8EA8CA8B-3C82-4B95-8960-2F46F64E75BE}" type="sibTrans" cxnId="{10AE9A6F-801F-442A-A193-A345A0556FF4}">
      <dgm:prSet/>
      <dgm:spPr/>
      <dgm:t>
        <a:bodyPr/>
        <a:lstStyle/>
        <a:p>
          <a:endParaRPr lang="es-ES"/>
        </a:p>
      </dgm:t>
    </dgm:pt>
    <dgm:pt modelId="{5DD37811-8065-4B39-A840-D1F5B97A8E86}" type="pres">
      <dgm:prSet presAssocID="{45B788F7-232B-4972-982C-C05B6A276751}" presName="linear" presStyleCnt="0">
        <dgm:presLayoutVars>
          <dgm:animLvl val="lvl"/>
          <dgm:resizeHandles val="exact"/>
        </dgm:presLayoutVars>
      </dgm:prSet>
      <dgm:spPr/>
    </dgm:pt>
    <dgm:pt modelId="{705FD854-7EAD-4509-929F-0426791249E4}" type="pres">
      <dgm:prSet presAssocID="{B309408B-B990-496B-86E7-06D064CCBE00}" presName="parentText" presStyleLbl="node1" presStyleIdx="0" presStyleCnt="1">
        <dgm:presLayoutVars>
          <dgm:chMax val="0"/>
          <dgm:bulletEnabled val="1"/>
        </dgm:presLayoutVars>
      </dgm:prSet>
      <dgm:spPr/>
    </dgm:pt>
  </dgm:ptLst>
  <dgm:cxnLst>
    <dgm:cxn modelId="{04B5C82A-2CB3-4590-BF69-E8E8B03DEBCF}" type="presOf" srcId="{B309408B-B990-496B-86E7-06D064CCBE00}" destId="{705FD854-7EAD-4509-929F-0426791249E4}" srcOrd="0" destOrd="0" presId="urn:microsoft.com/office/officeart/2005/8/layout/vList2"/>
    <dgm:cxn modelId="{10AE9A6F-801F-442A-A193-A345A0556FF4}" srcId="{45B788F7-232B-4972-982C-C05B6A276751}" destId="{B309408B-B990-496B-86E7-06D064CCBE00}" srcOrd="0" destOrd="0" parTransId="{4CC2A967-3149-4DDE-8BFC-0D6FAA09FC3F}" sibTransId="{8EA8CA8B-3C82-4B95-8960-2F46F64E75BE}"/>
    <dgm:cxn modelId="{9BCA57BF-6C7D-4314-BBC9-17CF9923CE2D}" type="presOf" srcId="{45B788F7-232B-4972-982C-C05B6A276751}" destId="{5DD37811-8065-4B39-A840-D1F5B97A8E86}" srcOrd="0" destOrd="0" presId="urn:microsoft.com/office/officeart/2005/8/layout/vList2"/>
    <dgm:cxn modelId="{397CEF9F-7578-4D66-BBD6-3555CA47DD0A}" type="presParOf" srcId="{5DD37811-8065-4B39-A840-D1F5B97A8E86}" destId="{705FD854-7EAD-4509-929F-0426791249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B2DA028-82E6-4731-B01B-C8178A7D67C4}" type="doc">
      <dgm:prSet loTypeId="urn:microsoft.com/office/officeart/2005/8/layout/vProcess5" loCatId="process" qsTypeId="urn:microsoft.com/office/officeart/2005/8/quickstyle/3d2" qsCatId="3D" csTypeId="urn:microsoft.com/office/officeart/2005/8/colors/accent1_4" csCatId="accent1" phldr="1"/>
      <dgm:spPr/>
      <dgm:t>
        <a:bodyPr/>
        <a:lstStyle/>
        <a:p>
          <a:endParaRPr lang="es-PE"/>
        </a:p>
      </dgm:t>
    </dgm:pt>
    <dgm:pt modelId="{B572B846-9A96-4FE9-B30B-DC64BC1DE3D3}">
      <dgm:prSet custT="1"/>
      <dgm:spPr/>
      <dgm:t>
        <a:bodyPr/>
        <a:lstStyle/>
        <a:p>
          <a:pPr algn="ctr"/>
          <a:r>
            <a:rPr lang="es-ES" sz="2400" dirty="0">
              <a:solidFill>
                <a:schemeClr val="accent5">
                  <a:lumMod val="50000"/>
                </a:schemeClr>
              </a:solidFill>
              <a:latin typeface="Arial Narrow" panose="020B0606020202030204" pitchFamily="34" charset="0"/>
            </a:rPr>
            <a:t>La comunión de mesa expresa comunión de vida. Es oferta de paz, de confianza, de fraternidad  y de perdón. </a:t>
          </a:r>
          <a:endParaRPr lang="es-PE" sz="2400" dirty="0">
            <a:solidFill>
              <a:schemeClr val="accent5">
                <a:lumMod val="50000"/>
              </a:schemeClr>
            </a:solidFill>
            <a:latin typeface="Arial Narrow" panose="020B0606020202030204" pitchFamily="34" charset="0"/>
          </a:endParaRPr>
        </a:p>
      </dgm:t>
    </dgm:pt>
    <dgm:pt modelId="{12E2CA72-20FE-4390-B5DF-3F34B3196E18}" type="parTrans" cxnId="{113F9994-9DA4-4CF8-A770-E2B31951EFC2}">
      <dgm:prSet/>
      <dgm:spPr/>
      <dgm:t>
        <a:bodyPr/>
        <a:lstStyle/>
        <a:p>
          <a:endParaRPr lang="es-PE"/>
        </a:p>
      </dgm:t>
    </dgm:pt>
    <dgm:pt modelId="{B73AB8A1-F0BF-41B5-978C-ACCEEC6CD925}" type="sibTrans" cxnId="{113F9994-9DA4-4CF8-A770-E2B31951EFC2}">
      <dgm:prSet/>
      <dgm:spPr/>
      <dgm:t>
        <a:bodyPr/>
        <a:lstStyle/>
        <a:p>
          <a:endParaRPr lang="es-PE"/>
        </a:p>
      </dgm:t>
    </dgm:pt>
    <dgm:pt modelId="{F683BB30-2666-4A18-9260-24E20EBE67E7}">
      <dgm:prSet custT="1"/>
      <dgm:spPr/>
      <dgm:t>
        <a:bodyPr/>
        <a:lstStyle/>
        <a:p>
          <a:pPr algn="ctr"/>
          <a:r>
            <a:rPr lang="es-ES" sz="2400" b="0" dirty="0">
              <a:solidFill>
                <a:schemeClr val="accent5">
                  <a:lumMod val="50000"/>
                </a:schemeClr>
              </a:solidFill>
              <a:latin typeface="Arial Narrow" panose="020B0606020202030204" pitchFamily="34" charset="0"/>
            </a:rPr>
            <a:t>Todo comensal, al participar del pan, </a:t>
          </a:r>
          <a:r>
            <a:rPr lang="es-ES" sz="2400" b="1" dirty="0">
              <a:solidFill>
                <a:schemeClr val="accent5">
                  <a:lumMod val="50000"/>
                </a:schemeClr>
              </a:solidFill>
              <a:latin typeface="Arial Narrow" panose="020B0606020202030204" pitchFamily="34" charset="0"/>
            </a:rPr>
            <a:t>participaba de la bendición de/a Dios</a:t>
          </a:r>
          <a:r>
            <a:rPr lang="es-ES" sz="2400" b="0" dirty="0">
              <a:solidFill>
                <a:schemeClr val="accent5">
                  <a:lumMod val="50000"/>
                </a:schemeClr>
              </a:solidFill>
              <a:latin typeface="Arial Narrow" panose="020B0606020202030204" pitchFamily="34" charset="0"/>
            </a:rPr>
            <a:t> que el dueño de la casa pronunciaba al iniciarse la comida festiva. </a:t>
          </a:r>
          <a:endParaRPr lang="es-PE" sz="2400" b="0" dirty="0">
            <a:solidFill>
              <a:schemeClr val="accent5">
                <a:lumMod val="50000"/>
              </a:schemeClr>
            </a:solidFill>
            <a:latin typeface="Arial Narrow" panose="020B0606020202030204" pitchFamily="34" charset="0"/>
          </a:endParaRPr>
        </a:p>
      </dgm:t>
    </dgm:pt>
    <dgm:pt modelId="{AC8812F8-217D-406F-BA0C-0326A548DF07}" type="parTrans" cxnId="{5134B1C7-35B5-40F2-A5EB-FD4B629559FF}">
      <dgm:prSet/>
      <dgm:spPr/>
      <dgm:t>
        <a:bodyPr/>
        <a:lstStyle/>
        <a:p>
          <a:endParaRPr lang="es-PE"/>
        </a:p>
      </dgm:t>
    </dgm:pt>
    <dgm:pt modelId="{B32F4C56-1ACA-483C-A9D6-8DA3C89890DC}" type="sibTrans" cxnId="{5134B1C7-35B5-40F2-A5EB-FD4B629559FF}">
      <dgm:prSet/>
      <dgm:spPr/>
      <dgm:t>
        <a:bodyPr/>
        <a:lstStyle/>
        <a:p>
          <a:endParaRPr lang="es-PE"/>
        </a:p>
      </dgm:t>
    </dgm:pt>
    <dgm:pt modelId="{85BB294C-60E5-49EB-B94F-D656E78F0F35}">
      <dgm:prSet custT="1"/>
      <dgm:spPr/>
      <dgm:t>
        <a:bodyPr/>
        <a:lstStyle/>
        <a:p>
          <a:pPr algn="ctr"/>
          <a:r>
            <a:rPr lang="es-ES" sz="2400" dirty="0">
              <a:solidFill>
                <a:schemeClr val="accent5">
                  <a:lumMod val="50000"/>
                </a:schemeClr>
              </a:solidFill>
              <a:latin typeface="Arial Narrow" panose="020B0606020202030204" pitchFamily="34" charset="0"/>
            </a:rPr>
            <a:t>En el judaísmo, la comunión de mesa tenía un cierto carácter religioso e implicaba una comunión también con la divinidad.</a:t>
          </a:r>
          <a:endParaRPr lang="es-PE" sz="2400" dirty="0">
            <a:solidFill>
              <a:schemeClr val="accent5">
                <a:lumMod val="50000"/>
              </a:schemeClr>
            </a:solidFill>
            <a:latin typeface="Arial Narrow" panose="020B0606020202030204" pitchFamily="34" charset="0"/>
          </a:endParaRPr>
        </a:p>
      </dgm:t>
    </dgm:pt>
    <dgm:pt modelId="{9CCD6D74-C7D2-4C03-9424-8D303ADCBD57}" type="parTrans" cxnId="{A1BD4F18-8A3B-455A-9356-B80B9D24F25E}">
      <dgm:prSet/>
      <dgm:spPr/>
      <dgm:t>
        <a:bodyPr/>
        <a:lstStyle/>
        <a:p>
          <a:endParaRPr lang="es-PE"/>
        </a:p>
      </dgm:t>
    </dgm:pt>
    <dgm:pt modelId="{7285A8E0-F95D-4815-A5C4-80F5B5EA0E45}" type="sibTrans" cxnId="{A1BD4F18-8A3B-455A-9356-B80B9D24F25E}">
      <dgm:prSet/>
      <dgm:spPr/>
      <dgm:t>
        <a:bodyPr/>
        <a:lstStyle/>
        <a:p>
          <a:endParaRPr lang="es-PE"/>
        </a:p>
      </dgm:t>
    </dgm:pt>
    <dgm:pt modelId="{F4C9D446-DF18-4827-9639-1BD4248FDEE0}" type="pres">
      <dgm:prSet presAssocID="{5B2DA028-82E6-4731-B01B-C8178A7D67C4}" presName="outerComposite" presStyleCnt="0">
        <dgm:presLayoutVars>
          <dgm:chMax val="5"/>
          <dgm:dir/>
          <dgm:resizeHandles val="exact"/>
        </dgm:presLayoutVars>
      </dgm:prSet>
      <dgm:spPr/>
    </dgm:pt>
    <dgm:pt modelId="{A9A07C85-D217-4565-B742-88257FB2CB7A}" type="pres">
      <dgm:prSet presAssocID="{5B2DA028-82E6-4731-B01B-C8178A7D67C4}" presName="dummyMaxCanvas" presStyleCnt="0">
        <dgm:presLayoutVars/>
      </dgm:prSet>
      <dgm:spPr/>
    </dgm:pt>
    <dgm:pt modelId="{C66CC4F2-038A-44FE-8092-8A98CCE2BBF2}" type="pres">
      <dgm:prSet presAssocID="{5B2DA028-82E6-4731-B01B-C8178A7D67C4}" presName="ThreeNodes_1" presStyleLbl="node1" presStyleIdx="0" presStyleCnt="3">
        <dgm:presLayoutVars>
          <dgm:bulletEnabled val="1"/>
        </dgm:presLayoutVars>
      </dgm:prSet>
      <dgm:spPr/>
    </dgm:pt>
    <dgm:pt modelId="{A9E0F3F6-AA31-416E-9083-1329EE9C9C9F}" type="pres">
      <dgm:prSet presAssocID="{5B2DA028-82E6-4731-B01B-C8178A7D67C4}" presName="ThreeNodes_2" presStyleLbl="node1" presStyleIdx="1" presStyleCnt="3">
        <dgm:presLayoutVars>
          <dgm:bulletEnabled val="1"/>
        </dgm:presLayoutVars>
      </dgm:prSet>
      <dgm:spPr/>
    </dgm:pt>
    <dgm:pt modelId="{81022F2D-AAB4-4887-A84E-7E7549A1AF37}" type="pres">
      <dgm:prSet presAssocID="{5B2DA028-82E6-4731-B01B-C8178A7D67C4}" presName="ThreeNodes_3" presStyleLbl="node1" presStyleIdx="2" presStyleCnt="3">
        <dgm:presLayoutVars>
          <dgm:bulletEnabled val="1"/>
        </dgm:presLayoutVars>
      </dgm:prSet>
      <dgm:spPr/>
    </dgm:pt>
    <dgm:pt modelId="{02C8CE0F-BA66-47DD-B9F3-73B368CCA906}" type="pres">
      <dgm:prSet presAssocID="{5B2DA028-82E6-4731-B01B-C8178A7D67C4}" presName="ThreeConn_1-2" presStyleLbl="fgAccFollowNode1" presStyleIdx="0" presStyleCnt="2">
        <dgm:presLayoutVars>
          <dgm:bulletEnabled val="1"/>
        </dgm:presLayoutVars>
      </dgm:prSet>
      <dgm:spPr/>
    </dgm:pt>
    <dgm:pt modelId="{EE6753B2-2352-44DC-8E13-6B1B7A9FBE61}" type="pres">
      <dgm:prSet presAssocID="{5B2DA028-82E6-4731-B01B-C8178A7D67C4}" presName="ThreeConn_2-3" presStyleLbl="fgAccFollowNode1" presStyleIdx="1" presStyleCnt="2">
        <dgm:presLayoutVars>
          <dgm:bulletEnabled val="1"/>
        </dgm:presLayoutVars>
      </dgm:prSet>
      <dgm:spPr/>
    </dgm:pt>
    <dgm:pt modelId="{82C9C18E-60F9-48F6-BD87-C548E5779D75}" type="pres">
      <dgm:prSet presAssocID="{5B2DA028-82E6-4731-B01B-C8178A7D67C4}" presName="ThreeNodes_1_text" presStyleLbl="node1" presStyleIdx="2" presStyleCnt="3">
        <dgm:presLayoutVars>
          <dgm:bulletEnabled val="1"/>
        </dgm:presLayoutVars>
      </dgm:prSet>
      <dgm:spPr/>
    </dgm:pt>
    <dgm:pt modelId="{E7347169-FEE0-4250-9B43-1B8914A1BC0D}" type="pres">
      <dgm:prSet presAssocID="{5B2DA028-82E6-4731-B01B-C8178A7D67C4}" presName="ThreeNodes_2_text" presStyleLbl="node1" presStyleIdx="2" presStyleCnt="3">
        <dgm:presLayoutVars>
          <dgm:bulletEnabled val="1"/>
        </dgm:presLayoutVars>
      </dgm:prSet>
      <dgm:spPr/>
    </dgm:pt>
    <dgm:pt modelId="{94CB1133-6173-4A38-BF80-8285B535BDEF}" type="pres">
      <dgm:prSet presAssocID="{5B2DA028-82E6-4731-B01B-C8178A7D67C4}" presName="ThreeNodes_3_text" presStyleLbl="node1" presStyleIdx="2" presStyleCnt="3">
        <dgm:presLayoutVars>
          <dgm:bulletEnabled val="1"/>
        </dgm:presLayoutVars>
      </dgm:prSet>
      <dgm:spPr/>
    </dgm:pt>
  </dgm:ptLst>
  <dgm:cxnLst>
    <dgm:cxn modelId="{00160D01-DC6C-458A-96CA-43DDACEAA9CB}" type="presOf" srcId="{5B2DA028-82E6-4731-B01B-C8178A7D67C4}" destId="{F4C9D446-DF18-4827-9639-1BD4248FDEE0}" srcOrd="0" destOrd="0" presId="urn:microsoft.com/office/officeart/2005/8/layout/vProcess5"/>
    <dgm:cxn modelId="{09EC7908-527F-4680-8429-4ABE5258D6BA}" type="presOf" srcId="{B73AB8A1-F0BF-41B5-978C-ACCEEC6CD925}" destId="{02C8CE0F-BA66-47DD-B9F3-73B368CCA906}" srcOrd="0" destOrd="0" presId="urn:microsoft.com/office/officeart/2005/8/layout/vProcess5"/>
    <dgm:cxn modelId="{A1BD4F18-8A3B-455A-9356-B80B9D24F25E}" srcId="{5B2DA028-82E6-4731-B01B-C8178A7D67C4}" destId="{85BB294C-60E5-49EB-B94F-D656E78F0F35}" srcOrd="1" destOrd="0" parTransId="{9CCD6D74-C7D2-4C03-9424-8D303ADCBD57}" sibTransId="{7285A8E0-F95D-4815-A5C4-80F5B5EA0E45}"/>
    <dgm:cxn modelId="{90F69437-4C9C-491F-A807-0A5B8C5AF1CA}" type="presOf" srcId="{85BB294C-60E5-49EB-B94F-D656E78F0F35}" destId="{E7347169-FEE0-4250-9B43-1B8914A1BC0D}" srcOrd="1" destOrd="0" presId="urn:microsoft.com/office/officeart/2005/8/layout/vProcess5"/>
    <dgm:cxn modelId="{3B1B0C3C-627B-4573-BEB5-DC012648DA36}" type="presOf" srcId="{85BB294C-60E5-49EB-B94F-D656E78F0F35}" destId="{A9E0F3F6-AA31-416E-9083-1329EE9C9C9F}" srcOrd="0" destOrd="0" presId="urn:microsoft.com/office/officeart/2005/8/layout/vProcess5"/>
    <dgm:cxn modelId="{F25ECE4C-96E5-4A82-B5FE-58131EC4EAD0}" type="presOf" srcId="{F683BB30-2666-4A18-9260-24E20EBE67E7}" destId="{81022F2D-AAB4-4887-A84E-7E7549A1AF37}" srcOrd="0" destOrd="0" presId="urn:microsoft.com/office/officeart/2005/8/layout/vProcess5"/>
    <dgm:cxn modelId="{86A09C7E-1C02-4577-9604-9F76438C876E}" type="presOf" srcId="{F683BB30-2666-4A18-9260-24E20EBE67E7}" destId="{94CB1133-6173-4A38-BF80-8285B535BDEF}" srcOrd="1" destOrd="0" presId="urn:microsoft.com/office/officeart/2005/8/layout/vProcess5"/>
    <dgm:cxn modelId="{436D6C8B-400B-4F89-95E5-13DB4B02BE64}" type="presOf" srcId="{7285A8E0-F95D-4815-A5C4-80F5B5EA0E45}" destId="{EE6753B2-2352-44DC-8E13-6B1B7A9FBE61}" srcOrd="0" destOrd="0" presId="urn:microsoft.com/office/officeart/2005/8/layout/vProcess5"/>
    <dgm:cxn modelId="{113F9994-9DA4-4CF8-A770-E2B31951EFC2}" srcId="{5B2DA028-82E6-4731-B01B-C8178A7D67C4}" destId="{B572B846-9A96-4FE9-B30B-DC64BC1DE3D3}" srcOrd="0" destOrd="0" parTransId="{12E2CA72-20FE-4390-B5DF-3F34B3196E18}" sibTransId="{B73AB8A1-F0BF-41B5-978C-ACCEEC6CD925}"/>
    <dgm:cxn modelId="{5134B1C7-35B5-40F2-A5EB-FD4B629559FF}" srcId="{5B2DA028-82E6-4731-B01B-C8178A7D67C4}" destId="{F683BB30-2666-4A18-9260-24E20EBE67E7}" srcOrd="2" destOrd="0" parTransId="{AC8812F8-217D-406F-BA0C-0326A548DF07}" sibTransId="{B32F4C56-1ACA-483C-A9D6-8DA3C89890DC}"/>
    <dgm:cxn modelId="{5E588AE0-9479-4326-A09E-D8FCF3DF523F}" type="presOf" srcId="{B572B846-9A96-4FE9-B30B-DC64BC1DE3D3}" destId="{C66CC4F2-038A-44FE-8092-8A98CCE2BBF2}" srcOrd="0" destOrd="0" presId="urn:microsoft.com/office/officeart/2005/8/layout/vProcess5"/>
    <dgm:cxn modelId="{CB337BEE-465E-4A32-A097-E2EB2E2AAE86}" type="presOf" srcId="{B572B846-9A96-4FE9-B30B-DC64BC1DE3D3}" destId="{82C9C18E-60F9-48F6-BD87-C548E5779D75}" srcOrd="1" destOrd="0" presId="urn:microsoft.com/office/officeart/2005/8/layout/vProcess5"/>
    <dgm:cxn modelId="{F1044B56-240B-4BC0-8380-166DC7EB0653}" type="presParOf" srcId="{F4C9D446-DF18-4827-9639-1BD4248FDEE0}" destId="{A9A07C85-D217-4565-B742-88257FB2CB7A}" srcOrd="0" destOrd="0" presId="urn:microsoft.com/office/officeart/2005/8/layout/vProcess5"/>
    <dgm:cxn modelId="{B77AD49B-A77A-4733-9E7F-E2EB5E8F65B5}" type="presParOf" srcId="{F4C9D446-DF18-4827-9639-1BD4248FDEE0}" destId="{C66CC4F2-038A-44FE-8092-8A98CCE2BBF2}" srcOrd="1" destOrd="0" presId="urn:microsoft.com/office/officeart/2005/8/layout/vProcess5"/>
    <dgm:cxn modelId="{F4BBF6C7-A38C-4D54-AD91-A052B3546112}" type="presParOf" srcId="{F4C9D446-DF18-4827-9639-1BD4248FDEE0}" destId="{A9E0F3F6-AA31-416E-9083-1329EE9C9C9F}" srcOrd="2" destOrd="0" presId="urn:microsoft.com/office/officeart/2005/8/layout/vProcess5"/>
    <dgm:cxn modelId="{8AB69DBC-CAD6-467F-AB40-443CE2B0D95C}" type="presParOf" srcId="{F4C9D446-DF18-4827-9639-1BD4248FDEE0}" destId="{81022F2D-AAB4-4887-A84E-7E7549A1AF37}" srcOrd="3" destOrd="0" presId="urn:microsoft.com/office/officeart/2005/8/layout/vProcess5"/>
    <dgm:cxn modelId="{E238D81B-BD02-48A8-9088-0314F25B287D}" type="presParOf" srcId="{F4C9D446-DF18-4827-9639-1BD4248FDEE0}" destId="{02C8CE0F-BA66-47DD-B9F3-73B368CCA906}" srcOrd="4" destOrd="0" presId="urn:microsoft.com/office/officeart/2005/8/layout/vProcess5"/>
    <dgm:cxn modelId="{F2CAC2A4-9F4A-4487-B0DE-B85CF5BC7251}" type="presParOf" srcId="{F4C9D446-DF18-4827-9639-1BD4248FDEE0}" destId="{EE6753B2-2352-44DC-8E13-6B1B7A9FBE61}" srcOrd="5" destOrd="0" presId="urn:microsoft.com/office/officeart/2005/8/layout/vProcess5"/>
    <dgm:cxn modelId="{00BC450B-57C6-47F9-A3EA-E4B61FA2CA59}" type="presParOf" srcId="{F4C9D446-DF18-4827-9639-1BD4248FDEE0}" destId="{82C9C18E-60F9-48F6-BD87-C548E5779D75}" srcOrd="6" destOrd="0" presId="urn:microsoft.com/office/officeart/2005/8/layout/vProcess5"/>
    <dgm:cxn modelId="{E244D604-627E-4AB5-9622-4E29BE79E01A}" type="presParOf" srcId="{F4C9D446-DF18-4827-9639-1BD4248FDEE0}" destId="{E7347169-FEE0-4250-9B43-1B8914A1BC0D}" srcOrd="7" destOrd="0" presId="urn:microsoft.com/office/officeart/2005/8/layout/vProcess5"/>
    <dgm:cxn modelId="{10EC9446-59F7-44BA-B75A-4F9E99B436D7}" type="presParOf" srcId="{F4C9D446-DF18-4827-9639-1BD4248FDEE0}" destId="{94CB1133-6173-4A38-BF80-8285B535BDEF}"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61829A59-FA21-41D1-AE23-6ACACC1B4B38}" type="doc">
      <dgm:prSet loTypeId="urn:microsoft.com/office/officeart/2005/8/layout/hierarchy3" loCatId="hierarchy" qsTypeId="urn:microsoft.com/office/officeart/2005/8/quickstyle/simple1" qsCatId="simple" csTypeId="urn:microsoft.com/office/officeart/2005/8/colors/accent1_5" csCatId="accent1" phldr="1"/>
      <dgm:spPr/>
      <dgm:t>
        <a:bodyPr/>
        <a:lstStyle/>
        <a:p>
          <a:endParaRPr lang="es-PE"/>
        </a:p>
      </dgm:t>
    </dgm:pt>
    <dgm:pt modelId="{FB4AF820-D5AC-422F-8033-B9D7851B206E}">
      <dgm:prSet custT="1"/>
      <dgm:spPr/>
      <dgm:t>
        <a:bodyPr/>
        <a:lstStyle/>
        <a:p>
          <a:pPr rtl="0"/>
          <a:r>
            <a:rPr lang="es-ES" sz="3200" u="sng" dirty="0">
              <a:solidFill>
                <a:schemeClr val="accent5">
                  <a:lumMod val="50000"/>
                </a:schemeClr>
              </a:solidFill>
              <a:latin typeface="Arial Narrow" panose="020B0606020202030204" pitchFamily="34" charset="0"/>
            </a:rPr>
            <a:t>Juan el Bautista </a:t>
          </a:r>
        </a:p>
        <a:p>
          <a:pPr rtl="0"/>
          <a:endParaRPr lang="es-ES" sz="3200" dirty="0">
            <a:solidFill>
              <a:schemeClr val="accent5">
                <a:lumMod val="50000"/>
              </a:schemeClr>
            </a:solidFill>
            <a:latin typeface="Arial Narrow" panose="020B0606020202030204" pitchFamily="34" charset="0"/>
          </a:endParaRPr>
        </a:p>
        <a:p>
          <a:pPr rtl="0"/>
          <a:r>
            <a:rPr lang="es-ES" sz="3200" dirty="0">
              <a:solidFill>
                <a:schemeClr val="accent5">
                  <a:lumMod val="50000"/>
                </a:schemeClr>
              </a:solidFill>
              <a:latin typeface="Arial Narrow" panose="020B0606020202030204" pitchFamily="34" charset="0"/>
            </a:rPr>
            <a:t>«ni comía ni bebía» (Mt 11, 18) </a:t>
          </a:r>
        </a:p>
        <a:p>
          <a:pPr rtl="0"/>
          <a:r>
            <a:rPr lang="es-ES" sz="3200" dirty="0">
              <a:solidFill>
                <a:schemeClr val="accent5">
                  <a:lumMod val="50000"/>
                </a:schemeClr>
              </a:solidFill>
              <a:latin typeface="Arial Narrow" panose="020B0606020202030204" pitchFamily="34" charset="0"/>
            </a:rPr>
            <a:t> «comía langostas y miel del campo» (Mc 1, 6) </a:t>
          </a:r>
        </a:p>
        <a:p>
          <a:pPr rtl="0"/>
          <a:r>
            <a:rPr lang="es-ES" sz="3200" dirty="0">
              <a:solidFill>
                <a:schemeClr val="accent5">
                  <a:lumMod val="50000"/>
                </a:schemeClr>
              </a:solidFill>
              <a:latin typeface="Arial Narrow" panose="020B0606020202030204" pitchFamily="34" charset="0"/>
            </a:rPr>
            <a:t>sus discípulos ayunaban (Mt 2, 16-22).</a:t>
          </a:r>
          <a:endParaRPr lang="es-PE" sz="3200" dirty="0">
            <a:solidFill>
              <a:schemeClr val="accent5">
                <a:lumMod val="50000"/>
              </a:schemeClr>
            </a:solidFill>
            <a:latin typeface="Arial Narrow" panose="020B0606020202030204" pitchFamily="34" charset="0"/>
          </a:endParaRPr>
        </a:p>
      </dgm:t>
    </dgm:pt>
    <dgm:pt modelId="{F3EEE7C8-49E4-4370-9C44-E05E8D42D36A}" type="parTrans" cxnId="{864BF0D3-2A61-4D32-8742-3994E57DB4BB}">
      <dgm:prSet/>
      <dgm:spPr/>
      <dgm:t>
        <a:bodyPr/>
        <a:lstStyle/>
        <a:p>
          <a:endParaRPr lang="es-PE"/>
        </a:p>
      </dgm:t>
    </dgm:pt>
    <dgm:pt modelId="{DB7B115C-00EA-4B6D-ABC9-A9AF5A64B782}" type="sibTrans" cxnId="{864BF0D3-2A61-4D32-8742-3994E57DB4BB}">
      <dgm:prSet/>
      <dgm:spPr/>
      <dgm:t>
        <a:bodyPr/>
        <a:lstStyle/>
        <a:p>
          <a:endParaRPr lang="es-PE"/>
        </a:p>
      </dgm:t>
    </dgm:pt>
    <dgm:pt modelId="{05EA65C0-2B65-4274-8108-F956D3F139C7}">
      <dgm:prSet/>
      <dgm:spPr/>
      <dgm:t>
        <a:bodyPr/>
        <a:lstStyle/>
        <a:p>
          <a:pPr algn="ctr" rtl="0"/>
          <a:r>
            <a:rPr lang="es-ES" u="sng" dirty="0">
              <a:solidFill>
                <a:schemeClr val="accent5">
                  <a:lumMod val="50000"/>
                </a:schemeClr>
              </a:solidFill>
              <a:latin typeface="Arial Narrow" panose="020B0606020202030204" pitchFamily="34" charset="0"/>
            </a:rPr>
            <a:t>Jesús </a:t>
          </a:r>
        </a:p>
        <a:p>
          <a:pPr algn="just" rtl="0"/>
          <a:r>
            <a:rPr lang="es-ES" dirty="0">
              <a:solidFill>
                <a:schemeClr val="accent5">
                  <a:lumMod val="50000"/>
                </a:schemeClr>
              </a:solidFill>
              <a:latin typeface="Arial Narrow" panose="020B0606020202030204" pitchFamily="34" charset="0"/>
            </a:rPr>
            <a:t>«un comilón y borracho, amigo de publicanos y pecadores» (Mt 11, 19;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7, 34). </a:t>
          </a:r>
        </a:p>
        <a:p>
          <a:pPr algn="just" rtl="0"/>
          <a:r>
            <a:rPr lang="es-ES" dirty="0">
              <a:solidFill>
                <a:schemeClr val="accent5">
                  <a:lumMod val="50000"/>
                </a:schemeClr>
              </a:solidFill>
              <a:latin typeface="Arial Narrow" panose="020B0606020202030204" pitchFamily="34" charset="0"/>
            </a:rPr>
            <a:t>A Jesús le sirven de comer (Mc 1, 31);  come (Mc 2, 16); </a:t>
          </a:r>
        </a:p>
        <a:p>
          <a:pPr algn="just" rtl="0"/>
          <a:r>
            <a:rPr lang="es-ES" dirty="0">
              <a:solidFill>
                <a:schemeClr val="accent5">
                  <a:lumMod val="50000"/>
                </a:schemeClr>
              </a:solidFill>
              <a:latin typeface="Arial Narrow" panose="020B0606020202030204" pitchFamily="34" charset="0"/>
            </a:rPr>
            <a:t>Acepta invitaciones a comer: en casa de un fariseo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7, 36; 11, 37), en casa de un jefe de los fariseos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14, 1), en casa de publicanos como Mateo (Mt 9, 10), se hace invitar por Zaqueo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19, 5). </a:t>
          </a:r>
        </a:p>
        <a:p>
          <a:pPr algn="just" rtl="0"/>
          <a:r>
            <a:rPr lang="es-ES" dirty="0">
              <a:solidFill>
                <a:schemeClr val="accent5">
                  <a:lumMod val="50000"/>
                </a:schemeClr>
              </a:solidFill>
              <a:latin typeface="Arial Narrow" panose="020B0606020202030204" pitchFamily="34" charset="0"/>
            </a:rPr>
            <a:t>Se le encuentra también en Betania, sentado a la mesa en casa de Simón, el leproso (Mt 26, 7), le dan una cena en la casa de Lázaro (</a:t>
          </a:r>
          <a:r>
            <a:rPr lang="es-ES" dirty="0" err="1">
              <a:solidFill>
                <a:schemeClr val="accent5">
                  <a:lumMod val="50000"/>
                </a:schemeClr>
              </a:solidFill>
              <a:latin typeface="Arial Narrow" panose="020B0606020202030204" pitchFamily="34" charset="0"/>
            </a:rPr>
            <a:t>Jn</a:t>
          </a:r>
          <a:r>
            <a:rPr lang="es-ES" dirty="0">
              <a:solidFill>
                <a:schemeClr val="accent5">
                  <a:lumMod val="50000"/>
                </a:schemeClr>
              </a:solidFill>
              <a:latin typeface="Arial Narrow" panose="020B0606020202030204" pitchFamily="34" charset="0"/>
            </a:rPr>
            <a:t> 16, 2) y es recibido por Marta y María en su casa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10,  38). </a:t>
          </a:r>
          <a:endParaRPr lang="es-PE" dirty="0">
            <a:solidFill>
              <a:schemeClr val="accent5">
                <a:lumMod val="50000"/>
              </a:schemeClr>
            </a:solidFill>
            <a:latin typeface="Arial Narrow" panose="020B0606020202030204" pitchFamily="34" charset="0"/>
          </a:endParaRPr>
        </a:p>
      </dgm:t>
    </dgm:pt>
    <dgm:pt modelId="{865720D1-E6F3-4BD2-85B8-603CCECFE659}" type="parTrans" cxnId="{949241E3-D4C5-4245-87E0-7779A21A0E60}">
      <dgm:prSet/>
      <dgm:spPr/>
      <dgm:t>
        <a:bodyPr/>
        <a:lstStyle/>
        <a:p>
          <a:endParaRPr lang="es-PE"/>
        </a:p>
      </dgm:t>
    </dgm:pt>
    <dgm:pt modelId="{0E205BAA-0E0A-4453-8DB5-37A78DBAC2F7}" type="sibTrans" cxnId="{949241E3-D4C5-4245-87E0-7779A21A0E60}">
      <dgm:prSet/>
      <dgm:spPr/>
      <dgm:t>
        <a:bodyPr/>
        <a:lstStyle/>
        <a:p>
          <a:endParaRPr lang="es-PE"/>
        </a:p>
      </dgm:t>
    </dgm:pt>
    <dgm:pt modelId="{B7A348D1-FC8C-4D68-AC83-166580F98042}" type="pres">
      <dgm:prSet presAssocID="{61829A59-FA21-41D1-AE23-6ACACC1B4B38}" presName="diagram" presStyleCnt="0">
        <dgm:presLayoutVars>
          <dgm:chPref val="1"/>
          <dgm:dir/>
          <dgm:animOne val="branch"/>
          <dgm:animLvl val="lvl"/>
          <dgm:resizeHandles/>
        </dgm:presLayoutVars>
      </dgm:prSet>
      <dgm:spPr/>
    </dgm:pt>
    <dgm:pt modelId="{C0872523-40DC-4616-80C0-FE81954DDDD5}" type="pres">
      <dgm:prSet presAssocID="{FB4AF820-D5AC-422F-8033-B9D7851B206E}" presName="root" presStyleCnt="0"/>
      <dgm:spPr/>
    </dgm:pt>
    <dgm:pt modelId="{2775B965-CBD9-4F17-A740-5E78143FFBCC}" type="pres">
      <dgm:prSet presAssocID="{FB4AF820-D5AC-422F-8033-B9D7851B206E}" presName="rootComposite" presStyleCnt="0"/>
      <dgm:spPr/>
    </dgm:pt>
    <dgm:pt modelId="{DC8AE271-AC00-4D2B-B759-6DD3DEF39342}" type="pres">
      <dgm:prSet presAssocID="{FB4AF820-D5AC-422F-8033-B9D7851B206E}" presName="rootText" presStyleLbl="node1" presStyleIdx="0" presStyleCnt="2" custScaleY="223936"/>
      <dgm:spPr/>
    </dgm:pt>
    <dgm:pt modelId="{F1F80B32-D5F5-4249-A809-EBE2B4B5656A}" type="pres">
      <dgm:prSet presAssocID="{FB4AF820-D5AC-422F-8033-B9D7851B206E}" presName="rootConnector" presStyleLbl="node1" presStyleIdx="0" presStyleCnt="2"/>
      <dgm:spPr/>
    </dgm:pt>
    <dgm:pt modelId="{631B9835-D9F6-4A2A-9F2E-9CB468E17F94}" type="pres">
      <dgm:prSet presAssocID="{FB4AF820-D5AC-422F-8033-B9D7851B206E}" presName="childShape" presStyleCnt="0"/>
      <dgm:spPr/>
    </dgm:pt>
    <dgm:pt modelId="{CC74D740-9D0C-4700-A7C0-628538380E41}" type="pres">
      <dgm:prSet presAssocID="{05EA65C0-2B65-4274-8108-F956D3F139C7}" presName="root" presStyleCnt="0"/>
      <dgm:spPr/>
    </dgm:pt>
    <dgm:pt modelId="{D82F0AD4-CB14-4D8E-8904-743663487A36}" type="pres">
      <dgm:prSet presAssocID="{05EA65C0-2B65-4274-8108-F956D3F139C7}" presName="rootComposite" presStyleCnt="0"/>
      <dgm:spPr/>
    </dgm:pt>
    <dgm:pt modelId="{8A418E5F-16D6-4752-91F6-D25756384CCA}" type="pres">
      <dgm:prSet presAssocID="{05EA65C0-2B65-4274-8108-F956D3F139C7}" presName="rootText" presStyleLbl="node1" presStyleIdx="1" presStyleCnt="2" custScaleY="242348"/>
      <dgm:spPr/>
    </dgm:pt>
    <dgm:pt modelId="{01725517-3924-4D2B-B783-9FD861E4C14B}" type="pres">
      <dgm:prSet presAssocID="{05EA65C0-2B65-4274-8108-F956D3F139C7}" presName="rootConnector" presStyleLbl="node1" presStyleIdx="1" presStyleCnt="2"/>
      <dgm:spPr/>
    </dgm:pt>
    <dgm:pt modelId="{1E25BB0D-5BA2-449D-BA4A-D1C2ACA7DE13}" type="pres">
      <dgm:prSet presAssocID="{05EA65C0-2B65-4274-8108-F956D3F139C7}" presName="childShape" presStyleCnt="0"/>
      <dgm:spPr/>
    </dgm:pt>
  </dgm:ptLst>
  <dgm:cxnLst>
    <dgm:cxn modelId="{A238491E-B7E7-4323-A1E7-4E94B4156783}" type="presOf" srcId="{FB4AF820-D5AC-422F-8033-B9D7851B206E}" destId="{F1F80B32-D5F5-4249-A809-EBE2B4B5656A}" srcOrd="1" destOrd="0" presId="urn:microsoft.com/office/officeart/2005/8/layout/hierarchy3"/>
    <dgm:cxn modelId="{A8B064CD-AE89-4465-B465-3AF58EDA3B94}" type="presOf" srcId="{61829A59-FA21-41D1-AE23-6ACACC1B4B38}" destId="{B7A348D1-FC8C-4D68-AC83-166580F98042}" srcOrd="0" destOrd="0" presId="urn:microsoft.com/office/officeart/2005/8/layout/hierarchy3"/>
    <dgm:cxn modelId="{864BF0D3-2A61-4D32-8742-3994E57DB4BB}" srcId="{61829A59-FA21-41D1-AE23-6ACACC1B4B38}" destId="{FB4AF820-D5AC-422F-8033-B9D7851B206E}" srcOrd="0" destOrd="0" parTransId="{F3EEE7C8-49E4-4370-9C44-E05E8D42D36A}" sibTransId="{DB7B115C-00EA-4B6D-ABC9-A9AF5A64B782}"/>
    <dgm:cxn modelId="{BACE68E1-9D29-4CF5-A189-784CC10DE625}" type="presOf" srcId="{05EA65C0-2B65-4274-8108-F956D3F139C7}" destId="{8A418E5F-16D6-4752-91F6-D25756384CCA}" srcOrd="0" destOrd="0" presId="urn:microsoft.com/office/officeart/2005/8/layout/hierarchy3"/>
    <dgm:cxn modelId="{949241E3-D4C5-4245-87E0-7779A21A0E60}" srcId="{61829A59-FA21-41D1-AE23-6ACACC1B4B38}" destId="{05EA65C0-2B65-4274-8108-F956D3F139C7}" srcOrd="1" destOrd="0" parTransId="{865720D1-E6F3-4BD2-85B8-603CCECFE659}" sibTransId="{0E205BAA-0E0A-4453-8DB5-37A78DBAC2F7}"/>
    <dgm:cxn modelId="{18486DEC-FF8B-4915-ABF1-5E0DB23F047B}" type="presOf" srcId="{05EA65C0-2B65-4274-8108-F956D3F139C7}" destId="{01725517-3924-4D2B-B783-9FD861E4C14B}" srcOrd="1" destOrd="0" presId="urn:microsoft.com/office/officeart/2005/8/layout/hierarchy3"/>
    <dgm:cxn modelId="{BC78C8FF-A795-401D-B186-E3EFABA9C99B}" type="presOf" srcId="{FB4AF820-D5AC-422F-8033-B9D7851B206E}" destId="{DC8AE271-AC00-4D2B-B759-6DD3DEF39342}" srcOrd="0" destOrd="0" presId="urn:microsoft.com/office/officeart/2005/8/layout/hierarchy3"/>
    <dgm:cxn modelId="{FB9FA4C0-0939-4DA3-9491-D4ADA335D7BE}" type="presParOf" srcId="{B7A348D1-FC8C-4D68-AC83-166580F98042}" destId="{C0872523-40DC-4616-80C0-FE81954DDDD5}" srcOrd="0" destOrd="0" presId="urn:microsoft.com/office/officeart/2005/8/layout/hierarchy3"/>
    <dgm:cxn modelId="{80BC575B-1EBE-4AE3-8300-F548B73CB308}" type="presParOf" srcId="{C0872523-40DC-4616-80C0-FE81954DDDD5}" destId="{2775B965-CBD9-4F17-A740-5E78143FFBCC}" srcOrd="0" destOrd="0" presId="urn:microsoft.com/office/officeart/2005/8/layout/hierarchy3"/>
    <dgm:cxn modelId="{B2E10030-43B2-4256-BEB3-B868126842F6}" type="presParOf" srcId="{2775B965-CBD9-4F17-A740-5E78143FFBCC}" destId="{DC8AE271-AC00-4D2B-B759-6DD3DEF39342}" srcOrd="0" destOrd="0" presId="urn:microsoft.com/office/officeart/2005/8/layout/hierarchy3"/>
    <dgm:cxn modelId="{FACFFEB0-1491-4168-8A96-7CDDABEFCCB0}" type="presParOf" srcId="{2775B965-CBD9-4F17-A740-5E78143FFBCC}" destId="{F1F80B32-D5F5-4249-A809-EBE2B4B5656A}" srcOrd="1" destOrd="0" presId="urn:microsoft.com/office/officeart/2005/8/layout/hierarchy3"/>
    <dgm:cxn modelId="{4CE97208-5CBE-4BEA-B03F-7B96EC5E0264}" type="presParOf" srcId="{C0872523-40DC-4616-80C0-FE81954DDDD5}" destId="{631B9835-D9F6-4A2A-9F2E-9CB468E17F94}" srcOrd="1" destOrd="0" presId="urn:microsoft.com/office/officeart/2005/8/layout/hierarchy3"/>
    <dgm:cxn modelId="{CA264389-FB50-476C-AD17-22EDC49091D3}" type="presParOf" srcId="{B7A348D1-FC8C-4D68-AC83-166580F98042}" destId="{CC74D740-9D0C-4700-A7C0-628538380E41}" srcOrd="1" destOrd="0" presId="urn:microsoft.com/office/officeart/2005/8/layout/hierarchy3"/>
    <dgm:cxn modelId="{A23C2A0B-A851-4D5F-9BC1-898A39C60EF9}" type="presParOf" srcId="{CC74D740-9D0C-4700-A7C0-628538380E41}" destId="{D82F0AD4-CB14-4D8E-8904-743663487A36}" srcOrd="0" destOrd="0" presId="urn:microsoft.com/office/officeart/2005/8/layout/hierarchy3"/>
    <dgm:cxn modelId="{278219CC-8E50-4909-9B29-C601DBD27F8A}" type="presParOf" srcId="{D82F0AD4-CB14-4D8E-8904-743663487A36}" destId="{8A418E5F-16D6-4752-91F6-D25756384CCA}" srcOrd="0" destOrd="0" presId="urn:microsoft.com/office/officeart/2005/8/layout/hierarchy3"/>
    <dgm:cxn modelId="{52698895-B1B5-43BE-902F-9C3ECEFAE6AE}" type="presParOf" srcId="{D82F0AD4-CB14-4D8E-8904-743663487A36}" destId="{01725517-3924-4D2B-B783-9FD861E4C14B}" srcOrd="1" destOrd="0" presId="urn:microsoft.com/office/officeart/2005/8/layout/hierarchy3"/>
    <dgm:cxn modelId="{5591C990-27F1-4CE0-87A0-20CC848DE3AD}" type="presParOf" srcId="{CC74D740-9D0C-4700-A7C0-628538380E41}" destId="{1E25BB0D-5BA2-449D-BA4A-D1C2ACA7DE1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3757D450-F9BE-41C9-9040-BB6CA40E38BA}"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9A49ECE6-AB9F-4C1A-B937-F5F5982CF473}">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br>
            <a:rPr lang="es-PE" dirty="0">
              <a:solidFill>
                <a:schemeClr val="accent1">
                  <a:lumMod val="50000"/>
                </a:schemeClr>
              </a:solidFill>
              <a:latin typeface="Baskerville Old Face" panose="02020602080505020303" pitchFamily="18" charset="0"/>
            </a:rPr>
          </a:br>
          <a:r>
            <a:rPr lang="es-PE" dirty="0">
              <a:solidFill>
                <a:schemeClr val="accent1">
                  <a:lumMod val="50000"/>
                </a:schemeClr>
              </a:solidFill>
              <a:latin typeface="Baskerville Old Face" panose="02020602080505020303" pitchFamily="18" charset="0"/>
            </a:rPr>
            <a:t>Acogida - </a:t>
          </a:r>
          <a:r>
            <a:rPr lang="es-PE" dirty="0" err="1">
              <a:solidFill>
                <a:schemeClr val="accent1">
                  <a:lumMod val="50000"/>
                </a:schemeClr>
              </a:solidFill>
              <a:latin typeface="Baskerville Old Face" panose="02020602080505020303" pitchFamily="18" charset="0"/>
            </a:rPr>
            <a:t>comensalidad</a:t>
          </a:r>
          <a:endParaRPr lang="es-PE" dirty="0">
            <a:solidFill>
              <a:schemeClr val="accent1">
                <a:lumMod val="50000"/>
              </a:schemeClr>
            </a:solidFill>
            <a:latin typeface="Baskerville Old Face" panose="02020602080505020303" pitchFamily="18" charset="0"/>
          </a:endParaRPr>
        </a:p>
      </dgm:t>
    </dgm:pt>
    <dgm:pt modelId="{F8B2299B-3BAB-41DA-AB2A-7FC73C004D51}" type="parTrans" cxnId="{CCE2B86C-6DC1-4457-A0E3-23DD94D8C669}">
      <dgm:prSet/>
      <dgm:spPr/>
      <dgm:t>
        <a:bodyPr/>
        <a:lstStyle/>
        <a:p>
          <a:endParaRPr lang="es-ES"/>
        </a:p>
      </dgm:t>
    </dgm:pt>
    <dgm:pt modelId="{A85DA109-5BF5-4CF2-A8E9-DF8960B3EAFD}" type="sibTrans" cxnId="{CCE2B86C-6DC1-4457-A0E3-23DD94D8C669}">
      <dgm:prSet/>
      <dgm:spPr/>
      <dgm:t>
        <a:bodyPr/>
        <a:lstStyle/>
        <a:p>
          <a:endParaRPr lang="es-ES"/>
        </a:p>
      </dgm:t>
    </dgm:pt>
    <dgm:pt modelId="{40635F50-9D8A-44E4-A8D4-6FC03704F1F3}" type="pres">
      <dgm:prSet presAssocID="{3757D450-F9BE-41C9-9040-BB6CA40E38BA}" presName="linear" presStyleCnt="0">
        <dgm:presLayoutVars>
          <dgm:animLvl val="lvl"/>
          <dgm:resizeHandles val="exact"/>
        </dgm:presLayoutVars>
      </dgm:prSet>
      <dgm:spPr/>
    </dgm:pt>
    <dgm:pt modelId="{D0922DF6-D241-4898-93AB-E87A5E8F7D8B}" type="pres">
      <dgm:prSet presAssocID="{9A49ECE6-AB9F-4C1A-B937-F5F5982CF473}" presName="parentText" presStyleLbl="node1" presStyleIdx="0" presStyleCnt="1">
        <dgm:presLayoutVars>
          <dgm:chMax val="0"/>
          <dgm:bulletEnabled val="1"/>
        </dgm:presLayoutVars>
      </dgm:prSet>
      <dgm:spPr/>
    </dgm:pt>
  </dgm:ptLst>
  <dgm:cxnLst>
    <dgm:cxn modelId="{E6052D1E-6FA6-4481-9217-386D3CB459D4}" type="presOf" srcId="{9A49ECE6-AB9F-4C1A-B937-F5F5982CF473}" destId="{D0922DF6-D241-4898-93AB-E87A5E8F7D8B}" srcOrd="0" destOrd="0" presId="urn:microsoft.com/office/officeart/2005/8/layout/vList2"/>
    <dgm:cxn modelId="{4EFF3628-2B09-4CBD-8939-6ABE77511E8F}" type="presOf" srcId="{3757D450-F9BE-41C9-9040-BB6CA40E38BA}" destId="{40635F50-9D8A-44E4-A8D4-6FC03704F1F3}" srcOrd="0" destOrd="0" presId="urn:microsoft.com/office/officeart/2005/8/layout/vList2"/>
    <dgm:cxn modelId="{CCE2B86C-6DC1-4457-A0E3-23DD94D8C669}" srcId="{3757D450-F9BE-41C9-9040-BB6CA40E38BA}" destId="{9A49ECE6-AB9F-4C1A-B937-F5F5982CF473}" srcOrd="0" destOrd="0" parTransId="{F8B2299B-3BAB-41DA-AB2A-7FC73C004D51}" sibTransId="{A85DA109-5BF5-4CF2-A8E9-DF8960B3EAFD}"/>
    <dgm:cxn modelId="{DE7A522F-B9A3-4D8D-8234-65355FB6F9D6}" type="presParOf" srcId="{40635F50-9D8A-44E4-A8D4-6FC03704F1F3}" destId="{D0922DF6-D241-4898-93AB-E87A5E8F7D8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4EE52CA-2540-43FA-B03C-59975FAFC5BE}" type="doc">
      <dgm:prSet loTypeId="urn:microsoft.com/office/officeart/2005/8/layout/hProcess9" loCatId="process" qsTypeId="urn:microsoft.com/office/officeart/2005/8/quickstyle/3d4" qsCatId="3D" csTypeId="urn:microsoft.com/office/officeart/2005/8/colors/accent1_2" csCatId="accent1" phldr="1"/>
      <dgm:spPr/>
      <dgm:t>
        <a:bodyPr/>
        <a:lstStyle/>
        <a:p>
          <a:endParaRPr lang="es-ES"/>
        </a:p>
      </dgm:t>
    </dgm:pt>
    <dgm:pt modelId="{C9A879EB-D63A-4448-B44C-C5C31C7A27F5}">
      <dgm:prSet custT="1"/>
      <dgm:spPr/>
      <dgm:t>
        <a:bodyPr/>
        <a:lstStyle/>
        <a:p>
          <a:pPr rtl="0"/>
          <a:r>
            <a:rPr lang="es-PE" sz="2400" dirty="0">
              <a:solidFill>
                <a:schemeClr val="accent1">
                  <a:lumMod val="50000"/>
                </a:schemeClr>
              </a:solidFill>
              <a:latin typeface="Baskerville Old Face" panose="02020602080505020303" pitchFamily="18" charset="0"/>
            </a:rPr>
            <a:t>Novedad de las comidas de Jesús</a:t>
          </a:r>
        </a:p>
      </dgm:t>
    </dgm:pt>
    <dgm:pt modelId="{125F2499-3A21-4A12-BF3E-5BAA3670CF9D}" type="parTrans" cxnId="{C723FD37-59AD-48F1-B861-3761C312A30D}">
      <dgm:prSet/>
      <dgm:spPr/>
      <dgm:t>
        <a:bodyPr/>
        <a:lstStyle/>
        <a:p>
          <a:endParaRPr lang="es-ES"/>
        </a:p>
      </dgm:t>
    </dgm:pt>
    <dgm:pt modelId="{1BBD6535-9F48-4F99-ADE1-A429A2FA64EA}" type="sibTrans" cxnId="{C723FD37-59AD-48F1-B861-3761C312A30D}">
      <dgm:prSet/>
      <dgm:spPr/>
      <dgm:t>
        <a:bodyPr/>
        <a:lstStyle/>
        <a:p>
          <a:endParaRPr lang="es-ES"/>
        </a:p>
      </dgm:t>
    </dgm:pt>
    <dgm:pt modelId="{DF380525-9773-4828-B0DC-1A7B25A6EF1C}">
      <dgm:prSet custT="1"/>
      <dgm:spPr/>
      <dgm:t>
        <a:bodyPr/>
        <a:lstStyle/>
        <a:p>
          <a:pPr rtl="0"/>
          <a:r>
            <a:rPr lang="es-ES" sz="2000" dirty="0">
              <a:solidFill>
                <a:schemeClr val="accent1">
                  <a:lumMod val="50000"/>
                </a:schemeClr>
              </a:solidFill>
              <a:latin typeface="Baskerville Old Face" panose="02020602080505020303" pitchFamily="18" charset="0"/>
            </a:rPr>
            <a:t>En la cotidianeidad, signo de la incardinación inicial de los bienes futuros</a:t>
          </a:r>
        </a:p>
        <a:p>
          <a:pPr rtl="0"/>
          <a:r>
            <a:rPr lang="es-ES" sz="2000" dirty="0">
              <a:solidFill>
                <a:schemeClr val="accent1">
                  <a:lumMod val="50000"/>
                </a:schemeClr>
              </a:solidFill>
              <a:latin typeface="Baskerville Old Face" panose="02020602080505020303" pitchFamily="18" charset="0"/>
            </a:rPr>
            <a:t>Más que un acto social convencional, para eso sólo amigos y conocidos, cosa que Jesús rechaza (</a:t>
          </a:r>
          <a:r>
            <a:rPr lang="es-ES" sz="2000" dirty="0" err="1">
              <a:solidFill>
                <a:schemeClr val="accent1">
                  <a:lumMod val="50000"/>
                </a:schemeClr>
              </a:solidFill>
              <a:latin typeface="Baskerville Old Face" panose="02020602080505020303" pitchFamily="18" charset="0"/>
            </a:rPr>
            <a:t>Lc</a:t>
          </a:r>
          <a:r>
            <a:rPr lang="es-ES" sz="2000" dirty="0">
              <a:solidFill>
                <a:schemeClr val="accent1">
                  <a:lumMod val="50000"/>
                </a:schemeClr>
              </a:solidFill>
              <a:latin typeface="Baskerville Old Face" panose="02020602080505020303" pitchFamily="18" charset="0"/>
            </a:rPr>
            <a:t> 14, 12). Signo de la acogida gratuita y generosa de Dios para con los </a:t>
          </a:r>
          <a:r>
            <a:rPr lang="es-ES" sz="2000" b="1" dirty="0">
              <a:solidFill>
                <a:schemeClr val="accent1">
                  <a:lumMod val="50000"/>
                </a:schemeClr>
              </a:solidFill>
              <a:latin typeface="Baskerville Old Face" panose="02020602080505020303" pitchFamily="18" charset="0"/>
            </a:rPr>
            <a:t>pecadores</a:t>
          </a:r>
          <a:r>
            <a:rPr lang="es-ES" sz="2000" dirty="0">
              <a:solidFill>
                <a:schemeClr val="accent1">
                  <a:lumMod val="50000"/>
                </a:schemeClr>
              </a:solidFill>
              <a:latin typeface="Baskerville Old Face" panose="02020602080505020303" pitchFamily="18" charset="0"/>
            </a:rPr>
            <a:t>, de gracia y de alianza nueva</a:t>
          </a:r>
          <a:endParaRPr lang="es-PE" sz="2000" dirty="0">
            <a:solidFill>
              <a:schemeClr val="accent1">
                <a:lumMod val="50000"/>
              </a:schemeClr>
            </a:solidFill>
            <a:latin typeface="Baskerville Old Face" panose="02020602080505020303" pitchFamily="18" charset="0"/>
          </a:endParaRPr>
        </a:p>
      </dgm:t>
    </dgm:pt>
    <dgm:pt modelId="{495DC284-E6D4-47C7-B1BA-90C0ABCFFA55}" type="parTrans" cxnId="{9BAC47C0-4CB9-409D-AE6A-6EE7CAE78379}">
      <dgm:prSet/>
      <dgm:spPr/>
      <dgm:t>
        <a:bodyPr/>
        <a:lstStyle/>
        <a:p>
          <a:endParaRPr lang="es-ES"/>
        </a:p>
      </dgm:t>
    </dgm:pt>
    <dgm:pt modelId="{D935F3A6-5FAD-4A58-896B-B1D52264BAE9}" type="sibTrans" cxnId="{9BAC47C0-4CB9-409D-AE6A-6EE7CAE78379}">
      <dgm:prSet/>
      <dgm:spPr/>
      <dgm:t>
        <a:bodyPr/>
        <a:lstStyle/>
        <a:p>
          <a:endParaRPr lang="es-ES"/>
        </a:p>
      </dgm:t>
    </dgm:pt>
    <dgm:pt modelId="{9D396B53-EE7F-4646-BBE5-ADA021B6AEF5}" type="pres">
      <dgm:prSet presAssocID="{E4EE52CA-2540-43FA-B03C-59975FAFC5BE}" presName="CompostProcess" presStyleCnt="0">
        <dgm:presLayoutVars>
          <dgm:dir/>
          <dgm:resizeHandles val="exact"/>
        </dgm:presLayoutVars>
      </dgm:prSet>
      <dgm:spPr/>
    </dgm:pt>
    <dgm:pt modelId="{A26DC29A-7631-4FA7-8D7B-8BC3ED44DF31}" type="pres">
      <dgm:prSet presAssocID="{E4EE52CA-2540-43FA-B03C-59975FAFC5BE}" presName="arrow" presStyleLbl="bgShp" presStyleIdx="0" presStyleCnt="1"/>
      <dgm:spPr/>
    </dgm:pt>
    <dgm:pt modelId="{C59A4E9F-D6A2-49CD-A40E-A4AA79FDF7AF}" type="pres">
      <dgm:prSet presAssocID="{E4EE52CA-2540-43FA-B03C-59975FAFC5BE}" presName="linearProcess" presStyleCnt="0"/>
      <dgm:spPr/>
    </dgm:pt>
    <dgm:pt modelId="{AEDD5065-92B2-4058-A55D-D3EA7BA22920}" type="pres">
      <dgm:prSet presAssocID="{C9A879EB-D63A-4448-B44C-C5C31C7A27F5}" presName="textNode" presStyleLbl="node1" presStyleIdx="0" presStyleCnt="2">
        <dgm:presLayoutVars>
          <dgm:bulletEnabled val="1"/>
        </dgm:presLayoutVars>
      </dgm:prSet>
      <dgm:spPr/>
    </dgm:pt>
    <dgm:pt modelId="{7DFCD116-F92F-4DF3-86FD-46ED71DA3F81}" type="pres">
      <dgm:prSet presAssocID="{1BBD6535-9F48-4F99-ADE1-A429A2FA64EA}" presName="sibTrans" presStyleCnt="0"/>
      <dgm:spPr/>
    </dgm:pt>
    <dgm:pt modelId="{7C369387-B526-4C8C-8548-4A3A25D470C9}" type="pres">
      <dgm:prSet presAssocID="{DF380525-9773-4828-B0DC-1A7B25A6EF1C}" presName="textNode" presStyleLbl="node1" presStyleIdx="1" presStyleCnt="2">
        <dgm:presLayoutVars>
          <dgm:bulletEnabled val="1"/>
        </dgm:presLayoutVars>
      </dgm:prSet>
      <dgm:spPr/>
    </dgm:pt>
  </dgm:ptLst>
  <dgm:cxnLst>
    <dgm:cxn modelId="{C723FD37-59AD-48F1-B861-3761C312A30D}" srcId="{E4EE52CA-2540-43FA-B03C-59975FAFC5BE}" destId="{C9A879EB-D63A-4448-B44C-C5C31C7A27F5}" srcOrd="0" destOrd="0" parTransId="{125F2499-3A21-4A12-BF3E-5BAA3670CF9D}" sibTransId="{1BBD6535-9F48-4F99-ADE1-A429A2FA64EA}"/>
    <dgm:cxn modelId="{B1ABD479-68B2-4D7A-8747-7CBCAA79B601}" type="presOf" srcId="{C9A879EB-D63A-4448-B44C-C5C31C7A27F5}" destId="{AEDD5065-92B2-4058-A55D-D3EA7BA22920}" srcOrd="0" destOrd="0" presId="urn:microsoft.com/office/officeart/2005/8/layout/hProcess9"/>
    <dgm:cxn modelId="{0AD9C280-4D75-4FCF-835A-993492E8F835}" type="presOf" srcId="{DF380525-9773-4828-B0DC-1A7B25A6EF1C}" destId="{7C369387-B526-4C8C-8548-4A3A25D470C9}" srcOrd="0" destOrd="0" presId="urn:microsoft.com/office/officeart/2005/8/layout/hProcess9"/>
    <dgm:cxn modelId="{9BAC47C0-4CB9-409D-AE6A-6EE7CAE78379}" srcId="{E4EE52CA-2540-43FA-B03C-59975FAFC5BE}" destId="{DF380525-9773-4828-B0DC-1A7B25A6EF1C}" srcOrd="1" destOrd="0" parTransId="{495DC284-E6D4-47C7-B1BA-90C0ABCFFA55}" sibTransId="{D935F3A6-5FAD-4A58-896B-B1D52264BAE9}"/>
    <dgm:cxn modelId="{DC79BEE0-9105-4CFC-BAB2-01BC1951AA43}" type="presOf" srcId="{E4EE52CA-2540-43FA-B03C-59975FAFC5BE}" destId="{9D396B53-EE7F-4646-BBE5-ADA021B6AEF5}" srcOrd="0" destOrd="0" presId="urn:microsoft.com/office/officeart/2005/8/layout/hProcess9"/>
    <dgm:cxn modelId="{AE49B9FF-21DC-4B66-BE8C-823BC0F2CC33}" type="presParOf" srcId="{9D396B53-EE7F-4646-BBE5-ADA021B6AEF5}" destId="{A26DC29A-7631-4FA7-8D7B-8BC3ED44DF31}" srcOrd="0" destOrd="0" presId="urn:microsoft.com/office/officeart/2005/8/layout/hProcess9"/>
    <dgm:cxn modelId="{A1FD291B-E855-47A6-B5C8-B9E44036D195}" type="presParOf" srcId="{9D396B53-EE7F-4646-BBE5-ADA021B6AEF5}" destId="{C59A4E9F-D6A2-49CD-A40E-A4AA79FDF7AF}" srcOrd="1" destOrd="0" presId="urn:microsoft.com/office/officeart/2005/8/layout/hProcess9"/>
    <dgm:cxn modelId="{DA02CDB3-A366-46D6-9E6B-6D49100ABFB6}" type="presParOf" srcId="{C59A4E9F-D6A2-49CD-A40E-A4AA79FDF7AF}" destId="{AEDD5065-92B2-4058-A55D-D3EA7BA22920}" srcOrd="0" destOrd="0" presId="urn:microsoft.com/office/officeart/2005/8/layout/hProcess9"/>
    <dgm:cxn modelId="{3CE27D8A-A1FE-4AE8-8BD0-BCDB931A2319}" type="presParOf" srcId="{C59A4E9F-D6A2-49CD-A40E-A4AA79FDF7AF}" destId="{7DFCD116-F92F-4DF3-86FD-46ED71DA3F81}" srcOrd="1" destOrd="0" presId="urn:microsoft.com/office/officeart/2005/8/layout/hProcess9"/>
    <dgm:cxn modelId="{C8466DC9-E930-4E71-90C2-53CCE6AA1195}" type="presParOf" srcId="{C59A4E9F-D6A2-49CD-A40E-A4AA79FDF7AF}" destId="{7C369387-B526-4C8C-8548-4A3A25D470C9}"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41CA6F3-2DF8-401B-9CD8-BBE3A8E0E952}" type="doc">
      <dgm:prSet loTypeId="urn:microsoft.com/office/officeart/2005/8/layout/cycle3" loCatId="cycle" qsTypeId="urn:microsoft.com/office/officeart/2005/8/quickstyle/3d3" qsCatId="3D" csTypeId="urn:microsoft.com/office/officeart/2005/8/colors/accent1_5" csCatId="accent1" phldr="1"/>
      <dgm:spPr/>
      <dgm:t>
        <a:bodyPr/>
        <a:lstStyle/>
        <a:p>
          <a:endParaRPr lang="es-PE"/>
        </a:p>
      </dgm:t>
    </dgm:pt>
    <dgm:pt modelId="{F3810A04-9B92-47E3-970D-883203942D5A}">
      <dgm:prSet custT="1"/>
      <dgm:spPr/>
      <dgm:t>
        <a:bodyPr/>
        <a:lstStyle/>
        <a:p>
          <a:pPr rtl="0"/>
          <a:r>
            <a:rPr lang="es-ES" sz="2200" dirty="0">
              <a:solidFill>
                <a:schemeClr val="accent5">
                  <a:lumMod val="50000"/>
                </a:schemeClr>
              </a:solidFill>
              <a:latin typeface="Baskerville Old Face" panose="02020602080505020303" pitchFamily="18" charset="0"/>
            </a:rPr>
            <a:t>Los evangelios resaltan la invitación generosa de Jesús que «acoge a los pecadores y come con ellos» (</a:t>
          </a:r>
          <a:r>
            <a:rPr lang="es-ES" sz="2200" dirty="0" err="1">
              <a:solidFill>
                <a:schemeClr val="accent5">
                  <a:lumMod val="50000"/>
                </a:schemeClr>
              </a:solidFill>
              <a:latin typeface="Baskerville Old Face" panose="02020602080505020303" pitchFamily="18" charset="0"/>
            </a:rPr>
            <a:t>Lc</a:t>
          </a:r>
          <a:r>
            <a:rPr lang="es-ES" sz="2200" dirty="0">
              <a:solidFill>
                <a:schemeClr val="accent5">
                  <a:lumMod val="50000"/>
                </a:schemeClr>
              </a:solidFill>
              <a:latin typeface="Baskerville Old Face" panose="02020602080505020303" pitchFamily="18" charset="0"/>
            </a:rPr>
            <a:t> 15, 1-2). </a:t>
          </a:r>
          <a:endParaRPr lang="es-PE" sz="2200" dirty="0">
            <a:solidFill>
              <a:schemeClr val="accent5">
                <a:lumMod val="50000"/>
              </a:schemeClr>
            </a:solidFill>
            <a:latin typeface="Baskerville Old Face" panose="02020602080505020303" pitchFamily="18" charset="0"/>
          </a:endParaRPr>
        </a:p>
      </dgm:t>
    </dgm:pt>
    <dgm:pt modelId="{92F916C5-D98F-465C-B198-D56018CEC799}" type="parTrans" cxnId="{35C02CBC-886B-46F9-8E45-467A8CFEEE48}">
      <dgm:prSet/>
      <dgm:spPr/>
      <dgm:t>
        <a:bodyPr/>
        <a:lstStyle/>
        <a:p>
          <a:endParaRPr lang="es-PE"/>
        </a:p>
      </dgm:t>
    </dgm:pt>
    <dgm:pt modelId="{79AA087C-4864-43FD-8A46-60DFD6481CE6}" type="sibTrans" cxnId="{35C02CBC-886B-46F9-8E45-467A8CFEEE48}">
      <dgm:prSet/>
      <dgm:spPr/>
      <dgm:t>
        <a:bodyPr/>
        <a:lstStyle/>
        <a:p>
          <a:endParaRPr lang="es-PE"/>
        </a:p>
      </dgm:t>
    </dgm:pt>
    <dgm:pt modelId="{5B455B31-384B-4983-ACF4-997357F8F261}">
      <dgm:prSet custT="1"/>
      <dgm:spPr/>
      <dgm:t>
        <a:bodyPr/>
        <a:lstStyle/>
        <a:p>
          <a:pPr rtl="0"/>
          <a:r>
            <a:rPr lang="es-ES" sz="2000" dirty="0">
              <a:solidFill>
                <a:schemeClr val="accent5">
                  <a:lumMod val="50000"/>
                </a:schemeClr>
              </a:solidFill>
              <a:latin typeface="Baskerville Old Face" panose="02020602080505020303" pitchFamily="18" charset="0"/>
            </a:rPr>
            <a:t>En tales comidas el Señor tiene una palabra o gesto explícito de perdón para con el pecador como sucede con la Magdalena (</a:t>
          </a:r>
          <a:r>
            <a:rPr lang="es-ES" sz="2000" dirty="0" err="1">
              <a:solidFill>
                <a:schemeClr val="accent5">
                  <a:lumMod val="50000"/>
                </a:schemeClr>
              </a:solidFill>
              <a:latin typeface="Baskerville Old Face" panose="02020602080505020303" pitchFamily="18" charset="0"/>
            </a:rPr>
            <a:t>Lc</a:t>
          </a:r>
          <a:r>
            <a:rPr lang="es-ES" sz="2000" dirty="0">
              <a:solidFill>
                <a:schemeClr val="accent5">
                  <a:lumMod val="50000"/>
                </a:schemeClr>
              </a:solidFill>
              <a:latin typeface="Baskerville Old Face" panose="02020602080505020303" pitchFamily="18" charset="0"/>
            </a:rPr>
            <a:t> 7, 48) y Zaqueo (</a:t>
          </a:r>
          <a:r>
            <a:rPr lang="es-ES" sz="2000" dirty="0" err="1">
              <a:solidFill>
                <a:schemeClr val="accent5">
                  <a:lumMod val="50000"/>
                </a:schemeClr>
              </a:solidFill>
              <a:latin typeface="Baskerville Old Face" panose="02020602080505020303" pitchFamily="18" charset="0"/>
            </a:rPr>
            <a:t>Lc</a:t>
          </a:r>
          <a:r>
            <a:rPr lang="es-ES" sz="2000" dirty="0">
              <a:solidFill>
                <a:schemeClr val="accent5">
                  <a:lumMod val="50000"/>
                </a:schemeClr>
              </a:solidFill>
              <a:latin typeface="Baskerville Old Face" panose="02020602080505020303" pitchFamily="18" charset="0"/>
            </a:rPr>
            <a:t> 19, 9), </a:t>
          </a:r>
          <a:endParaRPr lang="es-PE" sz="2000" dirty="0">
            <a:solidFill>
              <a:schemeClr val="accent5">
                <a:lumMod val="50000"/>
              </a:schemeClr>
            </a:solidFill>
            <a:latin typeface="Baskerville Old Face" panose="02020602080505020303" pitchFamily="18" charset="0"/>
          </a:endParaRPr>
        </a:p>
      </dgm:t>
    </dgm:pt>
    <dgm:pt modelId="{2DF781EF-1325-4678-93D7-8B76ED39D5C3}" type="parTrans" cxnId="{D96E4AC9-D3DA-4DEC-A629-2E423372B68A}">
      <dgm:prSet/>
      <dgm:spPr/>
      <dgm:t>
        <a:bodyPr/>
        <a:lstStyle/>
        <a:p>
          <a:endParaRPr lang="es-PE"/>
        </a:p>
      </dgm:t>
    </dgm:pt>
    <dgm:pt modelId="{C52D8D4C-B950-4EC5-8DA2-FD0070C1A059}" type="sibTrans" cxnId="{D96E4AC9-D3DA-4DEC-A629-2E423372B68A}">
      <dgm:prSet/>
      <dgm:spPr/>
      <dgm:t>
        <a:bodyPr/>
        <a:lstStyle/>
        <a:p>
          <a:endParaRPr lang="es-PE"/>
        </a:p>
      </dgm:t>
    </dgm:pt>
    <dgm:pt modelId="{695CBB7D-CFA5-4382-8C39-0639EA94C8DD}">
      <dgm:prSet custT="1"/>
      <dgm:spPr/>
      <dgm:t>
        <a:bodyPr/>
        <a:lstStyle/>
        <a:p>
          <a:pPr rtl="0"/>
          <a:r>
            <a:rPr lang="es-ES" sz="2400" dirty="0">
              <a:solidFill>
                <a:schemeClr val="accent5">
                  <a:lumMod val="50000"/>
                </a:schemeClr>
              </a:solidFill>
              <a:latin typeface="Baskerville Old Face" panose="02020602080505020303" pitchFamily="18" charset="0"/>
            </a:rPr>
            <a:t>En </a:t>
          </a:r>
          <a:r>
            <a:rPr lang="es-ES" sz="2400" dirty="0" err="1">
              <a:solidFill>
                <a:schemeClr val="accent5">
                  <a:lumMod val="50000"/>
                </a:schemeClr>
              </a:solidFill>
              <a:latin typeface="Baskerville Old Face" panose="02020602080505020303" pitchFamily="18" charset="0"/>
            </a:rPr>
            <a:t>Lc</a:t>
          </a:r>
          <a:r>
            <a:rPr lang="es-ES" sz="2400" dirty="0">
              <a:solidFill>
                <a:schemeClr val="accent5">
                  <a:lumMod val="50000"/>
                </a:schemeClr>
              </a:solidFill>
              <a:latin typeface="Baskerville Old Face" panose="02020602080505020303" pitchFamily="18" charset="0"/>
            </a:rPr>
            <a:t> 15 da una razón del por qué come con pecadores. </a:t>
          </a:r>
          <a:endParaRPr lang="es-PE" sz="2400" dirty="0">
            <a:solidFill>
              <a:schemeClr val="accent5">
                <a:lumMod val="50000"/>
              </a:schemeClr>
            </a:solidFill>
            <a:latin typeface="Baskerville Old Face" panose="02020602080505020303" pitchFamily="18" charset="0"/>
          </a:endParaRPr>
        </a:p>
      </dgm:t>
    </dgm:pt>
    <dgm:pt modelId="{95AB58F1-7A02-4E17-B83E-6A2A9B5504FA}" type="parTrans" cxnId="{B013A033-3D7E-49DB-86EB-43FBC348F056}">
      <dgm:prSet/>
      <dgm:spPr/>
      <dgm:t>
        <a:bodyPr/>
        <a:lstStyle/>
        <a:p>
          <a:endParaRPr lang="es-PE"/>
        </a:p>
      </dgm:t>
    </dgm:pt>
    <dgm:pt modelId="{35A5C975-40F9-4F46-A329-3FD9CC7F6F16}" type="sibTrans" cxnId="{B013A033-3D7E-49DB-86EB-43FBC348F056}">
      <dgm:prSet/>
      <dgm:spPr/>
      <dgm:t>
        <a:bodyPr/>
        <a:lstStyle/>
        <a:p>
          <a:endParaRPr lang="es-PE"/>
        </a:p>
      </dgm:t>
    </dgm:pt>
    <dgm:pt modelId="{B8CAD0F4-082B-42D3-B09A-4672D6C530D0}">
      <dgm:prSet custT="1"/>
      <dgm:spPr/>
      <dgm:t>
        <a:bodyPr/>
        <a:lstStyle/>
        <a:p>
          <a:pPr rtl="0"/>
          <a:r>
            <a:rPr lang="es-ES" sz="2200" dirty="0">
              <a:solidFill>
                <a:schemeClr val="accent5">
                  <a:lumMod val="50000"/>
                </a:schemeClr>
              </a:solidFill>
              <a:latin typeface="Baskerville Old Face" panose="02020602080505020303" pitchFamily="18" charset="0"/>
            </a:rPr>
            <a:t>En otro momento son rechazados quienes tienen una actitud indiferente y son sustituidos por los humildes (Mt 22, 1-14; </a:t>
          </a:r>
          <a:r>
            <a:rPr lang="es-ES" sz="2200" dirty="0" err="1">
              <a:solidFill>
                <a:schemeClr val="accent5">
                  <a:lumMod val="50000"/>
                </a:schemeClr>
              </a:solidFill>
              <a:latin typeface="Baskerville Old Face" panose="02020602080505020303" pitchFamily="18" charset="0"/>
            </a:rPr>
            <a:t>Lc</a:t>
          </a:r>
          <a:r>
            <a:rPr lang="es-ES" sz="2200" dirty="0">
              <a:solidFill>
                <a:schemeClr val="accent5">
                  <a:lumMod val="50000"/>
                </a:schemeClr>
              </a:solidFill>
              <a:latin typeface="Baskerville Old Face" panose="02020602080505020303" pitchFamily="18" charset="0"/>
            </a:rPr>
            <a:t> 14, 15-24</a:t>
          </a:r>
          <a:r>
            <a:rPr lang="es-ES" sz="2200" dirty="0">
              <a:solidFill>
                <a:schemeClr val="accent5">
                  <a:lumMod val="50000"/>
                </a:schemeClr>
              </a:solidFill>
              <a:latin typeface="Arial Narrow" panose="020B0606020202030204" pitchFamily="34" charset="0"/>
            </a:rPr>
            <a:t>). </a:t>
          </a:r>
          <a:endParaRPr lang="es-PE" sz="2200" dirty="0">
            <a:solidFill>
              <a:schemeClr val="accent5">
                <a:lumMod val="50000"/>
              </a:schemeClr>
            </a:solidFill>
            <a:latin typeface="Arial Narrow" panose="020B0606020202030204" pitchFamily="34" charset="0"/>
          </a:endParaRPr>
        </a:p>
      </dgm:t>
    </dgm:pt>
    <dgm:pt modelId="{5EAA2C26-BF1B-4EC5-AF64-E41F6EEB521B}" type="parTrans" cxnId="{34458C51-D11C-4B67-A822-A9D592FA77A2}">
      <dgm:prSet/>
      <dgm:spPr/>
      <dgm:t>
        <a:bodyPr/>
        <a:lstStyle/>
        <a:p>
          <a:endParaRPr lang="es-PE"/>
        </a:p>
      </dgm:t>
    </dgm:pt>
    <dgm:pt modelId="{A614C1FD-A2F3-4D26-88DE-CF2BC2B9D6A2}" type="sibTrans" cxnId="{34458C51-D11C-4B67-A822-A9D592FA77A2}">
      <dgm:prSet/>
      <dgm:spPr/>
      <dgm:t>
        <a:bodyPr/>
        <a:lstStyle/>
        <a:p>
          <a:endParaRPr lang="es-PE"/>
        </a:p>
      </dgm:t>
    </dgm:pt>
    <dgm:pt modelId="{CE946CCF-D2E7-4068-8FF3-3212319D614C}">
      <dgm:prSet custT="1"/>
      <dgm:spPr/>
      <dgm:t>
        <a:bodyPr/>
        <a:lstStyle/>
        <a:p>
          <a:pPr rtl="0"/>
          <a:r>
            <a:rPr lang="es-ES" sz="2000" dirty="0">
              <a:solidFill>
                <a:schemeClr val="accent5">
                  <a:lumMod val="50000"/>
                </a:schemeClr>
              </a:solidFill>
              <a:latin typeface="Baskerville Old Face" panose="02020602080505020303" pitchFamily="18" charset="0"/>
            </a:rPr>
            <a:t>Se escandalizan y murmuran los injustos, es el caso de Simón el fariseo (</a:t>
          </a:r>
          <a:r>
            <a:rPr lang="es-ES" sz="2000" dirty="0" err="1">
              <a:solidFill>
                <a:schemeClr val="accent5">
                  <a:lumMod val="50000"/>
                </a:schemeClr>
              </a:solidFill>
              <a:latin typeface="Baskerville Old Face" panose="02020602080505020303" pitchFamily="18" charset="0"/>
            </a:rPr>
            <a:t>Lc</a:t>
          </a:r>
          <a:r>
            <a:rPr lang="es-ES" sz="2000" dirty="0">
              <a:solidFill>
                <a:schemeClr val="accent5">
                  <a:lumMod val="50000"/>
                </a:schemeClr>
              </a:solidFill>
              <a:latin typeface="Baskerville Old Face" panose="02020602080505020303" pitchFamily="18" charset="0"/>
            </a:rPr>
            <a:t> 7, 47) o el hermano del hijo pródigo (</a:t>
          </a:r>
          <a:r>
            <a:rPr lang="es-ES" sz="2000" dirty="0" err="1">
              <a:solidFill>
                <a:schemeClr val="accent5">
                  <a:lumMod val="50000"/>
                </a:schemeClr>
              </a:solidFill>
              <a:latin typeface="Baskerville Old Face" panose="02020602080505020303" pitchFamily="18" charset="0"/>
            </a:rPr>
            <a:t>Lc</a:t>
          </a:r>
          <a:r>
            <a:rPr lang="es-ES" sz="2000" dirty="0">
              <a:solidFill>
                <a:schemeClr val="accent5">
                  <a:lumMod val="50000"/>
                </a:schemeClr>
              </a:solidFill>
              <a:latin typeface="Baskerville Old Face" panose="02020602080505020303" pitchFamily="18" charset="0"/>
            </a:rPr>
            <a:t> 15, 27-32). </a:t>
          </a:r>
          <a:endParaRPr lang="es-PE" sz="2000" dirty="0">
            <a:solidFill>
              <a:schemeClr val="accent5">
                <a:lumMod val="50000"/>
              </a:schemeClr>
            </a:solidFill>
            <a:latin typeface="Baskerville Old Face" panose="02020602080505020303" pitchFamily="18" charset="0"/>
          </a:endParaRPr>
        </a:p>
      </dgm:t>
    </dgm:pt>
    <dgm:pt modelId="{EFEB6470-B563-4D09-A85D-365A02C6E9DC}" type="sibTrans" cxnId="{82AE6E3E-4019-4A9C-9174-7C2023B3723C}">
      <dgm:prSet/>
      <dgm:spPr/>
      <dgm:t>
        <a:bodyPr/>
        <a:lstStyle/>
        <a:p>
          <a:endParaRPr lang="es-PE"/>
        </a:p>
      </dgm:t>
    </dgm:pt>
    <dgm:pt modelId="{A8B9ED6F-4295-45A4-BBA0-8171C163F590}" type="parTrans" cxnId="{82AE6E3E-4019-4A9C-9174-7C2023B3723C}">
      <dgm:prSet/>
      <dgm:spPr/>
      <dgm:t>
        <a:bodyPr/>
        <a:lstStyle/>
        <a:p>
          <a:endParaRPr lang="es-PE"/>
        </a:p>
      </dgm:t>
    </dgm:pt>
    <dgm:pt modelId="{F9F4111F-D3E5-4E21-9534-ED52461DFC8E}" type="pres">
      <dgm:prSet presAssocID="{041CA6F3-2DF8-401B-9CD8-BBE3A8E0E952}" presName="Name0" presStyleCnt="0">
        <dgm:presLayoutVars>
          <dgm:dir/>
          <dgm:resizeHandles val="exact"/>
        </dgm:presLayoutVars>
      </dgm:prSet>
      <dgm:spPr/>
    </dgm:pt>
    <dgm:pt modelId="{DC07DEBC-B9D0-49B4-801B-59547F35A620}" type="pres">
      <dgm:prSet presAssocID="{041CA6F3-2DF8-401B-9CD8-BBE3A8E0E952}" presName="cycle" presStyleCnt="0"/>
      <dgm:spPr/>
    </dgm:pt>
    <dgm:pt modelId="{C8865D3F-EC6B-4B12-BC87-96658F7EA64A}" type="pres">
      <dgm:prSet presAssocID="{F3810A04-9B92-47E3-970D-883203942D5A}" presName="nodeFirstNode" presStyleLbl="node1" presStyleIdx="0" presStyleCnt="5" custScaleX="133519">
        <dgm:presLayoutVars>
          <dgm:bulletEnabled val="1"/>
        </dgm:presLayoutVars>
      </dgm:prSet>
      <dgm:spPr/>
    </dgm:pt>
    <dgm:pt modelId="{9B8A06EE-FE92-4B94-A737-91584BF95E06}" type="pres">
      <dgm:prSet presAssocID="{79AA087C-4864-43FD-8A46-60DFD6481CE6}" presName="sibTransFirstNode" presStyleLbl="bgShp" presStyleIdx="0" presStyleCnt="1"/>
      <dgm:spPr/>
    </dgm:pt>
    <dgm:pt modelId="{310516B1-9DD8-4140-A31A-C7806C205E4F}" type="pres">
      <dgm:prSet presAssocID="{5B455B31-384B-4983-ACF4-997357F8F261}" presName="nodeFollowingNodes" presStyleLbl="node1" presStyleIdx="1" presStyleCnt="5" custScaleX="128747" custRadScaleRad="110535" custRadScaleInc="8362">
        <dgm:presLayoutVars>
          <dgm:bulletEnabled val="1"/>
        </dgm:presLayoutVars>
      </dgm:prSet>
      <dgm:spPr/>
    </dgm:pt>
    <dgm:pt modelId="{45778B88-2A63-46D9-9850-FE3FEA3FD540}" type="pres">
      <dgm:prSet presAssocID="{695CBB7D-CFA5-4382-8C39-0639EA94C8DD}" presName="nodeFollowingNodes" presStyleLbl="node1" presStyleIdx="2" presStyleCnt="5" custScaleX="117067" custRadScaleRad="117696" custRadScaleInc="-19181">
        <dgm:presLayoutVars>
          <dgm:bulletEnabled val="1"/>
        </dgm:presLayoutVars>
      </dgm:prSet>
      <dgm:spPr/>
    </dgm:pt>
    <dgm:pt modelId="{284AD2FE-3AD0-4B78-9CD1-B4A51744AB0E}" type="pres">
      <dgm:prSet presAssocID="{CE946CCF-D2E7-4068-8FF3-3212319D614C}" presName="nodeFollowingNodes" presStyleLbl="node1" presStyleIdx="3" presStyleCnt="5" custScaleX="119215" custScaleY="92230" custRadScaleRad="118763" custRadScaleInc="23933">
        <dgm:presLayoutVars>
          <dgm:bulletEnabled val="1"/>
        </dgm:presLayoutVars>
      </dgm:prSet>
      <dgm:spPr/>
    </dgm:pt>
    <dgm:pt modelId="{863FFDC1-E690-4C1B-9C47-8171597E352B}" type="pres">
      <dgm:prSet presAssocID="{B8CAD0F4-082B-42D3-B09A-4672D6C530D0}" presName="nodeFollowingNodes" presStyleLbl="node1" presStyleIdx="4" presStyleCnt="5" custScaleX="126853" custRadScaleRad="103807" custRadScaleInc="-10455">
        <dgm:presLayoutVars>
          <dgm:bulletEnabled val="1"/>
        </dgm:presLayoutVars>
      </dgm:prSet>
      <dgm:spPr/>
    </dgm:pt>
  </dgm:ptLst>
  <dgm:cxnLst>
    <dgm:cxn modelId="{B013A033-3D7E-49DB-86EB-43FBC348F056}" srcId="{041CA6F3-2DF8-401B-9CD8-BBE3A8E0E952}" destId="{695CBB7D-CFA5-4382-8C39-0639EA94C8DD}" srcOrd="2" destOrd="0" parTransId="{95AB58F1-7A02-4E17-B83E-6A2A9B5504FA}" sibTransId="{35A5C975-40F9-4F46-A329-3FD9CC7F6F16}"/>
    <dgm:cxn modelId="{82AE6E3E-4019-4A9C-9174-7C2023B3723C}" srcId="{041CA6F3-2DF8-401B-9CD8-BBE3A8E0E952}" destId="{CE946CCF-D2E7-4068-8FF3-3212319D614C}" srcOrd="3" destOrd="0" parTransId="{A8B9ED6F-4295-45A4-BBA0-8171C163F590}" sibTransId="{EFEB6470-B563-4D09-A85D-365A02C6E9DC}"/>
    <dgm:cxn modelId="{B31C2271-3E82-4A3A-B90A-6435D33BECD4}" type="presOf" srcId="{695CBB7D-CFA5-4382-8C39-0639EA94C8DD}" destId="{45778B88-2A63-46D9-9850-FE3FEA3FD540}" srcOrd="0" destOrd="0" presId="urn:microsoft.com/office/officeart/2005/8/layout/cycle3"/>
    <dgm:cxn modelId="{34458C51-D11C-4B67-A822-A9D592FA77A2}" srcId="{041CA6F3-2DF8-401B-9CD8-BBE3A8E0E952}" destId="{B8CAD0F4-082B-42D3-B09A-4672D6C530D0}" srcOrd="4" destOrd="0" parTransId="{5EAA2C26-BF1B-4EC5-AF64-E41F6EEB521B}" sibTransId="{A614C1FD-A2F3-4D26-88DE-CF2BC2B9D6A2}"/>
    <dgm:cxn modelId="{3B72AA51-A6BD-49F3-ADF9-B3732D8E1D8A}" type="presOf" srcId="{5B455B31-384B-4983-ACF4-997357F8F261}" destId="{310516B1-9DD8-4140-A31A-C7806C205E4F}" srcOrd="0" destOrd="0" presId="urn:microsoft.com/office/officeart/2005/8/layout/cycle3"/>
    <dgm:cxn modelId="{C352E77A-3B1B-471F-BEB4-98160C0ABBD3}" type="presOf" srcId="{CE946CCF-D2E7-4068-8FF3-3212319D614C}" destId="{284AD2FE-3AD0-4B78-9CD1-B4A51744AB0E}" srcOrd="0" destOrd="0" presId="urn:microsoft.com/office/officeart/2005/8/layout/cycle3"/>
    <dgm:cxn modelId="{BF7AE887-2AF8-4FA2-9DCD-9B9EDBD3FF7B}" type="presOf" srcId="{79AA087C-4864-43FD-8A46-60DFD6481CE6}" destId="{9B8A06EE-FE92-4B94-A737-91584BF95E06}" srcOrd="0" destOrd="0" presId="urn:microsoft.com/office/officeart/2005/8/layout/cycle3"/>
    <dgm:cxn modelId="{D169E79A-AF82-4F55-BBA6-603D28519A07}" type="presOf" srcId="{041CA6F3-2DF8-401B-9CD8-BBE3A8E0E952}" destId="{F9F4111F-D3E5-4E21-9534-ED52461DFC8E}" srcOrd="0" destOrd="0" presId="urn:microsoft.com/office/officeart/2005/8/layout/cycle3"/>
    <dgm:cxn modelId="{35C02CBC-886B-46F9-8E45-467A8CFEEE48}" srcId="{041CA6F3-2DF8-401B-9CD8-BBE3A8E0E952}" destId="{F3810A04-9B92-47E3-970D-883203942D5A}" srcOrd="0" destOrd="0" parTransId="{92F916C5-D98F-465C-B198-D56018CEC799}" sibTransId="{79AA087C-4864-43FD-8A46-60DFD6481CE6}"/>
    <dgm:cxn modelId="{F91E43C3-64A2-4BB3-8147-087D2534B127}" type="presOf" srcId="{F3810A04-9B92-47E3-970D-883203942D5A}" destId="{C8865D3F-EC6B-4B12-BC87-96658F7EA64A}" srcOrd="0" destOrd="0" presId="urn:microsoft.com/office/officeart/2005/8/layout/cycle3"/>
    <dgm:cxn modelId="{D96E4AC9-D3DA-4DEC-A629-2E423372B68A}" srcId="{041CA6F3-2DF8-401B-9CD8-BBE3A8E0E952}" destId="{5B455B31-384B-4983-ACF4-997357F8F261}" srcOrd="1" destOrd="0" parTransId="{2DF781EF-1325-4678-93D7-8B76ED39D5C3}" sibTransId="{C52D8D4C-B950-4EC5-8DA2-FD0070C1A059}"/>
    <dgm:cxn modelId="{BB05A3CC-FA0C-49A4-9539-6F3DE897CB29}" type="presOf" srcId="{B8CAD0F4-082B-42D3-B09A-4672D6C530D0}" destId="{863FFDC1-E690-4C1B-9C47-8171597E352B}" srcOrd="0" destOrd="0" presId="urn:microsoft.com/office/officeart/2005/8/layout/cycle3"/>
    <dgm:cxn modelId="{590D66D0-3C4B-4BF7-8962-5B021518F7E0}" type="presParOf" srcId="{F9F4111F-D3E5-4E21-9534-ED52461DFC8E}" destId="{DC07DEBC-B9D0-49B4-801B-59547F35A620}" srcOrd="0" destOrd="0" presId="urn:microsoft.com/office/officeart/2005/8/layout/cycle3"/>
    <dgm:cxn modelId="{8038177A-EF3E-494D-B172-A8C32F1FCBE8}" type="presParOf" srcId="{DC07DEBC-B9D0-49B4-801B-59547F35A620}" destId="{C8865D3F-EC6B-4B12-BC87-96658F7EA64A}" srcOrd="0" destOrd="0" presId="urn:microsoft.com/office/officeart/2005/8/layout/cycle3"/>
    <dgm:cxn modelId="{8052233E-E271-40F5-AA68-C4B61BFDC430}" type="presParOf" srcId="{DC07DEBC-B9D0-49B4-801B-59547F35A620}" destId="{9B8A06EE-FE92-4B94-A737-91584BF95E06}" srcOrd="1" destOrd="0" presId="urn:microsoft.com/office/officeart/2005/8/layout/cycle3"/>
    <dgm:cxn modelId="{CF2DADC7-E8A3-418D-8BB2-1CE26928D71B}" type="presParOf" srcId="{DC07DEBC-B9D0-49B4-801B-59547F35A620}" destId="{310516B1-9DD8-4140-A31A-C7806C205E4F}" srcOrd="2" destOrd="0" presId="urn:microsoft.com/office/officeart/2005/8/layout/cycle3"/>
    <dgm:cxn modelId="{8FC17220-2287-4E85-92D1-7DFF73B38FBA}" type="presParOf" srcId="{DC07DEBC-B9D0-49B4-801B-59547F35A620}" destId="{45778B88-2A63-46D9-9850-FE3FEA3FD540}" srcOrd="3" destOrd="0" presId="urn:microsoft.com/office/officeart/2005/8/layout/cycle3"/>
    <dgm:cxn modelId="{8C227A26-1C2A-4A59-BB8C-7AA1A5A467CF}" type="presParOf" srcId="{DC07DEBC-B9D0-49B4-801B-59547F35A620}" destId="{284AD2FE-3AD0-4B78-9CD1-B4A51744AB0E}" srcOrd="4" destOrd="0" presId="urn:microsoft.com/office/officeart/2005/8/layout/cycle3"/>
    <dgm:cxn modelId="{BD26A0DA-0D23-4AF8-A9A0-08C9A34C4002}" type="presParOf" srcId="{DC07DEBC-B9D0-49B4-801B-59547F35A620}" destId="{863FFDC1-E690-4C1B-9C47-8171597E352B}"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2934384-5F55-49C1-8DB2-6898A199865A}"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1F8AFE0D-964A-4913-A653-70359EF86D8C}">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br>
            <a:rPr lang="es-PE" dirty="0">
              <a:solidFill>
                <a:schemeClr val="accent1">
                  <a:lumMod val="50000"/>
                </a:schemeClr>
              </a:solidFill>
              <a:latin typeface="Baskerville Old Face" panose="02020602080505020303" pitchFamily="18" charset="0"/>
            </a:rPr>
          </a:br>
          <a:r>
            <a:rPr lang="es-PE" dirty="0">
              <a:solidFill>
                <a:schemeClr val="accent1">
                  <a:lumMod val="50000"/>
                </a:schemeClr>
              </a:solidFill>
              <a:latin typeface="Baskerville Old Face" panose="02020602080505020303" pitchFamily="18" charset="0"/>
            </a:rPr>
            <a:t>Dar vida</a:t>
          </a:r>
        </a:p>
      </dgm:t>
    </dgm:pt>
    <dgm:pt modelId="{9A83F780-6A07-4CF0-BE96-D201C0C9382E}" type="parTrans" cxnId="{367CB1F5-1CB3-4577-9EF1-83F678E11220}">
      <dgm:prSet/>
      <dgm:spPr/>
      <dgm:t>
        <a:bodyPr/>
        <a:lstStyle/>
        <a:p>
          <a:endParaRPr lang="es-ES"/>
        </a:p>
      </dgm:t>
    </dgm:pt>
    <dgm:pt modelId="{9AF39111-5DE3-458A-84E6-4EC67BBBB136}" type="sibTrans" cxnId="{367CB1F5-1CB3-4577-9EF1-83F678E11220}">
      <dgm:prSet/>
      <dgm:spPr/>
      <dgm:t>
        <a:bodyPr/>
        <a:lstStyle/>
        <a:p>
          <a:endParaRPr lang="es-ES"/>
        </a:p>
      </dgm:t>
    </dgm:pt>
    <dgm:pt modelId="{FFD53833-0DD1-415E-870A-408CF7838FBE}" type="pres">
      <dgm:prSet presAssocID="{B2934384-5F55-49C1-8DB2-6898A199865A}" presName="linear" presStyleCnt="0">
        <dgm:presLayoutVars>
          <dgm:animLvl val="lvl"/>
          <dgm:resizeHandles val="exact"/>
        </dgm:presLayoutVars>
      </dgm:prSet>
      <dgm:spPr/>
    </dgm:pt>
    <dgm:pt modelId="{E29DBF14-E3D8-404A-8887-FF832505E9A4}" type="pres">
      <dgm:prSet presAssocID="{1F8AFE0D-964A-4913-A653-70359EF86D8C}" presName="parentText" presStyleLbl="node1" presStyleIdx="0" presStyleCnt="1">
        <dgm:presLayoutVars>
          <dgm:chMax val="0"/>
          <dgm:bulletEnabled val="1"/>
        </dgm:presLayoutVars>
      </dgm:prSet>
      <dgm:spPr/>
    </dgm:pt>
  </dgm:ptLst>
  <dgm:cxnLst>
    <dgm:cxn modelId="{10F1A026-60E9-4CFF-AFD4-D0C61C5FEC98}" type="presOf" srcId="{B2934384-5F55-49C1-8DB2-6898A199865A}" destId="{FFD53833-0DD1-415E-870A-408CF7838FBE}" srcOrd="0" destOrd="0" presId="urn:microsoft.com/office/officeart/2005/8/layout/vList2"/>
    <dgm:cxn modelId="{5294B487-5559-4FDA-B2A8-D093D4479DF8}" type="presOf" srcId="{1F8AFE0D-964A-4913-A653-70359EF86D8C}" destId="{E29DBF14-E3D8-404A-8887-FF832505E9A4}" srcOrd="0" destOrd="0" presId="urn:microsoft.com/office/officeart/2005/8/layout/vList2"/>
    <dgm:cxn modelId="{367CB1F5-1CB3-4577-9EF1-83F678E11220}" srcId="{B2934384-5F55-49C1-8DB2-6898A199865A}" destId="{1F8AFE0D-964A-4913-A653-70359EF86D8C}" srcOrd="0" destOrd="0" parTransId="{9A83F780-6A07-4CF0-BE96-D201C0C9382E}" sibTransId="{9AF39111-5DE3-458A-84E6-4EC67BBBB136}"/>
    <dgm:cxn modelId="{6285B4FA-6F27-496C-B020-698BEB09072A}" type="presParOf" srcId="{FFD53833-0DD1-415E-870A-408CF7838FBE}" destId="{E29DBF14-E3D8-404A-8887-FF832505E9A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170F29D-94B8-4FA2-90E9-0316BF7135E7}" type="doc">
      <dgm:prSet loTypeId="urn:microsoft.com/office/officeart/2005/8/layout/process4" loCatId="list" qsTypeId="urn:microsoft.com/office/officeart/2005/8/quickstyle/3d4" qsCatId="3D" csTypeId="urn:microsoft.com/office/officeart/2005/8/colors/accent1_2" csCatId="accent1"/>
      <dgm:spPr/>
      <dgm:t>
        <a:bodyPr/>
        <a:lstStyle/>
        <a:p>
          <a:endParaRPr lang="es-ES"/>
        </a:p>
      </dgm:t>
    </dgm:pt>
    <dgm:pt modelId="{F942BE83-2A96-4E9A-9428-C16DE75647BD}">
      <dgm:prSet custT="1"/>
      <dgm:spPr/>
      <dgm:t>
        <a:bodyPr/>
        <a:lstStyle/>
        <a:p>
          <a:pPr rtl="0"/>
          <a:r>
            <a:rPr lang="es-PE" sz="2000" dirty="0">
              <a:solidFill>
                <a:schemeClr val="accent1">
                  <a:lumMod val="50000"/>
                </a:schemeClr>
              </a:solidFill>
              <a:latin typeface="Baskerville Old Face" panose="02020602080505020303" pitchFamily="18" charset="0"/>
            </a:rPr>
            <a:t>Mc 3, 1-6  Hombre con la mano paralizada</a:t>
          </a:r>
        </a:p>
      </dgm:t>
    </dgm:pt>
    <dgm:pt modelId="{A6FBFD33-80DB-4213-BDE1-2DF60BBFD2F3}" type="parTrans" cxnId="{655E5692-90FB-4E9A-8E99-72452DB884A8}">
      <dgm:prSet/>
      <dgm:spPr/>
      <dgm:t>
        <a:bodyPr/>
        <a:lstStyle/>
        <a:p>
          <a:endParaRPr lang="es-ES"/>
        </a:p>
      </dgm:t>
    </dgm:pt>
    <dgm:pt modelId="{D8E17DFA-4239-4022-BAA7-B72C955C9F3E}" type="sibTrans" cxnId="{655E5692-90FB-4E9A-8E99-72452DB884A8}">
      <dgm:prSet/>
      <dgm:spPr/>
      <dgm:t>
        <a:bodyPr/>
        <a:lstStyle/>
        <a:p>
          <a:endParaRPr lang="es-ES"/>
        </a:p>
      </dgm:t>
    </dgm:pt>
    <dgm:pt modelId="{F05EBB91-2F93-45F3-9E07-6FF94BB2351A}">
      <dgm:prSet custT="1"/>
      <dgm:spPr/>
      <dgm:t>
        <a:bodyPr/>
        <a:lstStyle/>
        <a:p>
          <a:pPr rtl="0"/>
          <a:r>
            <a:rPr lang="es-PE" sz="2000" dirty="0">
              <a:solidFill>
                <a:schemeClr val="accent1">
                  <a:lumMod val="50000"/>
                </a:schemeClr>
              </a:solidFill>
              <a:latin typeface="Baskerville Old Face" panose="02020602080505020303" pitchFamily="18" charset="0"/>
            </a:rPr>
            <a:t>v. 4: ¿Qué está permitido en sábado? ¿Hacer el bien o el mal? ¿Salvar la vida o dar muerte?</a:t>
          </a:r>
        </a:p>
      </dgm:t>
    </dgm:pt>
    <dgm:pt modelId="{3DE4B794-F427-437D-B320-B589C43C7D58}" type="parTrans" cxnId="{EB122259-036A-4C89-AF61-2D777FAEE68D}">
      <dgm:prSet/>
      <dgm:spPr/>
      <dgm:t>
        <a:bodyPr/>
        <a:lstStyle/>
        <a:p>
          <a:endParaRPr lang="es-ES"/>
        </a:p>
      </dgm:t>
    </dgm:pt>
    <dgm:pt modelId="{33DA158F-34FE-473E-AB47-DB3368C52243}" type="sibTrans" cxnId="{EB122259-036A-4C89-AF61-2D777FAEE68D}">
      <dgm:prSet/>
      <dgm:spPr/>
      <dgm:t>
        <a:bodyPr/>
        <a:lstStyle/>
        <a:p>
          <a:endParaRPr lang="es-ES"/>
        </a:p>
      </dgm:t>
    </dgm:pt>
    <dgm:pt modelId="{B7FBFCEC-832F-47C2-92C8-34098261B71F}">
      <dgm:prSet custT="1"/>
      <dgm:spPr/>
      <dgm:t>
        <a:bodyPr/>
        <a:lstStyle/>
        <a:p>
          <a:pPr rtl="0"/>
          <a:r>
            <a:rPr lang="es-PE" sz="2000" dirty="0">
              <a:solidFill>
                <a:schemeClr val="accent1">
                  <a:lumMod val="50000"/>
                </a:schemeClr>
              </a:solidFill>
              <a:latin typeface="Baskerville Old Face" panose="02020602080505020303" pitchFamily="18" charset="0"/>
            </a:rPr>
            <a:t>El hombre, la vida del hombre (entera) es preocupación de Jesús</a:t>
          </a:r>
        </a:p>
      </dgm:t>
    </dgm:pt>
    <dgm:pt modelId="{50DF549B-E824-4812-BC96-A1C25B800789}" type="parTrans" cxnId="{BA8B4C76-3E52-4868-AFEA-0EE2CE120A44}">
      <dgm:prSet/>
      <dgm:spPr/>
      <dgm:t>
        <a:bodyPr/>
        <a:lstStyle/>
        <a:p>
          <a:endParaRPr lang="es-ES"/>
        </a:p>
      </dgm:t>
    </dgm:pt>
    <dgm:pt modelId="{2789510B-A0E5-4083-A599-76B17D879A8C}" type="sibTrans" cxnId="{BA8B4C76-3E52-4868-AFEA-0EE2CE120A44}">
      <dgm:prSet/>
      <dgm:spPr/>
      <dgm:t>
        <a:bodyPr/>
        <a:lstStyle/>
        <a:p>
          <a:endParaRPr lang="es-ES"/>
        </a:p>
      </dgm:t>
    </dgm:pt>
    <dgm:pt modelId="{53171D7A-14EE-4F75-863C-F9C35A972227}">
      <dgm:prSet custT="1"/>
      <dgm:spPr/>
      <dgm:t>
        <a:bodyPr/>
        <a:lstStyle/>
        <a:p>
          <a:pPr rtl="0"/>
          <a:r>
            <a:rPr lang="es-PE" sz="2000" dirty="0">
              <a:solidFill>
                <a:schemeClr val="accent1">
                  <a:lumMod val="50000"/>
                </a:schemeClr>
              </a:solidFill>
              <a:latin typeface="Baskerville Old Face" panose="02020602080505020303" pitchFamily="18" charset="0"/>
            </a:rPr>
            <a:t>Vida física, bienestar elemental de la misma</a:t>
          </a:r>
        </a:p>
      </dgm:t>
    </dgm:pt>
    <dgm:pt modelId="{4FB18D98-64FD-4B59-AD1E-01AAF7BC4D8E}" type="parTrans" cxnId="{C43FED37-68A9-4709-B070-A3DE7D05FCB8}">
      <dgm:prSet/>
      <dgm:spPr/>
      <dgm:t>
        <a:bodyPr/>
        <a:lstStyle/>
        <a:p>
          <a:endParaRPr lang="es-ES"/>
        </a:p>
      </dgm:t>
    </dgm:pt>
    <dgm:pt modelId="{56FCA334-0B1E-424E-8940-9CB235000079}" type="sibTrans" cxnId="{C43FED37-68A9-4709-B070-A3DE7D05FCB8}">
      <dgm:prSet/>
      <dgm:spPr/>
      <dgm:t>
        <a:bodyPr/>
        <a:lstStyle/>
        <a:p>
          <a:endParaRPr lang="es-ES"/>
        </a:p>
      </dgm:t>
    </dgm:pt>
    <dgm:pt modelId="{64255E60-AFA0-482F-8B52-E8032D45A88C}">
      <dgm:prSet custT="1"/>
      <dgm:spPr/>
      <dgm:t>
        <a:bodyPr/>
        <a:lstStyle/>
        <a:p>
          <a:pPr rtl="0"/>
          <a:r>
            <a:rPr lang="es-PE" sz="2000" dirty="0">
              <a:solidFill>
                <a:schemeClr val="accent1">
                  <a:lumMod val="50000"/>
                </a:schemeClr>
              </a:solidFill>
              <a:latin typeface="Baskerville Old Face" panose="02020602080505020303" pitchFamily="18" charset="0"/>
            </a:rPr>
            <a:t>Vida en cuanto relación Mc 5, 21 -34</a:t>
          </a:r>
        </a:p>
      </dgm:t>
    </dgm:pt>
    <dgm:pt modelId="{B808D187-BC17-435D-A884-B64942A4208F}" type="parTrans" cxnId="{9C50BBFD-2908-4458-A7EA-E3C8A2CBF246}">
      <dgm:prSet/>
      <dgm:spPr/>
      <dgm:t>
        <a:bodyPr/>
        <a:lstStyle/>
        <a:p>
          <a:endParaRPr lang="es-ES"/>
        </a:p>
      </dgm:t>
    </dgm:pt>
    <dgm:pt modelId="{4B92CC3D-DED4-4749-91C0-FEAE82B67AE8}" type="sibTrans" cxnId="{9C50BBFD-2908-4458-A7EA-E3C8A2CBF246}">
      <dgm:prSet/>
      <dgm:spPr/>
      <dgm:t>
        <a:bodyPr/>
        <a:lstStyle/>
        <a:p>
          <a:endParaRPr lang="es-ES"/>
        </a:p>
      </dgm:t>
    </dgm:pt>
    <dgm:pt modelId="{29F69F36-9F3E-4173-8B4F-6010CF0CFAFC}">
      <dgm:prSet custT="1"/>
      <dgm:spPr/>
      <dgm:t>
        <a:bodyPr/>
        <a:lstStyle/>
        <a:p>
          <a:pPr rtl="0"/>
          <a:r>
            <a:rPr lang="es-PE" sz="2000" dirty="0">
              <a:solidFill>
                <a:schemeClr val="accent1">
                  <a:lumMod val="50000"/>
                </a:schemeClr>
              </a:solidFill>
              <a:latin typeface="Baskerville Old Face" panose="02020602080505020303" pitchFamily="18" charset="0"/>
            </a:rPr>
            <a:t>La mujer tocó la orla del manto (entrelazó) entró en contacto</a:t>
          </a:r>
        </a:p>
      </dgm:t>
    </dgm:pt>
    <dgm:pt modelId="{945D8186-A9EA-4DFC-954B-C4EB2DC8BC40}" type="parTrans" cxnId="{0B33A069-66FF-405C-A134-4BFF14B3EE0A}">
      <dgm:prSet/>
      <dgm:spPr/>
      <dgm:t>
        <a:bodyPr/>
        <a:lstStyle/>
        <a:p>
          <a:endParaRPr lang="es-ES"/>
        </a:p>
      </dgm:t>
    </dgm:pt>
    <dgm:pt modelId="{416B208C-7D5A-4C2A-974C-E5249B87AAA1}" type="sibTrans" cxnId="{0B33A069-66FF-405C-A134-4BFF14B3EE0A}">
      <dgm:prSet/>
      <dgm:spPr/>
      <dgm:t>
        <a:bodyPr/>
        <a:lstStyle/>
        <a:p>
          <a:endParaRPr lang="es-ES"/>
        </a:p>
      </dgm:t>
    </dgm:pt>
    <dgm:pt modelId="{CE810617-58E0-43AC-980D-3B2123E686F2}">
      <dgm:prSet custT="1"/>
      <dgm:spPr/>
      <dgm:t>
        <a:bodyPr/>
        <a:lstStyle/>
        <a:p>
          <a:pPr rtl="0"/>
          <a:r>
            <a:rPr lang="es-PE" sz="2000" dirty="0">
              <a:solidFill>
                <a:schemeClr val="accent1">
                  <a:lumMod val="50000"/>
                </a:schemeClr>
              </a:solidFill>
              <a:latin typeface="Baskerville Old Face" panose="02020602080505020303" pitchFamily="18" charset="0"/>
            </a:rPr>
            <a:t>Se le secó la hemorragia, vuelve  a la vida en relación</a:t>
          </a:r>
        </a:p>
      </dgm:t>
    </dgm:pt>
    <dgm:pt modelId="{01CB4AC9-C143-40B9-A5D0-FEA3BB6D0998}" type="parTrans" cxnId="{9339177D-3421-4E52-844E-3CF4D96EC624}">
      <dgm:prSet/>
      <dgm:spPr/>
      <dgm:t>
        <a:bodyPr/>
        <a:lstStyle/>
        <a:p>
          <a:endParaRPr lang="es-ES"/>
        </a:p>
      </dgm:t>
    </dgm:pt>
    <dgm:pt modelId="{54F6A4ED-02F1-4721-BFF2-0845F432CFD2}" type="sibTrans" cxnId="{9339177D-3421-4E52-844E-3CF4D96EC624}">
      <dgm:prSet/>
      <dgm:spPr/>
      <dgm:t>
        <a:bodyPr/>
        <a:lstStyle/>
        <a:p>
          <a:endParaRPr lang="es-ES"/>
        </a:p>
      </dgm:t>
    </dgm:pt>
    <dgm:pt modelId="{064E5186-851C-42FC-9749-986E2655DCE2}" type="pres">
      <dgm:prSet presAssocID="{C170F29D-94B8-4FA2-90E9-0316BF7135E7}" presName="Name0" presStyleCnt="0">
        <dgm:presLayoutVars>
          <dgm:dir/>
          <dgm:animLvl val="lvl"/>
          <dgm:resizeHandles val="exact"/>
        </dgm:presLayoutVars>
      </dgm:prSet>
      <dgm:spPr/>
    </dgm:pt>
    <dgm:pt modelId="{66D25393-0366-4381-B6D9-95A33A6B84A0}" type="pres">
      <dgm:prSet presAssocID="{CE810617-58E0-43AC-980D-3B2123E686F2}" presName="boxAndChildren" presStyleCnt="0"/>
      <dgm:spPr/>
    </dgm:pt>
    <dgm:pt modelId="{DE59E195-9FFF-4A70-B991-25C7F8D08450}" type="pres">
      <dgm:prSet presAssocID="{CE810617-58E0-43AC-980D-3B2123E686F2}" presName="parentTextBox" presStyleLbl="node1" presStyleIdx="0" presStyleCnt="7"/>
      <dgm:spPr/>
    </dgm:pt>
    <dgm:pt modelId="{353B40F1-D7C3-4D9B-AAB2-F0DE366EC3E9}" type="pres">
      <dgm:prSet presAssocID="{416B208C-7D5A-4C2A-974C-E5249B87AAA1}" presName="sp" presStyleCnt="0"/>
      <dgm:spPr/>
    </dgm:pt>
    <dgm:pt modelId="{E8B66BAA-BA0A-4D77-8BAA-6BBC2B2C45C5}" type="pres">
      <dgm:prSet presAssocID="{29F69F36-9F3E-4173-8B4F-6010CF0CFAFC}" presName="arrowAndChildren" presStyleCnt="0"/>
      <dgm:spPr/>
    </dgm:pt>
    <dgm:pt modelId="{811BE599-C05B-4765-AE87-232B6C2540C2}" type="pres">
      <dgm:prSet presAssocID="{29F69F36-9F3E-4173-8B4F-6010CF0CFAFC}" presName="parentTextArrow" presStyleLbl="node1" presStyleIdx="1" presStyleCnt="7" custLinFactNeighborY="-2519"/>
      <dgm:spPr/>
    </dgm:pt>
    <dgm:pt modelId="{1B009297-1E59-4375-BC61-A75F10D65153}" type="pres">
      <dgm:prSet presAssocID="{4B92CC3D-DED4-4749-91C0-FEAE82B67AE8}" presName="sp" presStyleCnt="0"/>
      <dgm:spPr/>
    </dgm:pt>
    <dgm:pt modelId="{BB6A9496-08D6-4560-910A-CCF767970E50}" type="pres">
      <dgm:prSet presAssocID="{64255E60-AFA0-482F-8B52-E8032D45A88C}" presName="arrowAndChildren" presStyleCnt="0"/>
      <dgm:spPr/>
    </dgm:pt>
    <dgm:pt modelId="{004197B0-C559-4612-AA44-178313089836}" type="pres">
      <dgm:prSet presAssocID="{64255E60-AFA0-482F-8B52-E8032D45A88C}" presName="parentTextArrow" presStyleLbl="node1" presStyleIdx="2" presStyleCnt="7"/>
      <dgm:spPr/>
    </dgm:pt>
    <dgm:pt modelId="{3C42EF9B-1129-4029-9566-46723D26789B}" type="pres">
      <dgm:prSet presAssocID="{56FCA334-0B1E-424E-8940-9CB235000079}" presName="sp" presStyleCnt="0"/>
      <dgm:spPr/>
    </dgm:pt>
    <dgm:pt modelId="{D367B601-DEF4-4AC6-894B-3106E0D6F6E5}" type="pres">
      <dgm:prSet presAssocID="{53171D7A-14EE-4F75-863C-F9C35A972227}" presName="arrowAndChildren" presStyleCnt="0"/>
      <dgm:spPr/>
    </dgm:pt>
    <dgm:pt modelId="{73AEB60E-B49F-4888-81BC-9414C2CC4363}" type="pres">
      <dgm:prSet presAssocID="{53171D7A-14EE-4F75-863C-F9C35A972227}" presName="parentTextArrow" presStyleLbl="node1" presStyleIdx="3" presStyleCnt="7"/>
      <dgm:spPr/>
    </dgm:pt>
    <dgm:pt modelId="{48234F93-4D76-4DD9-8919-36D291669435}" type="pres">
      <dgm:prSet presAssocID="{2789510B-A0E5-4083-A599-76B17D879A8C}" presName="sp" presStyleCnt="0"/>
      <dgm:spPr/>
    </dgm:pt>
    <dgm:pt modelId="{6AF14432-E567-4D34-94A7-47DE924A3902}" type="pres">
      <dgm:prSet presAssocID="{B7FBFCEC-832F-47C2-92C8-34098261B71F}" presName="arrowAndChildren" presStyleCnt="0"/>
      <dgm:spPr/>
    </dgm:pt>
    <dgm:pt modelId="{DB450933-CE0C-41F6-9368-13D9D5AAD16E}" type="pres">
      <dgm:prSet presAssocID="{B7FBFCEC-832F-47C2-92C8-34098261B71F}" presName="parentTextArrow" presStyleLbl="node1" presStyleIdx="4" presStyleCnt="7"/>
      <dgm:spPr/>
    </dgm:pt>
    <dgm:pt modelId="{0EE8AACB-A1E6-46DE-AFF0-4F9C559C07FF}" type="pres">
      <dgm:prSet presAssocID="{33DA158F-34FE-473E-AB47-DB3368C52243}" presName="sp" presStyleCnt="0"/>
      <dgm:spPr/>
    </dgm:pt>
    <dgm:pt modelId="{C0A861B3-97FE-41C3-86DF-64E09425D073}" type="pres">
      <dgm:prSet presAssocID="{F05EBB91-2F93-45F3-9E07-6FF94BB2351A}" presName="arrowAndChildren" presStyleCnt="0"/>
      <dgm:spPr/>
    </dgm:pt>
    <dgm:pt modelId="{6BAAEE79-BB84-48C5-B843-0E5C7EF4F0C2}" type="pres">
      <dgm:prSet presAssocID="{F05EBB91-2F93-45F3-9E07-6FF94BB2351A}" presName="parentTextArrow" presStyleLbl="node1" presStyleIdx="5" presStyleCnt="7"/>
      <dgm:spPr/>
    </dgm:pt>
    <dgm:pt modelId="{B3049FF5-8B80-496B-9759-1230B7615A01}" type="pres">
      <dgm:prSet presAssocID="{D8E17DFA-4239-4022-BAA7-B72C955C9F3E}" presName="sp" presStyleCnt="0"/>
      <dgm:spPr/>
    </dgm:pt>
    <dgm:pt modelId="{B75BC04C-193A-428E-8150-B4D872D67C7E}" type="pres">
      <dgm:prSet presAssocID="{F942BE83-2A96-4E9A-9428-C16DE75647BD}" presName="arrowAndChildren" presStyleCnt="0"/>
      <dgm:spPr/>
    </dgm:pt>
    <dgm:pt modelId="{864C5FAE-7F90-47E2-9E56-210632D2FED5}" type="pres">
      <dgm:prSet presAssocID="{F942BE83-2A96-4E9A-9428-C16DE75647BD}" presName="parentTextArrow" presStyleLbl="node1" presStyleIdx="6" presStyleCnt="7"/>
      <dgm:spPr/>
    </dgm:pt>
  </dgm:ptLst>
  <dgm:cxnLst>
    <dgm:cxn modelId="{8E39C713-8AD3-4BC3-8EED-F17C8C2C0294}" type="presOf" srcId="{F942BE83-2A96-4E9A-9428-C16DE75647BD}" destId="{864C5FAE-7F90-47E2-9E56-210632D2FED5}" srcOrd="0" destOrd="0" presId="urn:microsoft.com/office/officeart/2005/8/layout/process4"/>
    <dgm:cxn modelId="{6A54CA2D-7EEA-44D4-A7DD-DEBF6D984DC5}" type="presOf" srcId="{64255E60-AFA0-482F-8B52-E8032D45A88C}" destId="{004197B0-C559-4612-AA44-178313089836}" srcOrd="0" destOrd="0" presId="urn:microsoft.com/office/officeart/2005/8/layout/process4"/>
    <dgm:cxn modelId="{DF18B837-1FB5-40DE-A233-431208521986}" type="presOf" srcId="{CE810617-58E0-43AC-980D-3B2123E686F2}" destId="{DE59E195-9FFF-4A70-B991-25C7F8D08450}" srcOrd="0" destOrd="0" presId="urn:microsoft.com/office/officeart/2005/8/layout/process4"/>
    <dgm:cxn modelId="{C43FED37-68A9-4709-B070-A3DE7D05FCB8}" srcId="{C170F29D-94B8-4FA2-90E9-0316BF7135E7}" destId="{53171D7A-14EE-4F75-863C-F9C35A972227}" srcOrd="3" destOrd="0" parTransId="{4FB18D98-64FD-4B59-AD1E-01AAF7BC4D8E}" sibTransId="{56FCA334-0B1E-424E-8940-9CB235000079}"/>
    <dgm:cxn modelId="{0B33A069-66FF-405C-A134-4BFF14B3EE0A}" srcId="{C170F29D-94B8-4FA2-90E9-0316BF7135E7}" destId="{29F69F36-9F3E-4173-8B4F-6010CF0CFAFC}" srcOrd="5" destOrd="0" parTransId="{945D8186-A9EA-4DFC-954B-C4EB2DC8BC40}" sibTransId="{416B208C-7D5A-4C2A-974C-E5249B87AAA1}"/>
    <dgm:cxn modelId="{BA8B4C76-3E52-4868-AFEA-0EE2CE120A44}" srcId="{C170F29D-94B8-4FA2-90E9-0316BF7135E7}" destId="{B7FBFCEC-832F-47C2-92C8-34098261B71F}" srcOrd="2" destOrd="0" parTransId="{50DF549B-E824-4812-BC96-A1C25B800789}" sibTransId="{2789510B-A0E5-4083-A599-76B17D879A8C}"/>
    <dgm:cxn modelId="{EB122259-036A-4C89-AF61-2D777FAEE68D}" srcId="{C170F29D-94B8-4FA2-90E9-0316BF7135E7}" destId="{F05EBB91-2F93-45F3-9E07-6FF94BB2351A}" srcOrd="1" destOrd="0" parTransId="{3DE4B794-F427-437D-B320-B589C43C7D58}" sibTransId="{33DA158F-34FE-473E-AB47-DB3368C52243}"/>
    <dgm:cxn modelId="{9339177D-3421-4E52-844E-3CF4D96EC624}" srcId="{C170F29D-94B8-4FA2-90E9-0316BF7135E7}" destId="{CE810617-58E0-43AC-980D-3B2123E686F2}" srcOrd="6" destOrd="0" parTransId="{01CB4AC9-C143-40B9-A5D0-FEA3BB6D0998}" sibTransId="{54F6A4ED-02F1-4721-BFF2-0845F432CFD2}"/>
    <dgm:cxn modelId="{AA34C480-22B9-49A6-BFFB-6D76DD53962B}" type="presOf" srcId="{C170F29D-94B8-4FA2-90E9-0316BF7135E7}" destId="{064E5186-851C-42FC-9749-986E2655DCE2}" srcOrd="0" destOrd="0" presId="urn:microsoft.com/office/officeart/2005/8/layout/process4"/>
    <dgm:cxn modelId="{0FD86390-C5A3-4008-A96E-70594322ADDA}" type="presOf" srcId="{F05EBB91-2F93-45F3-9E07-6FF94BB2351A}" destId="{6BAAEE79-BB84-48C5-B843-0E5C7EF4F0C2}" srcOrd="0" destOrd="0" presId="urn:microsoft.com/office/officeart/2005/8/layout/process4"/>
    <dgm:cxn modelId="{655E5692-90FB-4E9A-8E99-72452DB884A8}" srcId="{C170F29D-94B8-4FA2-90E9-0316BF7135E7}" destId="{F942BE83-2A96-4E9A-9428-C16DE75647BD}" srcOrd="0" destOrd="0" parTransId="{A6FBFD33-80DB-4213-BDE1-2DF60BBFD2F3}" sibTransId="{D8E17DFA-4239-4022-BAA7-B72C955C9F3E}"/>
    <dgm:cxn modelId="{B359AA9B-CD9E-4EEE-93DA-9C236035D301}" type="presOf" srcId="{53171D7A-14EE-4F75-863C-F9C35A972227}" destId="{73AEB60E-B49F-4888-81BC-9414C2CC4363}" srcOrd="0" destOrd="0" presId="urn:microsoft.com/office/officeart/2005/8/layout/process4"/>
    <dgm:cxn modelId="{30A981AF-E8E7-4AF1-AE1A-D6345E9D723B}" type="presOf" srcId="{B7FBFCEC-832F-47C2-92C8-34098261B71F}" destId="{DB450933-CE0C-41F6-9368-13D9D5AAD16E}" srcOrd="0" destOrd="0" presId="urn:microsoft.com/office/officeart/2005/8/layout/process4"/>
    <dgm:cxn modelId="{1C5043F1-FAB8-4C21-BB2E-8BB80736DDAF}" type="presOf" srcId="{29F69F36-9F3E-4173-8B4F-6010CF0CFAFC}" destId="{811BE599-C05B-4765-AE87-232B6C2540C2}" srcOrd="0" destOrd="0" presId="urn:microsoft.com/office/officeart/2005/8/layout/process4"/>
    <dgm:cxn modelId="{9C50BBFD-2908-4458-A7EA-E3C8A2CBF246}" srcId="{C170F29D-94B8-4FA2-90E9-0316BF7135E7}" destId="{64255E60-AFA0-482F-8B52-E8032D45A88C}" srcOrd="4" destOrd="0" parTransId="{B808D187-BC17-435D-A884-B64942A4208F}" sibTransId="{4B92CC3D-DED4-4749-91C0-FEAE82B67AE8}"/>
    <dgm:cxn modelId="{2FD8E63C-8497-40CD-AE69-29DECF82FCCF}" type="presParOf" srcId="{064E5186-851C-42FC-9749-986E2655DCE2}" destId="{66D25393-0366-4381-B6D9-95A33A6B84A0}" srcOrd="0" destOrd="0" presId="urn:microsoft.com/office/officeart/2005/8/layout/process4"/>
    <dgm:cxn modelId="{76FB2D18-0DAA-4792-8642-336FBDB26DE2}" type="presParOf" srcId="{66D25393-0366-4381-B6D9-95A33A6B84A0}" destId="{DE59E195-9FFF-4A70-B991-25C7F8D08450}" srcOrd="0" destOrd="0" presId="urn:microsoft.com/office/officeart/2005/8/layout/process4"/>
    <dgm:cxn modelId="{C9D9DCB9-0E7A-40D3-BB67-7675E3A7BBA2}" type="presParOf" srcId="{064E5186-851C-42FC-9749-986E2655DCE2}" destId="{353B40F1-D7C3-4D9B-AAB2-F0DE366EC3E9}" srcOrd="1" destOrd="0" presId="urn:microsoft.com/office/officeart/2005/8/layout/process4"/>
    <dgm:cxn modelId="{E5981191-5E3C-4151-AE65-48578D6CFF08}" type="presParOf" srcId="{064E5186-851C-42FC-9749-986E2655DCE2}" destId="{E8B66BAA-BA0A-4D77-8BAA-6BBC2B2C45C5}" srcOrd="2" destOrd="0" presId="urn:microsoft.com/office/officeart/2005/8/layout/process4"/>
    <dgm:cxn modelId="{97984BE1-1E9A-4BC5-98D4-77B44A16F453}" type="presParOf" srcId="{E8B66BAA-BA0A-4D77-8BAA-6BBC2B2C45C5}" destId="{811BE599-C05B-4765-AE87-232B6C2540C2}" srcOrd="0" destOrd="0" presId="urn:microsoft.com/office/officeart/2005/8/layout/process4"/>
    <dgm:cxn modelId="{CA1F784C-F01D-4BB9-8AE9-FF87F73E49D8}" type="presParOf" srcId="{064E5186-851C-42FC-9749-986E2655DCE2}" destId="{1B009297-1E59-4375-BC61-A75F10D65153}" srcOrd="3" destOrd="0" presId="urn:microsoft.com/office/officeart/2005/8/layout/process4"/>
    <dgm:cxn modelId="{1DE47145-976A-4393-A6B9-870F7D4EB30A}" type="presParOf" srcId="{064E5186-851C-42FC-9749-986E2655DCE2}" destId="{BB6A9496-08D6-4560-910A-CCF767970E50}" srcOrd="4" destOrd="0" presId="urn:microsoft.com/office/officeart/2005/8/layout/process4"/>
    <dgm:cxn modelId="{AFC0BDCE-6E92-4DF5-9443-3ED1FB0B0F0F}" type="presParOf" srcId="{BB6A9496-08D6-4560-910A-CCF767970E50}" destId="{004197B0-C559-4612-AA44-178313089836}" srcOrd="0" destOrd="0" presId="urn:microsoft.com/office/officeart/2005/8/layout/process4"/>
    <dgm:cxn modelId="{30714EDF-BDB0-4C32-A5FE-FDD313E597AC}" type="presParOf" srcId="{064E5186-851C-42FC-9749-986E2655DCE2}" destId="{3C42EF9B-1129-4029-9566-46723D26789B}" srcOrd="5" destOrd="0" presId="urn:microsoft.com/office/officeart/2005/8/layout/process4"/>
    <dgm:cxn modelId="{0DF20557-62F0-4D96-A3E3-34548ECC34E0}" type="presParOf" srcId="{064E5186-851C-42FC-9749-986E2655DCE2}" destId="{D367B601-DEF4-4AC6-894B-3106E0D6F6E5}" srcOrd="6" destOrd="0" presId="urn:microsoft.com/office/officeart/2005/8/layout/process4"/>
    <dgm:cxn modelId="{EF076684-B18F-4000-8556-377A0A0F2250}" type="presParOf" srcId="{D367B601-DEF4-4AC6-894B-3106E0D6F6E5}" destId="{73AEB60E-B49F-4888-81BC-9414C2CC4363}" srcOrd="0" destOrd="0" presId="urn:microsoft.com/office/officeart/2005/8/layout/process4"/>
    <dgm:cxn modelId="{819150E0-3D78-4F18-AECF-0531EE9C1D95}" type="presParOf" srcId="{064E5186-851C-42FC-9749-986E2655DCE2}" destId="{48234F93-4D76-4DD9-8919-36D291669435}" srcOrd="7" destOrd="0" presId="urn:microsoft.com/office/officeart/2005/8/layout/process4"/>
    <dgm:cxn modelId="{715E8472-B244-4526-A32E-3FC53ACEB1D9}" type="presParOf" srcId="{064E5186-851C-42FC-9749-986E2655DCE2}" destId="{6AF14432-E567-4D34-94A7-47DE924A3902}" srcOrd="8" destOrd="0" presId="urn:microsoft.com/office/officeart/2005/8/layout/process4"/>
    <dgm:cxn modelId="{F127ED9F-CC9D-48EE-809A-FAB8A9D1309B}" type="presParOf" srcId="{6AF14432-E567-4D34-94A7-47DE924A3902}" destId="{DB450933-CE0C-41F6-9368-13D9D5AAD16E}" srcOrd="0" destOrd="0" presId="urn:microsoft.com/office/officeart/2005/8/layout/process4"/>
    <dgm:cxn modelId="{EA019F84-B303-45C2-9DDC-4A38CC24A587}" type="presParOf" srcId="{064E5186-851C-42FC-9749-986E2655DCE2}" destId="{0EE8AACB-A1E6-46DE-AFF0-4F9C559C07FF}" srcOrd="9" destOrd="0" presId="urn:microsoft.com/office/officeart/2005/8/layout/process4"/>
    <dgm:cxn modelId="{7CE3DC05-6696-48ED-A47E-7BD5F2D89BC7}" type="presParOf" srcId="{064E5186-851C-42FC-9749-986E2655DCE2}" destId="{C0A861B3-97FE-41C3-86DF-64E09425D073}" srcOrd="10" destOrd="0" presId="urn:microsoft.com/office/officeart/2005/8/layout/process4"/>
    <dgm:cxn modelId="{2518E279-C4BD-4DAA-8B8E-BBBED567A3D2}" type="presParOf" srcId="{C0A861B3-97FE-41C3-86DF-64E09425D073}" destId="{6BAAEE79-BB84-48C5-B843-0E5C7EF4F0C2}" srcOrd="0" destOrd="0" presId="urn:microsoft.com/office/officeart/2005/8/layout/process4"/>
    <dgm:cxn modelId="{3B022DC9-2FCC-4C65-BE3F-0342059AB3C6}" type="presParOf" srcId="{064E5186-851C-42FC-9749-986E2655DCE2}" destId="{B3049FF5-8B80-496B-9759-1230B7615A01}" srcOrd="11" destOrd="0" presId="urn:microsoft.com/office/officeart/2005/8/layout/process4"/>
    <dgm:cxn modelId="{C1FE125C-713C-4F7D-B69F-07909CDB706C}" type="presParOf" srcId="{064E5186-851C-42FC-9749-986E2655DCE2}" destId="{B75BC04C-193A-428E-8150-B4D872D67C7E}" srcOrd="12" destOrd="0" presId="urn:microsoft.com/office/officeart/2005/8/layout/process4"/>
    <dgm:cxn modelId="{3FB15458-9113-4A96-AD6B-148ADC221969}" type="presParOf" srcId="{B75BC04C-193A-428E-8150-B4D872D67C7E}" destId="{864C5FAE-7F90-47E2-9E56-210632D2FED5}"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72312D99-AD98-4606-B7E7-3B2DCBEA714D}" type="doc">
      <dgm:prSet loTypeId="urn:microsoft.com/office/officeart/2008/layout/VerticalCurvedList" loCatId="list" qsTypeId="urn:microsoft.com/office/officeart/2005/8/quickstyle/3d4" qsCatId="3D" csTypeId="urn:microsoft.com/office/officeart/2005/8/colors/accent1_2" csCatId="accent1"/>
      <dgm:spPr/>
      <dgm:t>
        <a:bodyPr/>
        <a:lstStyle/>
        <a:p>
          <a:endParaRPr lang="es-ES"/>
        </a:p>
      </dgm:t>
    </dgm:pt>
    <dgm:pt modelId="{421F6C3B-642E-4BC1-9ED7-FC70E2A9F2B4}">
      <dgm:prSet custT="1"/>
      <dgm:spPr/>
      <dgm:t>
        <a:bodyPr/>
        <a:lstStyle/>
        <a:p>
          <a:pPr algn="just" rtl="0"/>
          <a:r>
            <a:rPr lang="es-PE" sz="2000" dirty="0">
              <a:solidFill>
                <a:schemeClr val="accent1">
                  <a:lumMod val="50000"/>
                </a:schemeClr>
              </a:solidFill>
              <a:latin typeface="Baskerville Old Face" panose="02020602080505020303" pitchFamily="18" charset="0"/>
            </a:rPr>
            <a:t>Jesús un hombre real que vivió, murió, compartió los límites de la existencia, vivió alegría, dolor, hambre, sed, sonrisa, gozo de la amistad, la angustia de la muerte…</a:t>
          </a:r>
        </a:p>
      </dgm:t>
    </dgm:pt>
    <dgm:pt modelId="{DAA4A3F2-65DF-457E-BDD8-F0DE71CBD3C5}" type="parTrans" cxnId="{21E1E975-A27F-42ED-BC5D-A2B1DA4C2563}">
      <dgm:prSet/>
      <dgm:spPr/>
      <dgm:t>
        <a:bodyPr/>
        <a:lstStyle/>
        <a:p>
          <a:endParaRPr lang="es-ES"/>
        </a:p>
      </dgm:t>
    </dgm:pt>
    <dgm:pt modelId="{763B3179-3CB0-4136-B8F7-FEA42DA0976A}" type="sibTrans" cxnId="{21E1E975-A27F-42ED-BC5D-A2B1DA4C2563}">
      <dgm:prSet/>
      <dgm:spPr/>
      <dgm:t>
        <a:bodyPr/>
        <a:lstStyle/>
        <a:p>
          <a:endParaRPr lang="es-ES"/>
        </a:p>
      </dgm:t>
    </dgm:pt>
    <dgm:pt modelId="{6B88AE7E-1553-4EB6-8B4C-8F027732EBB1}">
      <dgm:prSet custT="1"/>
      <dgm:spPr/>
      <dgm:t>
        <a:bodyPr/>
        <a:lstStyle/>
        <a:p>
          <a:pPr rtl="0"/>
          <a:r>
            <a:rPr lang="es-PE" sz="2000" dirty="0">
              <a:solidFill>
                <a:schemeClr val="accent1">
                  <a:lumMod val="50000"/>
                </a:schemeClr>
              </a:solidFill>
              <a:latin typeface="Baskerville Old Face" panose="02020602080505020303" pitchFamily="18" charset="0"/>
            </a:rPr>
            <a:t>Hombre real que vivió la vida humana y anhela para los seres humanos la vida humana.</a:t>
          </a:r>
        </a:p>
      </dgm:t>
    </dgm:pt>
    <dgm:pt modelId="{CAEAF4B6-35EB-404E-8301-1D2282408CBE}" type="parTrans" cxnId="{2743C321-6762-4EE1-BA6C-148A13ADE789}">
      <dgm:prSet/>
      <dgm:spPr/>
      <dgm:t>
        <a:bodyPr/>
        <a:lstStyle/>
        <a:p>
          <a:endParaRPr lang="es-ES"/>
        </a:p>
      </dgm:t>
    </dgm:pt>
    <dgm:pt modelId="{274A06E8-71FC-4994-AD94-0E1436EB31EC}" type="sibTrans" cxnId="{2743C321-6762-4EE1-BA6C-148A13ADE789}">
      <dgm:prSet/>
      <dgm:spPr/>
      <dgm:t>
        <a:bodyPr/>
        <a:lstStyle/>
        <a:p>
          <a:endParaRPr lang="es-ES"/>
        </a:p>
      </dgm:t>
    </dgm:pt>
    <dgm:pt modelId="{A3E3ECB5-CA38-4221-A1B7-6CE59AA8B51B}">
      <dgm:prSet custT="1"/>
      <dgm:spPr/>
      <dgm:t>
        <a:bodyPr/>
        <a:lstStyle/>
        <a:p>
          <a:pPr algn="just" rtl="0"/>
          <a:r>
            <a:rPr lang="es-PE" sz="2000" dirty="0">
              <a:solidFill>
                <a:schemeClr val="accent1">
                  <a:lumMod val="50000"/>
                </a:schemeClr>
              </a:solidFill>
              <a:latin typeface="Baskerville Old Face" panose="02020602080505020303" pitchFamily="18" charset="0"/>
            </a:rPr>
            <a:t>Al mismo tiempo, hombre diverso a nosotros, hombre nuevo, nuevo Adán, iniciador y fundador de una nueva humanidad.</a:t>
          </a:r>
        </a:p>
      </dgm:t>
    </dgm:pt>
    <dgm:pt modelId="{4BA811BA-52D2-4A48-9301-CAABC03D8519}" type="parTrans" cxnId="{2D20F983-A4E8-483B-909E-276BD0AF9A55}">
      <dgm:prSet/>
      <dgm:spPr/>
      <dgm:t>
        <a:bodyPr/>
        <a:lstStyle/>
        <a:p>
          <a:endParaRPr lang="es-ES"/>
        </a:p>
      </dgm:t>
    </dgm:pt>
    <dgm:pt modelId="{9C5AA4AA-7875-490D-A292-5C80A71AF993}" type="sibTrans" cxnId="{2D20F983-A4E8-483B-909E-276BD0AF9A55}">
      <dgm:prSet/>
      <dgm:spPr/>
      <dgm:t>
        <a:bodyPr/>
        <a:lstStyle/>
        <a:p>
          <a:endParaRPr lang="es-ES"/>
        </a:p>
      </dgm:t>
    </dgm:pt>
    <dgm:pt modelId="{4CE7CFBD-D166-4E70-B636-F159DAE5B070}">
      <dgm:prSet custT="1"/>
      <dgm:spPr/>
      <dgm:t>
        <a:bodyPr/>
        <a:lstStyle/>
        <a:p>
          <a:pPr rtl="0"/>
          <a:r>
            <a:rPr lang="es-PE" sz="2000" dirty="0">
              <a:solidFill>
                <a:schemeClr val="accent1">
                  <a:lumMod val="50000"/>
                </a:schemeClr>
              </a:solidFill>
              <a:latin typeface="Baskerville Old Face" panose="02020602080505020303" pitchFamily="18" charset="0"/>
            </a:rPr>
            <a:t>Comparte con nosotros su plena humanidad (</a:t>
          </a:r>
          <a:r>
            <a:rPr lang="es-PE" sz="2000" dirty="0" err="1">
              <a:solidFill>
                <a:schemeClr val="accent1">
                  <a:lumMod val="50000"/>
                </a:schemeClr>
              </a:solidFill>
              <a:latin typeface="Baskerville Old Face" panose="02020602080505020303" pitchFamily="18" charset="0"/>
            </a:rPr>
            <a:t>Jn</a:t>
          </a:r>
          <a:r>
            <a:rPr lang="es-PE" sz="2000" dirty="0">
              <a:solidFill>
                <a:schemeClr val="accent1">
                  <a:lumMod val="50000"/>
                </a:schemeClr>
              </a:solidFill>
              <a:latin typeface="Baskerville Old Face" panose="02020602080505020303" pitchFamily="18" charset="0"/>
            </a:rPr>
            <a:t> 10, 10)</a:t>
          </a:r>
        </a:p>
      </dgm:t>
    </dgm:pt>
    <dgm:pt modelId="{8C8D1D8B-1BD7-4137-83D9-72DDB092EAB6}" type="parTrans" cxnId="{78B8F015-1F50-4AB4-B456-585B4D1BB82C}">
      <dgm:prSet/>
      <dgm:spPr/>
      <dgm:t>
        <a:bodyPr/>
        <a:lstStyle/>
        <a:p>
          <a:endParaRPr lang="es-ES"/>
        </a:p>
      </dgm:t>
    </dgm:pt>
    <dgm:pt modelId="{81D882D1-B9B6-4420-9363-249440B01E5C}" type="sibTrans" cxnId="{78B8F015-1F50-4AB4-B456-585B4D1BB82C}">
      <dgm:prSet/>
      <dgm:spPr/>
      <dgm:t>
        <a:bodyPr/>
        <a:lstStyle/>
        <a:p>
          <a:endParaRPr lang="es-ES"/>
        </a:p>
      </dgm:t>
    </dgm:pt>
    <dgm:pt modelId="{5580A259-3D3B-417B-94B2-BA41B16D04ED}">
      <dgm:prSet custT="1"/>
      <dgm:spPr/>
      <dgm:t>
        <a:bodyPr/>
        <a:lstStyle/>
        <a:p>
          <a:pPr algn="just" rtl="0"/>
          <a:r>
            <a:rPr lang="es-PE" sz="2000" dirty="0">
              <a:solidFill>
                <a:schemeClr val="accent1">
                  <a:lumMod val="50000"/>
                </a:schemeClr>
              </a:solidFill>
              <a:latin typeface="Baskerville Old Face" panose="02020602080505020303" pitchFamily="18" charset="0"/>
            </a:rPr>
            <a:t>Enseña a vivir en Dios, desde Dios</a:t>
          </a:r>
        </a:p>
      </dgm:t>
    </dgm:pt>
    <dgm:pt modelId="{221CC7F7-DE67-4399-AD9F-ACC2D39B5DDA}" type="parTrans" cxnId="{2333FE88-89C9-4536-8FE8-76D1B1D4F557}">
      <dgm:prSet/>
      <dgm:spPr/>
      <dgm:t>
        <a:bodyPr/>
        <a:lstStyle/>
        <a:p>
          <a:endParaRPr lang="es-ES"/>
        </a:p>
      </dgm:t>
    </dgm:pt>
    <dgm:pt modelId="{726A30F1-E02D-43A4-B87B-C93B7C1887D9}" type="sibTrans" cxnId="{2333FE88-89C9-4536-8FE8-76D1B1D4F557}">
      <dgm:prSet/>
      <dgm:spPr/>
      <dgm:t>
        <a:bodyPr/>
        <a:lstStyle/>
        <a:p>
          <a:endParaRPr lang="es-ES"/>
        </a:p>
      </dgm:t>
    </dgm:pt>
    <dgm:pt modelId="{8F6EBF55-AC80-4FAB-8B5C-6512A83E5738}" type="pres">
      <dgm:prSet presAssocID="{72312D99-AD98-4606-B7E7-3B2DCBEA714D}" presName="Name0" presStyleCnt="0">
        <dgm:presLayoutVars>
          <dgm:chMax val="7"/>
          <dgm:chPref val="7"/>
          <dgm:dir/>
        </dgm:presLayoutVars>
      </dgm:prSet>
      <dgm:spPr/>
    </dgm:pt>
    <dgm:pt modelId="{0C4B6333-1F24-4123-B9FE-3F87F3BB15DD}" type="pres">
      <dgm:prSet presAssocID="{72312D99-AD98-4606-B7E7-3B2DCBEA714D}" presName="Name1" presStyleCnt="0"/>
      <dgm:spPr/>
    </dgm:pt>
    <dgm:pt modelId="{23098C33-84B4-4D89-9382-69AF4FF5E793}" type="pres">
      <dgm:prSet presAssocID="{72312D99-AD98-4606-B7E7-3B2DCBEA714D}" presName="cycle" presStyleCnt="0"/>
      <dgm:spPr/>
    </dgm:pt>
    <dgm:pt modelId="{15B35463-8A50-4627-A12C-292F8CE6884D}" type="pres">
      <dgm:prSet presAssocID="{72312D99-AD98-4606-B7E7-3B2DCBEA714D}" presName="srcNode" presStyleLbl="node1" presStyleIdx="0" presStyleCnt="5"/>
      <dgm:spPr/>
    </dgm:pt>
    <dgm:pt modelId="{E156FD18-64FC-4112-BB9D-6E479E6A8016}" type="pres">
      <dgm:prSet presAssocID="{72312D99-AD98-4606-B7E7-3B2DCBEA714D}" presName="conn" presStyleLbl="parChTrans1D2" presStyleIdx="0" presStyleCnt="1"/>
      <dgm:spPr/>
    </dgm:pt>
    <dgm:pt modelId="{482E48E7-B80F-4B33-A34E-11F8796D4711}" type="pres">
      <dgm:prSet presAssocID="{72312D99-AD98-4606-B7E7-3B2DCBEA714D}" presName="extraNode" presStyleLbl="node1" presStyleIdx="0" presStyleCnt="5"/>
      <dgm:spPr/>
    </dgm:pt>
    <dgm:pt modelId="{4B99FF09-2C02-4FD4-8109-E5185DF799BF}" type="pres">
      <dgm:prSet presAssocID="{72312D99-AD98-4606-B7E7-3B2DCBEA714D}" presName="dstNode" presStyleLbl="node1" presStyleIdx="0" presStyleCnt="5"/>
      <dgm:spPr/>
    </dgm:pt>
    <dgm:pt modelId="{2D84701B-3AAF-43AD-8B49-F61596CBEDE2}" type="pres">
      <dgm:prSet presAssocID="{421F6C3B-642E-4BC1-9ED7-FC70E2A9F2B4}" presName="text_1" presStyleLbl="node1" presStyleIdx="0" presStyleCnt="5">
        <dgm:presLayoutVars>
          <dgm:bulletEnabled val="1"/>
        </dgm:presLayoutVars>
      </dgm:prSet>
      <dgm:spPr/>
    </dgm:pt>
    <dgm:pt modelId="{30A011E0-B25B-4102-88A1-7340530BB429}" type="pres">
      <dgm:prSet presAssocID="{421F6C3B-642E-4BC1-9ED7-FC70E2A9F2B4}" presName="accent_1" presStyleCnt="0"/>
      <dgm:spPr/>
    </dgm:pt>
    <dgm:pt modelId="{C59C7100-DAA7-43D9-A691-792DA02FBB26}" type="pres">
      <dgm:prSet presAssocID="{421F6C3B-642E-4BC1-9ED7-FC70E2A9F2B4}" presName="accentRepeatNode" presStyleLbl="solidFgAcc1" presStyleIdx="0" presStyleCnt="5"/>
      <dgm:spPr/>
    </dgm:pt>
    <dgm:pt modelId="{6CD8ECDA-3488-40A0-83C0-9F69665271E5}" type="pres">
      <dgm:prSet presAssocID="{6B88AE7E-1553-4EB6-8B4C-8F027732EBB1}" presName="text_2" presStyleLbl="node1" presStyleIdx="1" presStyleCnt="5">
        <dgm:presLayoutVars>
          <dgm:bulletEnabled val="1"/>
        </dgm:presLayoutVars>
      </dgm:prSet>
      <dgm:spPr/>
    </dgm:pt>
    <dgm:pt modelId="{B12EA97B-694D-4102-A289-63BC62B2D64D}" type="pres">
      <dgm:prSet presAssocID="{6B88AE7E-1553-4EB6-8B4C-8F027732EBB1}" presName="accent_2" presStyleCnt="0"/>
      <dgm:spPr/>
    </dgm:pt>
    <dgm:pt modelId="{B0FC770F-3C79-49F9-ACCD-ECF545AD7970}" type="pres">
      <dgm:prSet presAssocID="{6B88AE7E-1553-4EB6-8B4C-8F027732EBB1}" presName="accentRepeatNode" presStyleLbl="solidFgAcc1" presStyleIdx="1" presStyleCnt="5"/>
      <dgm:spPr/>
    </dgm:pt>
    <dgm:pt modelId="{DB982499-359A-4BE8-8553-D957D228A8D4}" type="pres">
      <dgm:prSet presAssocID="{A3E3ECB5-CA38-4221-A1B7-6CE59AA8B51B}" presName="text_3" presStyleLbl="node1" presStyleIdx="2" presStyleCnt="5">
        <dgm:presLayoutVars>
          <dgm:bulletEnabled val="1"/>
        </dgm:presLayoutVars>
      </dgm:prSet>
      <dgm:spPr/>
    </dgm:pt>
    <dgm:pt modelId="{0D7D7292-F65C-46FF-80ED-39D5F9E29F94}" type="pres">
      <dgm:prSet presAssocID="{A3E3ECB5-CA38-4221-A1B7-6CE59AA8B51B}" presName="accent_3" presStyleCnt="0"/>
      <dgm:spPr/>
    </dgm:pt>
    <dgm:pt modelId="{3B4026E9-2ECA-4C92-867A-ABF6E9CCD451}" type="pres">
      <dgm:prSet presAssocID="{A3E3ECB5-CA38-4221-A1B7-6CE59AA8B51B}" presName="accentRepeatNode" presStyleLbl="solidFgAcc1" presStyleIdx="2" presStyleCnt="5"/>
      <dgm:spPr/>
    </dgm:pt>
    <dgm:pt modelId="{1A7EDADF-EFC7-42A2-A2DA-5B235507177C}" type="pres">
      <dgm:prSet presAssocID="{4CE7CFBD-D166-4E70-B636-F159DAE5B070}" presName="text_4" presStyleLbl="node1" presStyleIdx="3" presStyleCnt="5">
        <dgm:presLayoutVars>
          <dgm:bulletEnabled val="1"/>
        </dgm:presLayoutVars>
      </dgm:prSet>
      <dgm:spPr/>
    </dgm:pt>
    <dgm:pt modelId="{360A7E9D-F851-41BE-8943-246BE848E899}" type="pres">
      <dgm:prSet presAssocID="{4CE7CFBD-D166-4E70-B636-F159DAE5B070}" presName="accent_4" presStyleCnt="0"/>
      <dgm:spPr/>
    </dgm:pt>
    <dgm:pt modelId="{3B1D8BD0-D5C1-40AE-B60B-383EB998D644}" type="pres">
      <dgm:prSet presAssocID="{4CE7CFBD-D166-4E70-B636-F159DAE5B070}" presName="accentRepeatNode" presStyleLbl="solidFgAcc1" presStyleIdx="3" presStyleCnt="5"/>
      <dgm:spPr/>
    </dgm:pt>
    <dgm:pt modelId="{6F99BB55-EB63-465E-BFBF-923A2711DA46}" type="pres">
      <dgm:prSet presAssocID="{5580A259-3D3B-417B-94B2-BA41B16D04ED}" presName="text_5" presStyleLbl="node1" presStyleIdx="4" presStyleCnt="5">
        <dgm:presLayoutVars>
          <dgm:bulletEnabled val="1"/>
        </dgm:presLayoutVars>
      </dgm:prSet>
      <dgm:spPr/>
    </dgm:pt>
    <dgm:pt modelId="{6A24289B-5D15-4E98-86E6-5369CEE1D9F1}" type="pres">
      <dgm:prSet presAssocID="{5580A259-3D3B-417B-94B2-BA41B16D04ED}" presName="accent_5" presStyleCnt="0"/>
      <dgm:spPr/>
    </dgm:pt>
    <dgm:pt modelId="{BE47C5CE-7A6B-4FA3-85E5-2EC56D5AF223}" type="pres">
      <dgm:prSet presAssocID="{5580A259-3D3B-417B-94B2-BA41B16D04ED}" presName="accentRepeatNode" presStyleLbl="solidFgAcc1" presStyleIdx="4" presStyleCnt="5"/>
      <dgm:spPr/>
    </dgm:pt>
  </dgm:ptLst>
  <dgm:cxnLst>
    <dgm:cxn modelId="{78B8F015-1F50-4AB4-B456-585B4D1BB82C}" srcId="{72312D99-AD98-4606-B7E7-3B2DCBEA714D}" destId="{4CE7CFBD-D166-4E70-B636-F159DAE5B070}" srcOrd="3" destOrd="0" parTransId="{8C8D1D8B-1BD7-4137-83D9-72DDB092EAB6}" sibTransId="{81D882D1-B9B6-4420-9363-249440B01E5C}"/>
    <dgm:cxn modelId="{2743C321-6762-4EE1-BA6C-148A13ADE789}" srcId="{72312D99-AD98-4606-B7E7-3B2DCBEA714D}" destId="{6B88AE7E-1553-4EB6-8B4C-8F027732EBB1}" srcOrd="1" destOrd="0" parTransId="{CAEAF4B6-35EB-404E-8301-1D2282408CBE}" sibTransId="{274A06E8-71FC-4994-AD94-0E1436EB31EC}"/>
    <dgm:cxn modelId="{D8E23335-1570-4193-A782-D4DE9416106A}" type="presOf" srcId="{72312D99-AD98-4606-B7E7-3B2DCBEA714D}" destId="{8F6EBF55-AC80-4FAB-8B5C-6512A83E5738}" srcOrd="0" destOrd="0" presId="urn:microsoft.com/office/officeart/2008/layout/VerticalCurvedList"/>
    <dgm:cxn modelId="{B3B9033E-91C0-4DF9-BD0A-85F509982B41}" type="presOf" srcId="{421F6C3B-642E-4BC1-9ED7-FC70E2A9F2B4}" destId="{2D84701B-3AAF-43AD-8B49-F61596CBEDE2}" srcOrd="0" destOrd="0" presId="urn:microsoft.com/office/officeart/2008/layout/VerticalCurvedList"/>
    <dgm:cxn modelId="{E0A14E3F-CD8B-435E-830A-8C7522D88835}" type="presOf" srcId="{4CE7CFBD-D166-4E70-B636-F159DAE5B070}" destId="{1A7EDADF-EFC7-42A2-A2DA-5B235507177C}" srcOrd="0" destOrd="0" presId="urn:microsoft.com/office/officeart/2008/layout/VerticalCurvedList"/>
    <dgm:cxn modelId="{21E1E975-A27F-42ED-BC5D-A2B1DA4C2563}" srcId="{72312D99-AD98-4606-B7E7-3B2DCBEA714D}" destId="{421F6C3B-642E-4BC1-9ED7-FC70E2A9F2B4}" srcOrd="0" destOrd="0" parTransId="{DAA4A3F2-65DF-457E-BDD8-F0DE71CBD3C5}" sibTransId="{763B3179-3CB0-4136-B8F7-FEA42DA0976A}"/>
    <dgm:cxn modelId="{2D20F983-A4E8-483B-909E-276BD0AF9A55}" srcId="{72312D99-AD98-4606-B7E7-3B2DCBEA714D}" destId="{A3E3ECB5-CA38-4221-A1B7-6CE59AA8B51B}" srcOrd="2" destOrd="0" parTransId="{4BA811BA-52D2-4A48-9301-CAABC03D8519}" sibTransId="{9C5AA4AA-7875-490D-A292-5C80A71AF993}"/>
    <dgm:cxn modelId="{2333FE88-89C9-4536-8FE8-76D1B1D4F557}" srcId="{72312D99-AD98-4606-B7E7-3B2DCBEA714D}" destId="{5580A259-3D3B-417B-94B2-BA41B16D04ED}" srcOrd="4" destOrd="0" parTransId="{221CC7F7-DE67-4399-AD9F-ACC2D39B5DDA}" sibTransId="{726A30F1-E02D-43A4-B87B-C93B7C1887D9}"/>
    <dgm:cxn modelId="{4B6BCD8D-5318-485E-BAAA-301BC28E491F}" type="presOf" srcId="{6B88AE7E-1553-4EB6-8B4C-8F027732EBB1}" destId="{6CD8ECDA-3488-40A0-83C0-9F69665271E5}" srcOrd="0" destOrd="0" presId="urn:microsoft.com/office/officeart/2008/layout/VerticalCurvedList"/>
    <dgm:cxn modelId="{52B03FA8-9CB1-4385-9E5A-C287D9C2B6D5}" type="presOf" srcId="{A3E3ECB5-CA38-4221-A1B7-6CE59AA8B51B}" destId="{DB982499-359A-4BE8-8553-D957D228A8D4}" srcOrd="0" destOrd="0" presId="urn:microsoft.com/office/officeart/2008/layout/VerticalCurvedList"/>
    <dgm:cxn modelId="{85B3AAB4-621A-4BCD-B74F-F473C305D077}" type="presOf" srcId="{5580A259-3D3B-417B-94B2-BA41B16D04ED}" destId="{6F99BB55-EB63-465E-BFBF-923A2711DA46}" srcOrd="0" destOrd="0" presId="urn:microsoft.com/office/officeart/2008/layout/VerticalCurvedList"/>
    <dgm:cxn modelId="{6A663CFF-5F39-462C-9CBF-42522393425F}" type="presOf" srcId="{763B3179-3CB0-4136-B8F7-FEA42DA0976A}" destId="{E156FD18-64FC-4112-BB9D-6E479E6A8016}" srcOrd="0" destOrd="0" presId="urn:microsoft.com/office/officeart/2008/layout/VerticalCurvedList"/>
    <dgm:cxn modelId="{DEACD5B9-F59D-4F28-9587-AE8834693F4C}" type="presParOf" srcId="{8F6EBF55-AC80-4FAB-8B5C-6512A83E5738}" destId="{0C4B6333-1F24-4123-B9FE-3F87F3BB15DD}" srcOrd="0" destOrd="0" presId="urn:microsoft.com/office/officeart/2008/layout/VerticalCurvedList"/>
    <dgm:cxn modelId="{30C8E8D7-D978-48D9-892C-DF7B069EE0C2}" type="presParOf" srcId="{0C4B6333-1F24-4123-B9FE-3F87F3BB15DD}" destId="{23098C33-84B4-4D89-9382-69AF4FF5E793}" srcOrd="0" destOrd="0" presId="urn:microsoft.com/office/officeart/2008/layout/VerticalCurvedList"/>
    <dgm:cxn modelId="{0ABFA945-3A9C-47F2-B306-58BEC6C4736C}" type="presParOf" srcId="{23098C33-84B4-4D89-9382-69AF4FF5E793}" destId="{15B35463-8A50-4627-A12C-292F8CE6884D}" srcOrd="0" destOrd="0" presId="urn:microsoft.com/office/officeart/2008/layout/VerticalCurvedList"/>
    <dgm:cxn modelId="{D1552233-E5BC-4B60-A59F-6BE01DE99C5C}" type="presParOf" srcId="{23098C33-84B4-4D89-9382-69AF4FF5E793}" destId="{E156FD18-64FC-4112-BB9D-6E479E6A8016}" srcOrd="1" destOrd="0" presId="urn:microsoft.com/office/officeart/2008/layout/VerticalCurvedList"/>
    <dgm:cxn modelId="{551FD00C-F17B-457E-A62A-22C81DA5EAA2}" type="presParOf" srcId="{23098C33-84B4-4D89-9382-69AF4FF5E793}" destId="{482E48E7-B80F-4B33-A34E-11F8796D4711}" srcOrd="2" destOrd="0" presId="urn:microsoft.com/office/officeart/2008/layout/VerticalCurvedList"/>
    <dgm:cxn modelId="{BA637644-E6A5-44C2-80C1-09B3D1198F2F}" type="presParOf" srcId="{23098C33-84B4-4D89-9382-69AF4FF5E793}" destId="{4B99FF09-2C02-4FD4-8109-E5185DF799BF}" srcOrd="3" destOrd="0" presId="urn:microsoft.com/office/officeart/2008/layout/VerticalCurvedList"/>
    <dgm:cxn modelId="{FC7BFFC5-0512-4186-81CC-FB05C895262A}" type="presParOf" srcId="{0C4B6333-1F24-4123-B9FE-3F87F3BB15DD}" destId="{2D84701B-3AAF-43AD-8B49-F61596CBEDE2}" srcOrd="1" destOrd="0" presId="urn:microsoft.com/office/officeart/2008/layout/VerticalCurvedList"/>
    <dgm:cxn modelId="{2FB44911-D006-4CEA-AB1F-B4E95B294FBE}" type="presParOf" srcId="{0C4B6333-1F24-4123-B9FE-3F87F3BB15DD}" destId="{30A011E0-B25B-4102-88A1-7340530BB429}" srcOrd="2" destOrd="0" presId="urn:microsoft.com/office/officeart/2008/layout/VerticalCurvedList"/>
    <dgm:cxn modelId="{52FC7AC9-D277-4D7F-9CBE-61E458196DEB}" type="presParOf" srcId="{30A011E0-B25B-4102-88A1-7340530BB429}" destId="{C59C7100-DAA7-43D9-A691-792DA02FBB26}" srcOrd="0" destOrd="0" presId="urn:microsoft.com/office/officeart/2008/layout/VerticalCurvedList"/>
    <dgm:cxn modelId="{8811D2B6-B67F-4425-85C2-31779C4C146C}" type="presParOf" srcId="{0C4B6333-1F24-4123-B9FE-3F87F3BB15DD}" destId="{6CD8ECDA-3488-40A0-83C0-9F69665271E5}" srcOrd="3" destOrd="0" presId="urn:microsoft.com/office/officeart/2008/layout/VerticalCurvedList"/>
    <dgm:cxn modelId="{95C13215-3A30-4670-BA4C-F8A58F7A6F3B}" type="presParOf" srcId="{0C4B6333-1F24-4123-B9FE-3F87F3BB15DD}" destId="{B12EA97B-694D-4102-A289-63BC62B2D64D}" srcOrd="4" destOrd="0" presId="urn:microsoft.com/office/officeart/2008/layout/VerticalCurvedList"/>
    <dgm:cxn modelId="{5241F661-EC51-4795-B225-B6A54C095152}" type="presParOf" srcId="{B12EA97B-694D-4102-A289-63BC62B2D64D}" destId="{B0FC770F-3C79-49F9-ACCD-ECF545AD7970}" srcOrd="0" destOrd="0" presId="urn:microsoft.com/office/officeart/2008/layout/VerticalCurvedList"/>
    <dgm:cxn modelId="{FF28CBB4-5272-4B35-AF3C-A02CA29D9EF8}" type="presParOf" srcId="{0C4B6333-1F24-4123-B9FE-3F87F3BB15DD}" destId="{DB982499-359A-4BE8-8553-D957D228A8D4}" srcOrd="5" destOrd="0" presId="urn:microsoft.com/office/officeart/2008/layout/VerticalCurvedList"/>
    <dgm:cxn modelId="{4B7063FC-0161-4A7B-A8DA-C77FE9AECE28}" type="presParOf" srcId="{0C4B6333-1F24-4123-B9FE-3F87F3BB15DD}" destId="{0D7D7292-F65C-46FF-80ED-39D5F9E29F94}" srcOrd="6" destOrd="0" presId="urn:microsoft.com/office/officeart/2008/layout/VerticalCurvedList"/>
    <dgm:cxn modelId="{DC8906B2-9268-49E8-B4B7-92335A67D575}" type="presParOf" srcId="{0D7D7292-F65C-46FF-80ED-39D5F9E29F94}" destId="{3B4026E9-2ECA-4C92-867A-ABF6E9CCD451}" srcOrd="0" destOrd="0" presId="urn:microsoft.com/office/officeart/2008/layout/VerticalCurvedList"/>
    <dgm:cxn modelId="{5FC0380A-D9F4-4CD2-802B-3B39DEEF95E9}" type="presParOf" srcId="{0C4B6333-1F24-4123-B9FE-3F87F3BB15DD}" destId="{1A7EDADF-EFC7-42A2-A2DA-5B235507177C}" srcOrd="7" destOrd="0" presId="urn:microsoft.com/office/officeart/2008/layout/VerticalCurvedList"/>
    <dgm:cxn modelId="{68B5EDF5-1C9B-45A5-B73C-8D29F8D42360}" type="presParOf" srcId="{0C4B6333-1F24-4123-B9FE-3F87F3BB15DD}" destId="{360A7E9D-F851-41BE-8943-246BE848E899}" srcOrd="8" destOrd="0" presId="urn:microsoft.com/office/officeart/2008/layout/VerticalCurvedList"/>
    <dgm:cxn modelId="{D828651D-2EFC-4672-8490-D7980F38DD9C}" type="presParOf" srcId="{360A7E9D-F851-41BE-8943-246BE848E899}" destId="{3B1D8BD0-D5C1-40AE-B60B-383EB998D644}" srcOrd="0" destOrd="0" presId="urn:microsoft.com/office/officeart/2008/layout/VerticalCurvedList"/>
    <dgm:cxn modelId="{F1338FB2-A634-49F9-859A-B2D527C8182E}" type="presParOf" srcId="{0C4B6333-1F24-4123-B9FE-3F87F3BB15DD}" destId="{6F99BB55-EB63-465E-BFBF-923A2711DA46}" srcOrd="9" destOrd="0" presId="urn:microsoft.com/office/officeart/2008/layout/VerticalCurvedList"/>
    <dgm:cxn modelId="{23659097-E623-4A8C-84D9-12E699BB0EF0}" type="presParOf" srcId="{0C4B6333-1F24-4123-B9FE-3F87F3BB15DD}" destId="{6A24289B-5D15-4E98-86E6-5369CEE1D9F1}" srcOrd="10" destOrd="0" presId="urn:microsoft.com/office/officeart/2008/layout/VerticalCurvedList"/>
    <dgm:cxn modelId="{2553F2AD-C671-4196-B9B8-7B4368968081}" type="presParOf" srcId="{6A24289B-5D15-4E98-86E6-5369CEE1D9F1}" destId="{BE47C5CE-7A6B-4FA3-85E5-2EC56D5AF22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0BEC0A-7A6F-4D57-86F2-2009EB909B42}" type="doc">
      <dgm:prSet loTypeId="urn:microsoft.com/office/officeart/2005/8/layout/hierarchy4" loCatId="list" qsTypeId="urn:microsoft.com/office/officeart/2005/8/quickstyle/3d4" qsCatId="3D" csTypeId="urn:microsoft.com/office/officeart/2005/8/colors/accent1_2" csCatId="accent1" phldr="1"/>
      <dgm:spPr/>
      <dgm:t>
        <a:bodyPr/>
        <a:lstStyle/>
        <a:p>
          <a:endParaRPr lang="es-ES"/>
        </a:p>
      </dgm:t>
    </dgm:pt>
    <dgm:pt modelId="{62FB5F16-5A05-4E02-B277-C9EED9477215}">
      <dgm:prSet custT="1"/>
      <dgm:spPr/>
      <dgm:t>
        <a:bodyPr/>
        <a:lstStyle/>
        <a:p>
          <a:pPr rtl="0"/>
          <a:r>
            <a:rPr lang="es-PE" sz="2400" dirty="0">
              <a:solidFill>
                <a:schemeClr val="accent1">
                  <a:lumMod val="50000"/>
                </a:schemeClr>
              </a:solidFill>
              <a:latin typeface="Baskerville Old Face" panose="02020602080505020303" pitchFamily="18" charset="0"/>
            </a:rPr>
            <a:t>En cuanto mal privativo, afecta a todas las dimensiones de la persona humana: física, psíquica y espiritual. </a:t>
          </a:r>
        </a:p>
      </dgm:t>
    </dgm:pt>
    <dgm:pt modelId="{C193E106-696B-4498-A0C6-3546A3949664}" type="parTrans" cxnId="{F4048E05-11CA-4BD5-9AD4-56CDBCA2392B}">
      <dgm:prSet/>
      <dgm:spPr/>
      <dgm:t>
        <a:bodyPr/>
        <a:lstStyle/>
        <a:p>
          <a:endParaRPr lang="es-ES"/>
        </a:p>
      </dgm:t>
    </dgm:pt>
    <dgm:pt modelId="{BB3EA199-549E-4FD8-B8D5-5C5CCECC4447}" type="sibTrans" cxnId="{F4048E05-11CA-4BD5-9AD4-56CDBCA2392B}">
      <dgm:prSet/>
      <dgm:spPr/>
      <dgm:t>
        <a:bodyPr/>
        <a:lstStyle/>
        <a:p>
          <a:endParaRPr lang="es-ES"/>
        </a:p>
      </dgm:t>
    </dgm:pt>
    <dgm:pt modelId="{47E10B82-7927-4BB2-9B1A-FED4EEF211DA}">
      <dgm:prSet custT="1"/>
      <dgm:spPr/>
      <dgm:t>
        <a:bodyPr/>
        <a:lstStyle/>
        <a:p>
          <a:pPr rtl="0"/>
          <a:r>
            <a:rPr lang="es-PE" sz="2400" dirty="0">
              <a:solidFill>
                <a:schemeClr val="accent1">
                  <a:lumMod val="50000"/>
                </a:schemeClr>
              </a:solidFill>
              <a:latin typeface="Baskerville Old Face" panose="02020602080505020303" pitchFamily="18" charset="0"/>
            </a:rPr>
            <a:t>Todas las dimensiones se ven involucradas en la experiencia del sufrimiento. </a:t>
          </a:r>
        </a:p>
      </dgm:t>
    </dgm:pt>
    <dgm:pt modelId="{05F51097-CB5F-490E-8E16-852714FC9FC9}" type="parTrans" cxnId="{05B8DB70-D341-409F-9FD7-F23784733A0E}">
      <dgm:prSet/>
      <dgm:spPr/>
      <dgm:t>
        <a:bodyPr/>
        <a:lstStyle/>
        <a:p>
          <a:endParaRPr lang="es-ES"/>
        </a:p>
      </dgm:t>
    </dgm:pt>
    <dgm:pt modelId="{6D23D9E2-2FB8-424B-AADC-D208C75144D0}" type="sibTrans" cxnId="{05B8DB70-D341-409F-9FD7-F23784733A0E}">
      <dgm:prSet/>
      <dgm:spPr/>
      <dgm:t>
        <a:bodyPr/>
        <a:lstStyle/>
        <a:p>
          <a:endParaRPr lang="es-ES"/>
        </a:p>
      </dgm:t>
    </dgm:pt>
    <dgm:pt modelId="{35A887BF-B5D4-4E25-A8B1-3F8888A53C05}">
      <dgm:prSet custT="1"/>
      <dgm:spPr/>
      <dgm:t>
        <a:bodyPr/>
        <a:lstStyle/>
        <a:p>
          <a:pPr algn="ctr" rtl="0"/>
          <a:r>
            <a:rPr lang="es-PE" sz="2200" dirty="0">
              <a:solidFill>
                <a:schemeClr val="accent1">
                  <a:lumMod val="50000"/>
                </a:schemeClr>
              </a:solidFill>
              <a:latin typeface="Baskerville Old Face" panose="02020602080505020303" pitchFamily="18" charset="0"/>
            </a:rPr>
            <a:t>Hay diversos tipos de sufrimiento: espiritual, o psíquico, o físico; pero convergen en la experiencia única e ineludible del sufrimiento, que en último término es espiritual. </a:t>
          </a:r>
        </a:p>
      </dgm:t>
    </dgm:pt>
    <dgm:pt modelId="{0049842C-563C-4207-A41E-8397A0879407}" type="parTrans" cxnId="{9D39B002-2FCD-4109-8696-E824E8765B09}">
      <dgm:prSet/>
      <dgm:spPr/>
      <dgm:t>
        <a:bodyPr/>
        <a:lstStyle/>
        <a:p>
          <a:endParaRPr lang="es-ES"/>
        </a:p>
      </dgm:t>
    </dgm:pt>
    <dgm:pt modelId="{458848DF-FB57-4DA4-8C75-0A8AC7B3CADA}" type="sibTrans" cxnId="{9D39B002-2FCD-4109-8696-E824E8765B09}">
      <dgm:prSet/>
      <dgm:spPr/>
      <dgm:t>
        <a:bodyPr/>
        <a:lstStyle/>
        <a:p>
          <a:endParaRPr lang="es-ES"/>
        </a:p>
      </dgm:t>
    </dgm:pt>
    <dgm:pt modelId="{8A4D7C85-5AA2-4063-8CBE-C41AB377DE40}">
      <dgm:prSet custT="1"/>
      <dgm:spPr/>
      <dgm:t>
        <a:bodyPr/>
        <a:lstStyle/>
        <a:p>
          <a:pPr rtl="0"/>
          <a:r>
            <a:rPr lang="es-PE" sz="2200" dirty="0">
              <a:solidFill>
                <a:schemeClr val="accent1">
                  <a:lumMod val="50000"/>
                </a:schemeClr>
              </a:solidFill>
              <a:latin typeface="Baskerville Old Face" panose="02020602080505020303" pitchFamily="18" charset="0"/>
            </a:rPr>
            <a:t>Es la persona humana, el espíritu del hombre, quien sufre. </a:t>
          </a:r>
        </a:p>
        <a:p>
          <a:pPr rtl="0"/>
          <a:r>
            <a:rPr lang="es-PE" sz="2200" dirty="0">
              <a:solidFill>
                <a:schemeClr val="accent1">
                  <a:lumMod val="50000"/>
                </a:schemeClr>
              </a:solidFill>
              <a:latin typeface="Baskerville Old Face" panose="02020602080505020303" pitchFamily="18" charset="0"/>
            </a:rPr>
            <a:t>De alguna manera repercute en lo físico, y el dolor físico que es vivido como padecimiento en el espíritu.</a:t>
          </a:r>
        </a:p>
      </dgm:t>
    </dgm:pt>
    <dgm:pt modelId="{0E309F35-789D-4985-BB1F-C4BA82A478AE}" type="parTrans" cxnId="{CE618E98-633E-425F-AD3E-3825B204D57E}">
      <dgm:prSet/>
      <dgm:spPr/>
      <dgm:t>
        <a:bodyPr/>
        <a:lstStyle/>
        <a:p>
          <a:endParaRPr lang="es-ES"/>
        </a:p>
      </dgm:t>
    </dgm:pt>
    <dgm:pt modelId="{C5059A89-AE81-4743-877B-C56D443321FD}" type="sibTrans" cxnId="{CE618E98-633E-425F-AD3E-3825B204D57E}">
      <dgm:prSet/>
      <dgm:spPr/>
      <dgm:t>
        <a:bodyPr/>
        <a:lstStyle/>
        <a:p>
          <a:endParaRPr lang="es-ES"/>
        </a:p>
      </dgm:t>
    </dgm:pt>
    <dgm:pt modelId="{21849C5D-E982-4517-9E51-D766F5C0180C}" type="pres">
      <dgm:prSet presAssocID="{F30BEC0A-7A6F-4D57-86F2-2009EB909B42}" presName="Name0" presStyleCnt="0">
        <dgm:presLayoutVars>
          <dgm:chPref val="1"/>
          <dgm:dir/>
          <dgm:animOne val="branch"/>
          <dgm:animLvl val="lvl"/>
          <dgm:resizeHandles/>
        </dgm:presLayoutVars>
      </dgm:prSet>
      <dgm:spPr/>
    </dgm:pt>
    <dgm:pt modelId="{2E86B4BE-61B9-42B3-B712-FD12282C5031}" type="pres">
      <dgm:prSet presAssocID="{62FB5F16-5A05-4E02-B277-C9EED9477215}" presName="vertOne" presStyleCnt="0"/>
      <dgm:spPr/>
    </dgm:pt>
    <dgm:pt modelId="{BDCB3819-9771-42CE-85D8-BA5CBFB5AF46}" type="pres">
      <dgm:prSet presAssocID="{62FB5F16-5A05-4E02-B277-C9EED9477215}" presName="txOne" presStyleLbl="node0" presStyleIdx="0" presStyleCnt="4">
        <dgm:presLayoutVars>
          <dgm:chPref val="3"/>
        </dgm:presLayoutVars>
      </dgm:prSet>
      <dgm:spPr/>
    </dgm:pt>
    <dgm:pt modelId="{A02F65A2-98B7-449A-9C7E-46FAC0777DC7}" type="pres">
      <dgm:prSet presAssocID="{62FB5F16-5A05-4E02-B277-C9EED9477215}" presName="horzOne" presStyleCnt="0"/>
      <dgm:spPr/>
    </dgm:pt>
    <dgm:pt modelId="{F55F151C-F723-4A1E-8822-16CB833AEF29}" type="pres">
      <dgm:prSet presAssocID="{BB3EA199-549E-4FD8-B8D5-5C5CCECC4447}" presName="sibSpaceOne" presStyleCnt="0"/>
      <dgm:spPr/>
    </dgm:pt>
    <dgm:pt modelId="{B6396CCE-1713-4CB5-A315-33F137DC73C0}" type="pres">
      <dgm:prSet presAssocID="{47E10B82-7927-4BB2-9B1A-FED4EEF211DA}" presName="vertOne" presStyleCnt="0"/>
      <dgm:spPr/>
    </dgm:pt>
    <dgm:pt modelId="{0ABF865A-84E4-486D-A14D-23E3808478D7}" type="pres">
      <dgm:prSet presAssocID="{47E10B82-7927-4BB2-9B1A-FED4EEF211DA}" presName="txOne" presStyleLbl="node0" presStyleIdx="1" presStyleCnt="4">
        <dgm:presLayoutVars>
          <dgm:chPref val="3"/>
        </dgm:presLayoutVars>
      </dgm:prSet>
      <dgm:spPr/>
    </dgm:pt>
    <dgm:pt modelId="{BCE56E29-5517-48B0-93D4-C20E166730C4}" type="pres">
      <dgm:prSet presAssocID="{47E10B82-7927-4BB2-9B1A-FED4EEF211DA}" presName="horzOne" presStyleCnt="0"/>
      <dgm:spPr/>
    </dgm:pt>
    <dgm:pt modelId="{3EE139D0-65F8-4875-B872-E8086F39A619}" type="pres">
      <dgm:prSet presAssocID="{6D23D9E2-2FB8-424B-AADC-D208C75144D0}" presName="sibSpaceOne" presStyleCnt="0"/>
      <dgm:spPr/>
    </dgm:pt>
    <dgm:pt modelId="{8D7DA9BF-C427-4F5B-B059-A3A670CF823E}" type="pres">
      <dgm:prSet presAssocID="{35A887BF-B5D4-4E25-A8B1-3F8888A53C05}" presName="vertOne" presStyleCnt="0"/>
      <dgm:spPr/>
    </dgm:pt>
    <dgm:pt modelId="{6A5B3583-4D5A-4E05-9AB1-DAF5BD3C49E9}" type="pres">
      <dgm:prSet presAssocID="{35A887BF-B5D4-4E25-A8B1-3F8888A53C05}" presName="txOne" presStyleLbl="node0" presStyleIdx="2" presStyleCnt="4">
        <dgm:presLayoutVars>
          <dgm:chPref val="3"/>
        </dgm:presLayoutVars>
      </dgm:prSet>
      <dgm:spPr/>
    </dgm:pt>
    <dgm:pt modelId="{11EED2D3-5FB5-4E5A-BA7C-B097685F1EB2}" type="pres">
      <dgm:prSet presAssocID="{35A887BF-B5D4-4E25-A8B1-3F8888A53C05}" presName="horzOne" presStyleCnt="0"/>
      <dgm:spPr/>
    </dgm:pt>
    <dgm:pt modelId="{0C83719D-04D6-4133-86CF-373252AC8FFB}" type="pres">
      <dgm:prSet presAssocID="{458848DF-FB57-4DA4-8C75-0A8AC7B3CADA}" presName="sibSpaceOne" presStyleCnt="0"/>
      <dgm:spPr/>
    </dgm:pt>
    <dgm:pt modelId="{8AA3266A-97BB-4EFA-B73D-921311A76E8F}" type="pres">
      <dgm:prSet presAssocID="{8A4D7C85-5AA2-4063-8CBE-C41AB377DE40}" presName="vertOne" presStyleCnt="0"/>
      <dgm:spPr/>
    </dgm:pt>
    <dgm:pt modelId="{A5FF3D54-6199-4707-876D-B5F316A8AB60}" type="pres">
      <dgm:prSet presAssocID="{8A4D7C85-5AA2-4063-8CBE-C41AB377DE40}" presName="txOne" presStyleLbl="node0" presStyleIdx="3" presStyleCnt="4">
        <dgm:presLayoutVars>
          <dgm:chPref val="3"/>
        </dgm:presLayoutVars>
      </dgm:prSet>
      <dgm:spPr/>
    </dgm:pt>
    <dgm:pt modelId="{BE2C4723-6B49-4EEF-8466-A8016E27D613}" type="pres">
      <dgm:prSet presAssocID="{8A4D7C85-5AA2-4063-8CBE-C41AB377DE40}" presName="horzOne" presStyleCnt="0"/>
      <dgm:spPr/>
    </dgm:pt>
  </dgm:ptLst>
  <dgm:cxnLst>
    <dgm:cxn modelId="{9D39B002-2FCD-4109-8696-E824E8765B09}" srcId="{F30BEC0A-7A6F-4D57-86F2-2009EB909B42}" destId="{35A887BF-B5D4-4E25-A8B1-3F8888A53C05}" srcOrd="2" destOrd="0" parTransId="{0049842C-563C-4207-A41E-8397A0879407}" sibTransId="{458848DF-FB57-4DA4-8C75-0A8AC7B3CADA}"/>
    <dgm:cxn modelId="{F4048E05-11CA-4BD5-9AD4-56CDBCA2392B}" srcId="{F30BEC0A-7A6F-4D57-86F2-2009EB909B42}" destId="{62FB5F16-5A05-4E02-B277-C9EED9477215}" srcOrd="0" destOrd="0" parTransId="{C193E106-696B-4498-A0C6-3546A3949664}" sibTransId="{BB3EA199-549E-4FD8-B8D5-5C5CCECC4447}"/>
    <dgm:cxn modelId="{B3AAFF2C-DE4E-4106-891D-C20FFC815E57}" type="presOf" srcId="{F30BEC0A-7A6F-4D57-86F2-2009EB909B42}" destId="{21849C5D-E982-4517-9E51-D766F5C0180C}" srcOrd="0" destOrd="0" presId="urn:microsoft.com/office/officeart/2005/8/layout/hierarchy4"/>
    <dgm:cxn modelId="{9CBF5830-A42D-4174-B896-2A19934EE573}" type="presOf" srcId="{35A887BF-B5D4-4E25-A8B1-3F8888A53C05}" destId="{6A5B3583-4D5A-4E05-9AB1-DAF5BD3C49E9}" srcOrd="0" destOrd="0" presId="urn:microsoft.com/office/officeart/2005/8/layout/hierarchy4"/>
    <dgm:cxn modelId="{D7EF4663-B4E6-4F34-9149-1309461FBC98}" type="presOf" srcId="{62FB5F16-5A05-4E02-B277-C9EED9477215}" destId="{BDCB3819-9771-42CE-85D8-BA5CBFB5AF46}" srcOrd="0" destOrd="0" presId="urn:microsoft.com/office/officeart/2005/8/layout/hierarchy4"/>
    <dgm:cxn modelId="{05B8DB70-D341-409F-9FD7-F23784733A0E}" srcId="{F30BEC0A-7A6F-4D57-86F2-2009EB909B42}" destId="{47E10B82-7927-4BB2-9B1A-FED4EEF211DA}" srcOrd="1" destOrd="0" parTransId="{05F51097-CB5F-490E-8E16-852714FC9FC9}" sibTransId="{6D23D9E2-2FB8-424B-AADC-D208C75144D0}"/>
    <dgm:cxn modelId="{CE618E98-633E-425F-AD3E-3825B204D57E}" srcId="{F30BEC0A-7A6F-4D57-86F2-2009EB909B42}" destId="{8A4D7C85-5AA2-4063-8CBE-C41AB377DE40}" srcOrd="3" destOrd="0" parTransId="{0E309F35-789D-4985-BB1F-C4BA82A478AE}" sibTransId="{C5059A89-AE81-4743-877B-C56D443321FD}"/>
    <dgm:cxn modelId="{993D8E9F-825D-410F-8826-98423F7A894C}" type="presOf" srcId="{47E10B82-7927-4BB2-9B1A-FED4EEF211DA}" destId="{0ABF865A-84E4-486D-A14D-23E3808478D7}" srcOrd="0" destOrd="0" presId="urn:microsoft.com/office/officeart/2005/8/layout/hierarchy4"/>
    <dgm:cxn modelId="{A55DDBEA-E728-424D-AE5B-C729D9EA9D48}" type="presOf" srcId="{8A4D7C85-5AA2-4063-8CBE-C41AB377DE40}" destId="{A5FF3D54-6199-4707-876D-B5F316A8AB60}" srcOrd="0" destOrd="0" presId="urn:microsoft.com/office/officeart/2005/8/layout/hierarchy4"/>
    <dgm:cxn modelId="{AA648AE5-5C8A-45D4-ADE3-9D3E111E238F}" type="presParOf" srcId="{21849C5D-E982-4517-9E51-D766F5C0180C}" destId="{2E86B4BE-61B9-42B3-B712-FD12282C5031}" srcOrd="0" destOrd="0" presId="urn:microsoft.com/office/officeart/2005/8/layout/hierarchy4"/>
    <dgm:cxn modelId="{E9129D7C-8EE3-42DD-8005-8F0166B6C0D4}" type="presParOf" srcId="{2E86B4BE-61B9-42B3-B712-FD12282C5031}" destId="{BDCB3819-9771-42CE-85D8-BA5CBFB5AF46}" srcOrd="0" destOrd="0" presId="urn:microsoft.com/office/officeart/2005/8/layout/hierarchy4"/>
    <dgm:cxn modelId="{33507EC5-F018-45C5-B60F-3801E8B06B49}" type="presParOf" srcId="{2E86B4BE-61B9-42B3-B712-FD12282C5031}" destId="{A02F65A2-98B7-449A-9C7E-46FAC0777DC7}" srcOrd="1" destOrd="0" presId="urn:microsoft.com/office/officeart/2005/8/layout/hierarchy4"/>
    <dgm:cxn modelId="{C982258D-8D1B-4554-90FE-01D840EB63E3}" type="presParOf" srcId="{21849C5D-E982-4517-9E51-D766F5C0180C}" destId="{F55F151C-F723-4A1E-8822-16CB833AEF29}" srcOrd="1" destOrd="0" presId="urn:microsoft.com/office/officeart/2005/8/layout/hierarchy4"/>
    <dgm:cxn modelId="{CB8C9BA5-18A1-4C35-90B8-6F1312E23A7B}" type="presParOf" srcId="{21849C5D-E982-4517-9E51-D766F5C0180C}" destId="{B6396CCE-1713-4CB5-A315-33F137DC73C0}" srcOrd="2" destOrd="0" presId="urn:microsoft.com/office/officeart/2005/8/layout/hierarchy4"/>
    <dgm:cxn modelId="{41354632-EE36-43DA-B460-57FC131F184A}" type="presParOf" srcId="{B6396CCE-1713-4CB5-A315-33F137DC73C0}" destId="{0ABF865A-84E4-486D-A14D-23E3808478D7}" srcOrd="0" destOrd="0" presId="urn:microsoft.com/office/officeart/2005/8/layout/hierarchy4"/>
    <dgm:cxn modelId="{DA92E626-8841-4B79-8330-8982C8C0D73C}" type="presParOf" srcId="{B6396CCE-1713-4CB5-A315-33F137DC73C0}" destId="{BCE56E29-5517-48B0-93D4-C20E166730C4}" srcOrd="1" destOrd="0" presId="urn:microsoft.com/office/officeart/2005/8/layout/hierarchy4"/>
    <dgm:cxn modelId="{C93F3AE4-5C9C-48C9-ADC9-5E0279A628B5}" type="presParOf" srcId="{21849C5D-E982-4517-9E51-D766F5C0180C}" destId="{3EE139D0-65F8-4875-B872-E8086F39A619}" srcOrd="3" destOrd="0" presId="urn:microsoft.com/office/officeart/2005/8/layout/hierarchy4"/>
    <dgm:cxn modelId="{84EE8664-CC57-44E6-B2BC-516A69F9AB04}" type="presParOf" srcId="{21849C5D-E982-4517-9E51-D766F5C0180C}" destId="{8D7DA9BF-C427-4F5B-B059-A3A670CF823E}" srcOrd="4" destOrd="0" presId="urn:microsoft.com/office/officeart/2005/8/layout/hierarchy4"/>
    <dgm:cxn modelId="{07778E43-45D6-4F04-8E3B-CB0D68833198}" type="presParOf" srcId="{8D7DA9BF-C427-4F5B-B059-A3A670CF823E}" destId="{6A5B3583-4D5A-4E05-9AB1-DAF5BD3C49E9}" srcOrd="0" destOrd="0" presId="urn:microsoft.com/office/officeart/2005/8/layout/hierarchy4"/>
    <dgm:cxn modelId="{C7B9DABA-C416-4920-9ACB-66691AEE7555}" type="presParOf" srcId="{8D7DA9BF-C427-4F5B-B059-A3A670CF823E}" destId="{11EED2D3-5FB5-4E5A-BA7C-B097685F1EB2}" srcOrd="1" destOrd="0" presId="urn:microsoft.com/office/officeart/2005/8/layout/hierarchy4"/>
    <dgm:cxn modelId="{DB64170A-B659-4038-B279-122B4080EEDF}" type="presParOf" srcId="{21849C5D-E982-4517-9E51-D766F5C0180C}" destId="{0C83719D-04D6-4133-86CF-373252AC8FFB}" srcOrd="5" destOrd="0" presId="urn:microsoft.com/office/officeart/2005/8/layout/hierarchy4"/>
    <dgm:cxn modelId="{11D59D0B-8C7F-4CDE-94DF-301659308155}" type="presParOf" srcId="{21849C5D-E982-4517-9E51-D766F5C0180C}" destId="{8AA3266A-97BB-4EFA-B73D-921311A76E8F}" srcOrd="6" destOrd="0" presId="urn:microsoft.com/office/officeart/2005/8/layout/hierarchy4"/>
    <dgm:cxn modelId="{A744DC55-D8E3-48BC-AC51-BFCF947EF5E0}" type="presParOf" srcId="{8AA3266A-97BB-4EFA-B73D-921311A76E8F}" destId="{A5FF3D54-6199-4707-876D-B5F316A8AB60}" srcOrd="0" destOrd="0" presId="urn:microsoft.com/office/officeart/2005/8/layout/hierarchy4"/>
    <dgm:cxn modelId="{B065A430-299A-4D10-86C9-2710A7F2617D}" type="presParOf" srcId="{8AA3266A-97BB-4EFA-B73D-921311A76E8F}" destId="{BE2C4723-6B49-4EEF-8466-A8016E27D61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37E3AEA0-4C65-438D-AB6F-EFF678A9308D}"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4A0C307F-7EF8-4A8B-BD3A-422702CE91EA}">
      <dgm:prSet/>
      <dgm:spPr/>
      <dgm:t>
        <a:bodyPr/>
        <a:lstStyle/>
        <a:p>
          <a:pPr algn="ctr" rtl="0"/>
          <a:r>
            <a:rPr lang="es-PE" dirty="0">
              <a:solidFill>
                <a:schemeClr val="accent1">
                  <a:lumMod val="50000"/>
                </a:schemeClr>
              </a:solidFill>
              <a:latin typeface="Baskerville Old Face" panose="02020602080505020303" pitchFamily="18" charset="0"/>
            </a:rPr>
            <a:t>Actitud de Jesús ante el sufrimiento humano</a:t>
          </a:r>
          <a:br>
            <a:rPr lang="es-PE" dirty="0">
              <a:solidFill>
                <a:schemeClr val="accent1">
                  <a:lumMod val="50000"/>
                </a:schemeClr>
              </a:solidFill>
              <a:latin typeface="Baskerville Old Face" panose="02020602080505020303" pitchFamily="18" charset="0"/>
            </a:rPr>
          </a:br>
          <a:r>
            <a:rPr lang="es-PE" dirty="0">
              <a:solidFill>
                <a:schemeClr val="accent1">
                  <a:lumMod val="50000"/>
                </a:schemeClr>
              </a:solidFill>
              <a:latin typeface="Baskerville Old Face" panose="02020602080505020303" pitchFamily="18" charset="0"/>
            </a:rPr>
            <a:t>Redención de la angustia</a:t>
          </a:r>
        </a:p>
      </dgm:t>
    </dgm:pt>
    <dgm:pt modelId="{073D5910-AA56-4861-8031-1E696A744EE8}" type="parTrans" cxnId="{266CDF7A-9D85-4C47-A65E-356AED8C018B}">
      <dgm:prSet/>
      <dgm:spPr/>
      <dgm:t>
        <a:bodyPr/>
        <a:lstStyle/>
        <a:p>
          <a:endParaRPr lang="es-ES"/>
        </a:p>
      </dgm:t>
    </dgm:pt>
    <dgm:pt modelId="{107B8EF6-B794-46AE-96FC-C1D9006480AC}" type="sibTrans" cxnId="{266CDF7A-9D85-4C47-A65E-356AED8C018B}">
      <dgm:prSet/>
      <dgm:spPr/>
      <dgm:t>
        <a:bodyPr/>
        <a:lstStyle/>
        <a:p>
          <a:endParaRPr lang="es-ES"/>
        </a:p>
      </dgm:t>
    </dgm:pt>
    <dgm:pt modelId="{185179F5-C887-4E9F-966F-7973412BD0BD}" type="pres">
      <dgm:prSet presAssocID="{37E3AEA0-4C65-438D-AB6F-EFF678A9308D}" presName="linear" presStyleCnt="0">
        <dgm:presLayoutVars>
          <dgm:animLvl val="lvl"/>
          <dgm:resizeHandles val="exact"/>
        </dgm:presLayoutVars>
      </dgm:prSet>
      <dgm:spPr/>
    </dgm:pt>
    <dgm:pt modelId="{DFB6A48B-696D-466D-9442-16FF5E613129}" type="pres">
      <dgm:prSet presAssocID="{4A0C307F-7EF8-4A8B-BD3A-422702CE91EA}" presName="parentText" presStyleLbl="node1" presStyleIdx="0" presStyleCnt="1">
        <dgm:presLayoutVars>
          <dgm:chMax val="0"/>
          <dgm:bulletEnabled val="1"/>
        </dgm:presLayoutVars>
      </dgm:prSet>
      <dgm:spPr/>
    </dgm:pt>
  </dgm:ptLst>
  <dgm:cxnLst>
    <dgm:cxn modelId="{D2936623-7131-4397-A198-169F61BE3E51}" type="presOf" srcId="{37E3AEA0-4C65-438D-AB6F-EFF678A9308D}" destId="{185179F5-C887-4E9F-966F-7973412BD0BD}" srcOrd="0" destOrd="0" presId="urn:microsoft.com/office/officeart/2005/8/layout/vList2"/>
    <dgm:cxn modelId="{727DD530-1E21-498D-9878-33E02A54FF5B}" type="presOf" srcId="{4A0C307F-7EF8-4A8B-BD3A-422702CE91EA}" destId="{DFB6A48B-696D-466D-9442-16FF5E613129}" srcOrd="0" destOrd="0" presId="urn:microsoft.com/office/officeart/2005/8/layout/vList2"/>
    <dgm:cxn modelId="{266CDF7A-9D85-4C47-A65E-356AED8C018B}" srcId="{37E3AEA0-4C65-438D-AB6F-EFF678A9308D}" destId="{4A0C307F-7EF8-4A8B-BD3A-422702CE91EA}" srcOrd="0" destOrd="0" parTransId="{073D5910-AA56-4861-8031-1E696A744EE8}" sibTransId="{107B8EF6-B794-46AE-96FC-C1D9006480AC}"/>
    <dgm:cxn modelId="{586941DC-EBD9-461E-A84D-FA02592DC01C}" type="presParOf" srcId="{185179F5-C887-4E9F-966F-7973412BD0BD}" destId="{DFB6A48B-696D-466D-9442-16FF5E61312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EB6D2C5F-1542-4FF8-B9E4-774FE9ECE5EF}" type="doc">
      <dgm:prSet loTypeId="urn:microsoft.com/office/officeart/2005/8/layout/default" loCatId="list" qsTypeId="urn:microsoft.com/office/officeart/2005/8/quickstyle/3d4" qsCatId="3D" csTypeId="urn:microsoft.com/office/officeart/2005/8/colors/accent1_2" csCatId="accent1"/>
      <dgm:spPr/>
      <dgm:t>
        <a:bodyPr/>
        <a:lstStyle/>
        <a:p>
          <a:endParaRPr lang="es-ES"/>
        </a:p>
      </dgm:t>
    </dgm:pt>
    <dgm:pt modelId="{E46A9AE3-15AE-44DE-896C-F24DD3A0DC3F}">
      <dgm:prSet/>
      <dgm:spPr/>
      <dgm:t>
        <a:bodyPr/>
        <a:lstStyle/>
        <a:p>
          <a:pPr rtl="0"/>
          <a:r>
            <a:rPr lang="es-PE" dirty="0">
              <a:solidFill>
                <a:schemeClr val="accent1">
                  <a:lumMod val="50000"/>
                </a:schemeClr>
              </a:solidFill>
              <a:latin typeface="Baskerville Old Face" panose="02020602080505020303" pitchFamily="18" charset="0"/>
            </a:rPr>
            <a:t>La experiencia de la angustia puede llevar a la persona a aferrarse a sí misma o a cualquier realidad, lo que incrementa la angustia</a:t>
          </a:r>
        </a:p>
      </dgm:t>
    </dgm:pt>
    <dgm:pt modelId="{E32BB43E-AECC-4DB0-A6BC-793AD64A7FC1}" type="parTrans" cxnId="{E7C42B89-E97E-45A5-9BB9-8F4139F24C46}">
      <dgm:prSet/>
      <dgm:spPr/>
      <dgm:t>
        <a:bodyPr/>
        <a:lstStyle/>
        <a:p>
          <a:endParaRPr lang="es-ES"/>
        </a:p>
      </dgm:t>
    </dgm:pt>
    <dgm:pt modelId="{CB3656B7-5247-4C9F-A20B-421E31390526}" type="sibTrans" cxnId="{E7C42B89-E97E-45A5-9BB9-8F4139F24C46}">
      <dgm:prSet/>
      <dgm:spPr/>
      <dgm:t>
        <a:bodyPr/>
        <a:lstStyle/>
        <a:p>
          <a:endParaRPr lang="es-ES"/>
        </a:p>
      </dgm:t>
    </dgm:pt>
    <dgm:pt modelId="{1556016A-B87E-4965-9589-A744B61D07A7}">
      <dgm:prSet/>
      <dgm:spPr/>
      <dgm:t>
        <a:bodyPr/>
        <a:lstStyle/>
        <a:p>
          <a:pPr rtl="0"/>
          <a:r>
            <a:rPr lang="es-PE" dirty="0">
              <a:solidFill>
                <a:schemeClr val="accent1">
                  <a:lumMod val="50000"/>
                </a:schemeClr>
              </a:solidFill>
              <a:latin typeface="Baskerville Old Face" panose="02020602080505020303" pitchFamily="18" charset="0"/>
            </a:rPr>
            <a:t>En la angustia el ser humano puede enajenarse, oprimirse, anularse</a:t>
          </a:r>
        </a:p>
      </dgm:t>
    </dgm:pt>
    <dgm:pt modelId="{22BDC2F4-CEA0-4744-9392-6C8F2A7DCCF9}" type="parTrans" cxnId="{9561853B-2CD1-434F-8B8C-210D21F9422A}">
      <dgm:prSet/>
      <dgm:spPr/>
      <dgm:t>
        <a:bodyPr/>
        <a:lstStyle/>
        <a:p>
          <a:endParaRPr lang="es-ES"/>
        </a:p>
      </dgm:t>
    </dgm:pt>
    <dgm:pt modelId="{E4E09313-96D8-42F8-8D92-C7B3147E90C5}" type="sibTrans" cxnId="{9561853B-2CD1-434F-8B8C-210D21F9422A}">
      <dgm:prSet/>
      <dgm:spPr/>
      <dgm:t>
        <a:bodyPr/>
        <a:lstStyle/>
        <a:p>
          <a:endParaRPr lang="es-ES"/>
        </a:p>
      </dgm:t>
    </dgm:pt>
    <dgm:pt modelId="{C95416BC-5D4F-4572-8F26-A2D41CF0B18A}">
      <dgm:prSet/>
      <dgm:spPr/>
      <dgm:t>
        <a:bodyPr/>
        <a:lstStyle/>
        <a:p>
          <a:pPr rtl="0"/>
          <a:r>
            <a:rPr lang="es-PE" dirty="0">
              <a:solidFill>
                <a:schemeClr val="accent1">
                  <a:lumMod val="50000"/>
                </a:schemeClr>
              </a:solidFill>
            </a:rPr>
            <a:t>La angustia es raíz de muchos fracasos. Sin sentido</a:t>
          </a:r>
        </a:p>
      </dgm:t>
    </dgm:pt>
    <dgm:pt modelId="{02E04EF4-3C19-44D3-B37E-7F17553CD102}" type="parTrans" cxnId="{F1880230-F7D3-45BE-9AD1-19E9DEF83804}">
      <dgm:prSet/>
      <dgm:spPr/>
      <dgm:t>
        <a:bodyPr/>
        <a:lstStyle/>
        <a:p>
          <a:endParaRPr lang="es-ES"/>
        </a:p>
      </dgm:t>
    </dgm:pt>
    <dgm:pt modelId="{09C71011-CE05-46FA-BD99-49BBDA6B34D1}" type="sibTrans" cxnId="{F1880230-F7D3-45BE-9AD1-19E9DEF83804}">
      <dgm:prSet/>
      <dgm:spPr/>
      <dgm:t>
        <a:bodyPr/>
        <a:lstStyle/>
        <a:p>
          <a:endParaRPr lang="es-ES"/>
        </a:p>
      </dgm:t>
    </dgm:pt>
    <dgm:pt modelId="{D912C469-F9CD-4695-8243-FB0D1AF4179D}">
      <dgm:prSet/>
      <dgm:spPr/>
      <dgm:t>
        <a:bodyPr/>
        <a:lstStyle/>
        <a:p>
          <a:pPr rtl="0"/>
          <a:r>
            <a:rPr lang="es-PE" dirty="0">
              <a:solidFill>
                <a:schemeClr val="accent1">
                  <a:lumMod val="50000"/>
                </a:schemeClr>
              </a:solidFill>
              <a:latin typeface="Baskerville Old Face" panose="02020602080505020303" pitchFamily="18" charset="0"/>
            </a:rPr>
            <a:t>Tentación: crearse un absoluto que dé sentido a la vida, le dé importancia</a:t>
          </a:r>
        </a:p>
      </dgm:t>
    </dgm:pt>
    <dgm:pt modelId="{1FB52B9F-86D9-41B2-B898-2B40F9B8F1D1}" type="parTrans" cxnId="{60B38D1E-BDA4-4921-8907-D42DB043FB39}">
      <dgm:prSet/>
      <dgm:spPr/>
      <dgm:t>
        <a:bodyPr/>
        <a:lstStyle/>
        <a:p>
          <a:endParaRPr lang="es-ES"/>
        </a:p>
      </dgm:t>
    </dgm:pt>
    <dgm:pt modelId="{2B0339FE-F26C-4DCD-9A5A-0B3580BAB978}" type="sibTrans" cxnId="{60B38D1E-BDA4-4921-8907-D42DB043FB39}">
      <dgm:prSet/>
      <dgm:spPr/>
      <dgm:t>
        <a:bodyPr/>
        <a:lstStyle/>
        <a:p>
          <a:endParaRPr lang="es-ES"/>
        </a:p>
      </dgm:t>
    </dgm:pt>
    <dgm:pt modelId="{B96E2C10-154A-40E6-A7A1-016B6271EE7A}" type="pres">
      <dgm:prSet presAssocID="{EB6D2C5F-1542-4FF8-B9E4-774FE9ECE5EF}" presName="diagram" presStyleCnt="0">
        <dgm:presLayoutVars>
          <dgm:dir/>
          <dgm:resizeHandles val="exact"/>
        </dgm:presLayoutVars>
      </dgm:prSet>
      <dgm:spPr/>
    </dgm:pt>
    <dgm:pt modelId="{E02A3430-9363-48F3-AD37-4EE6667B032B}" type="pres">
      <dgm:prSet presAssocID="{E46A9AE3-15AE-44DE-896C-F24DD3A0DC3F}" presName="node" presStyleLbl="node1" presStyleIdx="0" presStyleCnt="4">
        <dgm:presLayoutVars>
          <dgm:bulletEnabled val="1"/>
        </dgm:presLayoutVars>
      </dgm:prSet>
      <dgm:spPr/>
    </dgm:pt>
    <dgm:pt modelId="{D435A321-83E4-4F39-A303-BB1F006DA181}" type="pres">
      <dgm:prSet presAssocID="{CB3656B7-5247-4C9F-A20B-421E31390526}" presName="sibTrans" presStyleCnt="0"/>
      <dgm:spPr/>
    </dgm:pt>
    <dgm:pt modelId="{9A4F98F5-26BF-40FB-8DF3-5334D416FF55}" type="pres">
      <dgm:prSet presAssocID="{1556016A-B87E-4965-9589-A744B61D07A7}" presName="node" presStyleLbl="node1" presStyleIdx="1" presStyleCnt="4">
        <dgm:presLayoutVars>
          <dgm:bulletEnabled val="1"/>
        </dgm:presLayoutVars>
      </dgm:prSet>
      <dgm:spPr/>
    </dgm:pt>
    <dgm:pt modelId="{FF8E9279-C69D-4288-A3C2-8C56112A746B}" type="pres">
      <dgm:prSet presAssocID="{E4E09313-96D8-42F8-8D92-C7B3147E90C5}" presName="sibTrans" presStyleCnt="0"/>
      <dgm:spPr/>
    </dgm:pt>
    <dgm:pt modelId="{F61BC4E2-8E64-4AD3-8980-4AE28E1D4795}" type="pres">
      <dgm:prSet presAssocID="{C95416BC-5D4F-4572-8F26-A2D41CF0B18A}" presName="node" presStyleLbl="node1" presStyleIdx="2" presStyleCnt="4">
        <dgm:presLayoutVars>
          <dgm:bulletEnabled val="1"/>
        </dgm:presLayoutVars>
      </dgm:prSet>
      <dgm:spPr/>
    </dgm:pt>
    <dgm:pt modelId="{86FE9B79-19FB-48DF-9C53-78D3F04BB242}" type="pres">
      <dgm:prSet presAssocID="{09C71011-CE05-46FA-BD99-49BBDA6B34D1}" presName="sibTrans" presStyleCnt="0"/>
      <dgm:spPr/>
    </dgm:pt>
    <dgm:pt modelId="{F50E62AA-E45B-4440-B98D-F4A2F555FE7E}" type="pres">
      <dgm:prSet presAssocID="{D912C469-F9CD-4695-8243-FB0D1AF4179D}" presName="node" presStyleLbl="node1" presStyleIdx="3" presStyleCnt="4">
        <dgm:presLayoutVars>
          <dgm:bulletEnabled val="1"/>
        </dgm:presLayoutVars>
      </dgm:prSet>
      <dgm:spPr/>
    </dgm:pt>
  </dgm:ptLst>
  <dgm:cxnLst>
    <dgm:cxn modelId="{2C0A631D-232B-4B0A-BB85-681E22B41C8A}" type="presOf" srcId="{C95416BC-5D4F-4572-8F26-A2D41CF0B18A}" destId="{F61BC4E2-8E64-4AD3-8980-4AE28E1D4795}" srcOrd="0" destOrd="0" presId="urn:microsoft.com/office/officeart/2005/8/layout/default"/>
    <dgm:cxn modelId="{60B38D1E-BDA4-4921-8907-D42DB043FB39}" srcId="{EB6D2C5F-1542-4FF8-B9E4-774FE9ECE5EF}" destId="{D912C469-F9CD-4695-8243-FB0D1AF4179D}" srcOrd="3" destOrd="0" parTransId="{1FB52B9F-86D9-41B2-B898-2B40F9B8F1D1}" sibTransId="{2B0339FE-F26C-4DCD-9A5A-0B3580BAB978}"/>
    <dgm:cxn modelId="{93416321-1A4A-4D1E-AD30-49DF0AC04EDA}" type="presOf" srcId="{D912C469-F9CD-4695-8243-FB0D1AF4179D}" destId="{F50E62AA-E45B-4440-B98D-F4A2F555FE7E}" srcOrd="0" destOrd="0" presId="urn:microsoft.com/office/officeart/2005/8/layout/default"/>
    <dgm:cxn modelId="{F1880230-F7D3-45BE-9AD1-19E9DEF83804}" srcId="{EB6D2C5F-1542-4FF8-B9E4-774FE9ECE5EF}" destId="{C95416BC-5D4F-4572-8F26-A2D41CF0B18A}" srcOrd="2" destOrd="0" parTransId="{02E04EF4-3C19-44D3-B37E-7F17553CD102}" sibTransId="{09C71011-CE05-46FA-BD99-49BBDA6B34D1}"/>
    <dgm:cxn modelId="{9561853B-2CD1-434F-8B8C-210D21F9422A}" srcId="{EB6D2C5F-1542-4FF8-B9E4-774FE9ECE5EF}" destId="{1556016A-B87E-4965-9589-A744B61D07A7}" srcOrd="1" destOrd="0" parTransId="{22BDC2F4-CEA0-4744-9392-6C8F2A7DCCF9}" sibTransId="{E4E09313-96D8-42F8-8D92-C7B3147E90C5}"/>
    <dgm:cxn modelId="{DF2D2444-666A-4A48-8B36-DEF5C8EF60C4}" type="presOf" srcId="{1556016A-B87E-4965-9589-A744B61D07A7}" destId="{9A4F98F5-26BF-40FB-8DF3-5334D416FF55}" srcOrd="0" destOrd="0" presId="urn:microsoft.com/office/officeart/2005/8/layout/default"/>
    <dgm:cxn modelId="{E7C42B89-E97E-45A5-9BB9-8F4139F24C46}" srcId="{EB6D2C5F-1542-4FF8-B9E4-774FE9ECE5EF}" destId="{E46A9AE3-15AE-44DE-896C-F24DD3A0DC3F}" srcOrd="0" destOrd="0" parTransId="{E32BB43E-AECC-4DB0-A6BC-793AD64A7FC1}" sibTransId="{CB3656B7-5247-4C9F-A20B-421E31390526}"/>
    <dgm:cxn modelId="{1CB5519C-149D-4E6B-A512-FCE91132BAFE}" type="presOf" srcId="{EB6D2C5F-1542-4FF8-B9E4-774FE9ECE5EF}" destId="{B96E2C10-154A-40E6-A7A1-016B6271EE7A}" srcOrd="0" destOrd="0" presId="urn:microsoft.com/office/officeart/2005/8/layout/default"/>
    <dgm:cxn modelId="{22FF2FC8-3BA2-43D5-8DC3-88F21C082C11}" type="presOf" srcId="{E46A9AE3-15AE-44DE-896C-F24DD3A0DC3F}" destId="{E02A3430-9363-48F3-AD37-4EE6667B032B}" srcOrd="0" destOrd="0" presId="urn:microsoft.com/office/officeart/2005/8/layout/default"/>
    <dgm:cxn modelId="{F4C55870-46D1-4A5B-8A29-F7264A3D6427}" type="presParOf" srcId="{B96E2C10-154A-40E6-A7A1-016B6271EE7A}" destId="{E02A3430-9363-48F3-AD37-4EE6667B032B}" srcOrd="0" destOrd="0" presId="urn:microsoft.com/office/officeart/2005/8/layout/default"/>
    <dgm:cxn modelId="{199A525F-86FA-47E4-8B80-CA175E29FF43}" type="presParOf" srcId="{B96E2C10-154A-40E6-A7A1-016B6271EE7A}" destId="{D435A321-83E4-4F39-A303-BB1F006DA181}" srcOrd="1" destOrd="0" presId="urn:microsoft.com/office/officeart/2005/8/layout/default"/>
    <dgm:cxn modelId="{03798AA4-FBAB-4F63-B457-A0C390E77E07}" type="presParOf" srcId="{B96E2C10-154A-40E6-A7A1-016B6271EE7A}" destId="{9A4F98F5-26BF-40FB-8DF3-5334D416FF55}" srcOrd="2" destOrd="0" presId="urn:microsoft.com/office/officeart/2005/8/layout/default"/>
    <dgm:cxn modelId="{2649952E-A9F4-4302-9DA4-9519D0DE31EE}" type="presParOf" srcId="{B96E2C10-154A-40E6-A7A1-016B6271EE7A}" destId="{FF8E9279-C69D-4288-A3C2-8C56112A746B}" srcOrd="3" destOrd="0" presId="urn:microsoft.com/office/officeart/2005/8/layout/default"/>
    <dgm:cxn modelId="{084F6D82-5B45-4358-8629-A4737F01C26F}" type="presParOf" srcId="{B96E2C10-154A-40E6-A7A1-016B6271EE7A}" destId="{F61BC4E2-8E64-4AD3-8980-4AE28E1D4795}" srcOrd="4" destOrd="0" presId="urn:microsoft.com/office/officeart/2005/8/layout/default"/>
    <dgm:cxn modelId="{0BFF8DD5-6A93-443B-996F-A4D59952789F}" type="presParOf" srcId="{B96E2C10-154A-40E6-A7A1-016B6271EE7A}" destId="{86FE9B79-19FB-48DF-9C53-78D3F04BB242}" srcOrd="5" destOrd="0" presId="urn:microsoft.com/office/officeart/2005/8/layout/default"/>
    <dgm:cxn modelId="{1BCDA09A-D1D9-4087-B811-C3D7C1438D5F}" type="presParOf" srcId="{B96E2C10-154A-40E6-A7A1-016B6271EE7A}" destId="{F50E62AA-E45B-4440-B98D-F4A2F555FE7E}"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52BE5875-0E21-4B3B-874A-65290C21772E}" type="doc">
      <dgm:prSet loTypeId="urn:microsoft.com/office/officeart/2005/8/layout/vProcess5" loCatId="process" qsTypeId="urn:microsoft.com/office/officeart/2005/8/quickstyle/3d4" qsCatId="3D" csTypeId="urn:microsoft.com/office/officeart/2005/8/colors/accent1_2" csCatId="accent1"/>
      <dgm:spPr/>
      <dgm:t>
        <a:bodyPr/>
        <a:lstStyle/>
        <a:p>
          <a:endParaRPr lang="es-ES"/>
        </a:p>
      </dgm:t>
    </dgm:pt>
    <dgm:pt modelId="{1BC4B9F9-0756-44C4-B91E-C7D4B89496BD}">
      <dgm:prSet custT="1"/>
      <dgm:spPr/>
      <dgm:t>
        <a:bodyPr/>
        <a:lstStyle/>
        <a:p>
          <a:pPr algn="just" rtl="0"/>
          <a:r>
            <a:rPr lang="es-PE" sz="2000" dirty="0">
              <a:solidFill>
                <a:schemeClr val="accent1">
                  <a:lumMod val="50000"/>
                </a:schemeClr>
              </a:solidFill>
              <a:latin typeface="Baskerville Old Face" panose="02020602080505020303" pitchFamily="18" charset="0"/>
            </a:rPr>
            <a:t>Jesús despierta, con su vida, muerte y resurrección, la confianza de ser aceptados, acogidos, amados…«me amó y se entregó por mí»(Gal 2, 20)</a:t>
          </a:r>
        </a:p>
      </dgm:t>
    </dgm:pt>
    <dgm:pt modelId="{A5A3786B-4D61-468D-BC60-457DD5901F43}" type="parTrans" cxnId="{1784C7B1-936C-4D3F-9126-AE11C5F9112B}">
      <dgm:prSet/>
      <dgm:spPr/>
      <dgm:t>
        <a:bodyPr/>
        <a:lstStyle/>
        <a:p>
          <a:endParaRPr lang="es-ES"/>
        </a:p>
      </dgm:t>
    </dgm:pt>
    <dgm:pt modelId="{601C298C-BB53-4CC3-B427-295BADA9363D}" type="sibTrans" cxnId="{1784C7B1-936C-4D3F-9126-AE11C5F9112B}">
      <dgm:prSet/>
      <dgm:spPr/>
      <dgm:t>
        <a:bodyPr/>
        <a:lstStyle/>
        <a:p>
          <a:endParaRPr lang="es-ES"/>
        </a:p>
      </dgm:t>
    </dgm:pt>
    <dgm:pt modelId="{D304C5B6-424B-49D0-A443-061B1CD12889}">
      <dgm:prSet/>
      <dgm:spPr/>
      <dgm:t>
        <a:bodyPr/>
        <a:lstStyle/>
        <a:p>
          <a:pPr algn="just" rtl="0"/>
          <a:r>
            <a:rPr lang="es-PE" dirty="0">
              <a:solidFill>
                <a:schemeClr val="accent1">
                  <a:lumMod val="50000"/>
                </a:schemeClr>
              </a:solidFill>
              <a:latin typeface="Baskerville Old Face" panose="02020602080505020303" pitchFamily="18" charset="0"/>
            </a:rPr>
            <a:t>Desde esa experiencia de amor radical y genuino la angustia es derrotada, el ser humano curado del vacío y sin sentido</a:t>
          </a:r>
        </a:p>
      </dgm:t>
    </dgm:pt>
    <dgm:pt modelId="{F653B748-6ECB-4B2A-BA10-39A26C2ACFCA}" type="parTrans" cxnId="{D67BE3A1-05D5-43F7-B534-0E59093FF693}">
      <dgm:prSet/>
      <dgm:spPr/>
      <dgm:t>
        <a:bodyPr/>
        <a:lstStyle/>
        <a:p>
          <a:endParaRPr lang="es-ES"/>
        </a:p>
      </dgm:t>
    </dgm:pt>
    <dgm:pt modelId="{D60B4C1A-69C2-4DB5-97EE-BA2D0EBC3BBD}" type="sibTrans" cxnId="{D67BE3A1-05D5-43F7-B534-0E59093FF693}">
      <dgm:prSet/>
      <dgm:spPr/>
      <dgm:t>
        <a:bodyPr/>
        <a:lstStyle/>
        <a:p>
          <a:endParaRPr lang="es-ES"/>
        </a:p>
      </dgm:t>
    </dgm:pt>
    <dgm:pt modelId="{5FC96200-47AB-441D-BC72-244F74706439}">
      <dgm:prSet/>
      <dgm:spPr/>
      <dgm:t>
        <a:bodyPr/>
        <a:lstStyle/>
        <a:p>
          <a:pPr algn="just" rtl="0"/>
          <a:r>
            <a:rPr lang="es-PE" dirty="0">
              <a:solidFill>
                <a:schemeClr val="accent1">
                  <a:lumMod val="50000"/>
                </a:schemeClr>
              </a:solidFill>
              <a:latin typeface="Baskerville Old Face" panose="02020602080505020303" pitchFamily="18" charset="0"/>
            </a:rPr>
            <a:t>El ser humano tiene el sentimiento de tener el permiso de vivir (</a:t>
          </a:r>
          <a:r>
            <a:rPr lang="es-PE" dirty="0" err="1">
              <a:solidFill>
                <a:schemeClr val="accent1">
                  <a:lumMod val="50000"/>
                </a:schemeClr>
              </a:solidFill>
              <a:latin typeface="Baskerville Old Face" panose="02020602080505020303" pitchFamily="18" charset="0"/>
            </a:rPr>
            <a:t>Drewermann</a:t>
          </a:r>
          <a:r>
            <a:rPr lang="es-PE" dirty="0">
              <a:solidFill>
                <a:schemeClr val="accent1">
                  <a:lumMod val="50000"/>
                </a:schemeClr>
              </a:solidFill>
              <a:latin typeface="Baskerville Old Face" panose="02020602080505020303" pitchFamily="18" charset="0"/>
            </a:rPr>
            <a:t>)</a:t>
          </a:r>
        </a:p>
      </dgm:t>
    </dgm:pt>
    <dgm:pt modelId="{5D9ED533-DBDF-486C-941D-668B32010E0F}" type="parTrans" cxnId="{EA971029-860C-465D-935F-F2553565DF7E}">
      <dgm:prSet/>
      <dgm:spPr/>
      <dgm:t>
        <a:bodyPr/>
        <a:lstStyle/>
        <a:p>
          <a:endParaRPr lang="es-ES"/>
        </a:p>
      </dgm:t>
    </dgm:pt>
    <dgm:pt modelId="{882C3A7D-EF11-415A-9149-1340993FA84A}" type="sibTrans" cxnId="{EA971029-860C-465D-935F-F2553565DF7E}">
      <dgm:prSet/>
      <dgm:spPr/>
      <dgm:t>
        <a:bodyPr/>
        <a:lstStyle/>
        <a:p>
          <a:endParaRPr lang="es-ES"/>
        </a:p>
      </dgm:t>
    </dgm:pt>
    <dgm:pt modelId="{DE0001F7-DBA5-424B-978F-970833586936}">
      <dgm:prSet/>
      <dgm:spPr/>
      <dgm:t>
        <a:bodyPr/>
        <a:lstStyle/>
        <a:p>
          <a:pPr rtl="0"/>
          <a:r>
            <a:rPr lang="es-PE" dirty="0">
              <a:solidFill>
                <a:schemeClr val="accent1">
                  <a:lumMod val="50000"/>
                </a:schemeClr>
              </a:solidFill>
              <a:latin typeface="Baskerville Old Face" panose="02020602080505020303" pitchFamily="18" charset="0"/>
            </a:rPr>
            <a:t>Se adquiere la libertad interior desde la certeza del amor</a:t>
          </a:r>
        </a:p>
      </dgm:t>
    </dgm:pt>
    <dgm:pt modelId="{13CB5E97-C476-4E36-84CC-1A2F94A884EC}" type="parTrans" cxnId="{6E5727AF-5AA7-411F-A062-641B48928D3A}">
      <dgm:prSet/>
      <dgm:spPr/>
      <dgm:t>
        <a:bodyPr/>
        <a:lstStyle/>
        <a:p>
          <a:endParaRPr lang="es-ES"/>
        </a:p>
      </dgm:t>
    </dgm:pt>
    <dgm:pt modelId="{A0063310-07FE-424F-B32E-DE6193F68490}" type="sibTrans" cxnId="{6E5727AF-5AA7-411F-A062-641B48928D3A}">
      <dgm:prSet/>
      <dgm:spPr/>
      <dgm:t>
        <a:bodyPr/>
        <a:lstStyle/>
        <a:p>
          <a:endParaRPr lang="es-ES"/>
        </a:p>
      </dgm:t>
    </dgm:pt>
    <dgm:pt modelId="{EB6943DF-DBE4-4B94-9C98-1CEF9FA23818}" type="pres">
      <dgm:prSet presAssocID="{52BE5875-0E21-4B3B-874A-65290C21772E}" presName="outerComposite" presStyleCnt="0">
        <dgm:presLayoutVars>
          <dgm:chMax val="5"/>
          <dgm:dir/>
          <dgm:resizeHandles val="exact"/>
        </dgm:presLayoutVars>
      </dgm:prSet>
      <dgm:spPr/>
    </dgm:pt>
    <dgm:pt modelId="{A0E1D5F4-5DAE-41A5-8513-5806AE6FBB6A}" type="pres">
      <dgm:prSet presAssocID="{52BE5875-0E21-4B3B-874A-65290C21772E}" presName="dummyMaxCanvas" presStyleCnt="0">
        <dgm:presLayoutVars/>
      </dgm:prSet>
      <dgm:spPr/>
    </dgm:pt>
    <dgm:pt modelId="{0C10AAE3-C492-4653-B6FA-CFE3842555A2}" type="pres">
      <dgm:prSet presAssocID="{52BE5875-0E21-4B3B-874A-65290C21772E}" presName="FourNodes_1" presStyleLbl="node1" presStyleIdx="0" presStyleCnt="4">
        <dgm:presLayoutVars>
          <dgm:bulletEnabled val="1"/>
        </dgm:presLayoutVars>
      </dgm:prSet>
      <dgm:spPr/>
    </dgm:pt>
    <dgm:pt modelId="{68F98A29-B88D-405D-B072-B8D93912EF35}" type="pres">
      <dgm:prSet presAssocID="{52BE5875-0E21-4B3B-874A-65290C21772E}" presName="FourNodes_2" presStyleLbl="node1" presStyleIdx="1" presStyleCnt="4">
        <dgm:presLayoutVars>
          <dgm:bulletEnabled val="1"/>
        </dgm:presLayoutVars>
      </dgm:prSet>
      <dgm:spPr/>
    </dgm:pt>
    <dgm:pt modelId="{84E69020-1AA3-4AFA-A2A9-8D72D2A2E57C}" type="pres">
      <dgm:prSet presAssocID="{52BE5875-0E21-4B3B-874A-65290C21772E}" presName="FourNodes_3" presStyleLbl="node1" presStyleIdx="2" presStyleCnt="4">
        <dgm:presLayoutVars>
          <dgm:bulletEnabled val="1"/>
        </dgm:presLayoutVars>
      </dgm:prSet>
      <dgm:spPr/>
    </dgm:pt>
    <dgm:pt modelId="{559AAE62-3746-4E63-84E8-67D24CC9585A}" type="pres">
      <dgm:prSet presAssocID="{52BE5875-0E21-4B3B-874A-65290C21772E}" presName="FourNodes_4" presStyleLbl="node1" presStyleIdx="3" presStyleCnt="4">
        <dgm:presLayoutVars>
          <dgm:bulletEnabled val="1"/>
        </dgm:presLayoutVars>
      </dgm:prSet>
      <dgm:spPr/>
    </dgm:pt>
    <dgm:pt modelId="{EAD68137-E35B-41BB-9D55-8E14A76C95C8}" type="pres">
      <dgm:prSet presAssocID="{52BE5875-0E21-4B3B-874A-65290C21772E}" presName="FourConn_1-2" presStyleLbl="fgAccFollowNode1" presStyleIdx="0" presStyleCnt="3">
        <dgm:presLayoutVars>
          <dgm:bulletEnabled val="1"/>
        </dgm:presLayoutVars>
      </dgm:prSet>
      <dgm:spPr/>
    </dgm:pt>
    <dgm:pt modelId="{D7156068-D085-49F5-A205-1D557EFEC1B4}" type="pres">
      <dgm:prSet presAssocID="{52BE5875-0E21-4B3B-874A-65290C21772E}" presName="FourConn_2-3" presStyleLbl="fgAccFollowNode1" presStyleIdx="1" presStyleCnt="3">
        <dgm:presLayoutVars>
          <dgm:bulletEnabled val="1"/>
        </dgm:presLayoutVars>
      </dgm:prSet>
      <dgm:spPr/>
    </dgm:pt>
    <dgm:pt modelId="{6F866D69-233B-46E7-9455-5BDB79164A10}" type="pres">
      <dgm:prSet presAssocID="{52BE5875-0E21-4B3B-874A-65290C21772E}" presName="FourConn_3-4" presStyleLbl="fgAccFollowNode1" presStyleIdx="2" presStyleCnt="3">
        <dgm:presLayoutVars>
          <dgm:bulletEnabled val="1"/>
        </dgm:presLayoutVars>
      </dgm:prSet>
      <dgm:spPr/>
    </dgm:pt>
    <dgm:pt modelId="{2EF05C16-9254-4109-9DC7-68F535466961}" type="pres">
      <dgm:prSet presAssocID="{52BE5875-0E21-4B3B-874A-65290C21772E}" presName="FourNodes_1_text" presStyleLbl="node1" presStyleIdx="3" presStyleCnt="4">
        <dgm:presLayoutVars>
          <dgm:bulletEnabled val="1"/>
        </dgm:presLayoutVars>
      </dgm:prSet>
      <dgm:spPr/>
    </dgm:pt>
    <dgm:pt modelId="{06B4BB97-C5C3-4ED1-83DA-D89315646152}" type="pres">
      <dgm:prSet presAssocID="{52BE5875-0E21-4B3B-874A-65290C21772E}" presName="FourNodes_2_text" presStyleLbl="node1" presStyleIdx="3" presStyleCnt="4">
        <dgm:presLayoutVars>
          <dgm:bulletEnabled val="1"/>
        </dgm:presLayoutVars>
      </dgm:prSet>
      <dgm:spPr/>
    </dgm:pt>
    <dgm:pt modelId="{3F568254-6007-4DA4-B401-DF6E1501CCEE}" type="pres">
      <dgm:prSet presAssocID="{52BE5875-0E21-4B3B-874A-65290C21772E}" presName="FourNodes_3_text" presStyleLbl="node1" presStyleIdx="3" presStyleCnt="4">
        <dgm:presLayoutVars>
          <dgm:bulletEnabled val="1"/>
        </dgm:presLayoutVars>
      </dgm:prSet>
      <dgm:spPr/>
    </dgm:pt>
    <dgm:pt modelId="{A2F6921B-8421-4D09-B5A1-6275F51720AF}" type="pres">
      <dgm:prSet presAssocID="{52BE5875-0E21-4B3B-874A-65290C21772E}" presName="FourNodes_4_text" presStyleLbl="node1" presStyleIdx="3" presStyleCnt="4">
        <dgm:presLayoutVars>
          <dgm:bulletEnabled val="1"/>
        </dgm:presLayoutVars>
      </dgm:prSet>
      <dgm:spPr/>
    </dgm:pt>
  </dgm:ptLst>
  <dgm:cxnLst>
    <dgm:cxn modelId="{EA971029-860C-465D-935F-F2553565DF7E}" srcId="{52BE5875-0E21-4B3B-874A-65290C21772E}" destId="{5FC96200-47AB-441D-BC72-244F74706439}" srcOrd="2" destOrd="0" parTransId="{5D9ED533-DBDF-486C-941D-668B32010E0F}" sibTransId="{882C3A7D-EF11-415A-9149-1340993FA84A}"/>
    <dgm:cxn modelId="{7C2E3B2E-6495-4C77-A4C3-D8C3479195B8}" type="presOf" srcId="{1BC4B9F9-0756-44C4-B91E-C7D4B89496BD}" destId="{2EF05C16-9254-4109-9DC7-68F535466961}" srcOrd="1" destOrd="0" presId="urn:microsoft.com/office/officeart/2005/8/layout/vProcess5"/>
    <dgm:cxn modelId="{64B9FF6B-BC65-4D0D-B13F-41299049E73A}" type="presOf" srcId="{5FC96200-47AB-441D-BC72-244F74706439}" destId="{84E69020-1AA3-4AFA-A2A9-8D72D2A2E57C}" srcOrd="0" destOrd="0" presId="urn:microsoft.com/office/officeart/2005/8/layout/vProcess5"/>
    <dgm:cxn modelId="{4972B896-20C3-42E1-BECC-3BFB4E3DCCDF}" type="presOf" srcId="{D304C5B6-424B-49D0-A443-061B1CD12889}" destId="{68F98A29-B88D-405D-B072-B8D93912EF35}" srcOrd="0" destOrd="0" presId="urn:microsoft.com/office/officeart/2005/8/layout/vProcess5"/>
    <dgm:cxn modelId="{87453F9A-169B-44EF-ACBD-E48B5410FA2A}" type="presOf" srcId="{1BC4B9F9-0756-44C4-B91E-C7D4B89496BD}" destId="{0C10AAE3-C492-4653-B6FA-CFE3842555A2}" srcOrd="0" destOrd="0" presId="urn:microsoft.com/office/officeart/2005/8/layout/vProcess5"/>
    <dgm:cxn modelId="{D67BE3A1-05D5-43F7-B534-0E59093FF693}" srcId="{52BE5875-0E21-4B3B-874A-65290C21772E}" destId="{D304C5B6-424B-49D0-A443-061B1CD12889}" srcOrd="1" destOrd="0" parTransId="{F653B748-6ECB-4B2A-BA10-39A26C2ACFCA}" sibTransId="{D60B4C1A-69C2-4DB5-97EE-BA2D0EBC3BBD}"/>
    <dgm:cxn modelId="{19AB55AA-28C3-4885-BB76-B70EEA0571B9}" type="presOf" srcId="{DE0001F7-DBA5-424B-978F-970833586936}" destId="{559AAE62-3746-4E63-84E8-67D24CC9585A}" srcOrd="0" destOrd="0" presId="urn:microsoft.com/office/officeart/2005/8/layout/vProcess5"/>
    <dgm:cxn modelId="{6E5727AF-5AA7-411F-A062-641B48928D3A}" srcId="{52BE5875-0E21-4B3B-874A-65290C21772E}" destId="{DE0001F7-DBA5-424B-978F-970833586936}" srcOrd="3" destOrd="0" parTransId="{13CB5E97-C476-4E36-84CC-1A2F94A884EC}" sibTransId="{A0063310-07FE-424F-B32E-DE6193F68490}"/>
    <dgm:cxn modelId="{1784C7B1-936C-4D3F-9126-AE11C5F9112B}" srcId="{52BE5875-0E21-4B3B-874A-65290C21772E}" destId="{1BC4B9F9-0756-44C4-B91E-C7D4B89496BD}" srcOrd="0" destOrd="0" parTransId="{A5A3786B-4D61-468D-BC60-457DD5901F43}" sibTransId="{601C298C-BB53-4CC3-B427-295BADA9363D}"/>
    <dgm:cxn modelId="{92B4B4B2-2CE5-4ADE-9098-D71E981C3704}" type="presOf" srcId="{D304C5B6-424B-49D0-A443-061B1CD12889}" destId="{06B4BB97-C5C3-4ED1-83DA-D89315646152}" srcOrd="1" destOrd="0" presId="urn:microsoft.com/office/officeart/2005/8/layout/vProcess5"/>
    <dgm:cxn modelId="{B673A9B5-88A9-4F5D-9078-BA9CE6B86BF8}" type="presOf" srcId="{DE0001F7-DBA5-424B-978F-970833586936}" destId="{A2F6921B-8421-4D09-B5A1-6275F51720AF}" srcOrd="1" destOrd="0" presId="urn:microsoft.com/office/officeart/2005/8/layout/vProcess5"/>
    <dgm:cxn modelId="{C700F4BC-D620-4172-A9E1-D1607F9FE548}" type="presOf" srcId="{5FC96200-47AB-441D-BC72-244F74706439}" destId="{3F568254-6007-4DA4-B401-DF6E1501CCEE}" srcOrd="1" destOrd="0" presId="urn:microsoft.com/office/officeart/2005/8/layout/vProcess5"/>
    <dgm:cxn modelId="{976280D3-D84B-4457-B3B0-1DDF87C88A13}" type="presOf" srcId="{601C298C-BB53-4CC3-B427-295BADA9363D}" destId="{EAD68137-E35B-41BB-9D55-8E14A76C95C8}" srcOrd="0" destOrd="0" presId="urn:microsoft.com/office/officeart/2005/8/layout/vProcess5"/>
    <dgm:cxn modelId="{0D196AE0-37EA-49C7-AB7D-370B05ED8A24}" type="presOf" srcId="{52BE5875-0E21-4B3B-874A-65290C21772E}" destId="{EB6943DF-DBE4-4B94-9C98-1CEF9FA23818}" srcOrd="0" destOrd="0" presId="urn:microsoft.com/office/officeart/2005/8/layout/vProcess5"/>
    <dgm:cxn modelId="{A19392E8-9CC2-49D9-9AFA-FE1F09875021}" type="presOf" srcId="{882C3A7D-EF11-415A-9149-1340993FA84A}" destId="{6F866D69-233B-46E7-9455-5BDB79164A10}" srcOrd="0" destOrd="0" presId="urn:microsoft.com/office/officeart/2005/8/layout/vProcess5"/>
    <dgm:cxn modelId="{0B5F48F9-1DF3-41F4-BE5B-9F8254AA45AF}" type="presOf" srcId="{D60B4C1A-69C2-4DB5-97EE-BA2D0EBC3BBD}" destId="{D7156068-D085-49F5-A205-1D557EFEC1B4}" srcOrd="0" destOrd="0" presId="urn:microsoft.com/office/officeart/2005/8/layout/vProcess5"/>
    <dgm:cxn modelId="{EEDDE6B8-398C-4093-B7F8-3E565E4C9763}" type="presParOf" srcId="{EB6943DF-DBE4-4B94-9C98-1CEF9FA23818}" destId="{A0E1D5F4-5DAE-41A5-8513-5806AE6FBB6A}" srcOrd="0" destOrd="0" presId="urn:microsoft.com/office/officeart/2005/8/layout/vProcess5"/>
    <dgm:cxn modelId="{FBE606F6-7418-468A-AED7-1303F532BC0B}" type="presParOf" srcId="{EB6943DF-DBE4-4B94-9C98-1CEF9FA23818}" destId="{0C10AAE3-C492-4653-B6FA-CFE3842555A2}" srcOrd="1" destOrd="0" presId="urn:microsoft.com/office/officeart/2005/8/layout/vProcess5"/>
    <dgm:cxn modelId="{C9F17B59-6F84-4839-88DF-E9D931E61D98}" type="presParOf" srcId="{EB6943DF-DBE4-4B94-9C98-1CEF9FA23818}" destId="{68F98A29-B88D-405D-B072-B8D93912EF35}" srcOrd="2" destOrd="0" presId="urn:microsoft.com/office/officeart/2005/8/layout/vProcess5"/>
    <dgm:cxn modelId="{4015260A-9D7E-468C-90DC-72922B38849B}" type="presParOf" srcId="{EB6943DF-DBE4-4B94-9C98-1CEF9FA23818}" destId="{84E69020-1AA3-4AFA-A2A9-8D72D2A2E57C}" srcOrd="3" destOrd="0" presId="urn:microsoft.com/office/officeart/2005/8/layout/vProcess5"/>
    <dgm:cxn modelId="{72D59F99-F69B-4A0F-A4D2-F55EB11111AF}" type="presParOf" srcId="{EB6943DF-DBE4-4B94-9C98-1CEF9FA23818}" destId="{559AAE62-3746-4E63-84E8-67D24CC9585A}" srcOrd="4" destOrd="0" presId="urn:microsoft.com/office/officeart/2005/8/layout/vProcess5"/>
    <dgm:cxn modelId="{935A0A50-2AAC-41EA-B22D-92EAA69386C2}" type="presParOf" srcId="{EB6943DF-DBE4-4B94-9C98-1CEF9FA23818}" destId="{EAD68137-E35B-41BB-9D55-8E14A76C95C8}" srcOrd="5" destOrd="0" presId="urn:microsoft.com/office/officeart/2005/8/layout/vProcess5"/>
    <dgm:cxn modelId="{10DE7FC1-105F-434F-8402-5B733E983628}" type="presParOf" srcId="{EB6943DF-DBE4-4B94-9C98-1CEF9FA23818}" destId="{D7156068-D085-49F5-A205-1D557EFEC1B4}" srcOrd="6" destOrd="0" presId="urn:microsoft.com/office/officeart/2005/8/layout/vProcess5"/>
    <dgm:cxn modelId="{7CEEB507-D34E-4E08-ACA0-28C5F224ACA0}" type="presParOf" srcId="{EB6943DF-DBE4-4B94-9C98-1CEF9FA23818}" destId="{6F866D69-233B-46E7-9455-5BDB79164A10}" srcOrd="7" destOrd="0" presId="urn:microsoft.com/office/officeart/2005/8/layout/vProcess5"/>
    <dgm:cxn modelId="{2DE7C857-8168-4BD5-8A0D-9C2BFEF09940}" type="presParOf" srcId="{EB6943DF-DBE4-4B94-9C98-1CEF9FA23818}" destId="{2EF05C16-9254-4109-9DC7-68F535466961}" srcOrd="8" destOrd="0" presId="urn:microsoft.com/office/officeart/2005/8/layout/vProcess5"/>
    <dgm:cxn modelId="{725E5B93-76EF-430B-9034-8E054A2FC47A}" type="presParOf" srcId="{EB6943DF-DBE4-4B94-9C98-1CEF9FA23818}" destId="{06B4BB97-C5C3-4ED1-83DA-D89315646152}" srcOrd="9" destOrd="0" presId="urn:microsoft.com/office/officeart/2005/8/layout/vProcess5"/>
    <dgm:cxn modelId="{597A18F0-044F-4F6B-97C0-46EF8A8C535C}" type="presParOf" srcId="{EB6943DF-DBE4-4B94-9C98-1CEF9FA23818}" destId="{3F568254-6007-4DA4-B401-DF6E1501CCEE}" srcOrd="10" destOrd="0" presId="urn:microsoft.com/office/officeart/2005/8/layout/vProcess5"/>
    <dgm:cxn modelId="{158935F9-7384-428D-9678-1B6D7A9B8ADC}" type="presParOf" srcId="{EB6943DF-DBE4-4B94-9C98-1CEF9FA23818}" destId="{A2F6921B-8421-4D09-B5A1-6275F51720A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5E478B75-6B94-413F-95B5-3DD43D03FBF0}"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es-ES"/>
        </a:p>
      </dgm:t>
    </dgm:pt>
    <dgm:pt modelId="{96991699-A25E-4943-9845-86FC99E66091}">
      <dgm:prSet/>
      <dgm:spPr/>
      <dgm:t>
        <a:bodyPr/>
        <a:lstStyle/>
        <a:p>
          <a:pPr rtl="0"/>
          <a:r>
            <a:rPr lang="es-PE" dirty="0">
              <a:solidFill>
                <a:schemeClr val="accent1">
                  <a:lumMod val="50000"/>
                </a:schemeClr>
              </a:solidFill>
              <a:latin typeface="Baskerville Old Face" panose="02020602080505020303" pitchFamily="18" charset="0"/>
            </a:rPr>
            <a:t>Desde su Pascua el ser humano que sufre puede pasar del pecado a la gracia, de la muerte a la vida, del egoísmo al amor, del individualismo a la solidaridad, etc., a la divinización, cuidados por el Buen Samaritano que se hace prójimo desde su misericordia.</a:t>
          </a:r>
        </a:p>
      </dgm:t>
    </dgm:pt>
    <dgm:pt modelId="{62C88E53-BF24-473C-868A-21837DB9601C}" type="parTrans" cxnId="{94D176F2-F36E-412C-959F-7A34394A2567}">
      <dgm:prSet/>
      <dgm:spPr/>
      <dgm:t>
        <a:bodyPr/>
        <a:lstStyle/>
        <a:p>
          <a:endParaRPr lang="es-ES"/>
        </a:p>
      </dgm:t>
    </dgm:pt>
    <dgm:pt modelId="{E123E269-D3B2-4E50-8F31-7FEC472B2D37}" type="sibTrans" cxnId="{94D176F2-F36E-412C-959F-7A34394A2567}">
      <dgm:prSet/>
      <dgm:spPr/>
      <dgm:t>
        <a:bodyPr/>
        <a:lstStyle/>
        <a:p>
          <a:endParaRPr lang="es-ES"/>
        </a:p>
      </dgm:t>
    </dgm:pt>
    <dgm:pt modelId="{7150058D-A0C9-4C95-A0D2-17D5E6D19D0D}" type="pres">
      <dgm:prSet presAssocID="{5E478B75-6B94-413F-95B5-3DD43D03FBF0}" presName="linear" presStyleCnt="0">
        <dgm:presLayoutVars>
          <dgm:animLvl val="lvl"/>
          <dgm:resizeHandles val="exact"/>
        </dgm:presLayoutVars>
      </dgm:prSet>
      <dgm:spPr/>
    </dgm:pt>
    <dgm:pt modelId="{61D84F90-514F-41C7-B5A3-019FC64FA0DD}" type="pres">
      <dgm:prSet presAssocID="{96991699-A25E-4943-9845-86FC99E66091}" presName="parentText" presStyleLbl="node1" presStyleIdx="0" presStyleCnt="1">
        <dgm:presLayoutVars>
          <dgm:chMax val="0"/>
          <dgm:bulletEnabled val="1"/>
        </dgm:presLayoutVars>
      </dgm:prSet>
      <dgm:spPr/>
    </dgm:pt>
  </dgm:ptLst>
  <dgm:cxnLst>
    <dgm:cxn modelId="{5F2AFF05-6C22-45C3-9DC6-CBCFFB886B73}" type="presOf" srcId="{96991699-A25E-4943-9845-86FC99E66091}" destId="{61D84F90-514F-41C7-B5A3-019FC64FA0DD}" srcOrd="0" destOrd="0" presId="urn:microsoft.com/office/officeart/2005/8/layout/vList2"/>
    <dgm:cxn modelId="{08A5C050-CD91-4DA9-8F00-6E1A5B2EA4EA}" type="presOf" srcId="{5E478B75-6B94-413F-95B5-3DD43D03FBF0}" destId="{7150058D-A0C9-4C95-A0D2-17D5E6D19D0D}" srcOrd="0" destOrd="0" presId="urn:microsoft.com/office/officeart/2005/8/layout/vList2"/>
    <dgm:cxn modelId="{94D176F2-F36E-412C-959F-7A34394A2567}" srcId="{5E478B75-6B94-413F-95B5-3DD43D03FBF0}" destId="{96991699-A25E-4943-9845-86FC99E66091}" srcOrd="0" destOrd="0" parTransId="{62C88E53-BF24-473C-868A-21837DB9601C}" sibTransId="{E123E269-D3B2-4E50-8F31-7FEC472B2D37}"/>
    <dgm:cxn modelId="{2E49E8FA-734B-438F-B4E8-26C0A2E8B2FA}" type="presParOf" srcId="{7150058D-A0C9-4C95-A0D2-17D5E6D19D0D}" destId="{61D84F90-514F-41C7-B5A3-019FC64FA0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D90D19-F0FD-4A1A-8C02-BCE9D3D8ED2E}"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E96573AC-01BE-4414-8146-E92B741BA309}">
      <dgm:prSet/>
      <dgm:spPr/>
      <dgm:t>
        <a:bodyPr/>
        <a:lstStyle/>
        <a:p>
          <a:pPr algn="ctr" rtl="0"/>
          <a:r>
            <a:rPr lang="es-PE" dirty="0">
              <a:solidFill>
                <a:schemeClr val="accent1">
                  <a:lumMod val="50000"/>
                </a:schemeClr>
              </a:solidFill>
              <a:latin typeface="Baskerville Old Face" panose="02020602080505020303" pitchFamily="18" charset="0"/>
            </a:rPr>
            <a:t>El sufrimiento, problema teológico</a:t>
          </a:r>
        </a:p>
      </dgm:t>
    </dgm:pt>
    <dgm:pt modelId="{09BAD9A3-CC86-4363-8064-82435E17905E}" type="parTrans" cxnId="{F136DD03-6D96-4B42-91C7-D24AEA5EE320}">
      <dgm:prSet/>
      <dgm:spPr/>
      <dgm:t>
        <a:bodyPr/>
        <a:lstStyle/>
        <a:p>
          <a:endParaRPr lang="es-ES"/>
        </a:p>
      </dgm:t>
    </dgm:pt>
    <dgm:pt modelId="{18C074B1-2871-49B5-865B-84A03025CEB0}" type="sibTrans" cxnId="{F136DD03-6D96-4B42-91C7-D24AEA5EE320}">
      <dgm:prSet/>
      <dgm:spPr/>
      <dgm:t>
        <a:bodyPr/>
        <a:lstStyle/>
        <a:p>
          <a:endParaRPr lang="es-ES"/>
        </a:p>
      </dgm:t>
    </dgm:pt>
    <dgm:pt modelId="{0A5AA7D9-0244-41ED-8E7B-108622D58522}" type="pres">
      <dgm:prSet presAssocID="{F2D90D19-F0FD-4A1A-8C02-BCE9D3D8ED2E}" presName="linear" presStyleCnt="0">
        <dgm:presLayoutVars>
          <dgm:animLvl val="lvl"/>
          <dgm:resizeHandles val="exact"/>
        </dgm:presLayoutVars>
      </dgm:prSet>
      <dgm:spPr/>
    </dgm:pt>
    <dgm:pt modelId="{AF0096F4-8D13-4179-8D1A-914F54FB2465}" type="pres">
      <dgm:prSet presAssocID="{E96573AC-01BE-4414-8146-E92B741BA309}" presName="parentText" presStyleLbl="node1" presStyleIdx="0" presStyleCnt="1">
        <dgm:presLayoutVars>
          <dgm:chMax val="0"/>
          <dgm:bulletEnabled val="1"/>
        </dgm:presLayoutVars>
      </dgm:prSet>
      <dgm:spPr/>
    </dgm:pt>
  </dgm:ptLst>
  <dgm:cxnLst>
    <dgm:cxn modelId="{FD8D1901-E4EF-4565-9CB5-6FFCC4870656}" type="presOf" srcId="{F2D90D19-F0FD-4A1A-8C02-BCE9D3D8ED2E}" destId="{0A5AA7D9-0244-41ED-8E7B-108622D58522}" srcOrd="0" destOrd="0" presId="urn:microsoft.com/office/officeart/2005/8/layout/vList2"/>
    <dgm:cxn modelId="{F136DD03-6D96-4B42-91C7-D24AEA5EE320}" srcId="{F2D90D19-F0FD-4A1A-8C02-BCE9D3D8ED2E}" destId="{E96573AC-01BE-4414-8146-E92B741BA309}" srcOrd="0" destOrd="0" parTransId="{09BAD9A3-CC86-4363-8064-82435E17905E}" sibTransId="{18C074B1-2871-49B5-865B-84A03025CEB0}"/>
    <dgm:cxn modelId="{07A6EE40-2F88-4320-88BC-A3AD22BCBDE5}" type="presOf" srcId="{E96573AC-01BE-4414-8146-E92B741BA309}" destId="{AF0096F4-8D13-4179-8D1A-914F54FB2465}" srcOrd="0" destOrd="0" presId="urn:microsoft.com/office/officeart/2005/8/layout/vList2"/>
    <dgm:cxn modelId="{82FF6C4C-79FC-4055-9418-4200EDD2543F}" type="presParOf" srcId="{0A5AA7D9-0244-41ED-8E7B-108622D58522}" destId="{AF0096F4-8D13-4179-8D1A-914F54FB246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081055-3ECB-4CE0-91E0-BB18FE69AA07}" type="doc">
      <dgm:prSet loTypeId="urn:microsoft.com/office/officeart/2005/8/layout/process4" loCatId="list" qsTypeId="urn:microsoft.com/office/officeart/2005/8/quickstyle/3d4" qsCatId="3D" csTypeId="urn:microsoft.com/office/officeart/2005/8/colors/accent1_2" csCatId="accent1"/>
      <dgm:spPr/>
      <dgm:t>
        <a:bodyPr/>
        <a:lstStyle/>
        <a:p>
          <a:endParaRPr lang="es-ES"/>
        </a:p>
      </dgm:t>
    </dgm:pt>
    <dgm:pt modelId="{EB52DD9E-01D2-4933-A244-354537B537D2}">
      <dgm:prSet custT="1"/>
      <dgm:spPr/>
      <dgm:t>
        <a:bodyPr/>
        <a:lstStyle/>
        <a:p>
          <a:pPr rtl="0"/>
          <a:r>
            <a:rPr lang="es-PE" sz="2400" dirty="0">
              <a:solidFill>
                <a:schemeClr val="accent1">
                  <a:lumMod val="50000"/>
                </a:schemeClr>
              </a:solidFill>
              <a:latin typeface="Baskerville Old Face" panose="02020602080505020303" pitchFamily="18" charset="0"/>
            </a:rPr>
            <a:t>La experiencia del sufrimiento lleva a la pregunta por Dios.</a:t>
          </a:r>
        </a:p>
      </dgm:t>
    </dgm:pt>
    <dgm:pt modelId="{AA53E2A8-09D0-42D5-B3E2-C21320C024D7}" type="parTrans" cxnId="{7E59B044-40E5-4C04-8585-776FC1E310A4}">
      <dgm:prSet/>
      <dgm:spPr/>
      <dgm:t>
        <a:bodyPr/>
        <a:lstStyle/>
        <a:p>
          <a:endParaRPr lang="es-ES"/>
        </a:p>
      </dgm:t>
    </dgm:pt>
    <dgm:pt modelId="{ACD57B7A-A638-4841-9C2B-AB27B10D947A}" type="sibTrans" cxnId="{7E59B044-40E5-4C04-8585-776FC1E310A4}">
      <dgm:prSet/>
      <dgm:spPr/>
      <dgm:t>
        <a:bodyPr/>
        <a:lstStyle/>
        <a:p>
          <a:endParaRPr lang="es-ES"/>
        </a:p>
      </dgm:t>
    </dgm:pt>
    <dgm:pt modelId="{65D4D3F7-2BAB-4E0A-942D-E6E40AFDD395}">
      <dgm:prSet custT="1"/>
      <dgm:spPr/>
      <dgm:t>
        <a:bodyPr/>
        <a:lstStyle/>
        <a:p>
          <a:pPr rtl="0"/>
          <a:r>
            <a:rPr lang="es-PE" sz="2400" dirty="0">
              <a:solidFill>
                <a:schemeClr val="accent1">
                  <a:lumMod val="50000"/>
                </a:schemeClr>
              </a:solidFill>
              <a:latin typeface="Baskerville Old Face" panose="02020602080505020303" pitchFamily="18" charset="0"/>
            </a:rPr>
            <a:t>El sufrimiento es límite, es algo experimentado como malo, no debe existir.</a:t>
          </a:r>
        </a:p>
      </dgm:t>
    </dgm:pt>
    <dgm:pt modelId="{7C77A88D-DF9F-4FD2-9F4D-6B8D2CBDF46E}" type="parTrans" cxnId="{FCCCB31A-6799-4ED6-8437-5B153C3218BA}">
      <dgm:prSet/>
      <dgm:spPr/>
      <dgm:t>
        <a:bodyPr/>
        <a:lstStyle/>
        <a:p>
          <a:endParaRPr lang="es-ES"/>
        </a:p>
      </dgm:t>
    </dgm:pt>
    <dgm:pt modelId="{8E8068A9-5984-4E42-A8F4-37F0FF7A8251}" type="sibTrans" cxnId="{FCCCB31A-6799-4ED6-8437-5B153C3218BA}">
      <dgm:prSet/>
      <dgm:spPr/>
      <dgm:t>
        <a:bodyPr/>
        <a:lstStyle/>
        <a:p>
          <a:endParaRPr lang="es-ES"/>
        </a:p>
      </dgm:t>
    </dgm:pt>
    <dgm:pt modelId="{71206BE0-96D6-4680-950C-817887D755E9}">
      <dgm:prSet custT="1"/>
      <dgm:spPr/>
      <dgm:t>
        <a:bodyPr/>
        <a:lstStyle/>
        <a:p>
          <a:pPr rtl="0"/>
          <a:r>
            <a:rPr lang="es-PE" sz="2400" dirty="0">
              <a:solidFill>
                <a:schemeClr val="accent1">
                  <a:lumMod val="50000"/>
                </a:schemeClr>
              </a:solidFill>
              <a:latin typeface="Baskerville Old Face" panose="02020602080505020303" pitchFamily="18" charset="0"/>
            </a:rPr>
            <a:t>Si Dios es Creador de todo, ¿por qué el mal?</a:t>
          </a:r>
        </a:p>
      </dgm:t>
    </dgm:pt>
    <dgm:pt modelId="{052107BA-EE9C-4E43-AC6E-05CD6841CF01}" type="parTrans" cxnId="{64F11F0E-D1F8-4F01-9CC5-3A5B81D44A3B}">
      <dgm:prSet/>
      <dgm:spPr/>
      <dgm:t>
        <a:bodyPr/>
        <a:lstStyle/>
        <a:p>
          <a:endParaRPr lang="es-ES"/>
        </a:p>
      </dgm:t>
    </dgm:pt>
    <dgm:pt modelId="{77C11CF2-B1C6-4691-A50D-450AB48AFF87}" type="sibTrans" cxnId="{64F11F0E-D1F8-4F01-9CC5-3A5B81D44A3B}">
      <dgm:prSet/>
      <dgm:spPr/>
      <dgm:t>
        <a:bodyPr/>
        <a:lstStyle/>
        <a:p>
          <a:endParaRPr lang="es-ES"/>
        </a:p>
      </dgm:t>
    </dgm:pt>
    <dgm:pt modelId="{66F631E5-41C6-41CC-A5B3-C45A92293302}">
      <dgm:prSet custT="1"/>
      <dgm:spPr/>
      <dgm:t>
        <a:bodyPr/>
        <a:lstStyle/>
        <a:p>
          <a:pPr rtl="0"/>
          <a:r>
            <a:rPr lang="es-ES" sz="2400" dirty="0">
              <a:solidFill>
                <a:schemeClr val="accent1">
                  <a:lumMod val="50000"/>
                </a:schemeClr>
              </a:solidFill>
              <a:latin typeface="Baskerville Old Face" panose="02020602080505020303" pitchFamily="18" charset="0"/>
            </a:rPr>
            <a:t>Dios ama, se dice. El sufrimiento: ¿castigo, rechazo, abandono?</a:t>
          </a:r>
          <a:endParaRPr lang="es-PE" sz="2400" dirty="0">
            <a:solidFill>
              <a:schemeClr val="accent1">
                <a:lumMod val="50000"/>
              </a:schemeClr>
            </a:solidFill>
            <a:latin typeface="Baskerville Old Face" panose="02020602080505020303" pitchFamily="18" charset="0"/>
          </a:endParaRPr>
        </a:p>
      </dgm:t>
    </dgm:pt>
    <dgm:pt modelId="{D019827D-CD3A-47DC-91F1-E90858266D74}" type="parTrans" cxnId="{073C547F-5B76-4F7E-B84C-224F92B3A2DE}">
      <dgm:prSet/>
      <dgm:spPr/>
      <dgm:t>
        <a:bodyPr/>
        <a:lstStyle/>
        <a:p>
          <a:endParaRPr lang="es-ES"/>
        </a:p>
      </dgm:t>
    </dgm:pt>
    <dgm:pt modelId="{D6D2AD10-2F67-4D68-B729-5E56600C987F}" type="sibTrans" cxnId="{073C547F-5B76-4F7E-B84C-224F92B3A2DE}">
      <dgm:prSet/>
      <dgm:spPr/>
      <dgm:t>
        <a:bodyPr/>
        <a:lstStyle/>
        <a:p>
          <a:endParaRPr lang="es-ES"/>
        </a:p>
      </dgm:t>
    </dgm:pt>
    <dgm:pt modelId="{7D11C630-7B22-45F7-9DC8-AE49197EF633}">
      <dgm:prSet custT="1"/>
      <dgm:spPr/>
      <dgm:t>
        <a:bodyPr/>
        <a:lstStyle/>
        <a:p>
          <a:pPr rtl="0"/>
          <a:r>
            <a:rPr lang="es-ES" sz="2400" dirty="0">
              <a:solidFill>
                <a:schemeClr val="accent1">
                  <a:lumMod val="50000"/>
                </a:schemeClr>
              </a:solidFill>
              <a:latin typeface="Baskerville Old Face" panose="02020602080505020303" pitchFamily="18" charset="0"/>
            </a:rPr>
            <a:t>En el AT se pensó a veces el sufrimiento como castigo del pecado</a:t>
          </a:r>
          <a:endParaRPr lang="es-PE" sz="2400" dirty="0">
            <a:solidFill>
              <a:schemeClr val="accent1">
                <a:lumMod val="50000"/>
              </a:schemeClr>
            </a:solidFill>
            <a:latin typeface="Baskerville Old Face" panose="02020602080505020303" pitchFamily="18" charset="0"/>
          </a:endParaRPr>
        </a:p>
      </dgm:t>
    </dgm:pt>
    <dgm:pt modelId="{4E5E74BB-5221-4765-B446-66ED5DB56500}" type="parTrans" cxnId="{E55B90D1-4B60-4625-B69D-3DF2AF0439D6}">
      <dgm:prSet/>
      <dgm:spPr/>
      <dgm:t>
        <a:bodyPr/>
        <a:lstStyle/>
        <a:p>
          <a:endParaRPr lang="es-ES"/>
        </a:p>
      </dgm:t>
    </dgm:pt>
    <dgm:pt modelId="{42FB19A8-BA3D-4307-9367-F6CD738ACB31}" type="sibTrans" cxnId="{E55B90D1-4B60-4625-B69D-3DF2AF0439D6}">
      <dgm:prSet/>
      <dgm:spPr/>
      <dgm:t>
        <a:bodyPr/>
        <a:lstStyle/>
        <a:p>
          <a:endParaRPr lang="es-ES"/>
        </a:p>
      </dgm:t>
    </dgm:pt>
    <dgm:pt modelId="{9749F42C-1108-4BFD-A76B-8263164EE2FC}">
      <dgm:prSet/>
      <dgm:spPr/>
      <dgm:t>
        <a:bodyPr/>
        <a:lstStyle/>
        <a:p>
          <a:pPr rtl="0"/>
          <a:r>
            <a:rPr lang="es-ES" dirty="0">
              <a:solidFill>
                <a:schemeClr val="accent1">
                  <a:lumMod val="50000"/>
                </a:schemeClr>
              </a:solidFill>
              <a:latin typeface="Baskerville Old Face" panose="02020602080505020303" pitchFamily="18" charset="0"/>
            </a:rPr>
            <a:t>¿Y el sufrimiento del inocente?</a:t>
          </a:r>
          <a:endParaRPr lang="es-PE" dirty="0">
            <a:solidFill>
              <a:schemeClr val="accent1">
                <a:lumMod val="50000"/>
              </a:schemeClr>
            </a:solidFill>
            <a:latin typeface="Baskerville Old Face" panose="02020602080505020303" pitchFamily="18" charset="0"/>
          </a:endParaRPr>
        </a:p>
      </dgm:t>
    </dgm:pt>
    <dgm:pt modelId="{4739A78F-3B0D-44F4-87B2-9642A32F7EAB}" type="parTrans" cxnId="{ED28B384-7E21-4624-8847-B4F387C5C4A1}">
      <dgm:prSet/>
      <dgm:spPr/>
      <dgm:t>
        <a:bodyPr/>
        <a:lstStyle/>
        <a:p>
          <a:endParaRPr lang="es-ES"/>
        </a:p>
      </dgm:t>
    </dgm:pt>
    <dgm:pt modelId="{D080F7BC-8C62-4737-B8C9-A2841947852A}" type="sibTrans" cxnId="{ED28B384-7E21-4624-8847-B4F387C5C4A1}">
      <dgm:prSet/>
      <dgm:spPr/>
      <dgm:t>
        <a:bodyPr/>
        <a:lstStyle/>
        <a:p>
          <a:endParaRPr lang="es-ES"/>
        </a:p>
      </dgm:t>
    </dgm:pt>
    <dgm:pt modelId="{7173584B-B80C-464B-A80B-482DA112AD6B}" type="pres">
      <dgm:prSet presAssocID="{3F081055-3ECB-4CE0-91E0-BB18FE69AA07}" presName="Name0" presStyleCnt="0">
        <dgm:presLayoutVars>
          <dgm:dir/>
          <dgm:animLvl val="lvl"/>
          <dgm:resizeHandles val="exact"/>
        </dgm:presLayoutVars>
      </dgm:prSet>
      <dgm:spPr/>
    </dgm:pt>
    <dgm:pt modelId="{C49ECA79-DEBD-4816-9953-16963FEA0051}" type="pres">
      <dgm:prSet presAssocID="{9749F42C-1108-4BFD-A76B-8263164EE2FC}" presName="boxAndChildren" presStyleCnt="0"/>
      <dgm:spPr/>
    </dgm:pt>
    <dgm:pt modelId="{FBA79DEE-9394-4018-BED2-059C4CD680BD}" type="pres">
      <dgm:prSet presAssocID="{9749F42C-1108-4BFD-A76B-8263164EE2FC}" presName="parentTextBox" presStyleLbl="node1" presStyleIdx="0" presStyleCnt="6"/>
      <dgm:spPr/>
    </dgm:pt>
    <dgm:pt modelId="{BCA05357-DEDC-4447-9175-FBAD6F086E53}" type="pres">
      <dgm:prSet presAssocID="{42FB19A8-BA3D-4307-9367-F6CD738ACB31}" presName="sp" presStyleCnt="0"/>
      <dgm:spPr/>
    </dgm:pt>
    <dgm:pt modelId="{389E8238-D72E-4367-B186-6CC30D2F63BA}" type="pres">
      <dgm:prSet presAssocID="{7D11C630-7B22-45F7-9DC8-AE49197EF633}" presName="arrowAndChildren" presStyleCnt="0"/>
      <dgm:spPr/>
    </dgm:pt>
    <dgm:pt modelId="{764E3496-B8FD-4D88-B488-CCD13A34F0FD}" type="pres">
      <dgm:prSet presAssocID="{7D11C630-7B22-45F7-9DC8-AE49197EF633}" presName="parentTextArrow" presStyleLbl="node1" presStyleIdx="1" presStyleCnt="6"/>
      <dgm:spPr/>
    </dgm:pt>
    <dgm:pt modelId="{8CA38586-6D3F-43FF-AF0B-48460FA92D38}" type="pres">
      <dgm:prSet presAssocID="{D6D2AD10-2F67-4D68-B729-5E56600C987F}" presName="sp" presStyleCnt="0"/>
      <dgm:spPr/>
    </dgm:pt>
    <dgm:pt modelId="{C0F9E708-D2D2-453B-9300-2D04C2DB9B4B}" type="pres">
      <dgm:prSet presAssocID="{66F631E5-41C6-41CC-A5B3-C45A92293302}" presName="arrowAndChildren" presStyleCnt="0"/>
      <dgm:spPr/>
    </dgm:pt>
    <dgm:pt modelId="{44486A2B-9B3D-49F4-8ADC-19B7F836607C}" type="pres">
      <dgm:prSet presAssocID="{66F631E5-41C6-41CC-A5B3-C45A92293302}" presName="parentTextArrow" presStyleLbl="node1" presStyleIdx="2" presStyleCnt="6"/>
      <dgm:spPr/>
    </dgm:pt>
    <dgm:pt modelId="{41905B84-B237-46A7-B8DF-0D9E6FFA4CB8}" type="pres">
      <dgm:prSet presAssocID="{77C11CF2-B1C6-4691-A50D-450AB48AFF87}" presName="sp" presStyleCnt="0"/>
      <dgm:spPr/>
    </dgm:pt>
    <dgm:pt modelId="{745C6AA9-919E-4674-8FC6-A0CB7D977ACA}" type="pres">
      <dgm:prSet presAssocID="{71206BE0-96D6-4680-950C-817887D755E9}" presName="arrowAndChildren" presStyleCnt="0"/>
      <dgm:spPr/>
    </dgm:pt>
    <dgm:pt modelId="{D5FEF2C3-D942-4BC5-B424-8497AF650BB0}" type="pres">
      <dgm:prSet presAssocID="{71206BE0-96D6-4680-950C-817887D755E9}" presName="parentTextArrow" presStyleLbl="node1" presStyleIdx="3" presStyleCnt="6"/>
      <dgm:spPr/>
    </dgm:pt>
    <dgm:pt modelId="{3CBB810D-D976-4D91-8AE0-4F82C7A5448E}" type="pres">
      <dgm:prSet presAssocID="{8E8068A9-5984-4E42-A8F4-37F0FF7A8251}" presName="sp" presStyleCnt="0"/>
      <dgm:spPr/>
    </dgm:pt>
    <dgm:pt modelId="{1CE51A8F-095C-45DB-973D-7F59654E39BB}" type="pres">
      <dgm:prSet presAssocID="{65D4D3F7-2BAB-4E0A-942D-E6E40AFDD395}" presName="arrowAndChildren" presStyleCnt="0"/>
      <dgm:spPr/>
    </dgm:pt>
    <dgm:pt modelId="{0CFA8998-05EA-452A-AE00-69EA8D0F8177}" type="pres">
      <dgm:prSet presAssocID="{65D4D3F7-2BAB-4E0A-942D-E6E40AFDD395}" presName="parentTextArrow" presStyleLbl="node1" presStyleIdx="4" presStyleCnt="6"/>
      <dgm:spPr/>
    </dgm:pt>
    <dgm:pt modelId="{6B37F8CA-C9BA-4AA3-B102-0EE76E9E09E6}" type="pres">
      <dgm:prSet presAssocID="{ACD57B7A-A638-4841-9C2B-AB27B10D947A}" presName="sp" presStyleCnt="0"/>
      <dgm:spPr/>
    </dgm:pt>
    <dgm:pt modelId="{45418A1C-23E8-43F4-9E0D-96D5BC1497D5}" type="pres">
      <dgm:prSet presAssocID="{EB52DD9E-01D2-4933-A244-354537B537D2}" presName="arrowAndChildren" presStyleCnt="0"/>
      <dgm:spPr/>
    </dgm:pt>
    <dgm:pt modelId="{E86C15A5-C107-4DFA-A91F-A20C5938DF96}" type="pres">
      <dgm:prSet presAssocID="{EB52DD9E-01D2-4933-A244-354537B537D2}" presName="parentTextArrow" presStyleLbl="node1" presStyleIdx="5" presStyleCnt="6"/>
      <dgm:spPr/>
    </dgm:pt>
  </dgm:ptLst>
  <dgm:cxnLst>
    <dgm:cxn modelId="{51B8AC01-34D1-4841-AF61-687224C33D7B}" type="presOf" srcId="{66F631E5-41C6-41CC-A5B3-C45A92293302}" destId="{44486A2B-9B3D-49F4-8ADC-19B7F836607C}" srcOrd="0" destOrd="0" presId="urn:microsoft.com/office/officeart/2005/8/layout/process4"/>
    <dgm:cxn modelId="{10BB850A-9BDB-4BCD-8CDC-B3636C556EB1}" type="presOf" srcId="{65D4D3F7-2BAB-4E0A-942D-E6E40AFDD395}" destId="{0CFA8998-05EA-452A-AE00-69EA8D0F8177}" srcOrd="0" destOrd="0" presId="urn:microsoft.com/office/officeart/2005/8/layout/process4"/>
    <dgm:cxn modelId="{64F11F0E-D1F8-4F01-9CC5-3A5B81D44A3B}" srcId="{3F081055-3ECB-4CE0-91E0-BB18FE69AA07}" destId="{71206BE0-96D6-4680-950C-817887D755E9}" srcOrd="2" destOrd="0" parTransId="{052107BA-EE9C-4E43-AC6E-05CD6841CF01}" sibTransId="{77C11CF2-B1C6-4691-A50D-450AB48AFF87}"/>
    <dgm:cxn modelId="{FCCCB31A-6799-4ED6-8437-5B153C3218BA}" srcId="{3F081055-3ECB-4CE0-91E0-BB18FE69AA07}" destId="{65D4D3F7-2BAB-4E0A-942D-E6E40AFDD395}" srcOrd="1" destOrd="0" parTransId="{7C77A88D-DF9F-4FD2-9F4D-6B8D2CBDF46E}" sibTransId="{8E8068A9-5984-4E42-A8F4-37F0FF7A8251}"/>
    <dgm:cxn modelId="{7E59B044-40E5-4C04-8585-776FC1E310A4}" srcId="{3F081055-3ECB-4CE0-91E0-BB18FE69AA07}" destId="{EB52DD9E-01D2-4933-A244-354537B537D2}" srcOrd="0" destOrd="0" parTransId="{AA53E2A8-09D0-42D5-B3E2-C21320C024D7}" sibTransId="{ACD57B7A-A638-4841-9C2B-AB27B10D947A}"/>
    <dgm:cxn modelId="{B010F154-CFB0-48B8-B2B8-DF21CB8CC3C8}" type="presOf" srcId="{9749F42C-1108-4BFD-A76B-8263164EE2FC}" destId="{FBA79DEE-9394-4018-BED2-059C4CD680BD}" srcOrd="0" destOrd="0" presId="urn:microsoft.com/office/officeart/2005/8/layout/process4"/>
    <dgm:cxn modelId="{EED9A27E-7594-400B-A009-916767DD97DC}" type="presOf" srcId="{71206BE0-96D6-4680-950C-817887D755E9}" destId="{D5FEF2C3-D942-4BC5-B424-8497AF650BB0}" srcOrd="0" destOrd="0" presId="urn:microsoft.com/office/officeart/2005/8/layout/process4"/>
    <dgm:cxn modelId="{073C547F-5B76-4F7E-B84C-224F92B3A2DE}" srcId="{3F081055-3ECB-4CE0-91E0-BB18FE69AA07}" destId="{66F631E5-41C6-41CC-A5B3-C45A92293302}" srcOrd="3" destOrd="0" parTransId="{D019827D-CD3A-47DC-91F1-E90858266D74}" sibTransId="{D6D2AD10-2F67-4D68-B729-5E56600C987F}"/>
    <dgm:cxn modelId="{ED28B384-7E21-4624-8847-B4F387C5C4A1}" srcId="{3F081055-3ECB-4CE0-91E0-BB18FE69AA07}" destId="{9749F42C-1108-4BFD-A76B-8263164EE2FC}" srcOrd="5" destOrd="0" parTransId="{4739A78F-3B0D-44F4-87B2-9642A32F7EAB}" sibTransId="{D080F7BC-8C62-4737-B8C9-A2841947852A}"/>
    <dgm:cxn modelId="{F5C398A6-F4A4-4EB0-B1E2-59FB46AEE4B4}" type="presOf" srcId="{EB52DD9E-01D2-4933-A244-354537B537D2}" destId="{E86C15A5-C107-4DFA-A91F-A20C5938DF96}" srcOrd="0" destOrd="0" presId="urn:microsoft.com/office/officeart/2005/8/layout/process4"/>
    <dgm:cxn modelId="{376E35B2-0155-42C2-A936-6A4549F4E7A0}" type="presOf" srcId="{7D11C630-7B22-45F7-9DC8-AE49197EF633}" destId="{764E3496-B8FD-4D88-B488-CCD13A34F0FD}" srcOrd="0" destOrd="0" presId="urn:microsoft.com/office/officeart/2005/8/layout/process4"/>
    <dgm:cxn modelId="{765200B4-6ECD-47D7-BFEB-B0C1D0FBE9A6}" type="presOf" srcId="{3F081055-3ECB-4CE0-91E0-BB18FE69AA07}" destId="{7173584B-B80C-464B-A80B-482DA112AD6B}" srcOrd="0" destOrd="0" presId="urn:microsoft.com/office/officeart/2005/8/layout/process4"/>
    <dgm:cxn modelId="{E55B90D1-4B60-4625-B69D-3DF2AF0439D6}" srcId="{3F081055-3ECB-4CE0-91E0-BB18FE69AA07}" destId="{7D11C630-7B22-45F7-9DC8-AE49197EF633}" srcOrd="4" destOrd="0" parTransId="{4E5E74BB-5221-4765-B446-66ED5DB56500}" sibTransId="{42FB19A8-BA3D-4307-9367-F6CD738ACB31}"/>
    <dgm:cxn modelId="{ABAC6BAC-2AF3-42AE-9773-3AC7E8E416BE}" type="presParOf" srcId="{7173584B-B80C-464B-A80B-482DA112AD6B}" destId="{C49ECA79-DEBD-4816-9953-16963FEA0051}" srcOrd="0" destOrd="0" presId="urn:microsoft.com/office/officeart/2005/8/layout/process4"/>
    <dgm:cxn modelId="{7D5F31A3-C2A6-4356-BB6B-A44B2B4329D0}" type="presParOf" srcId="{C49ECA79-DEBD-4816-9953-16963FEA0051}" destId="{FBA79DEE-9394-4018-BED2-059C4CD680BD}" srcOrd="0" destOrd="0" presId="urn:microsoft.com/office/officeart/2005/8/layout/process4"/>
    <dgm:cxn modelId="{A583658F-A5C6-4D03-B31D-A751839CEFA0}" type="presParOf" srcId="{7173584B-B80C-464B-A80B-482DA112AD6B}" destId="{BCA05357-DEDC-4447-9175-FBAD6F086E53}" srcOrd="1" destOrd="0" presId="urn:microsoft.com/office/officeart/2005/8/layout/process4"/>
    <dgm:cxn modelId="{C3FBF24D-BB7E-44FC-82BE-EEA9BBFD24A3}" type="presParOf" srcId="{7173584B-B80C-464B-A80B-482DA112AD6B}" destId="{389E8238-D72E-4367-B186-6CC30D2F63BA}" srcOrd="2" destOrd="0" presId="urn:microsoft.com/office/officeart/2005/8/layout/process4"/>
    <dgm:cxn modelId="{37B3BA2A-8ED6-4B3B-A04C-1A9B1526087C}" type="presParOf" srcId="{389E8238-D72E-4367-B186-6CC30D2F63BA}" destId="{764E3496-B8FD-4D88-B488-CCD13A34F0FD}" srcOrd="0" destOrd="0" presId="urn:microsoft.com/office/officeart/2005/8/layout/process4"/>
    <dgm:cxn modelId="{26D6F339-C5C4-4A06-848E-358A8FA42F09}" type="presParOf" srcId="{7173584B-B80C-464B-A80B-482DA112AD6B}" destId="{8CA38586-6D3F-43FF-AF0B-48460FA92D38}" srcOrd="3" destOrd="0" presId="urn:microsoft.com/office/officeart/2005/8/layout/process4"/>
    <dgm:cxn modelId="{18775E44-339C-4E24-B0C0-E7774BEEE76D}" type="presParOf" srcId="{7173584B-B80C-464B-A80B-482DA112AD6B}" destId="{C0F9E708-D2D2-453B-9300-2D04C2DB9B4B}" srcOrd="4" destOrd="0" presId="urn:microsoft.com/office/officeart/2005/8/layout/process4"/>
    <dgm:cxn modelId="{C269F7E5-7BD7-4D5E-844A-0B8BDCE58AB4}" type="presParOf" srcId="{C0F9E708-D2D2-453B-9300-2D04C2DB9B4B}" destId="{44486A2B-9B3D-49F4-8ADC-19B7F836607C}" srcOrd="0" destOrd="0" presId="urn:microsoft.com/office/officeart/2005/8/layout/process4"/>
    <dgm:cxn modelId="{B53CAC67-F858-4ABB-9A5B-AB26E29A354B}" type="presParOf" srcId="{7173584B-B80C-464B-A80B-482DA112AD6B}" destId="{41905B84-B237-46A7-B8DF-0D9E6FFA4CB8}" srcOrd="5" destOrd="0" presId="urn:microsoft.com/office/officeart/2005/8/layout/process4"/>
    <dgm:cxn modelId="{7AE861B0-E98E-4070-9067-EDACB43CB736}" type="presParOf" srcId="{7173584B-B80C-464B-A80B-482DA112AD6B}" destId="{745C6AA9-919E-4674-8FC6-A0CB7D977ACA}" srcOrd="6" destOrd="0" presId="urn:microsoft.com/office/officeart/2005/8/layout/process4"/>
    <dgm:cxn modelId="{49ACEB08-899E-457B-9302-EFFF367117BF}" type="presParOf" srcId="{745C6AA9-919E-4674-8FC6-A0CB7D977ACA}" destId="{D5FEF2C3-D942-4BC5-B424-8497AF650BB0}" srcOrd="0" destOrd="0" presId="urn:microsoft.com/office/officeart/2005/8/layout/process4"/>
    <dgm:cxn modelId="{AEE9CC9F-5BB4-4364-9196-7F27F5792EFF}" type="presParOf" srcId="{7173584B-B80C-464B-A80B-482DA112AD6B}" destId="{3CBB810D-D976-4D91-8AE0-4F82C7A5448E}" srcOrd="7" destOrd="0" presId="urn:microsoft.com/office/officeart/2005/8/layout/process4"/>
    <dgm:cxn modelId="{AB75CEB1-3359-460A-8435-3B5CD282F89C}" type="presParOf" srcId="{7173584B-B80C-464B-A80B-482DA112AD6B}" destId="{1CE51A8F-095C-45DB-973D-7F59654E39BB}" srcOrd="8" destOrd="0" presId="urn:microsoft.com/office/officeart/2005/8/layout/process4"/>
    <dgm:cxn modelId="{F58E986F-D1CF-43BC-AD71-1E19D969E5C2}" type="presParOf" srcId="{1CE51A8F-095C-45DB-973D-7F59654E39BB}" destId="{0CFA8998-05EA-452A-AE00-69EA8D0F8177}" srcOrd="0" destOrd="0" presId="urn:microsoft.com/office/officeart/2005/8/layout/process4"/>
    <dgm:cxn modelId="{D421EA9C-4A9B-4750-9D6C-7B8E9CD6996A}" type="presParOf" srcId="{7173584B-B80C-464B-A80B-482DA112AD6B}" destId="{6B37F8CA-C9BA-4AA3-B102-0EE76E9E09E6}" srcOrd="9" destOrd="0" presId="urn:microsoft.com/office/officeart/2005/8/layout/process4"/>
    <dgm:cxn modelId="{C912B0B3-F3DD-4063-ABDB-75D1DC84CF78}" type="presParOf" srcId="{7173584B-B80C-464B-A80B-482DA112AD6B}" destId="{45418A1C-23E8-43F4-9E0D-96D5BC1497D5}" srcOrd="10" destOrd="0" presId="urn:microsoft.com/office/officeart/2005/8/layout/process4"/>
    <dgm:cxn modelId="{77A12A3D-A099-4D75-8E30-D85BA757800F}" type="presParOf" srcId="{45418A1C-23E8-43F4-9E0D-96D5BC1497D5}" destId="{E86C15A5-C107-4DFA-A91F-A20C5938DF96}"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61F94F-20EC-4417-A44C-9765A1BEA2CB}"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9168D6F4-0987-4472-A329-5D40FD575034}">
      <dgm:prSet/>
      <dgm:spPr/>
      <dgm:t>
        <a:bodyPr/>
        <a:lstStyle/>
        <a:p>
          <a:pPr algn="ctr" rtl="0"/>
          <a:r>
            <a:rPr lang="es-PE" dirty="0">
              <a:solidFill>
                <a:schemeClr val="accent1">
                  <a:lumMod val="50000"/>
                </a:schemeClr>
              </a:solidFill>
              <a:latin typeface="Baskerville Old Face" panose="02020602080505020303" pitchFamily="18" charset="0"/>
            </a:rPr>
            <a:t>Respuesta desde el Antiguo Testamento</a:t>
          </a:r>
        </a:p>
      </dgm:t>
    </dgm:pt>
    <dgm:pt modelId="{887B00F5-BD64-4EC5-85CB-1061D18716D4}" type="parTrans" cxnId="{4D24493C-C082-4FD7-AD79-E625B595F3A6}">
      <dgm:prSet/>
      <dgm:spPr/>
      <dgm:t>
        <a:bodyPr/>
        <a:lstStyle/>
        <a:p>
          <a:endParaRPr lang="es-ES"/>
        </a:p>
      </dgm:t>
    </dgm:pt>
    <dgm:pt modelId="{E2C70D83-B9BF-4484-A002-C15CB018D605}" type="sibTrans" cxnId="{4D24493C-C082-4FD7-AD79-E625B595F3A6}">
      <dgm:prSet/>
      <dgm:spPr/>
      <dgm:t>
        <a:bodyPr/>
        <a:lstStyle/>
        <a:p>
          <a:endParaRPr lang="es-ES"/>
        </a:p>
      </dgm:t>
    </dgm:pt>
    <dgm:pt modelId="{46292068-79AE-40A2-9EAB-FA97EB3D09C2}" type="pres">
      <dgm:prSet presAssocID="{6761F94F-20EC-4417-A44C-9765A1BEA2CB}" presName="linear" presStyleCnt="0">
        <dgm:presLayoutVars>
          <dgm:animLvl val="lvl"/>
          <dgm:resizeHandles val="exact"/>
        </dgm:presLayoutVars>
      </dgm:prSet>
      <dgm:spPr/>
    </dgm:pt>
    <dgm:pt modelId="{D255BE0C-2C8C-4BA2-A37E-5374A56C2BD9}" type="pres">
      <dgm:prSet presAssocID="{9168D6F4-0987-4472-A329-5D40FD575034}" presName="parentText" presStyleLbl="node1" presStyleIdx="0" presStyleCnt="1">
        <dgm:presLayoutVars>
          <dgm:chMax val="0"/>
          <dgm:bulletEnabled val="1"/>
        </dgm:presLayoutVars>
      </dgm:prSet>
      <dgm:spPr/>
    </dgm:pt>
  </dgm:ptLst>
  <dgm:cxnLst>
    <dgm:cxn modelId="{45FBBD0F-7DDE-4319-A125-EB9714812B30}" type="presOf" srcId="{9168D6F4-0987-4472-A329-5D40FD575034}" destId="{D255BE0C-2C8C-4BA2-A37E-5374A56C2BD9}" srcOrd="0" destOrd="0" presId="urn:microsoft.com/office/officeart/2005/8/layout/vList2"/>
    <dgm:cxn modelId="{4D24493C-C082-4FD7-AD79-E625B595F3A6}" srcId="{6761F94F-20EC-4417-A44C-9765A1BEA2CB}" destId="{9168D6F4-0987-4472-A329-5D40FD575034}" srcOrd="0" destOrd="0" parTransId="{887B00F5-BD64-4EC5-85CB-1061D18716D4}" sibTransId="{E2C70D83-B9BF-4484-A002-C15CB018D605}"/>
    <dgm:cxn modelId="{8EB75254-E669-4C62-A77A-9FCFD65F9E5D}" type="presOf" srcId="{6761F94F-20EC-4417-A44C-9765A1BEA2CB}" destId="{46292068-79AE-40A2-9EAB-FA97EB3D09C2}" srcOrd="0" destOrd="0" presId="urn:microsoft.com/office/officeart/2005/8/layout/vList2"/>
    <dgm:cxn modelId="{6BFAF12E-5B57-4840-9C38-938E6F0D0C66}" type="presParOf" srcId="{46292068-79AE-40A2-9EAB-FA97EB3D09C2}" destId="{D255BE0C-2C8C-4BA2-A37E-5374A56C2B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69F62A-4B9D-4CDA-9FD1-48A4F64B0BAC}" type="doc">
      <dgm:prSet loTypeId="urn:microsoft.com/office/officeart/2005/8/layout/default" loCatId="list" qsTypeId="urn:microsoft.com/office/officeart/2005/8/quickstyle/3d4" qsCatId="3D" csTypeId="urn:microsoft.com/office/officeart/2005/8/colors/accent1_2" csCatId="accent1"/>
      <dgm:spPr/>
      <dgm:t>
        <a:bodyPr/>
        <a:lstStyle/>
        <a:p>
          <a:endParaRPr lang="es-ES"/>
        </a:p>
      </dgm:t>
    </dgm:pt>
    <dgm:pt modelId="{2DBE9A00-5895-42D8-AA4E-B240AC04217A}">
      <dgm:prSet custT="1"/>
      <dgm:spPr/>
      <dgm:t>
        <a:bodyPr/>
        <a:lstStyle/>
        <a:p>
          <a:pPr rtl="0"/>
          <a:r>
            <a:rPr lang="es-PE" sz="3600" dirty="0">
              <a:solidFill>
                <a:schemeClr val="accent1">
                  <a:lumMod val="50000"/>
                </a:schemeClr>
              </a:solidFill>
              <a:latin typeface="Baskerville Old Face" panose="02020602080505020303" pitchFamily="18" charset="0"/>
            </a:rPr>
            <a:t>El libro de Job como afirmación de la no-dependencia entre sufrimiento y pecado. El inocente también sufre.</a:t>
          </a:r>
        </a:p>
      </dgm:t>
    </dgm:pt>
    <dgm:pt modelId="{CB6248EA-CCAB-4874-9AD6-BA76E5D7D156}" type="parTrans" cxnId="{586964CC-0EAE-4D06-8B23-1E7B1AFC0312}">
      <dgm:prSet/>
      <dgm:spPr/>
      <dgm:t>
        <a:bodyPr/>
        <a:lstStyle/>
        <a:p>
          <a:endParaRPr lang="es-ES"/>
        </a:p>
      </dgm:t>
    </dgm:pt>
    <dgm:pt modelId="{B5F0826D-E26D-4667-96F1-8863FA08C80F}" type="sibTrans" cxnId="{586964CC-0EAE-4D06-8B23-1E7B1AFC0312}">
      <dgm:prSet/>
      <dgm:spPr/>
      <dgm:t>
        <a:bodyPr/>
        <a:lstStyle/>
        <a:p>
          <a:endParaRPr lang="es-ES"/>
        </a:p>
      </dgm:t>
    </dgm:pt>
    <dgm:pt modelId="{53840406-30A9-448D-A15B-41A75E08E5C3}">
      <dgm:prSet custT="1"/>
      <dgm:spPr/>
      <dgm:t>
        <a:bodyPr/>
        <a:lstStyle/>
        <a:p>
          <a:pPr rtl="0"/>
          <a:r>
            <a:rPr lang="es-PE" sz="3600" dirty="0">
              <a:solidFill>
                <a:schemeClr val="accent1">
                  <a:lumMod val="50000"/>
                </a:schemeClr>
              </a:solidFill>
              <a:latin typeface="Baskerville Old Face" panose="02020602080505020303" pitchFamily="18" charset="0"/>
            </a:rPr>
            <a:t>Los cánticos del Siervo: 42:1-4; 49:1-6; 50:4-9; y </a:t>
          </a:r>
          <a:r>
            <a:rPr lang="es-PE" sz="3600" b="1" dirty="0">
              <a:solidFill>
                <a:schemeClr val="accent1">
                  <a:lumMod val="50000"/>
                </a:schemeClr>
              </a:solidFill>
              <a:latin typeface="Baskerville Old Face" panose="02020602080505020303" pitchFamily="18" charset="0"/>
            </a:rPr>
            <a:t>52:13-53: 12</a:t>
          </a:r>
          <a:endParaRPr lang="es-PE" sz="3600" dirty="0">
            <a:solidFill>
              <a:schemeClr val="accent1">
                <a:lumMod val="50000"/>
              </a:schemeClr>
            </a:solidFill>
            <a:latin typeface="Baskerville Old Face" panose="02020602080505020303" pitchFamily="18" charset="0"/>
          </a:endParaRPr>
        </a:p>
      </dgm:t>
    </dgm:pt>
    <dgm:pt modelId="{BFC58654-4A6D-4EF2-BBF8-A64200F2ED40}" type="parTrans" cxnId="{FFC556EA-55CB-457C-9FD3-E9D94DFD3EED}">
      <dgm:prSet/>
      <dgm:spPr/>
      <dgm:t>
        <a:bodyPr/>
        <a:lstStyle/>
        <a:p>
          <a:endParaRPr lang="es-ES"/>
        </a:p>
      </dgm:t>
    </dgm:pt>
    <dgm:pt modelId="{E195B878-1FCA-46F7-9ABA-839C04D683B7}" type="sibTrans" cxnId="{FFC556EA-55CB-457C-9FD3-E9D94DFD3EED}">
      <dgm:prSet/>
      <dgm:spPr/>
      <dgm:t>
        <a:bodyPr/>
        <a:lstStyle/>
        <a:p>
          <a:endParaRPr lang="es-ES"/>
        </a:p>
      </dgm:t>
    </dgm:pt>
    <dgm:pt modelId="{32A9CED2-2466-49F9-A7E7-FED875D7DEFF}" type="pres">
      <dgm:prSet presAssocID="{7669F62A-4B9D-4CDA-9FD1-48A4F64B0BAC}" presName="diagram" presStyleCnt="0">
        <dgm:presLayoutVars>
          <dgm:dir/>
          <dgm:resizeHandles val="exact"/>
        </dgm:presLayoutVars>
      </dgm:prSet>
      <dgm:spPr/>
    </dgm:pt>
    <dgm:pt modelId="{FBA8254C-46AB-48DF-BA0E-B5CD075514AC}" type="pres">
      <dgm:prSet presAssocID="{2DBE9A00-5895-42D8-AA4E-B240AC04217A}" presName="node" presStyleLbl="node1" presStyleIdx="0" presStyleCnt="2">
        <dgm:presLayoutVars>
          <dgm:bulletEnabled val="1"/>
        </dgm:presLayoutVars>
      </dgm:prSet>
      <dgm:spPr/>
    </dgm:pt>
    <dgm:pt modelId="{7BC884C4-91BD-444F-BD5B-FFC380A76DCF}" type="pres">
      <dgm:prSet presAssocID="{B5F0826D-E26D-4667-96F1-8863FA08C80F}" presName="sibTrans" presStyleCnt="0"/>
      <dgm:spPr/>
    </dgm:pt>
    <dgm:pt modelId="{DCC76839-1A4B-4F7D-8AE5-8BBEA6DFA9EF}" type="pres">
      <dgm:prSet presAssocID="{53840406-30A9-448D-A15B-41A75E08E5C3}" presName="node" presStyleLbl="node1" presStyleIdx="1" presStyleCnt="2">
        <dgm:presLayoutVars>
          <dgm:bulletEnabled val="1"/>
        </dgm:presLayoutVars>
      </dgm:prSet>
      <dgm:spPr/>
    </dgm:pt>
  </dgm:ptLst>
  <dgm:cxnLst>
    <dgm:cxn modelId="{40C4CC8C-58BF-4002-BEBD-81A3F6C02400}" type="presOf" srcId="{2DBE9A00-5895-42D8-AA4E-B240AC04217A}" destId="{FBA8254C-46AB-48DF-BA0E-B5CD075514AC}" srcOrd="0" destOrd="0" presId="urn:microsoft.com/office/officeart/2005/8/layout/default"/>
    <dgm:cxn modelId="{B197AC94-DA8A-4A42-BBAB-365284DBA826}" type="presOf" srcId="{7669F62A-4B9D-4CDA-9FD1-48A4F64B0BAC}" destId="{32A9CED2-2466-49F9-A7E7-FED875D7DEFF}" srcOrd="0" destOrd="0" presId="urn:microsoft.com/office/officeart/2005/8/layout/default"/>
    <dgm:cxn modelId="{8E4CF5BF-B72B-4159-8BC2-B1906BDE9CD0}" type="presOf" srcId="{53840406-30A9-448D-A15B-41A75E08E5C3}" destId="{DCC76839-1A4B-4F7D-8AE5-8BBEA6DFA9EF}" srcOrd="0" destOrd="0" presId="urn:microsoft.com/office/officeart/2005/8/layout/default"/>
    <dgm:cxn modelId="{586964CC-0EAE-4D06-8B23-1E7B1AFC0312}" srcId="{7669F62A-4B9D-4CDA-9FD1-48A4F64B0BAC}" destId="{2DBE9A00-5895-42D8-AA4E-B240AC04217A}" srcOrd="0" destOrd="0" parTransId="{CB6248EA-CCAB-4874-9AD6-BA76E5D7D156}" sibTransId="{B5F0826D-E26D-4667-96F1-8863FA08C80F}"/>
    <dgm:cxn modelId="{FFC556EA-55CB-457C-9FD3-E9D94DFD3EED}" srcId="{7669F62A-4B9D-4CDA-9FD1-48A4F64B0BAC}" destId="{53840406-30A9-448D-A15B-41A75E08E5C3}" srcOrd="1" destOrd="0" parTransId="{BFC58654-4A6D-4EF2-BBF8-A64200F2ED40}" sibTransId="{E195B878-1FCA-46F7-9ABA-839C04D683B7}"/>
    <dgm:cxn modelId="{78317E15-3C45-4781-9CAA-7E2ED7DC925A}" type="presParOf" srcId="{32A9CED2-2466-49F9-A7E7-FED875D7DEFF}" destId="{FBA8254C-46AB-48DF-BA0E-B5CD075514AC}" srcOrd="0" destOrd="0" presId="urn:microsoft.com/office/officeart/2005/8/layout/default"/>
    <dgm:cxn modelId="{6A340C49-042E-4F72-B7D8-2791B68EFD80}" type="presParOf" srcId="{32A9CED2-2466-49F9-A7E7-FED875D7DEFF}" destId="{7BC884C4-91BD-444F-BD5B-FFC380A76DCF}" srcOrd="1" destOrd="0" presId="urn:microsoft.com/office/officeart/2005/8/layout/default"/>
    <dgm:cxn modelId="{8623A0E5-7358-4010-B63D-70E6E6B653B2}" type="presParOf" srcId="{32A9CED2-2466-49F9-A7E7-FED875D7DEFF}" destId="{DCC76839-1A4B-4F7D-8AE5-8BBEA6DFA9EF}"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1978E4-3ADC-472D-A4BF-7F7D69991B67}" type="doc">
      <dgm:prSet loTypeId="urn:microsoft.com/office/officeart/2005/8/layout/vList2" loCatId="list" qsTypeId="urn:microsoft.com/office/officeart/2005/8/quickstyle/3d4" qsCatId="3D" csTypeId="urn:microsoft.com/office/officeart/2005/8/colors/accent1_2" csCatId="accent1"/>
      <dgm:spPr/>
      <dgm:t>
        <a:bodyPr/>
        <a:lstStyle/>
        <a:p>
          <a:endParaRPr lang="es-ES"/>
        </a:p>
      </dgm:t>
    </dgm:pt>
    <dgm:pt modelId="{D00354C6-D086-4C9A-883C-40497DEB7D2A}">
      <dgm:prSet/>
      <dgm:spPr/>
      <dgm:t>
        <a:bodyPr/>
        <a:lstStyle/>
        <a:p>
          <a:pPr algn="ctr" rtl="0"/>
          <a:r>
            <a:rPr lang="es-PE" dirty="0">
              <a:solidFill>
                <a:schemeClr val="accent1">
                  <a:lumMod val="50000"/>
                </a:schemeClr>
              </a:solidFill>
              <a:latin typeface="Baskerville Old Face" panose="02020602080505020303" pitchFamily="18" charset="0"/>
            </a:rPr>
            <a:t>El Siervo de Yahvé, prefiguración de Jesucristo</a:t>
          </a:r>
        </a:p>
      </dgm:t>
    </dgm:pt>
    <dgm:pt modelId="{B99BEC04-800C-4E34-97A2-5D5E0E1575C3}" type="parTrans" cxnId="{180BADE4-4D73-457C-9594-1EEB13F9B3FF}">
      <dgm:prSet/>
      <dgm:spPr/>
      <dgm:t>
        <a:bodyPr/>
        <a:lstStyle/>
        <a:p>
          <a:endParaRPr lang="es-ES"/>
        </a:p>
      </dgm:t>
    </dgm:pt>
    <dgm:pt modelId="{59965747-4656-4448-993B-D85BCDD2A507}" type="sibTrans" cxnId="{180BADE4-4D73-457C-9594-1EEB13F9B3FF}">
      <dgm:prSet/>
      <dgm:spPr/>
      <dgm:t>
        <a:bodyPr/>
        <a:lstStyle/>
        <a:p>
          <a:endParaRPr lang="es-ES"/>
        </a:p>
      </dgm:t>
    </dgm:pt>
    <dgm:pt modelId="{E895D4F0-3541-4411-889F-867EA9174E12}" type="pres">
      <dgm:prSet presAssocID="{501978E4-3ADC-472D-A4BF-7F7D69991B67}" presName="linear" presStyleCnt="0">
        <dgm:presLayoutVars>
          <dgm:animLvl val="lvl"/>
          <dgm:resizeHandles val="exact"/>
        </dgm:presLayoutVars>
      </dgm:prSet>
      <dgm:spPr/>
    </dgm:pt>
    <dgm:pt modelId="{B443FE4A-45DB-4666-A0D2-B28FF27AF040}" type="pres">
      <dgm:prSet presAssocID="{D00354C6-D086-4C9A-883C-40497DEB7D2A}" presName="parentText" presStyleLbl="node1" presStyleIdx="0" presStyleCnt="1">
        <dgm:presLayoutVars>
          <dgm:chMax val="0"/>
          <dgm:bulletEnabled val="1"/>
        </dgm:presLayoutVars>
      </dgm:prSet>
      <dgm:spPr/>
    </dgm:pt>
  </dgm:ptLst>
  <dgm:cxnLst>
    <dgm:cxn modelId="{F2351AAA-AAB1-4884-934C-F0ABF4BD4D57}" type="presOf" srcId="{501978E4-3ADC-472D-A4BF-7F7D69991B67}" destId="{E895D4F0-3541-4411-889F-867EA9174E12}" srcOrd="0" destOrd="0" presId="urn:microsoft.com/office/officeart/2005/8/layout/vList2"/>
    <dgm:cxn modelId="{A94966CF-FDF2-4FC3-BF42-2CC5C985767A}" type="presOf" srcId="{D00354C6-D086-4C9A-883C-40497DEB7D2A}" destId="{B443FE4A-45DB-4666-A0D2-B28FF27AF040}" srcOrd="0" destOrd="0" presId="urn:microsoft.com/office/officeart/2005/8/layout/vList2"/>
    <dgm:cxn modelId="{180BADE4-4D73-457C-9594-1EEB13F9B3FF}" srcId="{501978E4-3ADC-472D-A4BF-7F7D69991B67}" destId="{D00354C6-D086-4C9A-883C-40497DEB7D2A}" srcOrd="0" destOrd="0" parTransId="{B99BEC04-800C-4E34-97A2-5D5E0E1575C3}" sibTransId="{59965747-4656-4448-993B-D85BCDD2A507}"/>
    <dgm:cxn modelId="{12983BF9-B9AA-49ED-8615-9DEEBCE49590}" type="presParOf" srcId="{E895D4F0-3541-4411-889F-867EA9174E12}" destId="{B443FE4A-45DB-4666-A0D2-B28FF27AF04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233C0-16D3-4C13-BE7C-ACB5E2CCE359}">
      <dsp:nvSpPr>
        <dsp:cNvPr id="0" name=""/>
        <dsp:cNvSpPr/>
      </dsp:nvSpPr>
      <dsp:spPr>
        <a:xfrm>
          <a:off x="0" y="7581"/>
          <a:ext cx="10515600" cy="1310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rtl="0">
            <a:lnSpc>
              <a:spcPct val="90000"/>
            </a:lnSpc>
            <a:spcBef>
              <a:spcPct val="0"/>
            </a:spcBef>
            <a:spcAft>
              <a:spcPct val="35000"/>
            </a:spcAft>
            <a:buNone/>
          </a:pPr>
          <a:r>
            <a:rPr lang="es-PE" sz="5600" kern="1200" dirty="0">
              <a:solidFill>
                <a:schemeClr val="accent1">
                  <a:lumMod val="50000"/>
                </a:schemeClr>
              </a:solidFill>
              <a:latin typeface="Baskerville Old Face" panose="02020602080505020303" pitchFamily="18" charset="0"/>
            </a:rPr>
            <a:t>El sufrimiento del hombre</a:t>
          </a:r>
        </a:p>
      </dsp:txBody>
      <dsp:txXfrm>
        <a:off x="63968" y="71549"/>
        <a:ext cx="10387664" cy="11824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27CFF-40D0-47DA-917F-04BB800FD8BC}">
      <dsp:nvSpPr>
        <dsp:cNvPr id="0" name=""/>
        <dsp:cNvSpPr/>
      </dsp:nvSpPr>
      <dsp:spPr>
        <a:xfrm>
          <a:off x="0" y="2444470"/>
          <a:ext cx="11588619" cy="2666440"/>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Cuarto canto (</a:t>
          </a:r>
          <a:r>
            <a:rPr lang="es-PE" sz="2000" kern="1200" dirty="0" err="1">
              <a:solidFill>
                <a:schemeClr val="accent1">
                  <a:lumMod val="50000"/>
                </a:schemeClr>
              </a:solidFill>
              <a:latin typeface="Baskerville Old Face" panose="02020602080505020303" pitchFamily="18" charset="0"/>
            </a:rPr>
            <a:t>Is</a:t>
          </a:r>
          <a:r>
            <a:rPr lang="es-PE" sz="2000" kern="1200" dirty="0">
              <a:solidFill>
                <a:schemeClr val="accent1">
                  <a:lumMod val="50000"/>
                </a:schemeClr>
              </a:solidFill>
              <a:latin typeface="Baskerville Old Face" panose="02020602080505020303" pitchFamily="18" charset="0"/>
            </a:rPr>
            <a:t> 52,13- 53,12), reconciliación del pueblo con Dios mediante el sufrimiento del Siervo, inocente que expía por los pecados del pueblo. Siervo: considerado como réprobo, humillado y abandonado por Dios. No sufría por sus pecados sino por los ajenos, de todo el pueblo. El castigo que el pueblo “merecía” recayó sobre él. Sus heridas fueron portadoras de salud para los demás. Con el tiempo se impondrá la verdad y el pobre ajusticiado se convertirá en luz y esperanza para todos. Justificará a muchos, porque cargó con el pecado del pueblo e intercedió por los pecadores. </a:t>
          </a:r>
          <a:r>
            <a:rPr lang="es-PE" sz="2000" b="1" kern="1200" dirty="0">
              <a:solidFill>
                <a:schemeClr val="accent1">
                  <a:lumMod val="50000"/>
                </a:schemeClr>
              </a:solidFill>
              <a:latin typeface="Baskerville Old Face" panose="02020602080505020303" pitchFamily="18" charset="0"/>
            </a:rPr>
            <a:t>Es la cumbre de la teología del dolor en el Antiguo Testamento</a:t>
          </a:r>
          <a:r>
            <a:rPr lang="es-PE" sz="2000" kern="1200" dirty="0">
              <a:solidFill>
                <a:schemeClr val="accent1">
                  <a:lumMod val="50000"/>
                </a:schemeClr>
              </a:solidFill>
              <a:latin typeface="Baskerville Old Face" panose="02020602080505020303" pitchFamily="18" charset="0"/>
            </a:rPr>
            <a:t>. </a:t>
          </a:r>
        </a:p>
      </dsp:txBody>
      <dsp:txXfrm>
        <a:off x="0" y="2444470"/>
        <a:ext cx="11588619" cy="2666440"/>
      </dsp:txXfrm>
    </dsp:sp>
    <dsp:sp modelId="{70D2BE27-0469-4AEC-8327-BD12731E61E2}">
      <dsp:nvSpPr>
        <dsp:cNvPr id="0" name=""/>
        <dsp:cNvSpPr/>
      </dsp:nvSpPr>
      <dsp:spPr>
        <a:xfrm rot="10800000">
          <a:off x="0" y="2263"/>
          <a:ext cx="11588619" cy="2482203"/>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Tercer canto (</a:t>
          </a:r>
          <a:r>
            <a:rPr lang="es-PE" sz="2000" kern="1200" dirty="0" err="1">
              <a:solidFill>
                <a:schemeClr val="accent1">
                  <a:lumMod val="50000"/>
                </a:schemeClr>
              </a:solidFill>
              <a:latin typeface="Baskerville Old Face" panose="02020602080505020303" pitchFamily="18" charset="0"/>
            </a:rPr>
            <a:t>Is</a:t>
          </a:r>
          <a:r>
            <a:rPr lang="es-PE" sz="2000" kern="1200" dirty="0">
              <a:solidFill>
                <a:schemeClr val="accent1">
                  <a:lumMod val="50000"/>
                </a:schemeClr>
              </a:solidFill>
              <a:latin typeface="Baskerville Old Face" panose="02020602080505020303" pitchFamily="18" charset="0"/>
            </a:rPr>
            <a:t> 50,4-9), el Siervo enviado de Dios, oído de discípulo. Su misión: costosa e ingrata. Los oyentes se rebelan contra él, le insultan y golpean. Imperturbable, el Señor le sostiene, confía en que no quedará defraudado. </a:t>
          </a:r>
          <a:r>
            <a:rPr lang="es-PE" sz="2000" b="1" kern="1200" dirty="0">
              <a:solidFill>
                <a:schemeClr val="accent1">
                  <a:lumMod val="50000"/>
                </a:schemeClr>
              </a:solidFill>
              <a:latin typeface="Baskerville Old Face" panose="02020602080505020303" pitchFamily="18" charset="0"/>
            </a:rPr>
            <a:t>Los sufrimientos son parte de la misión</a:t>
          </a:r>
          <a:r>
            <a:rPr lang="es-PE" sz="2000" kern="1200" dirty="0">
              <a:solidFill>
                <a:schemeClr val="accent1">
                  <a:lumMod val="50000"/>
                </a:schemeClr>
              </a:solidFill>
              <a:latin typeface="Baskerville Old Face" panose="02020602080505020303" pitchFamily="18" charset="0"/>
            </a:rPr>
            <a:t>. </a:t>
          </a:r>
        </a:p>
      </dsp:txBody>
      <dsp:txXfrm rot="10800000">
        <a:off x="0" y="2263"/>
        <a:ext cx="11588619" cy="16128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1B708-4B99-4319-AC9C-37179C989BAD}">
      <dsp:nvSpPr>
        <dsp:cNvPr id="0" name=""/>
        <dsp:cNvSpPr/>
      </dsp:nvSpPr>
      <dsp:spPr>
        <a:xfrm>
          <a:off x="0" y="896"/>
          <a:ext cx="10515600" cy="1076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s-PE" sz="4600" kern="1200" dirty="0">
              <a:solidFill>
                <a:schemeClr val="accent1">
                  <a:lumMod val="50000"/>
                </a:schemeClr>
              </a:solidFill>
              <a:latin typeface="Baskerville Old Face" panose="02020602080505020303" pitchFamily="18" charset="0"/>
            </a:rPr>
            <a:t>Jesús y su sufrimiento</a:t>
          </a:r>
        </a:p>
      </dsp:txBody>
      <dsp:txXfrm>
        <a:off x="52546" y="53442"/>
        <a:ext cx="10410508" cy="9713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62BCA-5309-4493-9FBB-4E79B30F2C7B}">
      <dsp:nvSpPr>
        <dsp:cNvPr id="0" name=""/>
        <dsp:cNvSpPr/>
      </dsp:nvSpPr>
      <dsp:spPr>
        <a:xfrm>
          <a:off x="-5635632" y="-862712"/>
          <a:ext cx="6709801" cy="6709801"/>
        </a:xfrm>
        <a:prstGeom prst="blockArc">
          <a:avLst>
            <a:gd name="adj1" fmla="val 18900000"/>
            <a:gd name="adj2" fmla="val 2700000"/>
            <a:gd name="adj3" fmla="val 322"/>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8849A37-C149-48CC-A46E-806A35149324}">
      <dsp:nvSpPr>
        <dsp:cNvPr id="0" name=""/>
        <dsp:cNvSpPr/>
      </dsp:nvSpPr>
      <dsp:spPr>
        <a:xfrm>
          <a:off x="469586" y="311423"/>
          <a:ext cx="10989302" cy="6232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4702" tIns="60960" rIns="60960" bIns="60960" numCol="1" spcCol="1270" anchor="ctr" anchorCtr="0">
          <a:noAutofit/>
        </a:bodyPr>
        <a:lstStyle/>
        <a:p>
          <a:pPr marL="0" lvl="0" indent="0" algn="l"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El primer núcleo escrito acerca de Jesús fueron los relatos de la Pasión y Muerte </a:t>
          </a:r>
        </a:p>
      </dsp:txBody>
      <dsp:txXfrm>
        <a:off x="469586" y="311423"/>
        <a:ext cx="10989302" cy="623246"/>
      </dsp:txXfrm>
    </dsp:sp>
    <dsp:sp modelId="{388C32A4-FE20-4EC3-8E81-EB0738D8A979}">
      <dsp:nvSpPr>
        <dsp:cNvPr id="0" name=""/>
        <dsp:cNvSpPr/>
      </dsp:nvSpPr>
      <dsp:spPr>
        <a:xfrm>
          <a:off x="80057" y="233518"/>
          <a:ext cx="779057" cy="77905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1197E96-0B68-4F9E-8015-AA71EFA97718}">
      <dsp:nvSpPr>
        <dsp:cNvPr id="0" name=""/>
        <dsp:cNvSpPr/>
      </dsp:nvSpPr>
      <dsp:spPr>
        <a:xfrm>
          <a:off x="916186" y="1245994"/>
          <a:ext cx="10542702" cy="6232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4702"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El sufrimiento ocupa un lugar esencial en la vida de Jesús y el sentido que él le da constituye un elemento fundamental de su mensaje</a:t>
          </a:r>
        </a:p>
      </dsp:txBody>
      <dsp:txXfrm>
        <a:off x="916186" y="1245994"/>
        <a:ext cx="10542702" cy="623246"/>
      </dsp:txXfrm>
    </dsp:sp>
    <dsp:sp modelId="{878FCBA8-F5F6-4278-A94E-D00825DE4EC9}">
      <dsp:nvSpPr>
        <dsp:cNvPr id="0" name=""/>
        <dsp:cNvSpPr/>
      </dsp:nvSpPr>
      <dsp:spPr>
        <a:xfrm>
          <a:off x="526657" y="1168088"/>
          <a:ext cx="779057" cy="77905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591C9230-E74F-46CA-BB10-0FBF87C7D69E}">
      <dsp:nvSpPr>
        <dsp:cNvPr id="0" name=""/>
        <dsp:cNvSpPr/>
      </dsp:nvSpPr>
      <dsp:spPr>
        <a:xfrm>
          <a:off x="1053256" y="2180564"/>
          <a:ext cx="10405632" cy="6232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4702"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El pueblo de Israel no prestó mucha atención al mensaje del Siervo sufriente, le atraía más la promesa mesiánica real, p. ej.</a:t>
          </a:r>
        </a:p>
      </dsp:txBody>
      <dsp:txXfrm>
        <a:off x="1053256" y="2180564"/>
        <a:ext cx="10405632" cy="623246"/>
      </dsp:txXfrm>
    </dsp:sp>
    <dsp:sp modelId="{D531B29A-34C8-48BB-8FA6-36333100B2A8}">
      <dsp:nvSpPr>
        <dsp:cNvPr id="0" name=""/>
        <dsp:cNvSpPr/>
      </dsp:nvSpPr>
      <dsp:spPr>
        <a:xfrm>
          <a:off x="663727" y="2102659"/>
          <a:ext cx="779057" cy="77905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80118C8-D170-447A-8975-8532AA82C229}">
      <dsp:nvSpPr>
        <dsp:cNvPr id="0" name=""/>
        <dsp:cNvSpPr/>
      </dsp:nvSpPr>
      <dsp:spPr>
        <a:xfrm>
          <a:off x="916186" y="3115135"/>
          <a:ext cx="10542702" cy="6232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4702"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La cruz es escándalo (1 </a:t>
          </a:r>
          <a:r>
            <a:rPr lang="es-PE" sz="2400" kern="1200" dirty="0" err="1">
              <a:solidFill>
                <a:schemeClr val="accent1">
                  <a:lumMod val="50000"/>
                </a:schemeClr>
              </a:solidFill>
              <a:latin typeface="Baskerville Old Face" panose="02020602080505020303" pitchFamily="18" charset="0"/>
            </a:rPr>
            <a:t>Cor</a:t>
          </a:r>
          <a:r>
            <a:rPr lang="es-PE" sz="2400" kern="1200" dirty="0">
              <a:solidFill>
                <a:schemeClr val="accent1">
                  <a:lumMod val="50000"/>
                </a:schemeClr>
              </a:solidFill>
              <a:latin typeface="Baskerville Old Face" panose="02020602080505020303" pitchFamily="18" charset="0"/>
            </a:rPr>
            <a:t>), indigno de un Dios poderoso cuya intervención aguardaban</a:t>
          </a:r>
          <a:r>
            <a:rPr lang="es-PE" sz="2200" kern="1200" dirty="0"/>
            <a:t>. </a:t>
          </a:r>
        </a:p>
      </dsp:txBody>
      <dsp:txXfrm>
        <a:off x="916186" y="3115135"/>
        <a:ext cx="10542702" cy="623246"/>
      </dsp:txXfrm>
    </dsp:sp>
    <dsp:sp modelId="{556C9A1B-6A3F-45E8-8FDA-6CBC2A10391E}">
      <dsp:nvSpPr>
        <dsp:cNvPr id="0" name=""/>
        <dsp:cNvSpPr/>
      </dsp:nvSpPr>
      <dsp:spPr>
        <a:xfrm>
          <a:off x="526657" y="3037229"/>
          <a:ext cx="779057" cy="77905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EB9E651-9513-462B-9D39-3CC23B5084A3}">
      <dsp:nvSpPr>
        <dsp:cNvPr id="0" name=""/>
        <dsp:cNvSpPr/>
      </dsp:nvSpPr>
      <dsp:spPr>
        <a:xfrm>
          <a:off x="469586" y="4049705"/>
          <a:ext cx="10989302" cy="6232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4702"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Toda la vida de Jesús de Nazaret era decepcionante, inaceptable. </a:t>
          </a:r>
        </a:p>
      </dsp:txBody>
      <dsp:txXfrm>
        <a:off x="469586" y="4049705"/>
        <a:ext cx="10989302" cy="623246"/>
      </dsp:txXfrm>
    </dsp:sp>
    <dsp:sp modelId="{6262FD98-E43F-4E73-9050-E6AB50234456}">
      <dsp:nvSpPr>
        <dsp:cNvPr id="0" name=""/>
        <dsp:cNvSpPr/>
      </dsp:nvSpPr>
      <dsp:spPr>
        <a:xfrm>
          <a:off x="80057" y="3971800"/>
          <a:ext cx="779057" cy="77905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318B6-D5C7-429C-AD9B-93207504DC99}">
      <dsp:nvSpPr>
        <dsp:cNvPr id="0" name=""/>
        <dsp:cNvSpPr/>
      </dsp:nvSpPr>
      <dsp:spPr>
        <a:xfrm>
          <a:off x="0" y="6825"/>
          <a:ext cx="10515600" cy="7956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s-PE" sz="3400" kern="1200" dirty="0">
              <a:solidFill>
                <a:schemeClr val="accent1">
                  <a:lumMod val="50000"/>
                </a:schemeClr>
              </a:solidFill>
              <a:latin typeface="Baskerville Old Face" panose="02020602080505020303" pitchFamily="18" charset="0"/>
            </a:rPr>
            <a:t>El sufrimiento de Jesús no se reduce a la pasión</a:t>
          </a:r>
        </a:p>
      </dsp:txBody>
      <dsp:txXfrm>
        <a:off x="38838" y="45663"/>
        <a:ext cx="10437924" cy="7179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01E68-F2B3-4FA1-A323-07DAEECB201C}">
      <dsp:nvSpPr>
        <dsp:cNvPr id="0" name=""/>
        <dsp:cNvSpPr/>
      </dsp:nvSpPr>
      <dsp:spPr>
        <a:xfrm>
          <a:off x="-6041333" y="-924389"/>
          <a:ext cx="7191744" cy="7191744"/>
        </a:xfrm>
        <a:prstGeom prst="blockArc">
          <a:avLst>
            <a:gd name="adj1" fmla="val 18900000"/>
            <a:gd name="adj2" fmla="val 2700000"/>
            <a:gd name="adj3" fmla="val 300"/>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664CC1A-2947-4FF4-AF5D-CFA45530E1C8}">
      <dsp:nvSpPr>
        <dsp:cNvPr id="0" name=""/>
        <dsp:cNvSpPr/>
      </dsp:nvSpPr>
      <dsp:spPr>
        <a:xfrm>
          <a:off x="502722" y="333828"/>
          <a:ext cx="10977397" cy="668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0292" tIns="60960" rIns="60960" bIns="60960" numCol="1" spcCol="1270" anchor="ctr" anchorCtr="0">
          <a:noAutofit/>
        </a:bodyPr>
        <a:lstStyle/>
        <a:p>
          <a:pPr marL="0" lvl="0" indent="0" algn="l"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Las “tentaciones” pueden entenderse como la aceptación de un proyecto de vida duro  para su naturaleza humana. </a:t>
          </a:r>
        </a:p>
      </dsp:txBody>
      <dsp:txXfrm>
        <a:off x="502722" y="333828"/>
        <a:ext cx="10977397" cy="668084"/>
      </dsp:txXfrm>
    </dsp:sp>
    <dsp:sp modelId="{4F5E1765-CDC2-4230-8C37-84C664D75BB6}">
      <dsp:nvSpPr>
        <dsp:cNvPr id="0" name=""/>
        <dsp:cNvSpPr/>
      </dsp:nvSpPr>
      <dsp:spPr>
        <a:xfrm>
          <a:off x="85169" y="250317"/>
          <a:ext cx="835105" cy="83510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91447AF-CD52-449D-B881-D843EED7929B}">
      <dsp:nvSpPr>
        <dsp:cNvPr id="0" name=""/>
        <dsp:cNvSpPr/>
      </dsp:nvSpPr>
      <dsp:spPr>
        <a:xfrm>
          <a:off x="981452" y="1335634"/>
          <a:ext cx="10498667" cy="668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0292" tIns="40640" rIns="40640" bIns="40640" numCol="1" spcCol="1270" anchor="ctr" anchorCtr="0">
          <a:noAutofit/>
        </a:bodyPr>
        <a:lstStyle/>
        <a:p>
          <a:pPr marL="0" lvl="0" indent="0" algn="just" defTabSz="711200" rtl="0">
            <a:lnSpc>
              <a:spcPct val="90000"/>
            </a:lnSpc>
            <a:spcBef>
              <a:spcPct val="0"/>
            </a:spcBef>
            <a:spcAft>
              <a:spcPct val="35000"/>
            </a:spcAft>
            <a:buNone/>
          </a:pPr>
          <a:r>
            <a:rPr lang="es-PE" sz="1600" kern="1200" dirty="0">
              <a:solidFill>
                <a:schemeClr val="accent1">
                  <a:lumMod val="50000"/>
                </a:schemeClr>
              </a:solidFill>
              <a:latin typeface="Baskerville Old Face" panose="02020602080505020303" pitchFamily="18" charset="0"/>
            </a:rPr>
            <a:t>Una elección humana espontánea usaría las estrategias que él rechaza: uso del poder para superar limitaciones humanas;  buscar intervenciones de su Padre para atraer la atención y confianza de las personas; intentar conquistar a todos los pueblos del mundo.</a:t>
          </a:r>
        </a:p>
      </dsp:txBody>
      <dsp:txXfrm>
        <a:off x="981452" y="1335634"/>
        <a:ext cx="10498667" cy="668084"/>
      </dsp:txXfrm>
    </dsp:sp>
    <dsp:sp modelId="{B51BBD87-CEDF-465B-8AA6-5FF9DE42632C}">
      <dsp:nvSpPr>
        <dsp:cNvPr id="0" name=""/>
        <dsp:cNvSpPr/>
      </dsp:nvSpPr>
      <dsp:spPr>
        <a:xfrm>
          <a:off x="563899" y="1252123"/>
          <a:ext cx="835105" cy="83510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9A7D35AE-CE4B-406E-8780-945D9A1AC02D}">
      <dsp:nvSpPr>
        <dsp:cNvPr id="0" name=""/>
        <dsp:cNvSpPr/>
      </dsp:nvSpPr>
      <dsp:spPr>
        <a:xfrm>
          <a:off x="1128383" y="2337440"/>
          <a:ext cx="10351735" cy="668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0292" tIns="50800" rIns="50800" bIns="508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Jesús rechaza todas las proposiciones del demonio y acepta el plan del Padre, aunque suene a fracaso humano. </a:t>
          </a:r>
        </a:p>
      </dsp:txBody>
      <dsp:txXfrm>
        <a:off x="1128383" y="2337440"/>
        <a:ext cx="10351735" cy="668084"/>
      </dsp:txXfrm>
    </dsp:sp>
    <dsp:sp modelId="{EA5A0479-437B-42C8-AF7A-2A6E2155CAD9}">
      <dsp:nvSpPr>
        <dsp:cNvPr id="0" name=""/>
        <dsp:cNvSpPr/>
      </dsp:nvSpPr>
      <dsp:spPr>
        <a:xfrm>
          <a:off x="710830" y="2253929"/>
          <a:ext cx="835105" cy="83510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29EB007-81B9-4D18-AA72-CBE57071BE64}">
      <dsp:nvSpPr>
        <dsp:cNvPr id="0" name=""/>
        <dsp:cNvSpPr/>
      </dsp:nvSpPr>
      <dsp:spPr>
        <a:xfrm>
          <a:off x="981452" y="3339246"/>
          <a:ext cx="10498667" cy="668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0292"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El es siervo, depende absolutamente del Padre, a quien se somete. </a:t>
          </a:r>
        </a:p>
      </dsp:txBody>
      <dsp:txXfrm>
        <a:off x="981452" y="3339246"/>
        <a:ext cx="10498667" cy="668084"/>
      </dsp:txXfrm>
    </dsp:sp>
    <dsp:sp modelId="{DF93539E-B2C4-4930-ADC1-E02B52E0D6CF}">
      <dsp:nvSpPr>
        <dsp:cNvPr id="0" name=""/>
        <dsp:cNvSpPr/>
      </dsp:nvSpPr>
      <dsp:spPr>
        <a:xfrm>
          <a:off x="563899" y="3255735"/>
          <a:ext cx="835105" cy="83510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CEA0CDB1-4CB7-419A-9ECB-B321D975031B}">
      <dsp:nvSpPr>
        <dsp:cNvPr id="0" name=""/>
        <dsp:cNvSpPr/>
      </dsp:nvSpPr>
      <dsp:spPr>
        <a:xfrm>
          <a:off x="502722" y="4341052"/>
          <a:ext cx="10977397" cy="668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0292" tIns="53340" rIns="53340" bIns="53340" numCol="1" spcCol="1270" anchor="ctr" anchorCtr="0">
          <a:noAutofit/>
        </a:bodyPr>
        <a:lstStyle/>
        <a:p>
          <a:pPr marL="0" lvl="0" indent="0" algn="just"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Conforme se va desarrollando su vida, va experimentando diversas penalidades, fracasos o frustraciones. </a:t>
          </a:r>
        </a:p>
      </dsp:txBody>
      <dsp:txXfrm>
        <a:off x="502722" y="4341052"/>
        <a:ext cx="10977397" cy="668084"/>
      </dsp:txXfrm>
    </dsp:sp>
    <dsp:sp modelId="{0475B851-F63E-43B6-A1C0-519A25345FC9}">
      <dsp:nvSpPr>
        <dsp:cNvPr id="0" name=""/>
        <dsp:cNvSpPr/>
      </dsp:nvSpPr>
      <dsp:spPr>
        <a:xfrm>
          <a:off x="85169" y="4257541"/>
          <a:ext cx="835105" cy="83510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C2DB6-D5C0-4DEE-9C05-74E459D168C1}">
      <dsp:nvSpPr>
        <dsp:cNvPr id="0" name=""/>
        <dsp:cNvSpPr/>
      </dsp:nvSpPr>
      <dsp:spPr>
        <a:xfrm>
          <a:off x="0" y="3525"/>
          <a:ext cx="10515600" cy="98279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s-PE" sz="4200" kern="1200" dirty="0">
              <a:solidFill>
                <a:schemeClr val="accent1">
                  <a:lumMod val="50000"/>
                </a:schemeClr>
              </a:solidFill>
              <a:latin typeface="Baskerville Old Face" panose="02020602080505020303" pitchFamily="18" charset="0"/>
            </a:rPr>
            <a:t>El sufrimiento del “fracaso” humano</a:t>
          </a:r>
        </a:p>
      </dsp:txBody>
      <dsp:txXfrm>
        <a:off x="47976" y="51501"/>
        <a:ext cx="10419648" cy="88684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F7E5B-8820-41C2-9469-B92DE9880EC8}">
      <dsp:nvSpPr>
        <dsp:cNvPr id="0" name=""/>
        <dsp:cNvSpPr/>
      </dsp:nvSpPr>
      <dsp:spPr>
        <a:xfrm>
          <a:off x="-5836821" y="-893298"/>
          <a:ext cx="6948799" cy="6948799"/>
        </a:xfrm>
        <a:prstGeom prst="blockArc">
          <a:avLst>
            <a:gd name="adj1" fmla="val 18900000"/>
            <a:gd name="adj2" fmla="val 2700000"/>
            <a:gd name="adj3" fmla="val 311"/>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B815FC8-88C5-4F4F-800C-B6500F51AABD}">
      <dsp:nvSpPr>
        <dsp:cNvPr id="0" name=""/>
        <dsp:cNvSpPr/>
      </dsp:nvSpPr>
      <dsp:spPr>
        <a:xfrm>
          <a:off x="486018" y="322534"/>
          <a:ext cx="10846511" cy="64548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2351"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Vino a dar plenitud a la Ley, proyecto no acogido por los “importantes”, que darían mayor efecto multiplicador.</a:t>
          </a:r>
        </a:p>
      </dsp:txBody>
      <dsp:txXfrm>
        <a:off x="486018" y="322534"/>
        <a:ext cx="10846511" cy="645481"/>
      </dsp:txXfrm>
    </dsp:sp>
    <dsp:sp modelId="{5E543068-9B48-4E39-A898-52E7145322B0}">
      <dsp:nvSpPr>
        <dsp:cNvPr id="0" name=""/>
        <dsp:cNvSpPr/>
      </dsp:nvSpPr>
      <dsp:spPr>
        <a:xfrm>
          <a:off x="82592" y="241849"/>
          <a:ext cx="806852" cy="80685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738B5A78-2977-44A6-BA7C-6B586452AE75}">
      <dsp:nvSpPr>
        <dsp:cNvPr id="0" name=""/>
        <dsp:cNvSpPr/>
      </dsp:nvSpPr>
      <dsp:spPr>
        <a:xfrm>
          <a:off x="948552" y="1290447"/>
          <a:ext cx="10383978" cy="64548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2351" tIns="60960" rIns="60960" bIns="60960" numCol="1" spcCol="1270" anchor="ctr" anchorCtr="0">
          <a:noAutofit/>
        </a:bodyPr>
        <a:lstStyle/>
        <a:p>
          <a:pPr marL="0" lvl="0" indent="0" algn="just"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Le oyen los simples, los sencillos, los que no podrían influir mucho (¡Fracaso humano rotundo!)</a:t>
          </a:r>
        </a:p>
      </dsp:txBody>
      <dsp:txXfrm>
        <a:off x="948552" y="1290447"/>
        <a:ext cx="10383978" cy="645481"/>
      </dsp:txXfrm>
    </dsp:sp>
    <dsp:sp modelId="{CD04201E-E7A5-443F-9CB4-C81A6E2C3CA8}">
      <dsp:nvSpPr>
        <dsp:cNvPr id="0" name=""/>
        <dsp:cNvSpPr/>
      </dsp:nvSpPr>
      <dsp:spPr>
        <a:xfrm>
          <a:off x="545125" y="1209762"/>
          <a:ext cx="806852" cy="80685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9DD8B00-030A-44F7-BB7F-853F48364BE3}">
      <dsp:nvSpPr>
        <dsp:cNvPr id="0" name=""/>
        <dsp:cNvSpPr/>
      </dsp:nvSpPr>
      <dsp:spPr>
        <a:xfrm>
          <a:off x="1090512" y="2152994"/>
          <a:ext cx="10242017" cy="85621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2351" tIns="45720" rIns="45720" bIns="45720" numCol="1" spcCol="1270" anchor="ctr" anchorCtr="0">
          <a:noAutofit/>
        </a:bodyPr>
        <a:lstStyle/>
        <a:p>
          <a:pPr marL="0" lvl="0" indent="0" algn="just" defTabSz="800100" rtl="0">
            <a:lnSpc>
              <a:spcPct val="90000"/>
            </a:lnSpc>
            <a:spcBef>
              <a:spcPct val="0"/>
            </a:spcBef>
            <a:spcAft>
              <a:spcPct val="35000"/>
            </a:spcAft>
            <a:buNone/>
          </a:pPr>
          <a:r>
            <a:rPr lang="es-PE" sz="1800" kern="1200" dirty="0">
              <a:solidFill>
                <a:schemeClr val="accent1">
                  <a:lumMod val="50000"/>
                </a:schemeClr>
              </a:solidFill>
              <a:latin typeface="Baskerville Old Face" panose="02020602080505020303" pitchFamily="18" charset="0"/>
            </a:rPr>
            <a:t>Su actitud ante ello: "Lleno de alegría en el Espíritu Santo exclamó: Te doy gracias, Padre, Señor del cielo y de la tierra, porque has escondido estas cosas a los sabios y a los entendidos, y las has revelado a la gente sencilla. Sí, Padre, porque así te ha parecido mejor" (</a:t>
          </a:r>
          <a:r>
            <a:rPr lang="es-PE" sz="1800" kern="1200" dirty="0" err="1">
              <a:solidFill>
                <a:schemeClr val="accent1">
                  <a:lumMod val="50000"/>
                </a:schemeClr>
              </a:solidFill>
              <a:latin typeface="Baskerville Old Face" panose="02020602080505020303" pitchFamily="18" charset="0"/>
            </a:rPr>
            <a:t>Lc</a:t>
          </a:r>
          <a:r>
            <a:rPr lang="es-PE" sz="1800" kern="1200" dirty="0">
              <a:solidFill>
                <a:schemeClr val="accent1">
                  <a:lumMod val="50000"/>
                </a:schemeClr>
              </a:solidFill>
              <a:latin typeface="Baskerville Old Face" panose="02020602080505020303" pitchFamily="18" charset="0"/>
            </a:rPr>
            <a:t> 10,21). </a:t>
          </a:r>
        </a:p>
      </dsp:txBody>
      <dsp:txXfrm>
        <a:off x="1090512" y="2152994"/>
        <a:ext cx="10242017" cy="856212"/>
      </dsp:txXfrm>
    </dsp:sp>
    <dsp:sp modelId="{095507EB-F960-499F-A38A-6283C45EF1DE}">
      <dsp:nvSpPr>
        <dsp:cNvPr id="0" name=""/>
        <dsp:cNvSpPr/>
      </dsp:nvSpPr>
      <dsp:spPr>
        <a:xfrm>
          <a:off x="687086" y="2177674"/>
          <a:ext cx="806852" cy="80685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4963224-D1A9-42F7-BA1C-0CBB0A624232}">
      <dsp:nvSpPr>
        <dsp:cNvPr id="0" name=""/>
        <dsp:cNvSpPr/>
      </dsp:nvSpPr>
      <dsp:spPr>
        <a:xfrm>
          <a:off x="948552" y="3226273"/>
          <a:ext cx="10383978" cy="64548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2351" tIns="50800" rIns="50800" bIns="508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"¡Tú piensas como los hombres, no como Dios!" (Mc 8,33) le dijo a Pedro, él piensa como Dios. “Su fracaso” le ayuda a admirar y dar gracias al Padre.</a:t>
          </a:r>
          <a:r>
            <a:rPr lang="es-PE" sz="1500" kern="1200" dirty="0"/>
            <a:t> </a:t>
          </a:r>
        </a:p>
      </dsp:txBody>
      <dsp:txXfrm>
        <a:off x="948552" y="3226273"/>
        <a:ext cx="10383978" cy="645481"/>
      </dsp:txXfrm>
    </dsp:sp>
    <dsp:sp modelId="{5C994724-B5BD-4787-97B0-1E02525AB7E2}">
      <dsp:nvSpPr>
        <dsp:cNvPr id="0" name=""/>
        <dsp:cNvSpPr/>
      </dsp:nvSpPr>
      <dsp:spPr>
        <a:xfrm>
          <a:off x="545125" y="3145587"/>
          <a:ext cx="806852" cy="80685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740FC4E-8167-42AC-A335-989748CEDE9A}">
      <dsp:nvSpPr>
        <dsp:cNvPr id="0" name=""/>
        <dsp:cNvSpPr/>
      </dsp:nvSpPr>
      <dsp:spPr>
        <a:xfrm>
          <a:off x="486018" y="4164677"/>
          <a:ext cx="10846511" cy="704498"/>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2351" tIns="45720" rIns="45720" bIns="45720" numCol="1" spcCol="1270" anchor="ctr" anchorCtr="0">
          <a:noAutofit/>
        </a:bodyPr>
        <a:lstStyle/>
        <a:p>
          <a:pPr marL="0" lvl="0" indent="0" algn="just" defTabSz="800100" rtl="0">
            <a:lnSpc>
              <a:spcPct val="90000"/>
            </a:lnSpc>
            <a:spcBef>
              <a:spcPct val="0"/>
            </a:spcBef>
            <a:spcAft>
              <a:spcPct val="35000"/>
            </a:spcAft>
            <a:buNone/>
          </a:pPr>
          <a:r>
            <a:rPr lang="es-PE" sz="1800" kern="1200" dirty="0">
              <a:solidFill>
                <a:schemeClr val="accent1">
                  <a:lumMod val="50000"/>
                </a:schemeClr>
              </a:solidFill>
              <a:latin typeface="Baskerville Old Face" panose="02020602080505020303" pitchFamily="18" charset="0"/>
            </a:rPr>
            <a:t>Actuando bajo la acción del Espíritu Santo, vive lo que podría ser entendido como fracaso, en el gozo, la alabanza, la sencillez, espontaneidad y confianza con que toma su vida cotidiana. Trastoca los criterios humanos, supera el sufrimiento y decepción que el fracaso acarrea. </a:t>
          </a:r>
        </a:p>
      </dsp:txBody>
      <dsp:txXfrm>
        <a:off x="486018" y="4164677"/>
        <a:ext cx="10846511" cy="704498"/>
      </dsp:txXfrm>
    </dsp:sp>
    <dsp:sp modelId="{4B84B275-5811-4320-AFBE-5BA2595711E0}">
      <dsp:nvSpPr>
        <dsp:cNvPr id="0" name=""/>
        <dsp:cNvSpPr/>
      </dsp:nvSpPr>
      <dsp:spPr>
        <a:xfrm>
          <a:off x="82592" y="4113500"/>
          <a:ext cx="806852" cy="80685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266CE-E787-4F62-A3D7-5C794C9BA010}">
      <dsp:nvSpPr>
        <dsp:cNvPr id="0" name=""/>
        <dsp:cNvSpPr/>
      </dsp:nvSpPr>
      <dsp:spPr>
        <a:xfrm>
          <a:off x="0" y="2444"/>
          <a:ext cx="10515600" cy="1076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s-PE" sz="4600" kern="1200" dirty="0">
              <a:solidFill>
                <a:schemeClr val="accent1">
                  <a:lumMod val="50000"/>
                </a:schemeClr>
              </a:solidFill>
              <a:latin typeface="Baskerville Old Face" panose="02020602080505020303" pitchFamily="18" charset="0"/>
            </a:rPr>
            <a:t>El sufrimiento en el drama de la Pasión </a:t>
          </a:r>
        </a:p>
      </dsp:txBody>
      <dsp:txXfrm>
        <a:off x="52546" y="54990"/>
        <a:ext cx="10410508" cy="97130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244E3-EA60-40F0-8817-F663E19C0824}">
      <dsp:nvSpPr>
        <dsp:cNvPr id="0" name=""/>
        <dsp:cNvSpPr/>
      </dsp:nvSpPr>
      <dsp:spPr>
        <a:xfrm>
          <a:off x="0" y="4267325"/>
          <a:ext cx="11346873" cy="5600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Y emprende decididamente su gran peregrinación. Angustia de muerte. </a:t>
          </a:r>
        </a:p>
      </dsp:txBody>
      <dsp:txXfrm>
        <a:off x="0" y="4267325"/>
        <a:ext cx="11346873" cy="560084"/>
      </dsp:txXfrm>
    </dsp:sp>
    <dsp:sp modelId="{4C5E4A23-4E58-4638-B3B4-2AB3F1E0C5FF}">
      <dsp:nvSpPr>
        <dsp:cNvPr id="0" name=""/>
        <dsp:cNvSpPr/>
      </dsp:nvSpPr>
      <dsp:spPr>
        <a:xfrm rot="10800000">
          <a:off x="0" y="3414317"/>
          <a:ext cx="11346873" cy="86140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PE" sz="1800" kern="1200" dirty="0">
              <a:solidFill>
                <a:schemeClr val="accent1">
                  <a:lumMod val="50000"/>
                </a:schemeClr>
              </a:solidFill>
              <a:latin typeface="Baskerville Old Face" panose="02020602080505020303" pitchFamily="18" charset="0"/>
            </a:rPr>
            <a:t>Según fue consolidándose la fe de los suyos, "comenzó a manifestarles que él debía ir a Jerusalén y sufrir mucho de parte de los ancianos, los sumos sacerdotes y los escribas" (Mt 16,21). </a:t>
          </a:r>
        </a:p>
      </dsp:txBody>
      <dsp:txXfrm rot="10800000">
        <a:off x="0" y="3414317"/>
        <a:ext cx="11346873" cy="559718"/>
      </dsp:txXfrm>
    </dsp:sp>
    <dsp:sp modelId="{ADAE5951-3B63-4957-BAA1-64F5EAB25CDC}">
      <dsp:nvSpPr>
        <dsp:cNvPr id="0" name=""/>
        <dsp:cNvSpPr/>
      </dsp:nvSpPr>
      <dsp:spPr>
        <a:xfrm rot="10800000">
          <a:off x="0" y="2561309"/>
          <a:ext cx="11346873" cy="86140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Todo acabaría en esa Jerusalén, que "mata a los profetas y apedrea a los que son enviados" (Mt 23,37). La cosa venía de atrás. La ejecución de Jesús completaría la lista y colmaría la medida (cfr. Mt 23,29-32). </a:t>
          </a:r>
        </a:p>
      </dsp:txBody>
      <dsp:txXfrm rot="10800000">
        <a:off x="0" y="2561309"/>
        <a:ext cx="11346873" cy="559718"/>
      </dsp:txXfrm>
    </dsp:sp>
    <dsp:sp modelId="{B99A531C-D3E3-4482-9EF1-23747A8C1A5B}">
      <dsp:nvSpPr>
        <dsp:cNvPr id="0" name=""/>
        <dsp:cNvSpPr/>
      </dsp:nvSpPr>
      <dsp:spPr>
        <a:xfrm rot="10800000">
          <a:off x="0" y="1708300"/>
          <a:ext cx="11346873" cy="86140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"Conviene que hoy y mañana y pasado siga adelante, porque no cabe que un profeta perezca fuera de </a:t>
          </a:r>
          <a:r>
            <a:rPr lang="es-PE" sz="2000" kern="1200" dirty="0" err="1">
              <a:solidFill>
                <a:schemeClr val="accent1">
                  <a:lumMod val="50000"/>
                </a:schemeClr>
              </a:solidFill>
              <a:latin typeface="Baskerville Old Face" panose="02020602080505020303" pitchFamily="18" charset="0"/>
            </a:rPr>
            <a:t>Jesusalén</a:t>
          </a:r>
          <a:r>
            <a:rPr lang="es-PE" sz="2000" kern="1200" dirty="0">
              <a:solidFill>
                <a:schemeClr val="accent1">
                  <a:lumMod val="50000"/>
                </a:schemeClr>
              </a:solidFill>
              <a:latin typeface="Baskerville Old Face" panose="02020602080505020303" pitchFamily="18" charset="0"/>
            </a:rPr>
            <a:t>" (</a:t>
          </a:r>
          <a:r>
            <a:rPr lang="es-PE" sz="2000" kern="1200" dirty="0" err="1">
              <a:solidFill>
                <a:schemeClr val="accent1">
                  <a:lumMod val="50000"/>
                </a:schemeClr>
              </a:solidFill>
              <a:latin typeface="Baskerville Old Face" panose="02020602080505020303" pitchFamily="18" charset="0"/>
            </a:rPr>
            <a:t>Lc</a:t>
          </a:r>
          <a:r>
            <a:rPr lang="es-PE" sz="2000" kern="1200" dirty="0">
              <a:solidFill>
                <a:schemeClr val="accent1">
                  <a:lumMod val="50000"/>
                </a:schemeClr>
              </a:solidFill>
              <a:latin typeface="Baskerville Old Face" panose="02020602080505020303" pitchFamily="18" charset="0"/>
            </a:rPr>
            <a:t> 13,33). </a:t>
          </a:r>
        </a:p>
      </dsp:txBody>
      <dsp:txXfrm rot="10800000">
        <a:off x="0" y="1708300"/>
        <a:ext cx="11346873" cy="559718"/>
      </dsp:txXfrm>
    </dsp:sp>
    <dsp:sp modelId="{58D705FE-657C-49FA-B98D-8C216E01A81A}">
      <dsp:nvSpPr>
        <dsp:cNvPr id="0" name=""/>
        <dsp:cNvSpPr/>
      </dsp:nvSpPr>
      <dsp:spPr>
        <a:xfrm rot="10800000">
          <a:off x="0" y="855292"/>
          <a:ext cx="11346873" cy="86140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PE" sz="1800" kern="1200" dirty="0">
              <a:solidFill>
                <a:schemeClr val="accent1">
                  <a:lumMod val="50000"/>
                </a:schemeClr>
              </a:solidFill>
              <a:latin typeface="Baskerville Old Face" panose="02020602080505020303" pitchFamily="18" charset="0"/>
            </a:rPr>
            <a:t>Lucas insiste más en este punto. "se afirmó en su voluntad de ir a Jerusalén"(</a:t>
          </a:r>
          <a:r>
            <a:rPr lang="es-PE" sz="1800" kern="1200" dirty="0" err="1">
              <a:solidFill>
                <a:schemeClr val="accent1">
                  <a:lumMod val="50000"/>
                </a:schemeClr>
              </a:solidFill>
              <a:latin typeface="Baskerville Old Face" panose="02020602080505020303" pitchFamily="18" charset="0"/>
            </a:rPr>
            <a:t>Lc</a:t>
          </a:r>
          <a:r>
            <a:rPr lang="es-PE" sz="1800" kern="1200" dirty="0">
              <a:solidFill>
                <a:schemeClr val="accent1">
                  <a:lumMod val="50000"/>
                </a:schemeClr>
              </a:solidFill>
              <a:latin typeface="Baskerville Old Face" panose="02020602080505020303" pitchFamily="18" charset="0"/>
            </a:rPr>
            <a:t> 9,51). Va al lugar donde debe ser sacrificado el gran profeta, la gran víctima. </a:t>
          </a:r>
        </a:p>
      </dsp:txBody>
      <dsp:txXfrm rot="10800000">
        <a:off x="0" y="855292"/>
        <a:ext cx="11346873" cy="559718"/>
      </dsp:txXfrm>
    </dsp:sp>
    <dsp:sp modelId="{9DFBB248-73E1-4492-8F70-B1F1EE38C9FD}">
      <dsp:nvSpPr>
        <dsp:cNvPr id="0" name=""/>
        <dsp:cNvSpPr/>
      </dsp:nvSpPr>
      <dsp:spPr>
        <a:xfrm rot="10800000">
          <a:off x="0" y="2284"/>
          <a:ext cx="11346873" cy="861409"/>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Los evangelistas sinópticos presentan la vida de Jesús como un caminar consciente y decidido hacia Jerusalén, hacia el Calvario. </a:t>
          </a:r>
        </a:p>
      </dsp:txBody>
      <dsp:txXfrm rot="10800000">
        <a:off x="0" y="2284"/>
        <a:ext cx="11346873" cy="55971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B700F-F26A-4469-878E-52A1C4D846C3}">
      <dsp:nvSpPr>
        <dsp:cNvPr id="0" name=""/>
        <dsp:cNvSpPr/>
      </dsp:nvSpPr>
      <dsp:spPr>
        <a:xfrm>
          <a:off x="0" y="5832"/>
          <a:ext cx="10515600" cy="1053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es-PE" sz="4500" kern="1200" dirty="0">
              <a:solidFill>
                <a:schemeClr val="accent1">
                  <a:lumMod val="50000"/>
                </a:schemeClr>
              </a:solidFill>
              <a:latin typeface="Baskerville Old Face" panose="02020602080505020303" pitchFamily="18" charset="0"/>
            </a:rPr>
            <a:t>Jesús da un nuevo sentido al sufrimiento</a:t>
          </a:r>
        </a:p>
      </dsp:txBody>
      <dsp:txXfrm>
        <a:off x="51403" y="57235"/>
        <a:ext cx="10412794" cy="950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8B71A-4A38-4F17-B26E-561DFE4DF9D9}">
      <dsp:nvSpPr>
        <dsp:cNvPr id="0" name=""/>
        <dsp:cNvSpPr/>
      </dsp:nvSpPr>
      <dsp:spPr>
        <a:xfrm>
          <a:off x="0" y="1232353"/>
          <a:ext cx="3548548" cy="212912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s-PE" sz="3500" kern="1200" dirty="0">
              <a:solidFill>
                <a:schemeClr val="accent1">
                  <a:lumMod val="50000"/>
                </a:schemeClr>
              </a:solidFill>
              <a:latin typeface="Baskerville Old Face" panose="02020602080505020303" pitchFamily="18" charset="0"/>
            </a:rPr>
            <a:t>RAE: padecimiento, dolor, pena</a:t>
          </a:r>
        </a:p>
      </dsp:txBody>
      <dsp:txXfrm>
        <a:off x="0" y="1232353"/>
        <a:ext cx="3548548" cy="2129129"/>
      </dsp:txXfrm>
    </dsp:sp>
    <dsp:sp modelId="{57D31E83-F395-4A6D-A8F9-3911698B0F51}">
      <dsp:nvSpPr>
        <dsp:cNvPr id="0" name=""/>
        <dsp:cNvSpPr/>
      </dsp:nvSpPr>
      <dsp:spPr>
        <a:xfrm>
          <a:off x="3903403" y="1232353"/>
          <a:ext cx="3548548" cy="212912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s-PE" sz="3500" kern="1200" dirty="0">
              <a:solidFill>
                <a:schemeClr val="accent1">
                  <a:lumMod val="50000"/>
                </a:schemeClr>
              </a:solidFill>
              <a:latin typeface="Baskerville Old Face" panose="02020602080505020303" pitchFamily="18" charset="0"/>
            </a:rPr>
            <a:t>Situación que provoca frustración, ansiedad, angustia</a:t>
          </a:r>
        </a:p>
      </dsp:txBody>
      <dsp:txXfrm>
        <a:off x="3903403" y="1232353"/>
        <a:ext cx="3548548" cy="2129129"/>
      </dsp:txXfrm>
    </dsp:sp>
    <dsp:sp modelId="{F8AFB953-2F59-446C-8926-4804CDE1FD7D}">
      <dsp:nvSpPr>
        <dsp:cNvPr id="0" name=""/>
        <dsp:cNvSpPr/>
      </dsp:nvSpPr>
      <dsp:spPr>
        <a:xfrm>
          <a:off x="7806806" y="1232353"/>
          <a:ext cx="3548548" cy="212912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s-PE" sz="3500" kern="1200" dirty="0" err="1">
              <a:solidFill>
                <a:schemeClr val="accent1">
                  <a:lumMod val="50000"/>
                </a:schemeClr>
              </a:solidFill>
              <a:latin typeface="Baskerville Old Face" panose="02020602080505020303" pitchFamily="18" charset="0"/>
            </a:rPr>
            <a:t>Lévinas</a:t>
          </a:r>
          <a:r>
            <a:rPr lang="es-PE" sz="3500" kern="1200" dirty="0">
              <a:solidFill>
                <a:schemeClr val="accent1">
                  <a:lumMod val="50000"/>
                </a:schemeClr>
              </a:solidFill>
              <a:latin typeface="Baskerville Old Face" panose="02020602080505020303" pitchFamily="18" charset="0"/>
            </a:rPr>
            <a:t>: es “lo inasumible y la </a:t>
          </a:r>
          <a:r>
            <a:rPr lang="es-PE" sz="3500" kern="1200" dirty="0" err="1">
              <a:solidFill>
                <a:schemeClr val="accent1">
                  <a:lumMod val="50000"/>
                </a:schemeClr>
              </a:solidFill>
              <a:latin typeface="Baskerville Old Face" panose="02020602080505020303" pitchFamily="18" charset="0"/>
            </a:rPr>
            <a:t>inasumibilidad</a:t>
          </a:r>
          <a:r>
            <a:rPr lang="es-PE" sz="3500" kern="1200" dirty="0">
              <a:solidFill>
                <a:schemeClr val="accent1">
                  <a:lumMod val="50000"/>
                </a:schemeClr>
              </a:solidFill>
              <a:latin typeface="Baskerville Old Face" panose="02020602080505020303" pitchFamily="18" charset="0"/>
            </a:rPr>
            <a:t>”</a:t>
          </a:r>
        </a:p>
      </dsp:txBody>
      <dsp:txXfrm>
        <a:off x="7806806" y="1232353"/>
        <a:ext cx="3548548" cy="212912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B4064-0C0D-4799-B839-9205AE78170C}">
      <dsp:nvSpPr>
        <dsp:cNvPr id="0" name=""/>
        <dsp:cNvSpPr/>
      </dsp:nvSpPr>
      <dsp:spPr>
        <a:xfrm>
          <a:off x="0" y="4258351"/>
          <a:ext cx="11180618" cy="53807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El dolor siempre es un mal, pero puede adquirir un valor positivo, puede convertirse en instrumento providencial para vivir más intensamente el amor a Dios y a los demás, la entrega y la confianza en Dios. </a:t>
          </a:r>
        </a:p>
      </dsp:txBody>
      <dsp:txXfrm>
        <a:off x="0" y="4258351"/>
        <a:ext cx="11180618" cy="538077"/>
      </dsp:txXfrm>
    </dsp:sp>
    <dsp:sp modelId="{2AE55A58-4438-4C16-86D3-1E7718B3CADB}">
      <dsp:nvSpPr>
        <dsp:cNvPr id="0" name=""/>
        <dsp:cNvSpPr/>
      </dsp:nvSpPr>
      <dsp:spPr>
        <a:xfrm rot="10800000">
          <a:off x="0" y="3438859"/>
          <a:ext cx="11180618" cy="827563"/>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Sus milagros eran signo de la llegada del Reino, precipitando el poder del mal (cfr. </a:t>
          </a:r>
          <a:r>
            <a:rPr lang="es-PE" sz="2000" kern="1200" dirty="0" err="1">
              <a:solidFill>
                <a:schemeClr val="accent1">
                  <a:lumMod val="50000"/>
                </a:schemeClr>
              </a:solidFill>
              <a:latin typeface="Baskerville Old Face" panose="02020602080505020303" pitchFamily="18" charset="0"/>
            </a:rPr>
            <a:t>Lc</a:t>
          </a:r>
          <a:r>
            <a:rPr lang="es-PE" sz="2000" kern="1200" dirty="0">
              <a:solidFill>
                <a:schemeClr val="accent1">
                  <a:lumMod val="50000"/>
                </a:schemeClr>
              </a:solidFill>
              <a:latin typeface="Baskerville Old Face" panose="02020602080505020303" pitchFamily="18" charset="0"/>
            </a:rPr>
            <a:t> 10,17-19).</a:t>
          </a:r>
        </a:p>
      </dsp:txBody>
      <dsp:txXfrm rot="10800000">
        <a:off x="0" y="3438859"/>
        <a:ext cx="11180618" cy="537726"/>
      </dsp:txXfrm>
    </dsp:sp>
    <dsp:sp modelId="{871D415E-CC38-4C26-B005-985DFCC5A9E1}">
      <dsp:nvSpPr>
        <dsp:cNvPr id="0" name=""/>
        <dsp:cNvSpPr/>
      </dsp:nvSpPr>
      <dsp:spPr>
        <a:xfrm rot="10800000">
          <a:off x="0" y="2458489"/>
          <a:ext cx="11180618" cy="988441"/>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just" defTabSz="711200" rtl="0">
            <a:lnSpc>
              <a:spcPct val="90000"/>
            </a:lnSpc>
            <a:spcBef>
              <a:spcPct val="0"/>
            </a:spcBef>
            <a:spcAft>
              <a:spcPct val="35000"/>
            </a:spcAft>
            <a:buNone/>
          </a:pPr>
          <a:r>
            <a:rPr lang="es-PE" sz="1600" kern="1200" dirty="0">
              <a:solidFill>
                <a:schemeClr val="accent1">
                  <a:lumMod val="50000"/>
                </a:schemeClr>
              </a:solidFill>
              <a:latin typeface="Baskerville Old Face" panose="02020602080505020303" pitchFamily="18" charset="0"/>
            </a:rPr>
            <a:t>Se conmovió ante la viuda, que había perdido a su único hijo (cfr. </a:t>
          </a:r>
          <a:r>
            <a:rPr lang="es-PE" sz="1600" kern="1200" dirty="0" err="1">
              <a:solidFill>
                <a:schemeClr val="accent1">
                  <a:lumMod val="50000"/>
                </a:schemeClr>
              </a:solidFill>
              <a:latin typeface="Baskerville Old Face" panose="02020602080505020303" pitchFamily="18" charset="0"/>
            </a:rPr>
            <a:t>Lc</a:t>
          </a:r>
          <a:r>
            <a:rPr lang="es-PE" sz="1600" kern="1200" dirty="0">
              <a:solidFill>
                <a:schemeClr val="accent1">
                  <a:lumMod val="50000"/>
                </a:schemeClr>
              </a:solidFill>
              <a:latin typeface="Baskerville Old Face" panose="02020602080505020303" pitchFamily="18" charset="0"/>
            </a:rPr>
            <a:t> 7,11-16), ante la multitud que le seguía para escucharle y ser curada de sus enfermedades (cfr. Mt 9,27-30); ante Jerusalén, ingrata y cruel para con él, amenazada de destrucción y derramó lágrimas por ella(cfr. </a:t>
          </a:r>
          <a:r>
            <a:rPr lang="es-PE" sz="1600" kern="1200" dirty="0" err="1">
              <a:solidFill>
                <a:schemeClr val="accent1">
                  <a:lumMod val="50000"/>
                </a:schemeClr>
              </a:solidFill>
              <a:latin typeface="Baskerville Old Face" panose="02020602080505020303" pitchFamily="18" charset="0"/>
            </a:rPr>
            <a:t>Lc</a:t>
          </a:r>
          <a:r>
            <a:rPr lang="es-PE" sz="1600" kern="1200" dirty="0">
              <a:solidFill>
                <a:schemeClr val="accent1">
                  <a:lumMod val="50000"/>
                </a:schemeClr>
              </a:solidFill>
              <a:latin typeface="Baskerville Old Face" panose="02020602080505020303" pitchFamily="18" charset="0"/>
            </a:rPr>
            <a:t> 19,41). </a:t>
          </a:r>
        </a:p>
      </dsp:txBody>
      <dsp:txXfrm rot="10800000">
        <a:off x="0" y="2458489"/>
        <a:ext cx="11180618" cy="642259"/>
      </dsp:txXfrm>
    </dsp:sp>
    <dsp:sp modelId="{619A12CB-13F8-4971-87A5-17A369D622E1}">
      <dsp:nvSpPr>
        <dsp:cNvPr id="0" name=""/>
        <dsp:cNvSpPr/>
      </dsp:nvSpPr>
      <dsp:spPr>
        <a:xfrm rot="10800000">
          <a:off x="0" y="1638997"/>
          <a:ext cx="11180618" cy="827563"/>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Soportó lo que las circunstancias de su vida le deparó,  sintió compasión por los que sufrían.</a:t>
          </a:r>
        </a:p>
      </dsp:txBody>
      <dsp:txXfrm rot="10800000">
        <a:off x="0" y="1638997"/>
        <a:ext cx="11180618" cy="537726"/>
      </dsp:txXfrm>
    </dsp:sp>
    <dsp:sp modelId="{DFEA2B3D-AACC-4169-B4CB-6F65A2418936}">
      <dsp:nvSpPr>
        <dsp:cNvPr id="0" name=""/>
        <dsp:cNvSpPr/>
      </dsp:nvSpPr>
      <dsp:spPr>
        <a:xfrm rot="10800000">
          <a:off x="0" y="819505"/>
          <a:ext cx="11180618" cy="827563"/>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No fue un masoquista, complaciéndose del sufrir. </a:t>
          </a:r>
        </a:p>
      </dsp:txBody>
      <dsp:txXfrm rot="10800000">
        <a:off x="0" y="819505"/>
        <a:ext cx="11180618" cy="537726"/>
      </dsp:txXfrm>
    </dsp:sp>
    <dsp:sp modelId="{1DC1E02F-9484-4A74-9442-D7C4E637DC5D}">
      <dsp:nvSpPr>
        <dsp:cNvPr id="0" name=""/>
        <dsp:cNvSpPr/>
      </dsp:nvSpPr>
      <dsp:spPr>
        <a:xfrm rot="10800000">
          <a:off x="0" y="8057"/>
          <a:ext cx="11180618" cy="827563"/>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Jesús no eliminó el dolor del mundo, ni impidió el sufrimiento que asolaba a la humanidad, si bien luchó contra él. </a:t>
          </a:r>
        </a:p>
      </dsp:txBody>
      <dsp:txXfrm rot="10800000">
        <a:off x="0" y="8057"/>
        <a:ext cx="11180618" cy="53772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8CBBF-4888-4375-9831-ECF59A328407}">
      <dsp:nvSpPr>
        <dsp:cNvPr id="0" name=""/>
        <dsp:cNvSpPr/>
      </dsp:nvSpPr>
      <dsp:spPr>
        <a:xfrm>
          <a:off x="0" y="26614"/>
          <a:ext cx="10515600" cy="1053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rtl="0">
            <a:lnSpc>
              <a:spcPct val="90000"/>
            </a:lnSpc>
            <a:spcBef>
              <a:spcPct val="0"/>
            </a:spcBef>
            <a:spcAft>
              <a:spcPct val="35000"/>
            </a:spcAft>
            <a:buNone/>
          </a:pPr>
          <a:r>
            <a:rPr lang="es-PE" sz="4500" kern="1200" dirty="0">
              <a:solidFill>
                <a:schemeClr val="accent1">
                  <a:lumMod val="50000"/>
                </a:schemeClr>
              </a:solidFill>
              <a:latin typeface="Baskerville Old Face" panose="02020602080505020303" pitchFamily="18" charset="0"/>
            </a:rPr>
            <a:t>Actitud de Jesús ante el sufrimiento humano</a:t>
          </a:r>
        </a:p>
      </dsp:txBody>
      <dsp:txXfrm>
        <a:off x="51403" y="78017"/>
        <a:ext cx="10412794" cy="95019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5B83C-6002-434B-83EF-E73FE1514F69}">
      <dsp:nvSpPr>
        <dsp:cNvPr id="0" name=""/>
        <dsp:cNvSpPr/>
      </dsp:nvSpPr>
      <dsp:spPr>
        <a:xfrm>
          <a:off x="1805685" y="1129"/>
          <a:ext cx="3738990" cy="224339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Al venir a salvar al hombre, en la encarnación, no suprimió el sufrimiento. ¡Lo asumió Él mismo!</a:t>
          </a:r>
        </a:p>
      </dsp:txBody>
      <dsp:txXfrm>
        <a:off x="1805685" y="1129"/>
        <a:ext cx="3738990" cy="2243394"/>
      </dsp:txXfrm>
    </dsp:sp>
    <dsp:sp modelId="{38ED3FD8-3364-438F-BAD8-486F942CE4EC}">
      <dsp:nvSpPr>
        <dsp:cNvPr id="0" name=""/>
        <dsp:cNvSpPr/>
      </dsp:nvSpPr>
      <dsp:spPr>
        <a:xfrm>
          <a:off x="5918575" y="1129"/>
          <a:ext cx="3738990" cy="224339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s-PE" sz="2600" kern="1200" dirty="0">
              <a:solidFill>
                <a:schemeClr val="accent1">
                  <a:lumMod val="50000"/>
                </a:schemeClr>
              </a:solidFill>
              <a:latin typeface="Baskerville Old Face" panose="02020602080505020303" pitchFamily="18" charset="0"/>
            </a:rPr>
            <a:t>Verdadero misterio. El Hijo de Dios ha descendido hasta nuestro dolor y lo ha convertido en medio para conducirnos a la felicidad. </a:t>
          </a:r>
        </a:p>
      </dsp:txBody>
      <dsp:txXfrm>
        <a:off x="5918575" y="1129"/>
        <a:ext cx="3738990" cy="2243394"/>
      </dsp:txXfrm>
    </dsp:sp>
    <dsp:sp modelId="{9CE390AC-95F5-4402-A40C-335E41B38C8C}">
      <dsp:nvSpPr>
        <dsp:cNvPr id="0" name=""/>
        <dsp:cNvSpPr/>
      </dsp:nvSpPr>
      <dsp:spPr>
        <a:xfrm>
          <a:off x="1805685" y="2618422"/>
          <a:ext cx="3738990" cy="224339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Ha dado un sentido: Le sirvió para expresar su amor y obediencia al Padre y su amor a nosotros .</a:t>
          </a:r>
        </a:p>
      </dsp:txBody>
      <dsp:txXfrm>
        <a:off x="1805685" y="2618422"/>
        <a:ext cx="3738990" cy="2243394"/>
      </dsp:txXfrm>
    </dsp:sp>
    <dsp:sp modelId="{0F477E1B-74A2-4985-8329-E253BF6BCBE5}">
      <dsp:nvSpPr>
        <dsp:cNvPr id="0" name=""/>
        <dsp:cNvSpPr/>
      </dsp:nvSpPr>
      <dsp:spPr>
        <a:xfrm>
          <a:off x="5918575" y="2618422"/>
          <a:ext cx="3738990" cy="224339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Se ha solidarizado con el mundo de los sufrientes, obediente hasta la muerte y muerte de cruz (cfr. </a:t>
          </a:r>
          <a:r>
            <a:rPr lang="es-PE" sz="2400" kern="1200" dirty="0" err="1">
              <a:solidFill>
                <a:schemeClr val="accent1">
                  <a:lumMod val="50000"/>
                </a:schemeClr>
              </a:solidFill>
              <a:latin typeface="Baskerville Old Face" panose="02020602080505020303" pitchFamily="18" charset="0"/>
            </a:rPr>
            <a:t>Filp</a:t>
          </a:r>
          <a:r>
            <a:rPr lang="es-PE" sz="2400" kern="1200" dirty="0">
              <a:solidFill>
                <a:schemeClr val="accent1">
                  <a:lumMod val="50000"/>
                </a:schemeClr>
              </a:solidFill>
              <a:latin typeface="Baskerville Old Face" panose="02020602080505020303" pitchFamily="18" charset="0"/>
            </a:rPr>
            <a:t> 2,6-8).</a:t>
          </a:r>
        </a:p>
      </dsp:txBody>
      <dsp:txXfrm>
        <a:off x="5918575" y="2618422"/>
        <a:ext cx="3738990" cy="224339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F1288-DC8B-4EBA-A310-397451E0D1DD}">
      <dsp:nvSpPr>
        <dsp:cNvPr id="0" name=""/>
        <dsp:cNvSpPr/>
      </dsp:nvSpPr>
      <dsp:spPr>
        <a:xfrm>
          <a:off x="0" y="17019"/>
          <a:ext cx="10515600" cy="43173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just" defTabSz="2000250" rtl="0">
            <a:lnSpc>
              <a:spcPct val="90000"/>
            </a:lnSpc>
            <a:spcBef>
              <a:spcPct val="0"/>
            </a:spcBef>
            <a:spcAft>
              <a:spcPct val="35000"/>
            </a:spcAft>
            <a:buNone/>
          </a:pPr>
          <a:r>
            <a:rPr lang="es-PE" sz="4500" kern="1200" dirty="0">
              <a:solidFill>
                <a:schemeClr val="accent1">
                  <a:lumMod val="50000"/>
                </a:schemeClr>
              </a:solidFill>
              <a:latin typeface="Baskerville Old Face" panose="02020602080505020303" pitchFamily="18" charset="0"/>
            </a:rPr>
            <a:t>"tenía que parecerse en todo a sus hermanos para ser compasivo y pontífice fiel en lo que a Dios se refiere, y expiar así los pecados del pueblo. Como él ha pasado por la prueba, puede auxiliar a los que ahora pasan por ella" (</a:t>
          </a:r>
          <a:r>
            <a:rPr lang="es-PE" sz="4500" kern="1200" dirty="0" err="1">
              <a:solidFill>
                <a:schemeClr val="accent1">
                  <a:lumMod val="50000"/>
                </a:schemeClr>
              </a:solidFill>
              <a:latin typeface="Baskerville Old Face" panose="02020602080505020303" pitchFamily="18" charset="0"/>
            </a:rPr>
            <a:t>Hb</a:t>
          </a:r>
          <a:r>
            <a:rPr lang="es-PE" sz="4500" kern="1200" dirty="0">
              <a:solidFill>
                <a:schemeClr val="accent1">
                  <a:lumMod val="50000"/>
                </a:schemeClr>
              </a:solidFill>
              <a:latin typeface="Baskerville Old Face" panose="02020602080505020303" pitchFamily="18" charset="0"/>
            </a:rPr>
            <a:t> 2,17-18)</a:t>
          </a:r>
        </a:p>
      </dsp:txBody>
      <dsp:txXfrm>
        <a:off x="210753" y="227772"/>
        <a:ext cx="10094094" cy="389579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D6078-A4D3-4FB4-8435-60353EBA2BA3}">
      <dsp:nvSpPr>
        <dsp:cNvPr id="0" name=""/>
        <dsp:cNvSpPr/>
      </dsp:nvSpPr>
      <dsp:spPr>
        <a:xfrm>
          <a:off x="8411" y="0"/>
          <a:ext cx="3401281" cy="481306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s-ES" sz="2800" kern="1200" dirty="0">
              <a:solidFill>
                <a:schemeClr val="accent1">
                  <a:lumMod val="50000"/>
                </a:schemeClr>
              </a:solidFill>
              <a:latin typeface="Baskerville Old Face" panose="02020602080505020303" pitchFamily="18" charset="0"/>
            </a:rPr>
            <a:t>En su ministerio público Jesús sana a los enfermos, libra a la gente de los espíritus malignos, multiplica el pan y da de comer a los hambrientos, devuelve la vida a muertos. </a:t>
          </a:r>
          <a:endParaRPr lang="es-PE" sz="2800" kern="1200" dirty="0">
            <a:solidFill>
              <a:schemeClr val="accent1">
                <a:lumMod val="50000"/>
              </a:schemeClr>
            </a:solidFill>
            <a:latin typeface="Baskerville Old Face" panose="02020602080505020303" pitchFamily="18" charset="0"/>
          </a:endParaRPr>
        </a:p>
      </dsp:txBody>
      <dsp:txXfrm>
        <a:off x="108031" y="99620"/>
        <a:ext cx="3202041" cy="4613829"/>
      </dsp:txXfrm>
    </dsp:sp>
    <dsp:sp modelId="{1C92CFCC-90F3-434E-8CC4-23754280A2E0}">
      <dsp:nvSpPr>
        <dsp:cNvPr id="0" name=""/>
        <dsp:cNvSpPr/>
      </dsp:nvSpPr>
      <dsp:spPr>
        <a:xfrm>
          <a:off x="3981108" y="0"/>
          <a:ext cx="3401281" cy="481306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s-ES" sz="2800" kern="1200" dirty="0">
              <a:solidFill>
                <a:schemeClr val="accent1">
                  <a:lumMod val="50000"/>
                </a:schemeClr>
              </a:solidFill>
              <a:latin typeface="Baskerville Old Face" panose="02020602080505020303" pitchFamily="18" charset="0"/>
            </a:rPr>
            <a:t>La </a:t>
          </a:r>
          <a:r>
            <a:rPr lang="es-ES" sz="2800" b="1" kern="1200" dirty="0">
              <a:solidFill>
                <a:schemeClr val="accent1">
                  <a:lumMod val="50000"/>
                </a:schemeClr>
              </a:solidFill>
              <a:latin typeface="Baskerville Old Face" panose="02020602080505020303" pitchFamily="18" charset="0"/>
            </a:rPr>
            <a:t>misericordia</a:t>
          </a:r>
          <a:r>
            <a:rPr lang="es-ES" sz="2800" kern="1200" dirty="0">
              <a:solidFill>
                <a:schemeClr val="accent1">
                  <a:lumMod val="50000"/>
                </a:schemeClr>
              </a:solidFill>
              <a:latin typeface="Baskerville Old Face" panose="02020602080505020303" pitchFamily="18" charset="0"/>
            </a:rPr>
            <a:t> de Dios impulsa a Jesús hacia los más pequeños hermanos, los últimos: los que sufren, los maltratados, los pecadores, todos los despreciados.</a:t>
          </a:r>
          <a:endParaRPr lang="es-PE" sz="2800" kern="1200" dirty="0">
            <a:solidFill>
              <a:schemeClr val="accent1">
                <a:lumMod val="50000"/>
              </a:schemeClr>
            </a:solidFill>
            <a:latin typeface="Baskerville Old Face" panose="02020602080505020303" pitchFamily="18" charset="0"/>
          </a:endParaRPr>
        </a:p>
      </dsp:txBody>
      <dsp:txXfrm>
        <a:off x="4080728" y="99620"/>
        <a:ext cx="3202041" cy="4613829"/>
      </dsp:txXfrm>
    </dsp:sp>
    <dsp:sp modelId="{D1060F9D-8F93-4A1A-AEB6-84C00FB7FC46}">
      <dsp:nvSpPr>
        <dsp:cNvPr id="0" name=""/>
        <dsp:cNvSpPr/>
      </dsp:nvSpPr>
      <dsp:spPr>
        <a:xfrm>
          <a:off x="7953805" y="0"/>
          <a:ext cx="3401281" cy="481306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s-PE" sz="2800" kern="1200" dirty="0">
              <a:solidFill>
                <a:schemeClr val="accent1">
                  <a:lumMod val="50000"/>
                </a:schemeClr>
              </a:solidFill>
              <a:latin typeface="Baskerville Old Face" panose="02020602080505020303" pitchFamily="18" charset="0"/>
            </a:rPr>
            <a:t>La presentación de Jesús en la sinagoga de Nazaret anuncia el año de gracia que se realiza mediante el actuar de Jesús, ungido por el Espíritu.</a:t>
          </a:r>
        </a:p>
      </dsp:txBody>
      <dsp:txXfrm>
        <a:off x="8053425" y="99620"/>
        <a:ext cx="3202041" cy="461382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8CBBF-4888-4375-9831-ECF59A328407}">
      <dsp:nvSpPr>
        <dsp:cNvPr id="0" name=""/>
        <dsp:cNvSpPr/>
      </dsp:nvSpPr>
      <dsp:spPr>
        <a:xfrm>
          <a:off x="0" y="11988"/>
          <a:ext cx="10515600" cy="108225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Actitud de Jesús ante el sufrimiento humano</a:t>
          </a:r>
        </a:p>
        <a:p>
          <a:pPr marL="0" lvl="0" indent="0" algn="ctr"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Misericordia</a:t>
          </a:r>
        </a:p>
      </dsp:txBody>
      <dsp:txXfrm>
        <a:off x="52831" y="64819"/>
        <a:ext cx="10409938" cy="97658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9BE74-D64E-4F97-8C59-C5CBFF49BBBE}">
      <dsp:nvSpPr>
        <dsp:cNvPr id="0" name=""/>
        <dsp:cNvSpPr/>
      </dsp:nvSpPr>
      <dsp:spPr>
        <a:xfrm rot="16200000">
          <a:off x="-999141" y="1001812"/>
          <a:ext cx="4625051" cy="2621425"/>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«Pobres», «cautivos», «ciegos» «oprimidos» (</a:t>
          </a:r>
          <a:r>
            <a:rPr lang="es-PE" sz="2400" kern="1200" dirty="0" err="1">
              <a:solidFill>
                <a:schemeClr val="accent1">
                  <a:lumMod val="50000"/>
                </a:schemeClr>
              </a:solidFill>
              <a:latin typeface="Baskerville Old Face" panose="02020602080505020303" pitchFamily="18" charset="0"/>
            </a:rPr>
            <a:t>Lc</a:t>
          </a:r>
          <a:r>
            <a:rPr lang="es-PE" sz="2400" kern="1200" dirty="0">
              <a:solidFill>
                <a:schemeClr val="accent1">
                  <a:lumMod val="50000"/>
                </a:schemeClr>
              </a:solidFill>
              <a:latin typeface="Baskerville Old Face" panose="02020602080505020303" pitchFamily="18" charset="0"/>
            </a:rPr>
            <a:t> 4, 18) representan el mundo de la mayor necesidad, los que sufren patentemente.</a:t>
          </a:r>
        </a:p>
      </dsp:txBody>
      <dsp:txXfrm rot="5400000">
        <a:off x="2672" y="925009"/>
        <a:ext cx="2621425" cy="2775031"/>
      </dsp:txXfrm>
    </dsp:sp>
    <dsp:sp modelId="{50BE9FA3-48A6-4759-A0B1-1188F4C70106}">
      <dsp:nvSpPr>
        <dsp:cNvPr id="0" name=""/>
        <dsp:cNvSpPr/>
      </dsp:nvSpPr>
      <dsp:spPr>
        <a:xfrm rot="16200000">
          <a:off x="1818890" y="1001812"/>
          <a:ext cx="4625051" cy="2621425"/>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La misericordia del Padre para con todos, y particularmente con los que sufren, se muestra en el «año de gracia» que Jesús inaugura (</a:t>
          </a:r>
          <a:r>
            <a:rPr lang="es-PE" sz="2400" kern="1200" dirty="0" err="1">
              <a:solidFill>
                <a:schemeClr val="accent1">
                  <a:lumMod val="50000"/>
                </a:schemeClr>
              </a:solidFill>
              <a:latin typeface="Baskerville Old Face" panose="02020602080505020303" pitchFamily="18" charset="0"/>
            </a:rPr>
            <a:t>Lc</a:t>
          </a:r>
          <a:r>
            <a:rPr lang="es-PE" sz="2400" kern="1200" dirty="0">
              <a:solidFill>
                <a:schemeClr val="accent1">
                  <a:lumMod val="50000"/>
                </a:schemeClr>
              </a:solidFill>
              <a:latin typeface="Baskerville Old Face" panose="02020602080505020303" pitchFamily="18" charset="0"/>
            </a:rPr>
            <a:t> 4, 19).</a:t>
          </a:r>
        </a:p>
      </dsp:txBody>
      <dsp:txXfrm rot="5400000">
        <a:off x="2820703" y="925009"/>
        <a:ext cx="2621425" cy="2775031"/>
      </dsp:txXfrm>
    </dsp:sp>
    <dsp:sp modelId="{C1F942D7-7EC1-4239-A3CF-52A9F432D0A1}">
      <dsp:nvSpPr>
        <dsp:cNvPr id="0" name=""/>
        <dsp:cNvSpPr/>
      </dsp:nvSpPr>
      <dsp:spPr>
        <a:xfrm rot="16200000">
          <a:off x="4636923" y="1001812"/>
          <a:ext cx="4625051" cy="2621425"/>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Jesús se acerca a los que sufren para liberarlos de la situación de privación de su integridad y restituirlos a una vida plena, no solo superando el </a:t>
          </a:r>
          <a:r>
            <a:rPr lang="es-PE" sz="2000" i="1" kern="1200" dirty="0">
              <a:solidFill>
                <a:schemeClr val="accent1">
                  <a:lumMod val="50000"/>
                </a:schemeClr>
              </a:solidFill>
              <a:latin typeface="Baskerville Old Face" panose="02020602080505020303" pitchFamily="18" charset="0"/>
            </a:rPr>
            <a:t>déficit</a:t>
          </a:r>
          <a:r>
            <a:rPr lang="es-PE" sz="2000" kern="1200" dirty="0">
              <a:solidFill>
                <a:schemeClr val="accent1">
                  <a:lumMod val="50000"/>
                </a:schemeClr>
              </a:solidFill>
              <a:latin typeface="Baskerville Old Face" panose="02020602080505020303" pitchFamily="18" charset="0"/>
            </a:rPr>
            <a:t>, sino también reintegrándolos a la comunidad.</a:t>
          </a:r>
        </a:p>
      </dsp:txBody>
      <dsp:txXfrm rot="5400000">
        <a:off x="5638736" y="925009"/>
        <a:ext cx="2621425" cy="2775031"/>
      </dsp:txXfrm>
    </dsp:sp>
    <dsp:sp modelId="{5EA7431C-CF22-4C86-B58B-D5AA9A9A1B09}">
      <dsp:nvSpPr>
        <dsp:cNvPr id="0" name=""/>
        <dsp:cNvSpPr/>
      </dsp:nvSpPr>
      <dsp:spPr>
        <a:xfrm rot="16200000">
          <a:off x="7454955" y="1001812"/>
          <a:ext cx="4625051" cy="2621425"/>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Jesús humaniza la vida de aquellos a quienes libera del sufrimiento. </a:t>
          </a:r>
        </a:p>
      </dsp:txBody>
      <dsp:txXfrm rot="5400000">
        <a:off x="8456768" y="925009"/>
        <a:ext cx="2621425" cy="277503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450EC-B844-45E3-86B2-C91C2EEF1577}">
      <dsp:nvSpPr>
        <dsp:cNvPr id="0" name=""/>
        <dsp:cNvSpPr/>
      </dsp:nvSpPr>
      <dsp:spPr>
        <a:xfrm rot="16200000">
          <a:off x="-505650" y="506933"/>
          <a:ext cx="4351338" cy="3337470"/>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0" tIns="0" rIns="159940" bIns="0" numCol="1" spcCol="1270" anchor="ctr" anchorCtr="0">
          <a:noAutofit/>
        </a:bodyPr>
        <a:lstStyle/>
        <a:p>
          <a:pPr marL="0" lvl="0" indent="0" algn="ctr"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Jesús anuncia a Dios que es Padre y quiere el bien de sus hijos</a:t>
          </a:r>
        </a:p>
      </dsp:txBody>
      <dsp:txXfrm rot="5400000">
        <a:off x="1284" y="870267"/>
        <a:ext cx="3337470" cy="2610802"/>
      </dsp:txXfrm>
    </dsp:sp>
    <dsp:sp modelId="{5937B439-81AA-497D-9949-299EC825195E}">
      <dsp:nvSpPr>
        <dsp:cNvPr id="0" name=""/>
        <dsp:cNvSpPr/>
      </dsp:nvSpPr>
      <dsp:spPr>
        <a:xfrm rot="16200000">
          <a:off x="3082131" y="506933"/>
          <a:ext cx="4351338" cy="3337470"/>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0" tIns="0" rIns="159940" bIns="0" numCol="1" spcCol="1270" anchor="ctr" anchorCtr="0">
          <a:noAutofit/>
        </a:bodyPr>
        <a:lstStyle/>
        <a:p>
          <a:pPr marL="0" lvl="0" indent="0" algn="ctr"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Al bendecir a los enfermos, que estaban apartados del Templo, les hace experimentar la cercanía de Dios Bueno.</a:t>
          </a:r>
        </a:p>
      </dsp:txBody>
      <dsp:txXfrm rot="5400000">
        <a:off x="3589065" y="870267"/>
        <a:ext cx="3337470" cy="2610802"/>
      </dsp:txXfrm>
    </dsp:sp>
    <dsp:sp modelId="{B7B9071D-9B33-4E45-8524-C63DF6CC52B5}">
      <dsp:nvSpPr>
        <dsp:cNvPr id="0" name=""/>
        <dsp:cNvSpPr/>
      </dsp:nvSpPr>
      <dsp:spPr>
        <a:xfrm rot="16200000">
          <a:off x="6669912" y="506933"/>
          <a:ext cx="4351338" cy="3337470"/>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0" tIns="0" rIns="159940" bIns="0" numCol="1" spcCol="1270" anchor="ctr" anchorCtr="0">
          <a:noAutofit/>
        </a:bodyPr>
        <a:lstStyle/>
        <a:p>
          <a:pPr marL="0" lvl="0" indent="0" algn="ctr"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Al curar, actúa movido por compasión, porque “se le conmueven las entrañas” (</a:t>
          </a:r>
          <a:r>
            <a:rPr lang="es-PE" sz="2500" i="1" kern="1200" dirty="0" err="1">
              <a:solidFill>
                <a:schemeClr val="accent1">
                  <a:lumMod val="50000"/>
                </a:schemeClr>
              </a:solidFill>
              <a:latin typeface="Baskerville Old Face" panose="02020602080505020303" pitchFamily="18" charset="0"/>
            </a:rPr>
            <a:t>splagchnizomai</a:t>
          </a:r>
          <a:r>
            <a:rPr lang="es-PE" sz="2500" kern="1200" dirty="0">
              <a:solidFill>
                <a:schemeClr val="accent1">
                  <a:lumMod val="50000"/>
                </a:schemeClr>
              </a:solidFill>
              <a:latin typeface="Baskerville Old Face" panose="02020602080505020303" pitchFamily="18" charset="0"/>
            </a:rPr>
            <a:t> Mc 1, 41; </a:t>
          </a:r>
          <a:r>
            <a:rPr lang="es-PE" sz="2500" kern="1200" dirty="0" err="1">
              <a:solidFill>
                <a:schemeClr val="accent1">
                  <a:lumMod val="50000"/>
                </a:schemeClr>
              </a:solidFill>
              <a:latin typeface="Baskerville Old Face" panose="02020602080505020303" pitchFamily="18" charset="0"/>
            </a:rPr>
            <a:t>Lc</a:t>
          </a:r>
          <a:r>
            <a:rPr lang="es-PE" sz="2500" kern="1200" dirty="0">
              <a:solidFill>
                <a:schemeClr val="accent1">
                  <a:lumMod val="50000"/>
                </a:schemeClr>
              </a:solidFill>
              <a:latin typeface="Baskerville Old Face" panose="02020602080505020303" pitchFamily="18" charset="0"/>
            </a:rPr>
            <a:t> 15, 20), actitud divina. </a:t>
          </a:r>
        </a:p>
      </dsp:txBody>
      <dsp:txXfrm rot="5400000">
        <a:off x="7176846" y="870267"/>
        <a:ext cx="3337470" cy="261080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63DAF-9522-4CF7-B9F6-E9CB6E021AE6}">
      <dsp:nvSpPr>
        <dsp:cNvPr id="0" name=""/>
        <dsp:cNvSpPr/>
      </dsp:nvSpPr>
      <dsp:spPr>
        <a:xfrm>
          <a:off x="0" y="1241518"/>
          <a:ext cx="3546661" cy="212799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Mc 1, 34: «Él sanó a muchos enfermos de dolencias diversas y expulsó muchos demonios» El verbo usado (</a:t>
          </a:r>
          <a:r>
            <a:rPr lang="es-PE" sz="2100" i="1" kern="1200" dirty="0" err="1">
              <a:solidFill>
                <a:schemeClr val="accent1">
                  <a:lumMod val="50000"/>
                </a:schemeClr>
              </a:solidFill>
              <a:latin typeface="Baskerville Old Face" panose="02020602080505020303" pitchFamily="18" charset="0"/>
            </a:rPr>
            <a:t>etherapeusen</a:t>
          </a:r>
          <a:r>
            <a:rPr lang="es-PE" sz="2100" kern="1200" dirty="0">
              <a:solidFill>
                <a:schemeClr val="accent1">
                  <a:lumMod val="50000"/>
                </a:schemeClr>
              </a:solidFill>
              <a:latin typeface="Baskerville Old Face" panose="02020602080505020303" pitchFamily="18" charset="0"/>
            </a:rPr>
            <a:t>) servir, asistir, cuidar, sanar. Jesús se hace cargo. </a:t>
          </a:r>
        </a:p>
      </dsp:txBody>
      <dsp:txXfrm>
        <a:off x="0" y="1241518"/>
        <a:ext cx="3546661" cy="2127997"/>
      </dsp:txXfrm>
    </dsp:sp>
    <dsp:sp modelId="{E6D100E0-9CF7-4242-9842-78F767C7C9DF}">
      <dsp:nvSpPr>
        <dsp:cNvPr id="0" name=""/>
        <dsp:cNvSpPr/>
      </dsp:nvSpPr>
      <dsp:spPr>
        <a:xfrm>
          <a:off x="3901328" y="1241518"/>
          <a:ext cx="3546661" cy="212799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Es el amor solidario singular y único, desde su unión con el Padre.</a:t>
          </a:r>
        </a:p>
        <a:p>
          <a:pPr marL="0" lvl="0" indent="0" algn="ctr"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Compromiso con los más débiles.</a:t>
          </a:r>
        </a:p>
      </dsp:txBody>
      <dsp:txXfrm>
        <a:off x="3901328" y="1241518"/>
        <a:ext cx="3546661" cy="2127997"/>
      </dsp:txXfrm>
    </dsp:sp>
    <dsp:sp modelId="{37D76DBA-E7DD-4D95-B2FB-2593D2A14290}">
      <dsp:nvSpPr>
        <dsp:cNvPr id="0" name=""/>
        <dsp:cNvSpPr/>
      </dsp:nvSpPr>
      <dsp:spPr>
        <a:xfrm>
          <a:off x="7802656" y="1241518"/>
          <a:ext cx="3546661" cy="212799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Solidaridad desde la libertad, amor desinteresado, desprejuiciado, rompiendo esquemas, del lado de los débiles, discriminados, marginados. </a:t>
          </a:r>
        </a:p>
      </dsp:txBody>
      <dsp:txXfrm>
        <a:off x="7802656" y="1241518"/>
        <a:ext cx="3546661" cy="212799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73122-C38F-4761-B3D5-983B8ED378F2}">
      <dsp:nvSpPr>
        <dsp:cNvPr id="0" name=""/>
        <dsp:cNvSpPr/>
      </dsp:nvSpPr>
      <dsp:spPr>
        <a:xfrm rot="16200000">
          <a:off x="-386057" y="387433"/>
          <a:ext cx="4351338" cy="3576471"/>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En lógica de pro-existencia: desde la relación con el Padre su vida es para los demás.</a:t>
          </a:r>
        </a:p>
      </dsp:txBody>
      <dsp:txXfrm rot="5400000">
        <a:off x="1377" y="870267"/>
        <a:ext cx="3576471" cy="2610802"/>
      </dsp:txXfrm>
    </dsp:sp>
    <dsp:sp modelId="{EC7A8CA2-A8C7-4242-8829-0107D938B3FD}">
      <dsp:nvSpPr>
        <dsp:cNvPr id="0" name=""/>
        <dsp:cNvSpPr/>
      </dsp:nvSpPr>
      <dsp:spPr>
        <a:xfrm rot="16200000">
          <a:off x="3458648" y="387433"/>
          <a:ext cx="4351338" cy="3576471"/>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Lleno del Espíritu (</a:t>
          </a:r>
          <a:r>
            <a:rPr lang="es-PE" sz="2400" kern="1200" dirty="0" err="1">
              <a:solidFill>
                <a:schemeClr val="accent1">
                  <a:lumMod val="50000"/>
                </a:schemeClr>
              </a:solidFill>
              <a:latin typeface="Baskerville Old Face" panose="02020602080505020303" pitchFamily="18" charset="0"/>
            </a:rPr>
            <a:t>Lc</a:t>
          </a:r>
          <a:r>
            <a:rPr lang="es-PE" sz="2400" kern="1200" dirty="0">
              <a:solidFill>
                <a:schemeClr val="accent1">
                  <a:lumMod val="50000"/>
                </a:schemeClr>
              </a:solidFill>
              <a:latin typeface="Baskerville Old Face" panose="02020602080505020303" pitchFamily="18" charset="0"/>
            </a:rPr>
            <a:t> 4, 16-20) vive movido por el Espíritu, permitiendo que el amor misericordioso de Dios se manifieste y actúe en él.</a:t>
          </a:r>
        </a:p>
      </dsp:txBody>
      <dsp:txXfrm rot="5400000">
        <a:off x="3846082" y="870267"/>
        <a:ext cx="3576471" cy="2610802"/>
      </dsp:txXfrm>
    </dsp:sp>
    <dsp:sp modelId="{5C818B92-0A06-4C32-8D4E-A58EDD3ECA2F}">
      <dsp:nvSpPr>
        <dsp:cNvPr id="0" name=""/>
        <dsp:cNvSpPr/>
      </dsp:nvSpPr>
      <dsp:spPr>
        <a:xfrm rot="16200000">
          <a:off x="7303354" y="387433"/>
          <a:ext cx="4351338" cy="3576471"/>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0" rIns="135558" bIns="0" numCol="1" spcCol="1270" anchor="ctr" anchorCtr="0">
          <a:noAutofit/>
        </a:bodyPr>
        <a:lstStyle/>
        <a:p>
          <a:pPr marL="0" lvl="0" indent="0" algn="ctr" defTabSz="933450" rtl="0">
            <a:lnSpc>
              <a:spcPct val="90000"/>
            </a:lnSpc>
            <a:spcBef>
              <a:spcPct val="0"/>
            </a:spcBef>
            <a:spcAft>
              <a:spcPct val="35000"/>
            </a:spcAft>
            <a:buNone/>
          </a:pPr>
          <a:r>
            <a:rPr lang="es-PE" sz="2100" kern="1200" dirty="0">
              <a:solidFill>
                <a:schemeClr val="accent1">
                  <a:lumMod val="50000"/>
                </a:schemeClr>
              </a:solidFill>
              <a:latin typeface="Baskerville Old Face" panose="02020602080505020303" pitchFamily="18" charset="0"/>
            </a:rPr>
            <a:t>Desde su unión con el Padre se conduele por el dolor de los demás, lo comparte, y vive una compasión activa (Mt 9, 36: se compadeció porque estaban maltratados y abatidos, como ovejas sin pastor; Mt 15, 32: compadecido…no tienen qué comer)</a:t>
          </a:r>
        </a:p>
      </dsp:txBody>
      <dsp:txXfrm rot="5400000">
        <a:off x="7690788" y="870267"/>
        <a:ext cx="3576471" cy="2610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4ECDD-0C47-4054-B6DE-B10CE8F213F8}">
      <dsp:nvSpPr>
        <dsp:cNvPr id="0" name=""/>
        <dsp:cNvSpPr/>
      </dsp:nvSpPr>
      <dsp:spPr>
        <a:xfrm>
          <a:off x="-5225452" y="-800354"/>
          <a:ext cx="6222536" cy="6222536"/>
        </a:xfrm>
        <a:prstGeom prst="blockArc">
          <a:avLst>
            <a:gd name="adj1" fmla="val 18900000"/>
            <a:gd name="adj2" fmla="val 2700000"/>
            <a:gd name="adj3" fmla="val 347"/>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139F900-3429-4429-B078-A68BEB57E793}">
      <dsp:nvSpPr>
        <dsp:cNvPr id="0" name=""/>
        <dsp:cNvSpPr/>
      </dsp:nvSpPr>
      <dsp:spPr>
        <a:xfrm>
          <a:off x="436084" y="288771"/>
          <a:ext cx="10724644" cy="57791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8719" tIns="63500" rIns="63500" bIns="63500" numCol="1" spcCol="1270" anchor="ctr" anchorCtr="0">
          <a:noAutofit/>
        </a:bodyPr>
        <a:lstStyle/>
        <a:p>
          <a:pPr marL="0" lvl="0" indent="0" algn="l"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Es un mal que el hombre padece (dimensión de pasividad)</a:t>
          </a:r>
        </a:p>
      </dsp:txBody>
      <dsp:txXfrm>
        <a:off x="436084" y="288771"/>
        <a:ext cx="10724644" cy="577913"/>
      </dsp:txXfrm>
    </dsp:sp>
    <dsp:sp modelId="{1A178A57-DAEC-4A55-B67A-78B56B3E352D}">
      <dsp:nvSpPr>
        <dsp:cNvPr id="0" name=""/>
        <dsp:cNvSpPr/>
      </dsp:nvSpPr>
      <dsp:spPr>
        <a:xfrm>
          <a:off x="74889" y="216532"/>
          <a:ext cx="722391" cy="72239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C998855C-67E0-4E95-969A-D8DAED0068DD}">
      <dsp:nvSpPr>
        <dsp:cNvPr id="0" name=""/>
        <dsp:cNvSpPr/>
      </dsp:nvSpPr>
      <dsp:spPr>
        <a:xfrm>
          <a:off x="850200" y="1155364"/>
          <a:ext cx="10310528" cy="57791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8719" tIns="63500" rIns="63500" bIns="63500" numCol="1" spcCol="1270" anchor="ctr" anchorCtr="0">
          <a:noAutofit/>
        </a:bodyPr>
        <a:lstStyle/>
        <a:p>
          <a:pPr marL="0" lvl="0" indent="0" algn="just"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Se experimenta como verdadera privación de su integridad (deseada, debida)</a:t>
          </a:r>
          <a:r>
            <a:rPr lang="es-PE" sz="2500" kern="1200" dirty="0"/>
            <a:t>. </a:t>
          </a:r>
        </a:p>
      </dsp:txBody>
      <dsp:txXfrm>
        <a:off x="850200" y="1155364"/>
        <a:ext cx="10310528" cy="577913"/>
      </dsp:txXfrm>
    </dsp:sp>
    <dsp:sp modelId="{F830B494-EDEE-40F4-9171-5DE268A3BD98}">
      <dsp:nvSpPr>
        <dsp:cNvPr id="0" name=""/>
        <dsp:cNvSpPr/>
      </dsp:nvSpPr>
      <dsp:spPr>
        <a:xfrm>
          <a:off x="489004" y="1083125"/>
          <a:ext cx="722391" cy="72239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71517CE-0CB5-423A-945D-FA7F40CDACD9}">
      <dsp:nvSpPr>
        <dsp:cNvPr id="0" name=""/>
        <dsp:cNvSpPr/>
      </dsp:nvSpPr>
      <dsp:spPr>
        <a:xfrm>
          <a:off x="977300" y="2021957"/>
          <a:ext cx="10183428" cy="57791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8719" tIns="63500" rIns="63500" bIns="63500" numCol="1" spcCol="1270" anchor="ctr" anchorCtr="0">
          <a:noAutofit/>
        </a:bodyPr>
        <a:lstStyle/>
        <a:p>
          <a:pPr marL="0" lvl="0" indent="0" algn="l"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Es maligno (no deseable) para el ser humano. </a:t>
          </a:r>
        </a:p>
      </dsp:txBody>
      <dsp:txXfrm>
        <a:off x="977300" y="2021957"/>
        <a:ext cx="10183428" cy="577913"/>
      </dsp:txXfrm>
    </dsp:sp>
    <dsp:sp modelId="{00DF49B9-E7AD-443C-BE11-75C67F73FBF5}">
      <dsp:nvSpPr>
        <dsp:cNvPr id="0" name=""/>
        <dsp:cNvSpPr/>
      </dsp:nvSpPr>
      <dsp:spPr>
        <a:xfrm>
          <a:off x="616105" y="1949718"/>
          <a:ext cx="722391" cy="72239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8BFBD29-47C4-4009-9137-62DC0F2B2486}">
      <dsp:nvSpPr>
        <dsp:cNvPr id="0" name=""/>
        <dsp:cNvSpPr/>
      </dsp:nvSpPr>
      <dsp:spPr>
        <a:xfrm>
          <a:off x="850200" y="2888550"/>
          <a:ext cx="10310528" cy="57791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8719" tIns="63500" rIns="63500" bIns="63500" numCol="1" spcCol="1270" anchor="ctr" anchorCtr="0">
          <a:noAutofit/>
        </a:bodyPr>
        <a:lstStyle/>
        <a:p>
          <a:pPr marL="0" lvl="0" indent="0" algn="just"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El dolor puede privar verdaderamente al hombre en su ser. </a:t>
          </a:r>
        </a:p>
      </dsp:txBody>
      <dsp:txXfrm>
        <a:off x="850200" y="2888550"/>
        <a:ext cx="10310528" cy="577913"/>
      </dsp:txXfrm>
    </dsp:sp>
    <dsp:sp modelId="{D622BB69-1712-454A-A8F1-61781B5B4CEC}">
      <dsp:nvSpPr>
        <dsp:cNvPr id="0" name=""/>
        <dsp:cNvSpPr/>
      </dsp:nvSpPr>
      <dsp:spPr>
        <a:xfrm>
          <a:off x="489004" y="2816310"/>
          <a:ext cx="722391" cy="72239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88E5B06-F047-4006-AAED-FBDC3965ED69}">
      <dsp:nvSpPr>
        <dsp:cNvPr id="0" name=""/>
        <dsp:cNvSpPr/>
      </dsp:nvSpPr>
      <dsp:spPr>
        <a:xfrm>
          <a:off x="436084" y="3755142"/>
          <a:ext cx="10724644" cy="577913"/>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8719" tIns="63500" rIns="63500" bIns="63500" numCol="1" spcCol="1270" anchor="ctr" anchorCtr="0">
          <a:noAutofit/>
        </a:bodyPr>
        <a:lstStyle/>
        <a:p>
          <a:pPr marL="0" lvl="0" indent="0" algn="l" defTabSz="1111250" rtl="0">
            <a:lnSpc>
              <a:spcPct val="90000"/>
            </a:lnSpc>
            <a:spcBef>
              <a:spcPct val="0"/>
            </a:spcBef>
            <a:spcAft>
              <a:spcPct val="35000"/>
            </a:spcAft>
            <a:buNone/>
          </a:pPr>
          <a:r>
            <a:rPr lang="es-PE" sz="2500" kern="1200" dirty="0">
              <a:solidFill>
                <a:schemeClr val="accent1">
                  <a:lumMod val="50000"/>
                </a:schemeClr>
              </a:solidFill>
              <a:latin typeface="Baskerville Old Face" panose="02020602080505020303" pitchFamily="18" charset="0"/>
            </a:rPr>
            <a:t>No es un </a:t>
          </a:r>
          <a:r>
            <a:rPr lang="es-PE" sz="2500" i="1" kern="1200" dirty="0">
              <a:solidFill>
                <a:schemeClr val="accent1">
                  <a:lumMod val="50000"/>
                </a:schemeClr>
              </a:solidFill>
              <a:latin typeface="Baskerville Old Face" panose="02020602080505020303" pitchFamily="18" charset="0"/>
            </a:rPr>
            <a:t>déficit</a:t>
          </a:r>
          <a:r>
            <a:rPr lang="es-PE" sz="2500" kern="1200" dirty="0">
              <a:solidFill>
                <a:schemeClr val="accent1">
                  <a:lumMod val="50000"/>
                </a:schemeClr>
              </a:solidFill>
              <a:latin typeface="Baskerville Old Face" panose="02020602080505020303" pitchFamily="18" charset="0"/>
            </a:rPr>
            <a:t> superficial, sino profundo.</a:t>
          </a:r>
        </a:p>
      </dsp:txBody>
      <dsp:txXfrm>
        <a:off x="436084" y="3755142"/>
        <a:ext cx="10724644" cy="577913"/>
      </dsp:txXfrm>
    </dsp:sp>
    <dsp:sp modelId="{7ABE8A43-C6D1-42E7-BE6B-7212363085B6}">
      <dsp:nvSpPr>
        <dsp:cNvPr id="0" name=""/>
        <dsp:cNvSpPr/>
      </dsp:nvSpPr>
      <dsp:spPr>
        <a:xfrm>
          <a:off x="74889" y="3682903"/>
          <a:ext cx="722391" cy="72239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807FB-292D-4828-BD2E-D343AABED755}">
      <dsp:nvSpPr>
        <dsp:cNvPr id="0" name=""/>
        <dsp:cNvSpPr/>
      </dsp:nvSpPr>
      <dsp:spPr>
        <a:xfrm>
          <a:off x="0" y="69668"/>
          <a:ext cx="10515600" cy="42120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just" defTabSz="1333500" rtl="0">
            <a:lnSpc>
              <a:spcPct val="90000"/>
            </a:lnSpc>
            <a:spcBef>
              <a:spcPct val="0"/>
            </a:spcBef>
            <a:spcAft>
              <a:spcPct val="35000"/>
            </a:spcAft>
            <a:buNone/>
          </a:pPr>
          <a:r>
            <a:rPr lang="es-PE" sz="3000" kern="1200" dirty="0">
              <a:solidFill>
                <a:schemeClr val="accent1">
                  <a:lumMod val="50000"/>
                </a:schemeClr>
              </a:solidFill>
              <a:latin typeface="Baskerville Old Face" panose="02020602080505020303" pitchFamily="18" charset="0"/>
            </a:rPr>
            <a:t>«La solidaridad humana de Jesús (pro-existencia)establece relaciones, hace entrar en comunión, crea comunidad e induce a los hombres a reconocer que las relaciones solidarias en la justicia y el amor podrían ser las aspiraciones más profundas de su corazón. Por eso procura inducir  mediante parábolas, aún a los adversarios, que se escandalizan de su comportamiento (cfr. </a:t>
          </a:r>
          <a:r>
            <a:rPr lang="es-PE" sz="3000" kern="1200" dirty="0" err="1">
              <a:solidFill>
                <a:schemeClr val="accent1">
                  <a:lumMod val="50000"/>
                </a:schemeClr>
              </a:solidFill>
              <a:latin typeface="Baskerville Old Face" panose="02020602080505020303" pitchFamily="18" charset="0"/>
            </a:rPr>
            <a:t>Lc</a:t>
          </a:r>
          <a:r>
            <a:rPr lang="es-PE" sz="3000" kern="1200" dirty="0">
              <a:solidFill>
                <a:schemeClr val="accent1">
                  <a:lumMod val="50000"/>
                </a:schemeClr>
              </a:solidFill>
              <a:latin typeface="Baskerville Old Face" panose="02020602080505020303" pitchFamily="18" charset="0"/>
            </a:rPr>
            <a:t> 15, 2. 28-30; Mt 20, 11s) a adherirse a la decisión de Dios de aceptar a todos y a favor de una convivencia que no excluye a nadie» (</a:t>
          </a:r>
          <a:r>
            <a:rPr lang="es-PE" sz="3000" kern="1200" dirty="0" err="1">
              <a:solidFill>
                <a:schemeClr val="accent1">
                  <a:lumMod val="50000"/>
                </a:schemeClr>
              </a:solidFill>
              <a:latin typeface="Baskerville Old Face" panose="02020602080505020303" pitchFamily="18" charset="0"/>
            </a:rPr>
            <a:t>Kessler</a:t>
          </a:r>
          <a:r>
            <a:rPr lang="es-PE" sz="3000" kern="1200" dirty="0">
              <a:solidFill>
                <a:schemeClr val="accent1">
                  <a:lumMod val="50000"/>
                </a:schemeClr>
              </a:solidFill>
              <a:latin typeface="Baskerville Old Face" panose="02020602080505020303" pitchFamily="18" charset="0"/>
            </a:rPr>
            <a:t>)</a:t>
          </a:r>
        </a:p>
      </dsp:txBody>
      <dsp:txXfrm>
        <a:off x="205613" y="275281"/>
        <a:ext cx="10104374" cy="380077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FD854-7EAD-4509-929F-0426791249E4}">
      <dsp:nvSpPr>
        <dsp:cNvPr id="0" name=""/>
        <dsp:cNvSpPr/>
      </dsp:nvSpPr>
      <dsp:spPr>
        <a:xfrm>
          <a:off x="0" y="7581"/>
          <a:ext cx="10515600" cy="1310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s-PE" sz="3500" kern="1200" dirty="0">
              <a:solidFill>
                <a:schemeClr val="accent1">
                  <a:lumMod val="50000"/>
                </a:schemeClr>
              </a:solidFill>
              <a:latin typeface="Baskerville Old Face" panose="02020602080505020303" pitchFamily="18" charset="0"/>
            </a:rPr>
            <a:t>Actitud de Jesús ante el sufrimiento humano</a:t>
          </a:r>
          <a:br>
            <a:rPr lang="es-PE" sz="3500" kern="1200" dirty="0">
              <a:solidFill>
                <a:schemeClr val="accent1">
                  <a:lumMod val="50000"/>
                </a:schemeClr>
              </a:solidFill>
              <a:latin typeface="Baskerville Old Face" panose="02020602080505020303" pitchFamily="18" charset="0"/>
            </a:rPr>
          </a:br>
          <a:r>
            <a:rPr lang="es-PE" sz="3500" kern="1200" dirty="0">
              <a:solidFill>
                <a:schemeClr val="accent1">
                  <a:lumMod val="50000"/>
                </a:schemeClr>
              </a:solidFill>
              <a:latin typeface="Baskerville Old Face" panose="02020602080505020303" pitchFamily="18" charset="0"/>
            </a:rPr>
            <a:t>Acogida - </a:t>
          </a:r>
          <a:r>
            <a:rPr lang="es-PE" sz="3500" kern="1200" dirty="0" err="1">
              <a:solidFill>
                <a:schemeClr val="accent1">
                  <a:lumMod val="50000"/>
                </a:schemeClr>
              </a:solidFill>
              <a:latin typeface="Baskerville Old Face" panose="02020602080505020303" pitchFamily="18" charset="0"/>
            </a:rPr>
            <a:t>comensalidad</a:t>
          </a:r>
          <a:endParaRPr lang="es-PE" sz="3500" kern="1200" dirty="0">
            <a:solidFill>
              <a:schemeClr val="accent1">
                <a:lumMod val="50000"/>
              </a:schemeClr>
            </a:solidFill>
            <a:latin typeface="Baskerville Old Face" panose="02020602080505020303" pitchFamily="18" charset="0"/>
          </a:endParaRPr>
        </a:p>
      </dsp:txBody>
      <dsp:txXfrm>
        <a:off x="63968" y="71549"/>
        <a:ext cx="10387664" cy="1182464"/>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CC4F2-038A-44FE-8092-8A98CCE2BBF2}">
      <dsp:nvSpPr>
        <dsp:cNvPr id="0" name=""/>
        <dsp:cNvSpPr/>
      </dsp:nvSpPr>
      <dsp:spPr>
        <a:xfrm>
          <a:off x="0" y="0"/>
          <a:ext cx="8938260" cy="1305401"/>
        </a:xfrm>
        <a:prstGeom prst="roundRect">
          <a:avLst>
            <a:gd name="adj" fmla="val 1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accent5">
                  <a:lumMod val="50000"/>
                </a:schemeClr>
              </a:solidFill>
              <a:latin typeface="Arial Narrow" panose="020B0606020202030204" pitchFamily="34" charset="0"/>
            </a:rPr>
            <a:t>La comunión de mesa expresa comunión de vida. Es oferta de paz, de confianza, de fraternidad  y de perdón. </a:t>
          </a:r>
          <a:endParaRPr lang="es-PE" sz="2400" kern="1200" dirty="0">
            <a:solidFill>
              <a:schemeClr val="accent5">
                <a:lumMod val="50000"/>
              </a:schemeClr>
            </a:solidFill>
            <a:latin typeface="Arial Narrow" panose="020B0606020202030204" pitchFamily="34" charset="0"/>
          </a:endParaRPr>
        </a:p>
      </dsp:txBody>
      <dsp:txXfrm>
        <a:off x="38234" y="38234"/>
        <a:ext cx="7529629" cy="1228933"/>
      </dsp:txXfrm>
    </dsp:sp>
    <dsp:sp modelId="{A9E0F3F6-AA31-416E-9083-1329EE9C9C9F}">
      <dsp:nvSpPr>
        <dsp:cNvPr id="0" name=""/>
        <dsp:cNvSpPr/>
      </dsp:nvSpPr>
      <dsp:spPr>
        <a:xfrm>
          <a:off x="788669" y="1522968"/>
          <a:ext cx="8938260" cy="1305401"/>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accent5">
                  <a:lumMod val="50000"/>
                </a:schemeClr>
              </a:solidFill>
              <a:latin typeface="Arial Narrow" panose="020B0606020202030204" pitchFamily="34" charset="0"/>
            </a:rPr>
            <a:t>En el judaísmo, la comunión de mesa tenía un cierto carácter religioso e implicaba una comunión también con la divinidad.</a:t>
          </a:r>
          <a:endParaRPr lang="es-PE" sz="2400" kern="1200" dirty="0">
            <a:solidFill>
              <a:schemeClr val="accent5">
                <a:lumMod val="50000"/>
              </a:schemeClr>
            </a:solidFill>
            <a:latin typeface="Arial Narrow" panose="020B0606020202030204" pitchFamily="34" charset="0"/>
          </a:endParaRPr>
        </a:p>
      </dsp:txBody>
      <dsp:txXfrm>
        <a:off x="826903" y="1561202"/>
        <a:ext cx="7224611" cy="1228933"/>
      </dsp:txXfrm>
    </dsp:sp>
    <dsp:sp modelId="{81022F2D-AAB4-4887-A84E-7E7549A1AF37}">
      <dsp:nvSpPr>
        <dsp:cNvPr id="0" name=""/>
        <dsp:cNvSpPr/>
      </dsp:nvSpPr>
      <dsp:spPr>
        <a:xfrm>
          <a:off x="1577339" y="3045936"/>
          <a:ext cx="8938260" cy="1305401"/>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accent5">
                  <a:lumMod val="50000"/>
                </a:schemeClr>
              </a:solidFill>
              <a:latin typeface="Arial Narrow" panose="020B0606020202030204" pitchFamily="34" charset="0"/>
            </a:rPr>
            <a:t>Todo comensal, al participar del pan, </a:t>
          </a:r>
          <a:r>
            <a:rPr lang="es-ES" sz="2400" b="1" kern="1200" dirty="0">
              <a:solidFill>
                <a:schemeClr val="accent5">
                  <a:lumMod val="50000"/>
                </a:schemeClr>
              </a:solidFill>
              <a:latin typeface="Arial Narrow" panose="020B0606020202030204" pitchFamily="34" charset="0"/>
            </a:rPr>
            <a:t>participaba de la bendición de/a Dios</a:t>
          </a:r>
          <a:r>
            <a:rPr lang="es-ES" sz="2400" b="0" kern="1200" dirty="0">
              <a:solidFill>
                <a:schemeClr val="accent5">
                  <a:lumMod val="50000"/>
                </a:schemeClr>
              </a:solidFill>
              <a:latin typeface="Arial Narrow" panose="020B0606020202030204" pitchFamily="34" charset="0"/>
            </a:rPr>
            <a:t> que el dueño de la casa pronunciaba al iniciarse la comida festiva. </a:t>
          </a:r>
          <a:endParaRPr lang="es-PE" sz="2400" b="0" kern="1200" dirty="0">
            <a:solidFill>
              <a:schemeClr val="accent5">
                <a:lumMod val="50000"/>
              </a:schemeClr>
            </a:solidFill>
            <a:latin typeface="Arial Narrow" panose="020B0606020202030204" pitchFamily="34" charset="0"/>
          </a:endParaRPr>
        </a:p>
      </dsp:txBody>
      <dsp:txXfrm>
        <a:off x="1615573" y="3084170"/>
        <a:ext cx="7224611" cy="1228933"/>
      </dsp:txXfrm>
    </dsp:sp>
    <dsp:sp modelId="{02C8CE0F-BA66-47DD-B9F3-73B368CCA906}">
      <dsp:nvSpPr>
        <dsp:cNvPr id="0" name=""/>
        <dsp:cNvSpPr/>
      </dsp:nvSpPr>
      <dsp:spPr>
        <a:xfrm>
          <a:off x="8089749" y="989929"/>
          <a:ext cx="848510" cy="848510"/>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PE" sz="3600" kern="1200"/>
        </a:p>
      </dsp:txBody>
      <dsp:txXfrm>
        <a:off x="8280664" y="989929"/>
        <a:ext cx="466680" cy="638504"/>
      </dsp:txXfrm>
    </dsp:sp>
    <dsp:sp modelId="{EE6753B2-2352-44DC-8E13-6B1B7A9FBE61}">
      <dsp:nvSpPr>
        <dsp:cNvPr id="0" name=""/>
        <dsp:cNvSpPr/>
      </dsp:nvSpPr>
      <dsp:spPr>
        <a:xfrm>
          <a:off x="8878419" y="2504195"/>
          <a:ext cx="848510" cy="848510"/>
        </a:xfrm>
        <a:prstGeom prst="downArrow">
          <a:avLst>
            <a:gd name="adj1" fmla="val 55000"/>
            <a:gd name="adj2" fmla="val 45000"/>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PE" sz="3600" kern="1200"/>
        </a:p>
      </dsp:txBody>
      <dsp:txXfrm>
        <a:off x="9069334" y="2504195"/>
        <a:ext cx="466680" cy="63850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AE271-AC00-4D2B-B759-6DD3DEF39342}">
      <dsp:nvSpPr>
        <dsp:cNvPr id="0" name=""/>
        <dsp:cNvSpPr/>
      </dsp:nvSpPr>
      <dsp:spPr>
        <a:xfrm>
          <a:off x="1283" y="221390"/>
          <a:ext cx="4672458" cy="5231658"/>
        </a:xfrm>
        <a:prstGeom prst="roundRect">
          <a:avLst>
            <a:gd name="adj" fmla="val 10000"/>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rtl="0">
            <a:lnSpc>
              <a:spcPct val="90000"/>
            </a:lnSpc>
            <a:spcBef>
              <a:spcPct val="0"/>
            </a:spcBef>
            <a:spcAft>
              <a:spcPct val="35000"/>
            </a:spcAft>
            <a:buNone/>
          </a:pPr>
          <a:r>
            <a:rPr lang="es-ES" sz="3200" u="sng" kern="1200" dirty="0">
              <a:solidFill>
                <a:schemeClr val="accent5">
                  <a:lumMod val="50000"/>
                </a:schemeClr>
              </a:solidFill>
              <a:latin typeface="Arial Narrow" panose="020B0606020202030204" pitchFamily="34" charset="0"/>
            </a:rPr>
            <a:t>Juan el Bautista </a:t>
          </a:r>
        </a:p>
        <a:p>
          <a:pPr marL="0" lvl="0" indent="0" algn="ctr" defTabSz="1422400" rtl="0">
            <a:lnSpc>
              <a:spcPct val="90000"/>
            </a:lnSpc>
            <a:spcBef>
              <a:spcPct val="0"/>
            </a:spcBef>
            <a:spcAft>
              <a:spcPct val="35000"/>
            </a:spcAft>
            <a:buNone/>
          </a:pPr>
          <a:endParaRPr lang="es-ES" sz="3200" kern="1200" dirty="0">
            <a:solidFill>
              <a:schemeClr val="accent5">
                <a:lumMod val="50000"/>
              </a:schemeClr>
            </a:solidFill>
            <a:latin typeface="Arial Narrow" panose="020B0606020202030204" pitchFamily="34" charset="0"/>
          </a:endParaRPr>
        </a:p>
        <a:p>
          <a:pPr marL="0" lvl="0" indent="0" algn="ctr" defTabSz="1422400" rtl="0">
            <a:lnSpc>
              <a:spcPct val="90000"/>
            </a:lnSpc>
            <a:spcBef>
              <a:spcPct val="0"/>
            </a:spcBef>
            <a:spcAft>
              <a:spcPct val="35000"/>
            </a:spcAft>
            <a:buNone/>
          </a:pPr>
          <a:r>
            <a:rPr lang="es-ES" sz="3200" kern="1200" dirty="0">
              <a:solidFill>
                <a:schemeClr val="accent5">
                  <a:lumMod val="50000"/>
                </a:schemeClr>
              </a:solidFill>
              <a:latin typeface="Arial Narrow" panose="020B0606020202030204" pitchFamily="34" charset="0"/>
            </a:rPr>
            <a:t>«ni comía ni bebía» (Mt 11, 18) </a:t>
          </a:r>
        </a:p>
        <a:p>
          <a:pPr marL="0" lvl="0" indent="0" algn="ctr" defTabSz="1422400" rtl="0">
            <a:lnSpc>
              <a:spcPct val="90000"/>
            </a:lnSpc>
            <a:spcBef>
              <a:spcPct val="0"/>
            </a:spcBef>
            <a:spcAft>
              <a:spcPct val="35000"/>
            </a:spcAft>
            <a:buNone/>
          </a:pPr>
          <a:r>
            <a:rPr lang="es-ES" sz="3200" kern="1200" dirty="0">
              <a:solidFill>
                <a:schemeClr val="accent5">
                  <a:lumMod val="50000"/>
                </a:schemeClr>
              </a:solidFill>
              <a:latin typeface="Arial Narrow" panose="020B0606020202030204" pitchFamily="34" charset="0"/>
            </a:rPr>
            <a:t> «comía langostas y miel del campo» (Mc 1, 6) </a:t>
          </a:r>
        </a:p>
        <a:p>
          <a:pPr marL="0" lvl="0" indent="0" algn="ctr" defTabSz="1422400" rtl="0">
            <a:lnSpc>
              <a:spcPct val="90000"/>
            </a:lnSpc>
            <a:spcBef>
              <a:spcPct val="0"/>
            </a:spcBef>
            <a:spcAft>
              <a:spcPct val="35000"/>
            </a:spcAft>
            <a:buNone/>
          </a:pPr>
          <a:r>
            <a:rPr lang="es-ES" sz="3200" kern="1200" dirty="0">
              <a:solidFill>
                <a:schemeClr val="accent5">
                  <a:lumMod val="50000"/>
                </a:schemeClr>
              </a:solidFill>
              <a:latin typeface="Arial Narrow" panose="020B0606020202030204" pitchFamily="34" charset="0"/>
            </a:rPr>
            <a:t>sus discípulos ayunaban (Mt 2, 16-22).</a:t>
          </a:r>
          <a:endParaRPr lang="es-PE" sz="3200" kern="1200" dirty="0">
            <a:solidFill>
              <a:schemeClr val="accent5">
                <a:lumMod val="50000"/>
              </a:schemeClr>
            </a:solidFill>
            <a:latin typeface="Arial Narrow" panose="020B0606020202030204" pitchFamily="34" charset="0"/>
          </a:endParaRPr>
        </a:p>
      </dsp:txBody>
      <dsp:txXfrm>
        <a:off x="138135" y="358242"/>
        <a:ext cx="4398754" cy="4957954"/>
      </dsp:txXfrm>
    </dsp:sp>
    <dsp:sp modelId="{8A418E5F-16D6-4752-91F6-D25756384CCA}">
      <dsp:nvSpPr>
        <dsp:cNvPr id="0" name=""/>
        <dsp:cNvSpPr/>
      </dsp:nvSpPr>
      <dsp:spPr>
        <a:xfrm>
          <a:off x="5841857" y="221390"/>
          <a:ext cx="4672458" cy="5661805"/>
        </a:xfrm>
        <a:prstGeom prst="roundRect">
          <a:avLst>
            <a:gd name="adj" fmla="val 10000"/>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es-ES" sz="2200" u="sng" kern="1200" dirty="0">
              <a:solidFill>
                <a:schemeClr val="accent5">
                  <a:lumMod val="50000"/>
                </a:schemeClr>
              </a:solidFill>
              <a:latin typeface="Arial Narrow" panose="020B0606020202030204" pitchFamily="34" charset="0"/>
            </a:rPr>
            <a:t>Jesús </a:t>
          </a:r>
        </a:p>
        <a:p>
          <a:pPr marL="0" lvl="0" indent="0" algn="just" defTabSz="977900" rtl="0">
            <a:lnSpc>
              <a:spcPct val="90000"/>
            </a:lnSpc>
            <a:spcBef>
              <a:spcPct val="0"/>
            </a:spcBef>
            <a:spcAft>
              <a:spcPct val="35000"/>
            </a:spcAft>
            <a:buNone/>
          </a:pPr>
          <a:r>
            <a:rPr lang="es-ES" sz="2200" kern="1200" dirty="0">
              <a:solidFill>
                <a:schemeClr val="accent5">
                  <a:lumMod val="50000"/>
                </a:schemeClr>
              </a:solidFill>
              <a:latin typeface="Arial Narrow" panose="020B0606020202030204" pitchFamily="34" charset="0"/>
            </a:rPr>
            <a:t>«un comilón y borracho, amigo de publicanos y pecadores» (Mt 11, 19; </a:t>
          </a:r>
          <a:r>
            <a:rPr lang="es-ES" sz="2200" kern="1200" dirty="0" err="1">
              <a:solidFill>
                <a:schemeClr val="accent5">
                  <a:lumMod val="50000"/>
                </a:schemeClr>
              </a:solidFill>
              <a:latin typeface="Arial Narrow" panose="020B0606020202030204" pitchFamily="34" charset="0"/>
            </a:rPr>
            <a:t>Lc</a:t>
          </a:r>
          <a:r>
            <a:rPr lang="es-ES" sz="2200" kern="1200" dirty="0">
              <a:solidFill>
                <a:schemeClr val="accent5">
                  <a:lumMod val="50000"/>
                </a:schemeClr>
              </a:solidFill>
              <a:latin typeface="Arial Narrow" panose="020B0606020202030204" pitchFamily="34" charset="0"/>
            </a:rPr>
            <a:t> 7, 34). </a:t>
          </a:r>
        </a:p>
        <a:p>
          <a:pPr marL="0" lvl="0" indent="0" algn="just" defTabSz="977900" rtl="0">
            <a:lnSpc>
              <a:spcPct val="90000"/>
            </a:lnSpc>
            <a:spcBef>
              <a:spcPct val="0"/>
            </a:spcBef>
            <a:spcAft>
              <a:spcPct val="35000"/>
            </a:spcAft>
            <a:buNone/>
          </a:pPr>
          <a:r>
            <a:rPr lang="es-ES" sz="2200" kern="1200" dirty="0">
              <a:solidFill>
                <a:schemeClr val="accent5">
                  <a:lumMod val="50000"/>
                </a:schemeClr>
              </a:solidFill>
              <a:latin typeface="Arial Narrow" panose="020B0606020202030204" pitchFamily="34" charset="0"/>
            </a:rPr>
            <a:t>A Jesús le sirven de comer (Mc 1, 31);  come (Mc 2, 16); </a:t>
          </a:r>
        </a:p>
        <a:p>
          <a:pPr marL="0" lvl="0" indent="0" algn="just" defTabSz="977900" rtl="0">
            <a:lnSpc>
              <a:spcPct val="90000"/>
            </a:lnSpc>
            <a:spcBef>
              <a:spcPct val="0"/>
            </a:spcBef>
            <a:spcAft>
              <a:spcPct val="35000"/>
            </a:spcAft>
            <a:buNone/>
          </a:pPr>
          <a:r>
            <a:rPr lang="es-ES" sz="2200" kern="1200" dirty="0">
              <a:solidFill>
                <a:schemeClr val="accent5">
                  <a:lumMod val="50000"/>
                </a:schemeClr>
              </a:solidFill>
              <a:latin typeface="Arial Narrow" panose="020B0606020202030204" pitchFamily="34" charset="0"/>
            </a:rPr>
            <a:t>Acepta invitaciones a comer: en casa de un fariseo (</a:t>
          </a:r>
          <a:r>
            <a:rPr lang="es-ES" sz="2200" kern="1200" dirty="0" err="1">
              <a:solidFill>
                <a:schemeClr val="accent5">
                  <a:lumMod val="50000"/>
                </a:schemeClr>
              </a:solidFill>
              <a:latin typeface="Arial Narrow" panose="020B0606020202030204" pitchFamily="34" charset="0"/>
            </a:rPr>
            <a:t>Lc</a:t>
          </a:r>
          <a:r>
            <a:rPr lang="es-ES" sz="2200" kern="1200" dirty="0">
              <a:solidFill>
                <a:schemeClr val="accent5">
                  <a:lumMod val="50000"/>
                </a:schemeClr>
              </a:solidFill>
              <a:latin typeface="Arial Narrow" panose="020B0606020202030204" pitchFamily="34" charset="0"/>
            </a:rPr>
            <a:t> 7, 36; 11, 37), en casa de un jefe de los fariseos (</a:t>
          </a:r>
          <a:r>
            <a:rPr lang="es-ES" sz="2200" kern="1200" dirty="0" err="1">
              <a:solidFill>
                <a:schemeClr val="accent5">
                  <a:lumMod val="50000"/>
                </a:schemeClr>
              </a:solidFill>
              <a:latin typeface="Arial Narrow" panose="020B0606020202030204" pitchFamily="34" charset="0"/>
            </a:rPr>
            <a:t>Lc</a:t>
          </a:r>
          <a:r>
            <a:rPr lang="es-ES" sz="2200" kern="1200" dirty="0">
              <a:solidFill>
                <a:schemeClr val="accent5">
                  <a:lumMod val="50000"/>
                </a:schemeClr>
              </a:solidFill>
              <a:latin typeface="Arial Narrow" panose="020B0606020202030204" pitchFamily="34" charset="0"/>
            </a:rPr>
            <a:t> 14, 1), en casa de publicanos como Mateo (Mt 9, 10), se hace invitar por Zaqueo (</a:t>
          </a:r>
          <a:r>
            <a:rPr lang="es-ES" sz="2200" kern="1200" dirty="0" err="1">
              <a:solidFill>
                <a:schemeClr val="accent5">
                  <a:lumMod val="50000"/>
                </a:schemeClr>
              </a:solidFill>
              <a:latin typeface="Arial Narrow" panose="020B0606020202030204" pitchFamily="34" charset="0"/>
            </a:rPr>
            <a:t>Lc</a:t>
          </a:r>
          <a:r>
            <a:rPr lang="es-ES" sz="2200" kern="1200" dirty="0">
              <a:solidFill>
                <a:schemeClr val="accent5">
                  <a:lumMod val="50000"/>
                </a:schemeClr>
              </a:solidFill>
              <a:latin typeface="Arial Narrow" panose="020B0606020202030204" pitchFamily="34" charset="0"/>
            </a:rPr>
            <a:t> 19, 5). </a:t>
          </a:r>
        </a:p>
        <a:p>
          <a:pPr marL="0" lvl="0" indent="0" algn="just" defTabSz="977900" rtl="0">
            <a:lnSpc>
              <a:spcPct val="90000"/>
            </a:lnSpc>
            <a:spcBef>
              <a:spcPct val="0"/>
            </a:spcBef>
            <a:spcAft>
              <a:spcPct val="35000"/>
            </a:spcAft>
            <a:buNone/>
          </a:pPr>
          <a:r>
            <a:rPr lang="es-ES" sz="2200" kern="1200" dirty="0">
              <a:solidFill>
                <a:schemeClr val="accent5">
                  <a:lumMod val="50000"/>
                </a:schemeClr>
              </a:solidFill>
              <a:latin typeface="Arial Narrow" panose="020B0606020202030204" pitchFamily="34" charset="0"/>
            </a:rPr>
            <a:t>Se le encuentra también en Betania, sentado a la mesa en casa de Simón, el leproso (Mt 26, 7), le dan una cena en la casa de Lázaro (</a:t>
          </a:r>
          <a:r>
            <a:rPr lang="es-ES" sz="2200" kern="1200" dirty="0" err="1">
              <a:solidFill>
                <a:schemeClr val="accent5">
                  <a:lumMod val="50000"/>
                </a:schemeClr>
              </a:solidFill>
              <a:latin typeface="Arial Narrow" panose="020B0606020202030204" pitchFamily="34" charset="0"/>
            </a:rPr>
            <a:t>Jn</a:t>
          </a:r>
          <a:r>
            <a:rPr lang="es-ES" sz="2200" kern="1200" dirty="0">
              <a:solidFill>
                <a:schemeClr val="accent5">
                  <a:lumMod val="50000"/>
                </a:schemeClr>
              </a:solidFill>
              <a:latin typeface="Arial Narrow" panose="020B0606020202030204" pitchFamily="34" charset="0"/>
            </a:rPr>
            <a:t> 16, 2) y es recibido por Marta y María en su casa (</a:t>
          </a:r>
          <a:r>
            <a:rPr lang="es-ES" sz="2200" kern="1200" dirty="0" err="1">
              <a:solidFill>
                <a:schemeClr val="accent5">
                  <a:lumMod val="50000"/>
                </a:schemeClr>
              </a:solidFill>
              <a:latin typeface="Arial Narrow" panose="020B0606020202030204" pitchFamily="34" charset="0"/>
            </a:rPr>
            <a:t>Lc</a:t>
          </a:r>
          <a:r>
            <a:rPr lang="es-ES" sz="2200" kern="1200" dirty="0">
              <a:solidFill>
                <a:schemeClr val="accent5">
                  <a:lumMod val="50000"/>
                </a:schemeClr>
              </a:solidFill>
              <a:latin typeface="Arial Narrow" panose="020B0606020202030204" pitchFamily="34" charset="0"/>
            </a:rPr>
            <a:t> 10,  38). </a:t>
          </a:r>
          <a:endParaRPr lang="es-PE" sz="2200" kern="1200" dirty="0">
            <a:solidFill>
              <a:schemeClr val="accent5">
                <a:lumMod val="50000"/>
              </a:schemeClr>
            </a:solidFill>
            <a:latin typeface="Arial Narrow" panose="020B0606020202030204" pitchFamily="34" charset="0"/>
          </a:endParaRPr>
        </a:p>
      </dsp:txBody>
      <dsp:txXfrm>
        <a:off x="5978709" y="358242"/>
        <a:ext cx="4398754" cy="5388101"/>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22DF6-D241-4898-93AB-E87A5E8F7D8B}">
      <dsp:nvSpPr>
        <dsp:cNvPr id="0" name=""/>
        <dsp:cNvSpPr/>
      </dsp:nvSpPr>
      <dsp:spPr>
        <a:xfrm>
          <a:off x="0" y="7581"/>
          <a:ext cx="10515600" cy="1310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s-PE" sz="3500" kern="1200" dirty="0">
              <a:solidFill>
                <a:schemeClr val="accent1">
                  <a:lumMod val="50000"/>
                </a:schemeClr>
              </a:solidFill>
              <a:latin typeface="Baskerville Old Face" panose="02020602080505020303" pitchFamily="18" charset="0"/>
            </a:rPr>
            <a:t>Actitud de Jesús ante el sufrimiento humano</a:t>
          </a:r>
          <a:br>
            <a:rPr lang="es-PE" sz="3500" kern="1200" dirty="0">
              <a:solidFill>
                <a:schemeClr val="accent1">
                  <a:lumMod val="50000"/>
                </a:schemeClr>
              </a:solidFill>
              <a:latin typeface="Baskerville Old Face" panose="02020602080505020303" pitchFamily="18" charset="0"/>
            </a:rPr>
          </a:br>
          <a:r>
            <a:rPr lang="es-PE" sz="3500" kern="1200" dirty="0">
              <a:solidFill>
                <a:schemeClr val="accent1">
                  <a:lumMod val="50000"/>
                </a:schemeClr>
              </a:solidFill>
              <a:latin typeface="Baskerville Old Face" panose="02020602080505020303" pitchFamily="18" charset="0"/>
            </a:rPr>
            <a:t>Acogida - </a:t>
          </a:r>
          <a:r>
            <a:rPr lang="es-PE" sz="3500" kern="1200" dirty="0" err="1">
              <a:solidFill>
                <a:schemeClr val="accent1">
                  <a:lumMod val="50000"/>
                </a:schemeClr>
              </a:solidFill>
              <a:latin typeface="Baskerville Old Face" panose="02020602080505020303" pitchFamily="18" charset="0"/>
            </a:rPr>
            <a:t>comensalidad</a:t>
          </a:r>
          <a:endParaRPr lang="es-PE" sz="3500" kern="1200" dirty="0">
            <a:solidFill>
              <a:schemeClr val="accent1">
                <a:lumMod val="50000"/>
              </a:schemeClr>
            </a:solidFill>
            <a:latin typeface="Baskerville Old Face" panose="02020602080505020303" pitchFamily="18" charset="0"/>
          </a:endParaRPr>
        </a:p>
      </dsp:txBody>
      <dsp:txXfrm>
        <a:off x="63968" y="71549"/>
        <a:ext cx="10387664" cy="1182464"/>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DC29A-7631-4FA7-8D7B-8BC3ED44DF31}">
      <dsp:nvSpPr>
        <dsp:cNvPr id="0" name=""/>
        <dsp:cNvSpPr/>
      </dsp:nvSpPr>
      <dsp:spPr>
        <a:xfrm>
          <a:off x="870024" y="0"/>
          <a:ext cx="9860279" cy="4952159"/>
        </a:xfrm>
        <a:prstGeom prst="rightArrow">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EDD5065-92B2-4058-A55D-D3EA7BA22920}">
      <dsp:nvSpPr>
        <dsp:cNvPr id="0" name=""/>
        <dsp:cNvSpPr/>
      </dsp:nvSpPr>
      <dsp:spPr>
        <a:xfrm>
          <a:off x="3964" y="1485647"/>
          <a:ext cx="5581525" cy="198086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Novedad de las comidas de Jesús</a:t>
          </a:r>
        </a:p>
      </dsp:txBody>
      <dsp:txXfrm>
        <a:off x="100662" y="1582345"/>
        <a:ext cx="5388129" cy="1787467"/>
      </dsp:txXfrm>
    </dsp:sp>
    <dsp:sp modelId="{7C369387-B526-4C8C-8548-4A3A25D470C9}">
      <dsp:nvSpPr>
        <dsp:cNvPr id="0" name=""/>
        <dsp:cNvSpPr/>
      </dsp:nvSpPr>
      <dsp:spPr>
        <a:xfrm>
          <a:off x="6014838" y="1485647"/>
          <a:ext cx="5581525" cy="198086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kern="1200" dirty="0">
              <a:solidFill>
                <a:schemeClr val="accent1">
                  <a:lumMod val="50000"/>
                </a:schemeClr>
              </a:solidFill>
              <a:latin typeface="Baskerville Old Face" panose="02020602080505020303" pitchFamily="18" charset="0"/>
            </a:rPr>
            <a:t>En la cotidianeidad, signo de la incardinación inicial de los bienes futuros</a:t>
          </a:r>
        </a:p>
        <a:p>
          <a:pPr marL="0" lvl="0" indent="0" algn="ctr" defTabSz="889000" rtl="0">
            <a:lnSpc>
              <a:spcPct val="90000"/>
            </a:lnSpc>
            <a:spcBef>
              <a:spcPct val="0"/>
            </a:spcBef>
            <a:spcAft>
              <a:spcPct val="35000"/>
            </a:spcAft>
            <a:buNone/>
          </a:pPr>
          <a:r>
            <a:rPr lang="es-ES" sz="2000" kern="1200" dirty="0">
              <a:solidFill>
                <a:schemeClr val="accent1">
                  <a:lumMod val="50000"/>
                </a:schemeClr>
              </a:solidFill>
              <a:latin typeface="Baskerville Old Face" panose="02020602080505020303" pitchFamily="18" charset="0"/>
            </a:rPr>
            <a:t>Más que un acto social convencional, para eso sólo amigos y conocidos, cosa que Jesús rechaza (</a:t>
          </a:r>
          <a:r>
            <a:rPr lang="es-ES" sz="2000" kern="1200" dirty="0" err="1">
              <a:solidFill>
                <a:schemeClr val="accent1">
                  <a:lumMod val="50000"/>
                </a:schemeClr>
              </a:solidFill>
              <a:latin typeface="Baskerville Old Face" panose="02020602080505020303" pitchFamily="18" charset="0"/>
            </a:rPr>
            <a:t>Lc</a:t>
          </a:r>
          <a:r>
            <a:rPr lang="es-ES" sz="2000" kern="1200" dirty="0">
              <a:solidFill>
                <a:schemeClr val="accent1">
                  <a:lumMod val="50000"/>
                </a:schemeClr>
              </a:solidFill>
              <a:latin typeface="Baskerville Old Face" panose="02020602080505020303" pitchFamily="18" charset="0"/>
            </a:rPr>
            <a:t> 14, 12). Signo de la acogida gratuita y generosa de Dios para con los </a:t>
          </a:r>
          <a:r>
            <a:rPr lang="es-ES" sz="2000" b="1" kern="1200" dirty="0">
              <a:solidFill>
                <a:schemeClr val="accent1">
                  <a:lumMod val="50000"/>
                </a:schemeClr>
              </a:solidFill>
              <a:latin typeface="Baskerville Old Face" panose="02020602080505020303" pitchFamily="18" charset="0"/>
            </a:rPr>
            <a:t>pecadores</a:t>
          </a:r>
          <a:r>
            <a:rPr lang="es-ES" sz="2000" kern="1200" dirty="0">
              <a:solidFill>
                <a:schemeClr val="accent1">
                  <a:lumMod val="50000"/>
                </a:schemeClr>
              </a:solidFill>
              <a:latin typeface="Baskerville Old Face" panose="02020602080505020303" pitchFamily="18" charset="0"/>
            </a:rPr>
            <a:t>, de gracia y de alianza nueva</a:t>
          </a:r>
          <a:endParaRPr lang="es-PE" sz="2000" kern="1200" dirty="0">
            <a:solidFill>
              <a:schemeClr val="accent1">
                <a:lumMod val="50000"/>
              </a:schemeClr>
            </a:solidFill>
            <a:latin typeface="Baskerville Old Face" panose="02020602080505020303" pitchFamily="18" charset="0"/>
          </a:endParaRPr>
        </a:p>
      </dsp:txBody>
      <dsp:txXfrm>
        <a:off x="6111536" y="1582345"/>
        <a:ext cx="5388129" cy="1787467"/>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A06EE-FE92-4B94-A737-91584BF95E06}">
      <dsp:nvSpPr>
        <dsp:cNvPr id="0" name=""/>
        <dsp:cNvSpPr/>
      </dsp:nvSpPr>
      <dsp:spPr>
        <a:xfrm>
          <a:off x="2732738" y="-469087"/>
          <a:ext cx="6469673" cy="6469673"/>
        </a:xfrm>
        <a:prstGeom prst="circularArrow">
          <a:avLst>
            <a:gd name="adj1" fmla="val 5544"/>
            <a:gd name="adj2" fmla="val 330680"/>
            <a:gd name="adj3" fmla="val 12856361"/>
            <a:gd name="adj4" fmla="val 17974666"/>
            <a:gd name="adj5" fmla="val 5757"/>
          </a:avLst>
        </a:prstGeom>
        <a:solidFill>
          <a:schemeClr val="accent1">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C8865D3F-EC6B-4B12-BC87-96658F7EA64A}">
      <dsp:nvSpPr>
        <dsp:cNvPr id="0" name=""/>
        <dsp:cNvSpPr/>
      </dsp:nvSpPr>
      <dsp:spPr>
        <a:xfrm>
          <a:off x="3900518" y="1695"/>
          <a:ext cx="4134115" cy="1548137"/>
        </a:xfrm>
        <a:prstGeom prst="roundRect">
          <a:avLst/>
        </a:prstGeom>
        <a:solidFill>
          <a:schemeClr val="accen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s-ES" sz="2200" kern="1200" dirty="0">
              <a:solidFill>
                <a:schemeClr val="accent5">
                  <a:lumMod val="50000"/>
                </a:schemeClr>
              </a:solidFill>
              <a:latin typeface="Baskerville Old Face" panose="02020602080505020303" pitchFamily="18" charset="0"/>
            </a:rPr>
            <a:t>Los evangelios resaltan la invitación generosa de Jesús que «acoge a los pecadores y come con ellos» (</a:t>
          </a:r>
          <a:r>
            <a:rPr lang="es-ES" sz="2200" kern="1200" dirty="0" err="1">
              <a:solidFill>
                <a:schemeClr val="accent5">
                  <a:lumMod val="50000"/>
                </a:schemeClr>
              </a:solidFill>
              <a:latin typeface="Baskerville Old Face" panose="02020602080505020303" pitchFamily="18" charset="0"/>
            </a:rPr>
            <a:t>Lc</a:t>
          </a:r>
          <a:r>
            <a:rPr lang="es-ES" sz="2200" kern="1200" dirty="0">
              <a:solidFill>
                <a:schemeClr val="accent5">
                  <a:lumMod val="50000"/>
                </a:schemeClr>
              </a:solidFill>
              <a:latin typeface="Baskerville Old Face" panose="02020602080505020303" pitchFamily="18" charset="0"/>
            </a:rPr>
            <a:t> 15, 1-2). </a:t>
          </a:r>
          <a:endParaRPr lang="es-PE" sz="2200" kern="1200" dirty="0">
            <a:solidFill>
              <a:schemeClr val="accent5">
                <a:lumMod val="50000"/>
              </a:schemeClr>
            </a:solidFill>
            <a:latin typeface="Baskerville Old Face" panose="02020602080505020303" pitchFamily="18" charset="0"/>
          </a:endParaRPr>
        </a:p>
      </dsp:txBody>
      <dsp:txXfrm>
        <a:off x="3976092" y="77269"/>
        <a:ext cx="3982967" cy="1396989"/>
      </dsp:txXfrm>
    </dsp:sp>
    <dsp:sp modelId="{310516B1-9DD8-4140-A31A-C7806C205E4F}">
      <dsp:nvSpPr>
        <dsp:cNvPr id="0" name=""/>
        <dsp:cNvSpPr/>
      </dsp:nvSpPr>
      <dsp:spPr>
        <a:xfrm>
          <a:off x="6946015" y="2075505"/>
          <a:ext cx="3986360" cy="1548137"/>
        </a:xfrm>
        <a:prstGeom prst="roundRect">
          <a:avLst/>
        </a:prstGeom>
        <a:solidFill>
          <a:schemeClr val="accent1">
            <a:alpha val="90000"/>
            <a:hueOff val="0"/>
            <a:satOff val="0"/>
            <a:lumOff val="0"/>
            <a:alphaOff val="-1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kern="1200" dirty="0">
              <a:solidFill>
                <a:schemeClr val="accent5">
                  <a:lumMod val="50000"/>
                </a:schemeClr>
              </a:solidFill>
              <a:latin typeface="Baskerville Old Face" panose="02020602080505020303" pitchFamily="18" charset="0"/>
            </a:rPr>
            <a:t>En tales comidas el Señor tiene una palabra o gesto explícito de perdón para con el pecador como sucede con la Magdalena (</a:t>
          </a:r>
          <a:r>
            <a:rPr lang="es-ES" sz="2000" kern="1200" dirty="0" err="1">
              <a:solidFill>
                <a:schemeClr val="accent5">
                  <a:lumMod val="50000"/>
                </a:schemeClr>
              </a:solidFill>
              <a:latin typeface="Baskerville Old Face" panose="02020602080505020303" pitchFamily="18" charset="0"/>
            </a:rPr>
            <a:t>Lc</a:t>
          </a:r>
          <a:r>
            <a:rPr lang="es-ES" sz="2000" kern="1200" dirty="0">
              <a:solidFill>
                <a:schemeClr val="accent5">
                  <a:lumMod val="50000"/>
                </a:schemeClr>
              </a:solidFill>
              <a:latin typeface="Baskerville Old Face" panose="02020602080505020303" pitchFamily="18" charset="0"/>
            </a:rPr>
            <a:t> 7, 48) y Zaqueo (</a:t>
          </a:r>
          <a:r>
            <a:rPr lang="es-ES" sz="2000" kern="1200" dirty="0" err="1">
              <a:solidFill>
                <a:schemeClr val="accent5">
                  <a:lumMod val="50000"/>
                </a:schemeClr>
              </a:solidFill>
              <a:latin typeface="Baskerville Old Face" panose="02020602080505020303" pitchFamily="18" charset="0"/>
            </a:rPr>
            <a:t>Lc</a:t>
          </a:r>
          <a:r>
            <a:rPr lang="es-ES" sz="2000" kern="1200" dirty="0">
              <a:solidFill>
                <a:schemeClr val="accent5">
                  <a:lumMod val="50000"/>
                </a:schemeClr>
              </a:solidFill>
              <a:latin typeface="Baskerville Old Face" panose="02020602080505020303" pitchFamily="18" charset="0"/>
            </a:rPr>
            <a:t> 19, 9), </a:t>
          </a:r>
          <a:endParaRPr lang="es-PE" sz="2000" kern="1200" dirty="0">
            <a:solidFill>
              <a:schemeClr val="accent5">
                <a:lumMod val="50000"/>
              </a:schemeClr>
            </a:solidFill>
            <a:latin typeface="Baskerville Old Face" panose="02020602080505020303" pitchFamily="18" charset="0"/>
          </a:endParaRPr>
        </a:p>
      </dsp:txBody>
      <dsp:txXfrm>
        <a:off x="7021589" y="2151079"/>
        <a:ext cx="3835212" cy="1396989"/>
      </dsp:txXfrm>
    </dsp:sp>
    <dsp:sp modelId="{45778B88-2A63-46D9-9850-FE3FEA3FD540}">
      <dsp:nvSpPr>
        <dsp:cNvPr id="0" name=""/>
        <dsp:cNvSpPr/>
      </dsp:nvSpPr>
      <dsp:spPr>
        <a:xfrm>
          <a:off x="6549590" y="4953996"/>
          <a:ext cx="3624715" cy="1548137"/>
        </a:xfrm>
        <a:prstGeom prst="roundRect">
          <a:avLst/>
        </a:prstGeom>
        <a:solidFill>
          <a:schemeClr val="accent1">
            <a:alpha val="90000"/>
            <a:hueOff val="0"/>
            <a:satOff val="0"/>
            <a:lumOff val="0"/>
            <a:alphaOff val="-2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ES" sz="2400" kern="1200" dirty="0">
              <a:solidFill>
                <a:schemeClr val="accent5">
                  <a:lumMod val="50000"/>
                </a:schemeClr>
              </a:solidFill>
              <a:latin typeface="Baskerville Old Face" panose="02020602080505020303" pitchFamily="18" charset="0"/>
            </a:rPr>
            <a:t>En </a:t>
          </a:r>
          <a:r>
            <a:rPr lang="es-ES" sz="2400" kern="1200" dirty="0" err="1">
              <a:solidFill>
                <a:schemeClr val="accent5">
                  <a:lumMod val="50000"/>
                </a:schemeClr>
              </a:solidFill>
              <a:latin typeface="Baskerville Old Face" panose="02020602080505020303" pitchFamily="18" charset="0"/>
            </a:rPr>
            <a:t>Lc</a:t>
          </a:r>
          <a:r>
            <a:rPr lang="es-ES" sz="2400" kern="1200" dirty="0">
              <a:solidFill>
                <a:schemeClr val="accent5">
                  <a:lumMod val="50000"/>
                </a:schemeClr>
              </a:solidFill>
              <a:latin typeface="Baskerville Old Face" panose="02020602080505020303" pitchFamily="18" charset="0"/>
            </a:rPr>
            <a:t> 15 da una razón del por qué come con pecadores. </a:t>
          </a:r>
          <a:endParaRPr lang="es-PE" sz="2400" kern="1200" dirty="0">
            <a:solidFill>
              <a:schemeClr val="accent5">
                <a:lumMod val="50000"/>
              </a:schemeClr>
            </a:solidFill>
            <a:latin typeface="Baskerville Old Face" panose="02020602080505020303" pitchFamily="18" charset="0"/>
          </a:endParaRPr>
        </a:p>
      </dsp:txBody>
      <dsp:txXfrm>
        <a:off x="6625164" y="5029570"/>
        <a:ext cx="3473567" cy="1396989"/>
      </dsp:txXfrm>
    </dsp:sp>
    <dsp:sp modelId="{284AD2FE-3AD0-4B78-9CD1-B4A51744AB0E}">
      <dsp:nvSpPr>
        <dsp:cNvPr id="0" name=""/>
        <dsp:cNvSpPr/>
      </dsp:nvSpPr>
      <dsp:spPr>
        <a:xfrm>
          <a:off x="1598782" y="4911104"/>
          <a:ext cx="3691223" cy="1427847"/>
        </a:xfrm>
        <a:prstGeom prst="roundRect">
          <a:avLst/>
        </a:prstGeom>
        <a:solidFill>
          <a:schemeClr val="accent1">
            <a:alpha val="90000"/>
            <a:hueOff val="0"/>
            <a:satOff val="0"/>
            <a:lumOff val="0"/>
            <a:alphaOff val="-3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ES" sz="2000" kern="1200" dirty="0">
              <a:solidFill>
                <a:schemeClr val="accent5">
                  <a:lumMod val="50000"/>
                </a:schemeClr>
              </a:solidFill>
              <a:latin typeface="Baskerville Old Face" panose="02020602080505020303" pitchFamily="18" charset="0"/>
            </a:rPr>
            <a:t>Se escandalizan y murmuran los injustos, es el caso de Simón el fariseo (</a:t>
          </a:r>
          <a:r>
            <a:rPr lang="es-ES" sz="2000" kern="1200" dirty="0" err="1">
              <a:solidFill>
                <a:schemeClr val="accent5">
                  <a:lumMod val="50000"/>
                </a:schemeClr>
              </a:solidFill>
              <a:latin typeface="Baskerville Old Face" panose="02020602080505020303" pitchFamily="18" charset="0"/>
            </a:rPr>
            <a:t>Lc</a:t>
          </a:r>
          <a:r>
            <a:rPr lang="es-ES" sz="2000" kern="1200" dirty="0">
              <a:solidFill>
                <a:schemeClr val="accent5">
                  <a:lumMod val="50000"/>
                </a:schemeClr>
              </a:solidFill>
              <a:latin typeface="Baskerville Old Face" panose="02020602080505020303" pitchFamily="18" charset="0"/>
            </a:rPr>
            <a:t> 7, 47) o el hermano del hijo pródigo (</a:t>
          </a:r>
          <a:r>
            <a:rPr lang="es-ES" sz="2000" kern="1200" dirty="0" err="1">
              <a:solidFill>
                <a:schemeClr val="accent5">
                  <a:lumMod val="50000"/>
                </a:schemeClr>
              </a:solidFill>
              <a:latin typeface="Baskerville Old Face" panose="02020602080505020303" pitchFamily="18" charset="0"/>
            </a:rPr>
            <a:t>Lc</a:t>
          </a:r>
          <a:r>
            <a:rPr lang="es-ES" sz="2000" kern="1200" dirty="0">
              <a:solidFill>
                <a:schemeClr val="accent5">
                  <a:lumMod val="50000"/>
                </a:schemeClr>
              </a:solidFill>
              <a:latin typeface="Baskerville Old Face" panose="02020602080505020303" pitchFamily="18" charset="0"/>
            </a:rPr>
            <a:t> 15, 27-32). </a:t>
          </a:r>
          <a:endParaRPr lang="es-PE" sz="2000" kern="1200" dirty="0">
            <a:solidFill>
              <a:schemeClr val="accent5">
                <a:lumMod val="50000"/>
              </a:schemeClr>
            </a:solidFill>
            <a:latin typeface="Baskerville Old Face" panose="02020602080505020303" pitchFamily="18" charset="0"/>
          </a:endParaRPr>
        </a:p>
      </dsp:txBody>
      <dsp:txXfrm>
        <a:off x="1668484" y="4980806"/>
        <a:ext cx="3551819" cy="1288443"/>
      </dsp:txXfrm>
    </dsp:sp>
    <dsp:sp modelId="{863FFDC1-E690-4C1B-9C47-8171597E352B}">
      <dsp:nvSpPr>
        <dsp:cNvPr id="0" name=""/>
        <dsp:cNvSpPr/>
      </dsp:nvSpPr>
      <dsp:spPr>
        <a:xfrm>
          <a:off x="1199541" y="2178523"/>
          <a:ext cx="3927717" cy="1548137"/>
        </a:xfrm>
        <a:prstGeom prst="roundRect">
          <a:avLst/>
        </a:prstGeom>
        <a:solidFill>
          <a:schemeClr val="accent1">
            <a:alpha val="90000"/>
            <a:hueOff val="0"/>
            <a:satOff val="0"/>
            <a:lumOff val="0"/>
            <a:alpha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s-ES" sz="2200" kern="1200" dirty="0">
              <a:solidFill>
                <a:schemeClr val="accent5">
                  <a:lumMod val="50000"/>
                </a:schemeClr>
              </a:solidFill>
              <a:latin typeface="Baskerville Old Face" panose="02020602080505020303" pitchFamily="18" charset="0"/>
            </a:rPr>
            <a:t>En otro momento son rechazados quienes tienen una actitud indiferente y son sustituidos por los humildes (Mt 22, 1-14; </a:t>
          </a:r>
          <a:r>
            <a:rPr lang="es-ES" sz="2200" kern="1200" dirty="0" err="1">
              <a:solidFill>
                <a:schemeClr val="accent5">
                  <a:lumMod val="50000"/>
                </a:schemeClr>
              </a:solidFill>
              <a:latin typeface="Baskerville Old Face" panose="02020602080505020303" pitchFamily="18" charset="0"/>
            </a:rPr>
            <a:t>Lc</a:t>
          </a:r>
          <a:r>
            <a:rPr lang="es-ES" sz="2200" kern="1200" dirty="0">
              <a:solidFill>
                <a:schemeClr val="accent5">
                  <a:lumMod val="50000"/>
                </a:schemeClr>
              </a:solidFill>
              <a:latin typeface="Baskerville Old Face" panose="02020602080505020303" pitchFamily="18" charset="0"/>
            </a:rPr>
            <a:t> 14, 15-24</a:t>
          </a:r>
          <a:r>
            <a:rPr lang="es-ES" sz="2200" kern="1200" dirty="0">
              <a:solidFill>
                <a:schemeClr val="accent5">
                  <a:lumMod val="50000"/>
                </a:schemeClr>
              </a:solidFill>
              <a:latin typeface="Arial Narrow" panose="020B0606020202030204" pitchFamily="34" charset="0"/>
            </a:rPr>
            <a:t>). </a:t>
          </a:r>
          <a:endParaRPr lang="es-PE" sz="2200" kern="1200" dirty="0">
            <a:solidFill>
              <a:schemeClr val="accent5">
                <a:lumMod val="50000"/>
              </a:schemeClr>
            </a:solidFill>
            <a:latin typeface="Arial Narrow" panose="020B0606020202030204" pitchFamily="34" charset="0"/>
          </a:endParaRPr>
        </a:p>
      </dsp:txBody>
      <dsp:txXfrm>
        <a:off x="1275115" y="2254097"/>
        <a:ext cx="3776569" cy="1396989"/>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DBF14-E3D8-404A-8887-FF832505E9A4}">
      <dsp:nvSpPr>
        <dsp:cNvPr id="0" name=""/>
        <dsp:cNvSpPr/>
      </dsp:nvSpPr>
      <dsp:spPr>
        <a:xfrm>
          <a:off x="0" y="14357"/>
          <a:ext cx="10515600" cy="116064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s-PE" sz="3100" kern="1200" dirty="0">
              <a:solidFill>
                <a:schemeClr val="accent1">
                  <a:lumMod val="50000"/>
                </a:schemeClr>
              </a:solidFill>
              <a:latin typeface="Baskerville Old Face" panose="02020602080505020303" pitchFamily="18" charset="0"/>
            </a:rPr>
            <a:t>Actitud de Jesús ante el sufrimiento humano</a:t>
          </a:r>
          <a:br>
            <a:rPr lang="es-PE" sz="3100" kern="1200" dirty="0">
              <a:solidFill>
                <a:schemeClr val="accent1">
                  <a:lumMod val="50000"/>
                </a:schemeClr>
              </a:solidFill>
              <a:latin typeface="Baskerville Old Face" panose="02020602080505020303" pitchFamily="18" charset="0"/>
            </a:rPr>
          </a:br>
          <a:r>
            <a:rPr lang="es-PE" sz="3100" kern="1200" dirty="0">
              <a:solidFill>
                <a:schemeClr val="accent1">
                  <a:lumMod val="50000"/>
                </a:schemeClr>
              </a:solidFill>
              <a:latin typeface="Baskerville Old Face" panose="02020602080505020303" pitchFamily="18" charset="0"/>
            </a:rPr>
            <a:t>Dar vida</a:t>
          </a:r>
        </a:p>
      </dsp:txBody>
      <dsp:txXfrm>
        <a:off x="56658" y="71015"/>
        <a:ext cx="10402284" cy="104732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9E195-9FFF-4A70-B991-25C7F8D08450}">
      <dsp:nvSpPr>
        <dsp:cNvPr id="0" name=""/>
        <dsp:cNvSpPr/>
      </dsp:nvSpPr>
      <dsp:spPr>
        <a:xfrm>
          <a:off x="0" y="3922021"/>
          <a:ext cx="10515600" cy="42918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Se le secó la hemorragia, vuelve  a la vida en relación</a:t>
          </a:r>
        </a:p>
      </dsp:txBody>
      <dsp:txXfrm>
        <a:off x="0" y="3922021"/>
        <a:ext cx="10515600" cy="429184"/>
      </dsp:txXfrm>
    </dsp:sp>
    <dsp:sp modelId="{811BE599-C05B-4765-AE87-232B6C2540C2}">
      <dsp:nvSpPr>
        <dsp:cNvPr id="0" name=""/>
        <dsp:cNvSpPr/>
      </dsp:nvSpPr>
      <dsp:spPr>
        <a:xfrm rot="10800000">
          <a:off x="0" y="3251745"/>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La mujer tocó la orla del manto (entrelazó) entró en contacto</a:t>
          </a:r>
        </a:p>
      </dsp:txBody>
      <dsp:txXfrm rot="10800000">
        <a:off x="0" y="3251745"/>
        <a:ext cx="10515600" cy="428904"/>
      </dsp:txXfrm>
    </dsp:sp>
    <dsp:sp modelId="{004197B0-C559-4612-AA44-178313089836}">
      <dsp:nvSpPr>
        <dsp:cNvPr id="0" name=""/>
        <dsp:cNvSpPr/>
      </dsp:nvSpPr>
      <dsp:spPr>
        <a:xfrm rot="10800000">
          <a:off x="0" y="2614724"/>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Vida en cuanto relación Mc 5, 21 -34</a:t>
          </a:r>
        </a:p>
      </dsp:txBody>
      <dsp:txXfrm rot="10800000">
        <a:off x="0" y="2614724"/>
        <a:ext cx="10515600" cy="428904"/>
      </dsp:txXfrm>
    </dsp:sp>
    <dsp:sp modelId="{73AEB60E-B49F-4888-81BC-9414C2CC4363}">
      <dsp:nvSpPr>
        <dsp:cNvPr id="0" name=""/>
        <dsp:cNvSpPr/>
      </dsp:nvSpPr>
      <dsp:spPr>
        <a:xfrm rot="10800000">
          <a:off x="0" y="1961076"/>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Vida física, bienestar elemental de la misma</a:t>
          </a:r>
        </a:p>
      </dsp:txBody>
      <dsp:txXfrm rot="10800000">
        <a:off x="0" y="1961076"/>
        <a:ext cx="10515600" cy="428904"/>
      </dsp:txXfrm>
    </dsp:sp>
    <dsp:sp modelId="{DB450933-CE0C-41F6-9368-13D9D5AAD16E}">
      <dsp:nvSpPr>
        <dsp:cNvPr id="0" name=""/>
        <dsp:cNvSpPr/>
      </dsp:nvSpPr>
      <dsp:spPr>
        <a:xfrm rot="10800000">
          <a:off x="0" y="1307428"/>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El hombre, la vida del hombre (entera) es preocupación de Jesús</a:t>
          </a:r>
        </a:p>
      </dsp:txBody>
      <dsp:txXfrm rot="10800000">
        <a:off x="0" y="1307428"/>
        <a:ext cx="10515600" cy="428904"/>
      </dsp:txXfrm>
    </dsp:sp>
    <dsp:sp modelId="{6BAAEE79-BB84-48C5-B843-0E5C7EF4F0C2}">
      <dsp:nvSpPr>
        <dsp:cNvPr id="0" name=""/>
        <dsp:cNvSpPr/>
      </dsp:nvSpPr>
      <dsp:spPr>
        <a:xfrm rot="10800000">
          <a:off x="0" y="653780"/>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v. 4: ¿Qué está permitido en sábado? ¿Hacer el bien o el mal? ¿Salvar la vida o dar muerte?</a:t>
          </a:r>
        </a:p>
      </dsp:txBody>
      <dsp:txXfrm rot="10800000">
        <a:off x="0" y="653780"/>
        <a:ext cx="10515600" cy="428904"/>
      </dsp:txXfrm>
    </dsp:sp>
    <dsp:sp modelId="{864C5FAE-7F90-47E2-9E56-210632D2FED5}">
      <dsp:nvSpPr>
        <dsp:cNvPr id="0" name=""/>
        <dsp:cNvSpPr/>
      </dsp:nvSpPr>
      <dsp:spPr>
        <a:xfrm rot="10800000">
          <a:off x="0" y="131"/>
          <a:ext cx="10515600" cy="66008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Mc 3, 1-6  Hombre con la mano paralizada</a:t>
          </a:r>
        </a:p>
      </dsp:txBody>
      <dsp:txXfrm rot="10800000">
        <a:off x="0" y="131"/>
        <a:ext cx="10515600" cy="428904"/>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6FD18-64FC-4112-BB9D-6E479E6A8016}">
      <dsp:nvSpPr>
        <dsp:cNvPr id="0" name=""/>
        <dsp:cNvSpPr/>
      </dsp:nvSpPr>
      <dsp:spPr>
        <a:xfrm>
          <a:off x="-5304337" y="-812347"/>
          <a:ext cx="6316247" cy="6316247"/>
        </a:xfrm>
        <a:prstGeom prst="blockArc">
          <a:avLst>
            <a:gd name="adj1" fmla="val 18900000"/>
            <a:gd name="adj2" fmla="val 2700000"/>
            <a:gd name="adj3" fmla="val 342"/>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D84701B-3AAF-43AD-8B49-F61596CBEDE2}">
      <dsp:nvSpPr>
        <dsp:cNvPr id="0" name=""/>
        <dsp:cNvSpPr/>
      </dsp:nvSpPr>
      <dsp:spPr>
        <a:xfrm>
          <a:off x="442527" y="293128"/>
          <a:ext cx="10830932" cy="58663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65639" tIns="50800" rIns="50800" bIns="508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Jesús un hombre real que vivió, murió, compartió los límites de la existencia, vivió alegría, dolor, hambre, sed, sonrisa, gozo de la amistad, la angustia de la muerte…</a:t>
          </a:r>
        </a:p>
      </dsp:txBody>
      <dsp:txXfrm>
        <a:off x="442527" y="293128"/>
        <a:ext cx="10830932" cy="586631"/>
      </dsp:txXfrm>
    </dsp:sp>
    <dsp:sp modelId="{C59C7100-DAA7-43D9-A691-792DA02FBB26}">
      <dsp:nvSpPr>
        <dsp:cNvPr id="0" name=""/>
        <dsp:cNvSpPr/>
      </dsp:nvSpPr>
      <dsp:spPr>
        <a:xfrm>
          <a:off x="75883" y="219799"/>
          <a:ext cx="733289" cy="73328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CD8ECDA-3488-40A0-83C0-9F69665271E5}">
      <dsp:nvSpPr>
        <dsp:cNvPr id="0" name=""/>
        <dsp:cNvSpPr/>
      </dsp:nvSpPr>
      <dsp:spPr>
        <a:xfrm>
          <a:off x="862891" y="1172794"/>
          <a:ext cx="10410569" cy="58663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65639" tIns="50800" rIns="50800" bIns="50800" numCol="1" spcCol="1270" anchor="ctr" anchorCtr="0">
          <a:noAutofit/>
        </a:bodyPr>
        <a:lstStyle/>
        <a:p>
          <a:pPr marL="0" lvl="0" indent="0" algn="l"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Hombre real que vivió la vida humana y anhela para los seres humanos la vida humana.</a:t>
          </a:r>
        </a:p>
      </dsp:txBody>
      <dsp:txXfrm>
        <a:off x="862891" y="1172794"/>
        <a:ext cx="10410569" cy="586631"/>
      </dsp:txXfrm>
    </dsp:sp>
    <dsp:sp modelId="{B0FC770F-3C79-49F9-ACCD-ECF545AD7970}">
      <dsp:nvSpPr>
        <dsp:cNvPr id="0" name=""/>
        <dsp:cNvSpPr/>
      </dsp:nvSpPr>
      <dsp:spPr>
        <a:xfrm>
          <a:off x="496246" y="1099465"/>
          <a:ext cx="733289" cy="73328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B982499-359A-4BE8-8553-D957D228A8D4}">
      <dsp:nvSpPr>
        <dsp:cNvPr id="0" name=""/>
        <dsp:cNvSpPr/>
      </dsp:nvSpPr>
      <dsp:spPr>
        <a:xfrm>
          <a:off x="991908" y="2052460"/>
          <a:ext cx="10281552" cy="58663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65639" tIns="50800" rIns="50800" bIns="508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Al mismo tiempo, hombre diverso a nosotros, hombre nuevo, nuevo Adán, iniciador y fundador de una nueva humanidad.</a:t>
          </a:r>
        </a:p>
      </dsp:txBody>
      <dsp:txXfrm>
        <a:off x="991908" y="2052460"/>
        <a:ext cx="10281552" cy="586631"/>
      </dsp:txXfrm>
    </dsp:sp>
    <dsp:sp modelId="{3B4026E9-2ECA-4C92-867A-ABF6E9CCD451}">
      <dsp:nvSpPr>
        <dsp:cNvPr id="0" name=""/>
        <dsp:cNvSpPr/>
      </dsp:nvSpPr>
      <dsp:spPr>
        <a:xfrm>
          <a:off x="625263" y="1979131"/>
          <a:ext cx="733289" cy="73328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A7EDADF-EFC7-42A2-A2DA-5B235507177C}">
      <dsp:nvSpPr>
        <dsp:cNvPr id="0" name=""/>
        <dsp:cNvSpPr/>
      </dsp:nvSpPr>
      <dsp:spPr>
        <a:xfrm>
          <a:off x="862891" y="2932126"/>
          <a:ext cx="10410569" cy="58663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65639" tIns="50800" rIns="50800" bIns="50800" numCol="1" spcCol="1270" anchor="ctr" anchorCtr="0">
          <a:noAutofit/>
        </a:bodyPr>
        <a:lstStyle/>
        <a:p>
          <a:pPr marL="0" lvl="0" indent="0" algn="l"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Comparte con nosotros su plena humanidad (</a:t>
          </a:r>
          <a:r>
            <a:rPr lang="es-PE" sz="2000" kern="1200" dirty="0" err="1">
              <a:solidFill>
                <a:schemeClr val="accent1">
                  <a:lumMod val="50000"/>
                </a:schemeClr>
              </a:solidFill>
              <a:latin typeface="Baskerville Old Face" panose="02020602080505020303" pitchFamily="18" charset="0"/>
            </a:rPr>
            <a:t>Jn</a:t>
          </a:r>
          <a:r>
            <a:rPr lang="es-PE" sz="2000" kern="1200" dirty="0">
              <a:solidFill>
                <a:schemeClr val="accent1">
                  <a:lumMod val="50000"/>
                </a:schemeClr>
              </a:solidFill>
              <a:latin typeface="Baskerville Old Face" panose="02020602080505020303" pitchFamily="18" charset="0"/>
            </a:rPr>
            <a:t> 10, 10)</a:t>
          </a:r>
        </a:p>
      </dsp:txBody>
      <dsp:txXfrm>
        <a:off x="862891" y="2932126"/>
        <a:ext cx="10410569" cy="586631"/>
      </dsp:txXfrm>
    </dsp:sp>
    <dsp:sp modelId="{3B1D8BD0-D5C1-40AE-B60B-383EB998D644}">
      <dsp:nvSpPr>
        <dsp:cNvPr id="0" name=""/>
        <dsp:cNvSpPr/>
      </dsp:nvSpPr>
      <dsp:spPr>
        <a:xfrm>
          <a:off x="496246" y="2858797"/>
          <a:ext cx="733289" cy="73328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F99BB55-EB63-465E-BFBF-923A2711DA46}">
      <dsp:nvSpPr>
        <dsp:cNvPr id="0" name=""/>
        <dsp:cNvSpPr/>
      </dsp:nvSpPr>
      <dsp:spPr>
        <a:xfrm>
          <a:off x="442527" y="3811792"/>
          <a:ext cx="10830932" cy="58663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65639" tIns="50800" rIns="50800" bIns="508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Enseña a vivir en Dios, desde Dios</a:t>
          </a:r>
        </a:p>
      </dsp:txBody>
      <dsp:txXfrm>
        <a:off x="442527" y="3811792"/>
        <a:ext cx="10830932" cy="586631"/>
      </dsp:txXfrm>
    </dsp:sp>
    <dsp:sp modelId="{BE47C5CE-7A6B-4FA3-85E5-2EC56D5AF223}">
      <dsp:nvSpPr>
        <dsp:cNvPr id="0" name=""/>
        <dsp:cNvSpPr/>
      </dsp:nvSpPr>
      <dsp:spPr>
        <a:xfrm>
          <a:off x="75883" y="3738464"/>
          <a:ext cx="733289" cy="733289"/>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B3819-9771-42CE-85D8-BA5CBFB5AF46}">
      <dsp:nvSpPr>
        <dsp:cNvPr id="0" name=""/>
        <dsp:cNvSpPr/>
      </dsp:nvSpPr>
      <dsp:spPr>
        <a:xfrm>
          <a:off x="2534" y="0"/>
          <a:ext cx="2472398" cy="464048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En cuanto mal privativo, afecta a todas las dimensiones de la persona humana: física, psíquica y espiritual. </a:t>
          </a:r>
        </a:p>
      </dsp:txBody>
      <dsp:txXfrm>
        <a:off x="74948" y="72414"/>
        <a:ext cx="2327570" cy="4495661"/>
      </dsp:txXfrm>
    </dsp:sp>
    <dsp:sp modelId="{0ABF865A-84E4-486D-A14D-23E3808478D7}">
      <dsp:nvSpPr>
        <dsp:cNvPr id="0" name=""/>
        <dsp:cNvSpPr/>
      </dsp:nvSpPr>
      <dsp:spPr>
        <a:xfrm>
          <a:off x="2890295" y="0"/>
          <a:ext cx="2472398" cy="464048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Todas las dimensiones se ven involucradas en la experiencia del sufrimiento. </a:t>
          </a:r>
        </a:p>
      </dsp:txBody>
      <dsp:txXfrm>
        <a:off x="2962709" y="72414"/>
        <a:ext cx="2327570" cy="4495661"/>
      </dsp:txXfrm>
    </dsp:sp>
    <dsp:sp modelId="{6A5B3583-4D5A-4E05-9AB1-DAF5BD3C49E9}">
      <dsp:nvSpPr>
        <dsp:cNvPr id="0" name=""/>
        <dsp:cNvSpPr/>
      </dsp:nvSpPr>
      <dsp:spPr>
        <a:xfrm>
          <a:off x="5778056" y="0"/>
          <a:ext cx="2472398" cy="464048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Hay diversos tipos de sufrimiento: espiritual, o psíquico, o físico; pero convergen en la experiencia única e ineludible del sufrimiento, que en último término es espiritual. </a:t>
          </a:r>
        </a:p>
      </dsp:txBody>
      <dsp:txXfrm>
        <a:off x="5850470" y="72414"/>
        <a:ext cx="2327570" cy="4495661"/>
      </dsp:txXfrm>
    </dsp:sp>
    <dsp:sp modelId="{A5FF3D54-6199-4707-876D-B5F316A8AB60}">
      <dsp:nvSpPr>
        <dsp:cNvPr id="0" name=""/>
        <dsp:cNvSpPr/>
      </dsp:nvSpPr>
      <dsp:spPr>
        <a:xfrm>
          <a:off x="8665817" y="0"/>
          <a:ext cx="2472398" cy="464048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Es la persona humana, el espíritu del hombre, quien sufre. </a:t>
          </a:r>
        </a:p>
        <a:p>
          <a:pPr marL="0" lvl="0" indent="0" algn="ctr"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De alguna manera repercute en lo físico, y el dolor físico que es vivido como padecimiento en el espíritu.</a:t>
          </a:r>
        </a:p>
      </dsp:txBody>
      <dsp:txXfrm>
        <a:off x="8738231" y="72414"/>
        <a:ext cx="2327570" cy="4495661"/>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6A48B-696D-466D-9442-16FF5E613129}">
      <dsp:nvSpPr>
        <dsp:cNvPr id="0" name=""/>
        <dsp:cNvSpPr/>
      </dsp:nvSpPr>
      <dsp:spPr>
        <a:xfrm>
          <a:off x="0" y="18579"/>
          <a:ext cx="10515600" cy="101088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s-PE" sz="2700" kern="1200" dirty="0">
              <a:solidFill>
                <a:schemeClr val="accent1">
                  <a:lumMod val="50000"/>
                </a:schemeClr>
              </a:solidFill>
              <a:latin typeface="Baskerville Old Face" panose="02020602080505020303" pitchFamily="18" charset="0"/>
            </a:rPr>
            <a:t>Actitud de Jesús ante el sufrimiento humano</a:t>
          </a:r>
          <a:br>
            <a:rPr lang="es-PE" sz="2700" kern="1200" dirty="0">
              <a:solidFill>
                <a:schemeClr val="accent1">
                  <a:lumMod val="50000"/>
                </a:schemeClr>
              </a:solidFill>
              <a:latin typeface="Baskerville Old Face" panose="02020602080505020303" pitchFamily="18" charset="0"/>
            </a:rPr>
          </a:br>
          <a:r>
            <a:rPr lang="es-PE" sz="2700" kern="1200" dirty="0">
              <a:solidFill>
                <a:schemeClr val="accent1">
                  <a:lumMod val="50000"/>
                </a:schemeClr>
              </a:solidFill>
              <a:latin typeface="Baskerville Old Face" panose="02020602080505020303" pitchFamily="18" charset="0"/>
            </a:rPr>
            <a:t>Redención de la angustia</a:t>
          </a:r>
        </a:p>
      </dsp:txBody>
      <dsp:txXfrm>
        <a:off x="49347" y="67926"/>
        <a:ext cx="10416906" cy="912186"/>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A3430-9363-48F3-AD37-4EE6667B032B}">
      <dsp:nvSpPr>
        <dsp:cNvPr id="0" name=""/>
        <dsp:cNvSpPr/>
      </dsp:nvSpPr>
      <dsp:spPr>
        <a:xfrm>
          <a:off x="1924295" y="2910"/>
          <a:ext cx="3546859" cy="212811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La experiencia de la angustia puede llevar a la persona a aferrarse a sí misma o a cualquier realidad, lo que incrementa la angustia</a:t>
          </a:r>
        </a:p>
      </dsp:txBody>
      <dsp:txXfrm>
        <a:off x="1924295" y="2910"/>
        <a:ext cx="3546859" cy="2128115"/>
      </dsp:txXfrm>
    </dsp:sp>
    <dsp:sp modelId="{9A4F98F5-26BF-40FB-8DF3-5334D416FF55}">
      <dsp:nvSpPr>
        <dsp:cNvPr id="0" name=""/>
        <dsp:cNvSpPr/>
      </dsp:nvSpPr>
      <dsp:spPr>
        <a:xfrm>
          <a:off x="5825840" y="2910"/>
          <a:ext cx="3546859" cy="212811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En la angustia el ser humano puede enajenarse, oprimirse, anularse</a:t>
          </a:r>
        </a:p>
      </dsp:txBody>
      <dsp:txXfrm>
        <a:off x="5825840" y="2910"/>
        <a:ext cx="3546859" cy="2128115"/>
      </dsp:txXfrm>
    </dsp:sp>
    <dsp:sp modelId="{F61BC4E2-8E64-4AD3-8980-4AE28E1D4795}">
      <dsp:nvSpPr>
        <dsp:cNvPr id="0" name=""/>
        <dsp:cNvSpPr/>
      </dsp:nvSpPr>
      <dsp:spPr>
        <a:xfrm>
          <a:off x="1924295" y="2485712"/>
          <a:ext cx="3546859" cy="212811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rPr>
            <a:t>La angustia es raíz de muchos fracasos. Sin sentido</a:t>
          </a:r>
        </a:p>
      </dsp:txBody>
      <dsp:txXfrm>
        <a:off x="1924295" y="2485712"/>
        <a:ext cx="3546859" cy="2128115"/>
      </dsp:txXfrm>
    </dsp:sp>
    <dsp:sp modelId="{F50E62AA-E45B-4440-B98D-F4A2F555FE7E}">
      <dsp:nvSpPr>
        <dsp:cNvPr id="0" name=""/>
        <dsp:cNvSpPr/>
      </dsp:nvSpPr>
      <dsp:spPr>
        <a:xfrm>
          <a:off x="5825840" y="2485712"/>
          <a:ext cx="3546859" cy="212811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Tentación: crearse un absoluto que dé sentido a la vida, le dé importancia</a:t>
          </a:r>
        </a:p>
      </dsp:txBody>
      <dsp:txXfrm>
        <a:off x="5825840" y="2485712"/>
        <a:ext cx="3546859" cy="2128115"/>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0AAE3-C492-4653-B6FA-CFE3842555A2}">
      <dsp:nvSpPr>
        <dsp:cNvPr id="0" name=""/>
        <dsp:cNvSpPr/>
      </dsp:nvSpPr>
      <dsp:spPr>
        <a:xfrm>
          <a:off x="0" y="0"/>
          <a:ext cx="8412480" cy="9572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es-PE" sz="2000" kern="1200" dirty="0">
              <a:solidFill>
                <a:schemeClr val="accent1">
                  <a:lumMod val="50000"/>
                </a:schemeClr>
              </a:solidFill>
              <a:latin typeface="Baskerville Old Face" panose="02020602080505020303" pitchFamily="18" charset="0"/>
            </a:rPr>
            <a:t>Jesús despierta, con su vida, muerte y resurrección, la confianza de ser aceptados, acogidos, amados…«me amó y se entregó por mí»(Gal 2, 20)</a:t>
          </a:r>
        </a:p>
      </dsp:txBody>
      <dsp:txXfrm>
        <a:off x="28038" y="28038"/>
        <a:ext cx="7298593" cy="901218"/>
      </dsp:txXfrm>
    </dsp:sp>
    <dsp:sp modelId="{68F98A29-B88D-405D-B072-B8D93912EF35}">
      <dsp:nvSpPr>
        <dsp:cNvPr id="0" name=""/>
        <dsp:cNvSpPr/>
      </dsp:nvSpPr>
      <dsp:spPr>
        <a:xfrm>
          <a:off x="704545" y="1131347"/>
          <a:ext cx="8412480" cy="9572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Desde esa experiencia de amor radical y genuino la angustia es derrotada, el ser humano curado del vacío y sin sentido</a:t>
          </a:r>
        </a:p>
      </dsp:txBody>
      <dsp:txXfrm>
        <a:off x="732583" y="1159385"/>
        <a:ext cx="7029617" cy="901218"/>
      </dsp:txXfrm>
    </dsp:sp>
    <dsp:sp modelId="{84E69020-1AA3-4AFA-A2A9-8D72D2A2E57C}">
      <dsp:nvSpPr>
        <dsp:cNvPr id="0" name=""/>
        <dsp:cNvSpPr/>
      </dsp:nvSpPr>
      <dsp:spPr>
        <a:xfrm>
          <a:off x="1398574" y="2262695"/>
          <a:ext cx="8412480" cy="9572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El ser humano tiene el sentimiento de tener el permiso de vivir (</a:t>
          </a:r>
          <a:r>
            <a:rPr lang="es-PE" sz="2200" kern="1200" dirty="0" err="1">
              <a:solidFill>
                <a:schemeClr val="accent1">
                  <a:lumMod val="50000"/>
                </a:schemeClr>
              </a:solidFill>
              <a:latin typeface="Baskerville Old Face" panose="02020602080505020303" pitchFamily="18" charset="0"/>
            </a:rPr>
            <a:t>Drewermann</a:t>
          </a:r>
          <a:r>
            <a:rPr lang="es-PE" sz="2200" kern="1200" dirty="0">
              <a:solidFill>
                <a:schemeClr val="accent1">
                  <a:lumMod val="50000"/>
                </a:schemeClr>
              </a:solidFill>
              <a:latin typeface="Baskerville Old Face" panose="02020602080505020303" pitchFamily="18" charset="0"/>
            </a:rPr>
            <a:t>)</a:t>
          </a:r>
        </a:p>
      </dsp:txBody>
      <dsp:txXfrm>
        <a:off x="1426612" y="2290733"/>
        <a:ext cx="7040133" cy="901218"/>
      </dsp:txXfrm>
    </dsp:sp>
    <dsp:sp modelId="{559AAE62-3746-4E63-84E8-67D24CC9585A}">
      <dsp:nvSpPr>
        <dsp:cNvPr id="0" name=""/>
        <dsp:cNvSpPr/>
      </dsp:nvSpPr>
      <dsp:spPr>
        <a:xfrm>
          <a:off x="2103119" y="3394043"/>
          <a:ext cx="8412480" cy="9572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Se adquiere la libertad interior desde la certeza del amor</a:t>
          </a:r>
        </a:p>
      </dsp:txBody>
      <dsp:txXfrm>
        <a:off x="2131157" y="3422081"/>
        <a:ext cx="7029617" cy="901218"/>
      </dsp:txXfrm>
    </dsp:sp>
    <dsp:sp modelId="{EAD68137-E35B-41BB-9D55-8E14A76C95C8}">
      <dsp:nvSpPr>
        <dsp:cNvPr id="0" name=""/>
        <dsp:cNvSpPr/>
      </dsp:nvSpPr>
      <dsp:spPr>
        <a:xfrm>
          <a:off x="7790238" y="733200"/>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7930242" y="733200"/>
        <a:ext cx="342233" cy="468236"/>
      </dsp:txXfrm>
    </dsp:sp>
    <dsp:sp modelId="{D7156068-D085-49F5-A205-1D557EFEC1B4}">
      <dsp:nvSpPr>
        <dsp:cNvPr id="0" name=""/>
        <dsp:cNvSpPr/>
      </dsp:nvSpPr>
      <dsp:spPr>
        <a:xfrm>
          <a:off x="8494783" y="1864548"/>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8634787" y="1864548"/>
        <a:ext cx="342233" cy="468236"/>
      </dsp:txXfrm>
    </dsp:sp>
    <dsp:sp modelId="{6F866D69-233B-46E7-9455-5BDB79164A10}">
      <dsp:nvSpPr>
        <dsp:cNvPr id="0" name=""/>
        <dsp:cNvSpPr/>
      </dsp:nvSpPr>
      <dsp:spPr>
        <a:xfrm>
          <a:off x="9188813" y="2995896"/>
          <a:ext cx="622241" cy="622241"/>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a:p>
      </dsp:txBody>
      <dsp:txXfrm>
        <a:off x="9328817" y="2995896"/>
        <a:ext cx="342233" cy="468236"/>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84F90-514F-41C7-B5A3-019FC64FA0DD}">
      <dsp:nvSpPr>
        <dsp:cNvPr id="0" name=""/>
        <dsp:cNvSpPr/>
      </dsp:nvSpPr>
      <dsp:spPr>
        <a:xfrm>
          <a:off x="0" y="83631"/>
          <a:ext cx="10515600" cy="115830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PE" sz="2200" kern="1200" dirty="0">
              <a:solidFill>
                <a:schemeClr val="accent1">
                  <a:lumMod val="50000"/>
                </a:schemeClr>
              </a:solidFill>
              <a:latin typeface="Baskerville Old Face" panose="02020602080505020303" pitchFamily="18" charset="0"/>
            </a:rPr>
            <a:t>Desde su Pascua el ser humano que sufre puede pasar del pecado a la gracia, de la muerte a la vida, del egoísmo al amor, del individualismo a la solidaridad, etc., a la divinización, cuidados por el Buen Samaritano que se hace prójimo desde su misericordia.</a:t>
          </a:r>
        </a:p>
      </dsp:txBody>
      <dsp:txXfrm>
        <a:off x="56544" y="140175"/>
        <a:ext cx="10402512" cy="10452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096F4-8D13-4179-8D1A-914F54FB2465}">
      <dsp:nvSpPr>
        <dsp:cNvPr id="0" name=""/>
        <dsp:cNvSpPr/>
      </dsp:nvSpPr>
      <dsp:spPr>
        <a:xfrm>
          <a:off x="0" y="2433"/>
          <a:ext cx="10515600" cy="10296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PE" sz="4400" kern="1200" dirty="0">
              <a:solidFill>
                <a:schemeClr val="accent1">
                  <a:lumMod val="50000"/>
                </a:schemeClr>
              </a:solidFill>
              <a:latin typeface="Baskerville Old Face" panose="02020602080505020303" pitchFamily="18" charset="0"/>
            </a:rPr>
            <a:t>El sufrimiento, problema teológico</a:t>
          </a:r>
        </a:p>
      </dsp:txBody>
      <dsp:txXfrm>
        <a:off x="50261" y="52694"/>
        <a:ext cx="10415078" cy="9290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79DEE-9394-4018-BED2-059C4CD680BD}">
      <dsp:nvSpPr>
        <dsp:cNvPr id="0" name=""/>
        <dsp:cNvSpPr/>
      </dsp:nvSpPr>
      <dsp:spPr>
        <a:xfrm>
          <a:off x="0" y="4311694"/>
          <a:ext cx="11159412" cy="56590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s-ES" sz="2000" kern="1200" dirty="0">
              <a:solidFill>
                <a:schemeClr val="accent1">
                  <a:lumMod val="50000"/>
                </a:schemeClr>
              </a:solidFill>
              <a:latin typeface="Baskerville Old Face" panose="02020602080505020303" pitchFamily="18" charset="0"/>
            </a:rPr>
            <a:t>¿Y el sufrimiento del inocente?</a:t>
          </a:r>
          <a:endParaRPr lang="es-PE" sz="2000" kern="1200" dirty="0">
            <a:solidFill>
              <a:schemeClr val="accent1">
                <a:lumMod val="50000"/>
              </a:schemeClr>
            </a:solidFill>
            <a:latin typeface="Baskerville Old Face" panose="02020602080505020303" pitchFamily="18" charset="0"/>
          </a:endParaRPr>
        </a:p>
      </dsp:txBody>
      <dsp:txXfrm>
        <a:off x="0" y="4311694"/>
        <a:ext cx="11159412" cy="565907"/>
      </dsp:txXfrm>
    </dsp:sp>
    <dsp:sp modelId="{764E3496-B8FD-4D88-B488-CCD13A34F0FD}">
      <dsp:nvSpPr>
        <dsp:cNvPr id="0" name=""/>
        <dsp:cNvSpPr/>
      </dsp:nvSpPr>
      <dsp:spPr>
        <a:xfrm rot="10800000">
          <a:off x="0" y="3449816"/>
          <a:ext cx="11159412" cy="870365"/>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s-ES" sz="2400" kern="1200" dirty="0">
              <a:solidFill>
                <a:schemeClr val="accent1">
                  <a:lumMod val="50000"/>
                </a:schemeClr>
              </a:solidFill>
              <a:latin typeface="Baskerville Old Face" panose="02020602080505020303" pitchFamily="18" charset="0"/>
            </a:rPr>
            <a:t>En el AT se pensó a veces el sufrimiento como castigo del pecado</a:t>
          </a:r>
          <a:endParaRPr lang="es-PE" sz="2400" kern="1200" dirty="0">
            <a:solidFill>
              <a:schemeClr val="accent1">
                <a:lumMod val="50000"/>
              </a:schemeClr>
            </a:solidFill>
            <a:latin typeface="Baskerville Old Face" panose="02020602080505020303" pitchFamily="18" charset="0"/>
          </a:endParaRPr>
        </a:p>
      </dsp:txBody>
      <dsp:txXfrm rot="10800000">
        <a:off x="0" y="3449816"/>
        <a:ext cx="11159412" cy="565537"/>
      </dsp:txXfrm>
    </dsp:sp>
    <dsp:sp modelId="{44486A2B-9B3D-49F4-8ADC-19B7F836607C}">
      <dsp:nvSpPr>
        <dsp:cNvPr id="0" name=""/>
        <dsp:cNvSpPr/>
      </dsp:nvSpPr>
      <dsp:spPr>
        <a:xfrm rot="10800000">
          <a:off x="0" y="2587939"/>
          <a:ext cx="11159412" cy="870365"/>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s-ES" sz="2400" kern="1200" dirty="0">
              <a:solidFill>
                <a:schemeClr val="accent1">
                  <a:lumMod val="50000"/>
                </a:schemeClr>
              </a:solidFill>
              <a:latin typeface="Baskerville Old Face" panose="02020602080505020303" pitchFamily="18" charset="0"/>
            </a:rPr>
            <a:t>Dios ama, se dice. El sufrimiento: ¿castigo, rechazo, abandono?</a:t>
          </a:r>
          <a:endParaRPr lang="es-PE" sz="2400" kern="1200" dirty="0">
            <a:solidFill>
              <a:schemeClr val="accent1">
                <a:lumMod val="50000"/>
              </a:schemeClr>
            </a:solidFill>
            <a:latin typeface="Baskerville Old Face" panose="02020602080505020303" pitchFamily="18" charset="0"/>
          </a:endParaRPr>
        </a:p>
      </dsp:txBody>
      <dsp:txXfrm rot="10800000">
        <a:off x="0" y="2587939"/>
        <a:ext cx="11159412" cy="565537"/>
      </dsp:txXfrm>
    </dsp:sp>
    <dsp:sp modelId="{D5FEF2C3-D942-4BC5-B424-8497AF650BB0}">
      <dsp:nvSpPr>
        <dsp:cNvPr id="0" name=""/>
        <dsp:cNvSpPr/>
      </dsp:nvSpPr>
      <dsp:spPr>
        <a:xfrm rot="10800000">
          <a:off x="0" y="1726062"/>
          <a:ext cx="11159412" cy="870365"/>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Si Dios es Creador de todo, ¿por qué el mal?</a:t>
          </a:r>
        </a:p>
      </dsp:txBody>
      <dsp:txXfrm rot="10800000">
        <a:off x="0" y="1726062"/>
        <a:ext cx="11159412" cy="565537"/>
      </dsp:txXfrm>
    </dsp:sp>
    <dsp:sp modelId="{0CFA8998-05EA-452A-AE00-69EA8D0F8177}">
      <dsp:nvSpPr>
        <dsp:cNvPr id="0" name=""/>
        <dsp:cNvSpPr/>
      </dsp:nvSpPr>
      <dsp:spPr>
        <a:xfrm rot="10800000">
          <a:off x="0" y="864185"/>
          <a:ext cx="11159412" cy="870365"/>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El sufrimiento es límite, es algo experimentado como malo, no debe existir.</a:t>
          </a:r>
        </a:p>
      </dsp:txBody>
      <dsp:txXfrm rot="10800000">
        <a:off x="0" y="864185"/>
        <a:ext cx="11159412" cy="565537"/>
      </dsp:txXfrm>
    </dsp:sp>
    <dsp:sp modelId="{E86C15A5-C107-4DFA-A91F-A20C5938DF96}">
      <dsp:nvSpPr>
        <dsp:cNvPr id="0" name=""/>
        <dsp:cNvSpPr/>
      </dsp:nvSpPr>
      <dsp:spPr>
        <a:xfrm rot="10800000">
          <a:off x="0" y="2308"/>
          <a:ext cx="11159412" cy="870365"/>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s-PE" sz="2400" kern="1200" dirty="0">
              <a:solidFill>
                <a:schemeClr val="accent1">
                  <a:lumMod val="50000"/>
                </a:schemeClr>
              </a:solidFill>
              <a:latin typeface="Baskerville Old Face" panose="02020602080505020303" pitchFamily="18" charset="0"/>
            </a:rPr>
            <a:t>La experiencia del sufrimiento lleva a la pregunta por Dios.</a:t>
          </a:r>
        </a:p>
      </dsp:txBody>
      <dsp:txXfrm rot="10800000">
        <a:off x="0" y="2308"/>
        <a:ext cx="11159412" cy="5655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5BE0C-2C8C-4BA2-A37E-5374A56C2BD9}">
      <dsp:nvSpPr>
        <dsp:cNvPr id="0" name=""/>
        <dsp:cNvSpPr/>
      </dsp:nvSpPr>
      <dsp:spPr>
        <a:xfrm>
          <a:off x="0" y="7098"/>
          <a:ext cx="10515600" cy="10296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s-PE" sz="4400" kern="1200" dirty="0">
              <a:solidFill>
                <a:schemeClr val="accent1">
                  <a:lumMod val="50000"/>
                </a:schemeClr>
              </a:solidFill>
              <a:latin typeface="Baskerville Old Face" panose="02020602080505020303" pitchFamily="18" charset="0"/>
            </a:rPr>
            <a:t>Respuesta desde el Antiguo Testamento</a:t>
          </a:r>
        </a:p>
      </dsp:txBody>
      <dsp:txXfrm>
        <a:off x="50261" y="57359"/>
        <a:ext cx="10415078" cy="9290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8254C-46AB-48DF-BA0E-B5CD075514AC}">
      <dsp:nvSpPr>
        <dsp:cNvPr id="0" name=""/>
        <dsp:cNvSpPr/>
      </dsp:nvSpPr>
      <dsp:spPr>
        <a:xfrm>
          <a:off x="1374" y="724181"/>
          <a:ext cx="5361571" cy="321694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s-PE" sz="3600" kern="1200" dirty="0">
              <a:solidFill>
                <a:schemeClr val="accent1">
                  <a:lumMod val="50000"/>
                </a:schemeClr>
              </a:solidFill>
              <a:latin typeface="Baskerville Old Face" panose="02020602080505020303" pitchFamily="18" charset="0"/>
            </a:rPr>
            <a:t>El libro de Job como afirmación de la no-dependencia entre sufrimiento y pecado. El inocente también sufre.</a:t>
          </a:r>
        </a:p>
      </dsp:txBody>
      <dsp:txXfrm>
        <a:off x="1374" y="724181"/>
        <a:ext cx="5361571" cy="3216942"/>
      </dsp:txXfrm>
    </dsp:sp>
    <dsp:sp modelId="{DCC76839-1A4B-4F7D-8AE5-8BBEA6DFA9EF}">
      <dsp:nvSpPr>
        <dsp:cNvPr id="0" name=""/>
        <dsp:cNvSpPr/>
      </dsp:nvSpPr>
      <dsp:spPr>
        <a:xfrm>
          <a:off x="5899103" y="724181"/>
          <a:ext cx="5361571" cy="321694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s-PE" sz="3600" kern="1200" dirty="0">
              <a:solidFill>
                <a:schemeClr val="accent1">
                  <a:lumMod val="50000"/>
                </a:schemeClr>
              </a:solidFill>
              <a:latin typeface="Baskerville Old Face" panose="02020602080505020303" pitchFamily="18" charset="0"/>
            </a:rPr>
            <a:t>Los cánticos del Siervo: 42:1-4; 49:1-6; 50:4-9; y </a:t>
          </a:r>
          <a:r>
            <a:rPr lang="es-PE" sz="3600" b="1" kern="1200" dirty="0">
              <a:solidFill>
                <a:schemeClr val="accent1">
                  <a:lumMod val="50000"/>
                </a:schemeClr>
              </a:solidFill>
              <a:latin typeface="Baskerville Old Face" panose="02020602080505020303" pitchFamily="18" charset="0"/>
            </a:rPr>
            <a:t>52:13-53: 12</a:t>
          </a:r>
          <a:endParaRPr lang="es-PE" sz="3600" kern="1200" dirty="0">
            <a:solidFill>
              <a:schemeClr val="accent1">
                <a:lumMod val="50000"/>
              </a:schemeClr>
            </a:solidFill>
            <a:latin typeface="Baskerville Old Face" panose="02020602080505020303" pitchFamily="18" charset="0"/>
          </a:endParaRPr>
        </a:p>
      </dsp:txBody>
      <dsp:txXfrm>
        <a:off x="5899103" y="724181"/>
        <a:ext cx="5361571" cy="32169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3FE4A-45DB-4666-A0D2-B28FF27AF040}">
      <dsp:nvSpPr>
        <dsp:cNvPr id="0" name=""/>
        <dsp:cNvSpPr/>
      </dsp:nvSpPr>
      <dsp:spPr>
        <a:xfrm>
          <a:off x="0" y="211"/>
          <a:ext cx="10515600" cy="95940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rtl="0">
            <a:lnSpc>
              <a:spcPct val="90000"/>
            </a:lnSpc>
            <a:spcBef>
              <a:spcPct val="0"/>
            </a:spcBef>
            <a:spcAft>
              <a:spcPct val="35000"/>
            </a:spcAft>
            <a:buNone/>
          </a:pPr>
          <a:r>
            <a:rPr lang="es-PE" sz="4100" kern="1200" dirty="0">
              <a:solidFill>
                <a:schemeClr val="accent1">
                  <a:lumMod val="50000"/>
                </a:schemeClr>
              </a:solidFill>
              <a:latin typeface="Baskerville Old Face" panose="02020602080505020303" pitchFamily="18" charset="0"/>
            </a:rPr>
            <a:t>El Siervo de Yahvé, prefiguración de Jesucristo</a:t>
          </a:r>
        </a:p>
      </dsp:txBody>
      <dsp:txXfrm>
        <a:off x="46834" y="47045"/>
        <a:ext cx="10421932" cy="865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13BB1B1F-F6B7-4BD6-9603-5F608E90A3BB}" type="datetimeFigureOut">
              <a:rPr lang="es-PE" smtClean="0"/>
              <a:t>1/09/2020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370339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3BB1B1F-F6B7-4BD6-9603-5F608E90A3BB}" type="datetimeFigureOut">
              <a:rPr lang="es-PE" smtClean="0"/>
              <a:t>1/09/2020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149373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3BB1B1F-F6B7-4BD6-9603-5F608E90A3BB}" type="datetimeFigureOut">
              <a:rPr lang="es-PE" smtClean="0"/>
              <a:t>1/09/2020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68320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13BB1B1F-F6B7-4BD6-9603-5F608E90A3BB}" type="datetimeFigureOut">
              <a:rPr lang="es-PE" smtClean="0"/>
              <a:t>1/09/2020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191208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13BB1B1F-F6B7-4BD6-9603-5F608E90A3BB}" type="datetimeFigureOut">
              <a:rPr lang="es-PE" smtClean="0"/>
              <a:t>1/09/2020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271752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13BB1B1F-F6B7-4BD6-9603-5F608E90A3BB}" type="datetimeFigureOut">
              <a:rPr lang="es-PE" smtClean="0"/>
              <a:t>1/09/2020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56275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13BB1B1F-F6B7-4BD6-9603-5F608E90A3BB}" type="datetimeFigureOut">
              <a:rPr lang="es-PE" smtClean="0"/>
              <a:t>1/09/2020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320705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13BB1B1F-F6B7-4BD6-9603-5F608E90A3BB}" type="datetimeFigureOut">
              <a:rPr lang="es-PE" smtClean="0"/>
              <a:t>1/09/2020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44037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3BB1B1F-F6B7-4BD6-9603-5F608E90A3BB}" type="datetimeFigureOut">
              <a:rPr lang="es-PE" smtClean="0"/>
              <a:t>1/09/2020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310191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13BB1B1F-F6B7-4BD6-9603-5F608E90A3BB}" type="datetimeFigureOut">
              <a:rPr lang="es-PE" smtClean="0"/>
              <a:t>1/09/2020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22008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13BB1B1F-F6B7-4BD6-9603-5F608E90A3BB}" type="datetimeFigureOut">
              <a:rPr lang="es-PE" smtClean="0"/>
              <a:t>1/09/2020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3D43D8F-64DE-4EB9-9AB9-A5168030CBE6}" type="slidenum">
              <a:rPr lang="es-PE" smtClean="0"/>
              <a:t>‹Nº›</a:t>
            </a:fld>
            <a:endParaRPr lang="es-PE"/>
          </a:p>
        </p:txBody>
      </p:sp>
    </p:spTree>
    <p:extLst>
      <p:ext uri="{BB962C8B-B14F-4D97-AF65-F5344CB8AC3E}">
        <p14:creationId xmlns:p14="http://schemas.microsoft.com/office/powerpoint/2010/main" val="56169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B1B1F-F6B7-4BD6-9603-5F608E90A3BB}" type="datetimeFigureOut">
              <a:rPr lang="es-PE" smtClean="0"/>
              <a:t>1/09/2020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43D8F-64DE-4EB9-9AB9-A5168030CBE6}" type="slidenum">
              <a:rPr lang="es-PE" smtClean="0"/>
              <a:t>‹Nº›</a:t>
            </a:fld>
            <a:endParaRPr lang="es-PE"/>
          </a:p>
        </p:txBody>
      </p:sp>
    </p:spTree>
    <p:extLst>
      <p:ext uri="{BB962C8B-B14F-4D97-AF65-F5344CB8AC3E}">
        <p14:creationId xmlns:p14="http://schemas.microsoft.com/office/powerpoint/2010/main" val="4255077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7.xml"/><Relationship Id="rId7" Type="http://schemas.openxmlformats.org/officeDocument/2006/relationships/image" Target="../media/image3.png"/><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image" Target="../media/image3.png"/><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image" Target="../media/image3.png"/><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38.xml"/><Relationship Id="rId3" Type="http://schemas.openxmlformats.org/officeDocument/2006/relationships/diagramLayout" Target="../diagrams/layout37.xml"/><Relationship Id="rId7" Type="http://schemas.openxmlformats.org/officeDocument/2006/relationships/diagramData" Target="../diagrams/data38.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0" Type="http://schemas.openxmlformats.org/officeDocument/2006/relationships/diagramColors" Target="../diagrams/colors38.xml"/><Relationship Id="rId4" Type="http://schemas.openxmlformats.org/officeDocument/2006/relationships/diagramQuickStyle" Target="../diagrams/quickStyle37.xml"/><Relationship Id="rId9" Type="http://schemas.openxmlformats.org/officeDocument/2006/relationships/diagramQuickStyle" Target="../diagrams/quickStyle3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2.xml"/><Relationship Id="rId7" Type="http://schemas.microsoft.com/office/2007/relationships/diagramDrawing" Target="../diagrams/drawing4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42.xml"/><Relationship Id="rId5" Type="http://schemas.openxmlformats.org/officeDocument/2006/relationships/diagramQuickStyle" Target="../diagrams/quickStyle42.xml"/><Relationship Id="rId4" Type="http://schemas.openxmlformats.org/officeDocument/2006/relationships/diagramLayout" Target="../diagrams/layout4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3.xml"/><Relationship Id="rId7" Type="http://schemas.openxmlformats.org/officeDocument/2006/relationships/image" Target="../media/image6.jpg"/><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89249"/>
            <a:ext cx="9144000" cy="2090057"/>
          </a:xfrm>
        </p:spPr>
        <p:txBody>
          <a:bodyPr/>
          <a:lstStyle/>
          <a:p>
            <a:r>
              <a:rPr lang="es-PE" dirty="0">
                <a:solidFill>
                  <a:schemeClr val="accent1">
                    <a:lumMod val="50000"/>
                  </a:schemeClr>
                </a:solidFill>
                <a:latin typeface="Baskerville Old Face" panose="02020602080505020303" pitchFamily="18" charset="0"/>
              </a:rPr>
              <a:t>La actitud de Jesús ante el sufrimiento humano</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792" y="2649894"/>
            <a:ext cx="3582954" cy="3470987"/>
          </a:xfrm>
          <a:prstGeom prst="rect">
            <a:avLst/>
          </a:prstGeom>
        </p:spPr>
      </p:pic>
    </p:spTree>
    <p:extLst>
      <p:ext uri="{BB962C8B-B14F-4D97-AF65-F5344CB8AC3E}">
        <p14:creationId xmlns:p14="http://schemas.microsoft.com/office/powerpoint/2010/main" val="2985422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466027585"/>
              </p:ext>
            </p:extLst>
          </p:nvPr>
        </p:nvGraphicFramePr>
        <p:xfrm>
          <a:off x="838200" y="365126"/>
          <a:ext cx="10515600" cy="989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896765486"/>
              </p:ext>
            </p:extLst>
          </p:nvPr>
        </p:nvGraphicFramePr>
        <p:xfrm>
          <a:off x="415636" y="1354976"/>
          <a:ext cx="11405062" cy="51622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3853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0314298"/>
              </p:ext>
            </p:extLst>
          </p:nvPr>
        </p:nvGraphicFramePr>
        <p:xfrm>
          <a:off x="838200" y="365126"/>
          <a:ext cx="10515600" cy="1081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898389388"/>
              </p:ext>
            </p:extLst>
          </p:nvPr>
        </p:nvGraphicFramePr>
        <p:xfrm>
          <a:off x="473824" y="1729048"/>
          <a:ext cx="11346873" cy="48296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40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133313135"/>
              </p:ext>
            </p:extLst>
          </p:nvPr>
        </p:nvGraphicFramePr>
        <p:xfrm>
          <a:off x="838200" y="365126"/>
          <a:ext cx="10515600" cy="1064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919729383"/>
              </p:ext>
            </p:extLst>
          </p:nvPr>
        </p:nvGraphicFramePr>
        <p:xfrm>
          <a:off x="457200" y="1654234"/>
          <a:ext cx="11180618" cy="47964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9555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022771920"/>
              </p:ext>
            </p:extLst>
          </p:nvPr>
        </p:nvGraphicFramePr>
        <p:xfrm>
          <a:off x="838200" y="365126"/>
          <a:ext cx="10515600" cy="1106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315898131"/>
              </p:ext>
            </p:extLst>
          </p:nvPr>
        </p:nvGraphicFramePr>
        <p:xfrm>
          <a:off x="465513" y="1670858"/>
          <a:ext cx="11463251" cy="48629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227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0410213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38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756770846"/>
              </p:ext>
            </p:extLst>
          </p:nvPr>
        </p:nvGraphicFramePr>
        <p:xfrm>
          <a:off x="473825" y="1687484"/>
          <a:ext cx="11363499" cy="4813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405528714"/>
              </p:ext>
            </p:extLst>
          </p:nvPr>
        </p:nvGraphicFramePr>
        <p:xfrm>
          <a:off x="838200" y="365126"/>
          <a:ext cx="10515600" cy="11062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08161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746296" y="439591"/>
            <a:ext cx="10699407" cy="1176630"/>
          </a:xfrm>
          <a:prstGeom prst="rect">
            <a:avLst/>
          </a:prstGeom>
        </p:spPr>
      </p:pic>
      <p:graphicFrame>
        <p:nvGraphicFramePr>
          <p:cNvPr id="5" name="Marcador de contenido 4"/>
          <p:cNvGraphicFramePr>
            <a:graphicFrameLocks noGrp="1"/>
          </p:cNvGraphicFramePr>
          <p:nvPr>
            <p:ph idx="1"/>
            <p:extLst>
              <p:ext uri="{D42A27DB-BD31-4B8C-83A1-F6EECF244321}">
                <p14:modId xmlns:p14="http://schemas.microsoft.com/office/powerpoint/2010/main" val="230045174"/>
              </p:ext>
            </p:extLst>
          </p:nvPr>
        </p:nvGraphicFramePr>
        <p:xfrm>
          <a:off x="556953" y="1825624"/>
          <a:ext cx="11080865" cy="4625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006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9858590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746296" y="439591"/>
            <a:ext cx="10699407" cy="1176630"/>
          </a:xfrm>
          <a:prstGeom prst="rect">
            <a:avLst/>
          </a:prstGeom>
        </p:spPr>
      </p:pic>
    </p:spTree>
    <p:extLst>
      <p:ext uri="{BB962C8B-B14F-4D97-AF65-F5344CB8AC3E}">
        <p14:creationId xmlns:p14="http://schemas.microsoft.com/office/powerpoint/2010/main" val="156989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4291463527"/>
              </p:ext>
            </p:extLst>
          </p:nvPr>
        </p:nvGraphicFramePr>
        <p:xfrm>
          <a:off x="358588" y="1825625"/>
          <a:ext cx="11349318" cy="4611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upo 4"/>
          <p:cNvGrpSpPr/>
          <p:nvPr/>
        </p:nvGrpSpPr>
        <p:grpSpPr>
          <a:xfrm>
            <a:off x="838200" y="403412"/>
            <a:ext cx="10515600" cy="1030941"/>
            <a:chOff x="0" y="11988"/>
            <a:chExt cx="10515600" cy="1082250"/>
          </a:xfrm>
          <a:scene3d>
            <a:camera prst="orthographicFront"/>
            <a:lightRig rig="chilly" dir="t"/>
          </a:scene3d>
        </p:grpSpPr>
        <p:sp>
          <p:nvSpPr>
            <p:cNvPr id="6" name="Rectángulo redondeado 5"/>
            <p:cNvSpPr/>
            <p:nvPr/>
          </p:nvSpPr>
          <p:spPr>
            <a:xfrm>
              <a:off x="0" y="11988"/>
              <a:ext cx="10515600" cy="1082250"/>
            </a:xfrm>
            <a:prstGeom prst="roundRect">
              <a:avLst/>
            </a:prstGeom>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CuadroTexto 6"/>
            <p:cNvSpPr txBox="1"/>
            <p:nvPr/>
          </p:nvSpPr>
          <p:spPr>
            <a:xfrm>
              <a:off x="52831" y="64819"/>
              <a:ext cx="10409938" cy="97658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s-PE" sz="2500" kern="1200" dirty="0">
                  <a:solidFill>
                    <a:schemeClr val="accent1">
                      <a:lumMod val="50000"/>
                    </a:schemeClr>
                  </a:solidFill>
                  <a:latin typeface="Baskerville Old Face" panose="02020602080505020303" pitchFamily="18" charset="0"/>
                </a:rPr>
                <a:t>Actitud de Jesús ante el sufrimiento humano</a:t>
              </a:r>
            </a:p>
            <a:p>
              <a:pPr lvl="0" algn="ctr" defTabSz="1111250" rtl="0">
                <a:lnSpc>
                  <a:spcPct val="90000"/>
                </a:lnSpc>
                <a:spcBef>
                  <a:spcPct val="0"/>
                </a:spcBef>
                <a:spcAft>
                  <a:spcPct val="35000"/>
                </a:spcAft>
              </a:pPr>
              <a:r>
                <a:rPr lang="es-PE" sz="2500" kern="1200" dirty="0">
                  <a:solidFill>
                    <a:schemeClr val="accent1">
                      <a:lumMod val="50000"/>
                    </a:schemeClr>
                  </a:solidFill>
                  <a:latin typeface="Baskerville Old Face" panose="02020602080505020303" pitchFamily="18" charset="0"/>
                </a:rPr>
                <a:t>Solidaridad</a:t>
              </a:r>
            </a:p>
          </p:txBody>
        </p:sp>
      </p:grpSp>
    </p:spTree>
    <p:extLst>
      <p:ext uri="{BB962C8B-B14F-4D97-AF65-F5344CB8AC3E}">
        <p14:creationId xmlns:p14="http://schemas.microsoft.com/office/powerpoint/2010/main" val="786771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951876148"/>
              </p:ext>
            </p:extLst>
          </p:nvPr>
        </p:nvGraphicFramePr>
        <p:xfrm>
          <a:off x="493059" y="1825625"/>
          <a:ext cx="1126863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746296" y="439591"/>
            <a:ext cx="10699407" cy="1176630"/>
          </a:xfrm>
          <a:prstGeom prst="rect">
            <a:avLst/>
          </a:prstGeom>
        </p:spPr>
      </p:pic>
    </p:spTree>
    <p:extLst>
      <p:ext uri="{BB962C8B-B14F-4D97-AF65-F5344CB8AC3E}">
        <p14:creationId xmlns:p14="http://schemas.microsoft.com/office/powerpoint/2010/main" val="628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33052630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969104969"/>
              </p:ext>
            </p:extLst>
          </p:nvPr>
        </p:nvGraphicFramePr>
        <p:xfrm>
          <a:off x="429207" y="1825625"/>
          <a:ext cx="11355355" cy="45938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3572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7625439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746296" y="439591"/>
            <a:ext cx="10699407" cy="1176630"/>
          </a:xfrm>
          <a:prstGeom prst="rect">
            <a:avLst/>
          </a:prstGeom>
        </p:spPr>
      </p:pic>
    </p:spTree>
    <p:extLst>
      <p:ext uri="{BB962C8B-B14F-4D97-AF65-F5344CB8AC3E}">
        <p14:creationId xmlns:p14="http://schemas.microsoft.com/office/powerpoint/2010/main" val="4150194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911463630"/>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3"/>
          <p:cNvGraphicFramePr>
            <a:graphicFrameLocks noGrp="1"/>
          </p:cNvGraphicFramePr>
          <p:nvPr>
            <p:ph idx="1"/>
            <p:extLst>
              <p:ext uri="{D42A27DB-BD31-4B8C-83A1-F6EECF244321}">
                <p14:modId xmlns:p14="http://schemas.microsoft.com/office/powerpoint/2010/main" val="41124639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6950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nvPr>
        </p:nvGraphicFramePr>
        <p:xfrm>
          <a:off x="838200" y="515155"/>
          <a:ext cx="10515600" cy="6104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744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4071745316"/>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021934953"/>
              </p:ext>
            </p:extLst>
          </p:nvPr>
        </p:nvGraphicFramePr>
        <p:xfrm>
          <a:off x="277905" y="1690688"/>
          <a:ext cx="11600329" cy="49521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9567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nvPr>
        </p:nvGraphicFramePr>
        <p:xfrm>
          <a:off x="90151" y="218941"/>
          <a:ext cx="11964473" cy="6542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198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11369"/>
            <a:ext cx="10515600" cy="5365594"/>
          </a:xfrm>
        </p:spPr>
        <p:txBody>
          <a:bodyPr/>
          <a:lstStyle/>
          <a:p>
            <a:pPr marL="0" indent="0" algn="ctr">
              <a:buNone/>
            </a:pPr>
            <a:r>
              <a:rPr lang="es-ES" i="1" dirty="0">
                <a:solidFill>
                  <a:schemeClr val="accent5">
                    <a:lumMod val="50000"/>
                  </a:schemeClr>
                </a:solidFill>
                <a:latin typeface="Baskerville Old Face" panose="02020602080505020303" pitchFamily="18" charset="0"/>
              </a:rPr>
              <a:t>Y los escribas de los fariseos , al ver que comía con los pecadores y publicanos, decían a los discípulos de Jesús: «¿Por qué come con los publicanos y pecadores?». Cuando Jesús oyó, les dice «No tienen necesidad de médico los fuertes sino los que se encuentran mal; no vine a llamar a justos, sino a pecadores» (Mc 2, 16-17). </a:t>
            </a:r>
            <a:endParaRPr lang="es-PE" i="1" dirty="0">
              <a:solidFill>
                <a:schemeClr val="accent5">
                  <a:lumMod val="50000"/>
                </a:schemeClr>
              </a:solidFill>
              <a:latin typeface="Baskerville Old Face" panose="02020602080505020303" pitchFamily="18" charset="0"/>
            </a:endParaRPr>
          </a:p>
          <a:p>
            <a:pPr marL="0" indent="0" algn="ctr">
              <a:buNone/>
            </a:pPr>
            <a:endParaRPr lang="es-PE" i="1" dirty="0">
              <a:solidFill>
                <a:schemeClr val="accent5">
                  <a:lumMod val="50000"/>
                </a:schemeClr>
              </a:solidFill>
              <a:latin typeface="Baskerville Old Face" panose="02020602080505020303" pitchFamily="18" charset="0"/>
            </a:endParaRPr>
          </a:p>
          <a:p>
            <a:pPr marL="0" indent="0" algn="ctr">
              <a:buNone/>
            </a:pPr>
            <a:r>
              <a:rPr lang="es-ES" dirty="0">
                <a:solidFill>
                  <a:schemeClr val="accent5">
                    <a:lumMod val="50000"/>
                  </a:schemeClr>
                </a:solidFill>
                <a:latin typeface="Arial Narrow" panose="020B0606020202030204" pitchFamily="34" charset="0"/>
              </a:rPr>
              <a:t>Sentido semejante tiene la narración de Zaqueo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19, 1-10) o la comida durante la cual se presenta la pecadora (</a:t>
            </a:r>
            <a:r>
              <a:rPr lang="es-ES" dirty="0" err="1">
                <a:solidFill>
                  <a:schemeClr val="accent5">
                    <a:lumMod val="50000"/>
                  </a:schemeClr>
                </a:solidFill>
                <a:latin typeface="Arial Narrow" panose="020B0606020202030204" pitchFamily="34" charset="0"/>
              </a:rPr>
              <a:t>Lc</a:t>
            </a:r>
            <a:r>
              <a:rPr lang="es-ES" dirty="0">
                <a:solidFill>
                  <a:schemeClr val="accent5">
                    <a:lumMod val="50000"/>
                  </a:schemeClr>
                </a:solidFill>
                <a:latin typeface="Arial Narrow" panose="020B0606020202030204" pitchFamily="34" charset="0"/>
              </a:rPr>
              <a:t> 7, 36-50). </a:t>
            </a:r>
            <a:endParaRPr lang="es-PE" dirty="0">
              <a:solidFill>
                <a:schemeClr val="accent5">
                  <a:lumMod val="50000"/>
                </a:schemeClr>
              </a:solidFill>
              <a:latin typeface="Arial Narrow" panose="020B0606020202030204" pitchFamily="34" charset="0"/>
            </a:endParaRPr>
          </a:p>
          <a:p>
            <a:pPr marL="0" indent="0">
              <a:buNone/>
            </a:pPr>
            <a:endParaRPr lang="es-PE" dirty="0">
              <a:solidFill>
                <a:schemeClr val="accent5">
                  <a:lumMod val="50000"/>
                </a:schemeClr>
              </a:solidFill>
            </a:endParaRPr>
          </a:p>
        </p:txBody>
      </p:sp>
    </p:spTree>
    <p:extLst>
      <p:ext uri="{BB962C8B-B14F-4D97-AF65-F5344CB8AC3E}">
        <p14:creationId xmlns:p14="http://schemas.microsoft.com/office/powerpoint/2010/main" val="924412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325153161"/>
              </p:ext>
            </p:extLst>
          </p:nvPr>
        </p:nvGraphicFramePr>
        <p:xfrm>
          <a:off x="838200" y="365125"/>
          <a:ext cx="10515600" cy="1189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1326564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18705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37289" y="526251"/>
            <a:ext cx="10516511" cy="1164437"/>
          </a:xfrm>
          <a:prstGeom prst="rect">
            <a:avLst/>
          </a:prstGeom>
        </p:spPr>
      </p:pic>
      <p:graphicFrame>
        <p:nvGraphicFramePr>
          <p:cNvPr id="5" name="Marcador de contenido 4"/>
          <p:cNvGraphicFramePr>
            <a:graphicFrameLocks noGrp="1"/>
          </p:cNvGraphicFramePr>
          <p:nvPr>
            <p:ph idx="1"/>
            <p:extLst>
              <p:ext uri="{D42A27DB-BD31-4B8C-83A1-F6EECF244321}">
                <p14:modId xmlns:p14="http://schemas.microsoft.com/office/powerpoint/2010/main" val="2164475171"/>
              </p:ext>
            </p:extLst>
          </p:nvPr>
        </p:nvGraphicFramePr>
        <p:xfrm>
          <a:off x="448887" y="1825624"/>
          <a:ext cx="11338559" cy="4691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4846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168691688"/>
              </p:ext>
            </p:extLst>
          </p:nvPr>
        </p:nvGraphicFramePr>
        <p:xfrm>
          <a:off x="838200" y="365125"/>
          <a:ext cx="10515600" cy="1048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101526570"/>
              </p:ext>
            </p:extLst>
          </p:nvPr>
        </p:nvGraphicFramePr>
        <p:xfrm>
          <a:off x="498764" y="1825624"/>
          <a:ext cx="11296996" cy="46167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43990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37289" y="521894"/>
            <a:ext cx="10516511" cy="1012024"/>
          </a:xfrm>
          <a:prstGeom prst="rect">
            <a:avLst/>
          </a:prstGeom>
        </p:spPr>
      </p:pic>
      <p:graphicFrame>
        <p:nvGraphicFramePr>
          <p:cNvPr id="5" name="Marcador de contenido 4"/>
          <p:cNvGraphicFramePr>
            <a:graphicFrameLocks noGrp="1"/>
          </p:cNvGraphicFramePr>
          <p:nvPr>
            <p:ph idx="1"/>
            <p:extLst>
              <p:ext uri="{D42A27DB-BD31-4B8C-83A1-F6EECF244321}">
                <p14:modId xmlns:p14="http://schemas.microsoft.com/office/powerpoint/2010/main" val="13226835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035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837289" y="486879"/>
            <a:ext cx="10516511" cy="1310754"/>
          </a:xfrm>
          <a:prstGeom prst="rect">
            <a:avLst/>
          </a:prstGeom>
        </p:spPr>
      </p:pic>
      <p:graphicFrame>
        <p:nvGraphicFramePr>
          <p:cNvPr id="5" name="Marcador de contenido 4"/>
          <p:cNvGraphicFramePr>
            <a:graphicFrameLocks noGrp="1"/>
          </p:cNvGraphicFramePr>
          <p:nvPr>
            <p:ph idx="1"/>
            <p:extLst>
              <p:ext uri="{D42A27DB-BD31-4B8C-83A1-F6EECF244321}">
                <p14:modId xmlns:p14="http://schemas.microsoft.com/office/powerpoint/2010/main" val="3319468431"/>
              </p:ext>
            </p:extLst>
          </p:nvPr>
        </p:nvGraphicFramePr>
        <p:xfrm>
          <a:off x="559837" y="1825625"/>
          <a:ext cx="11224726" cy="4621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7751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946822198"/>
              </p:ext>
            </p:extLst>
          </p:nvPr>
        </p:nvGraphicFramePr>
        <p:xfrm>
          <a:off x="1087581" y="4870623"/>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Marcador de contenido 4"/>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3980497" y="178997"/>
            <a:ext cx="4048125" cy="4286250"/>
          </a:xfrm>
        </p:spPr>
      </p:pic>
    </p:spTree>
    <p:extLst>
      <p:ext uri="{BB962C8B-B14F-4D97-AF65-F5344CB8AC3E}">
        <p14:creationId xmlns:p14="http://schemas.microsoft.com/office/powerpoint/2010/main" val="122156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1429114342"/>
              </p:ext>
            </p:extLst>
          </p:nvPr>
        </p:nvGraphicFramePr>
        <p:xfrm>
          <a:off x="587829" y="1825624"/>
          <a:ext cx="11140751" cy="4640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827958" y="139960"/>
            <a:ext cx="10516511" cy="1464905"/>
          </a:xfrm>
          <a:prstGeom prst="rect">
            <a:avLst/>
          </a:prstGeom>
        </p:spPr>
      </p:pic>
    </p:spTree>
    <p:extLst>
      <p:ext uri="{BB962C8B-B14F-4D97-AF65-F5344CB8AC3E}">
        <p14:creationId xmlns:p14="http://schemas.microsoft.com/office/powerpoint/2010/main" val="13839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4066967537"/>
              </p:ext>
            </p:extLst>
          </p:nvPr>
        </p:nvGraphicFramePr>
        <p:xfrm>
          <a:off x="838200" y="365125"/>
          <a:ext cx="10515600" cy="1034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130769364"/>
              </p:ext>
            </p:extLst>
          </p:nvPr>
        </p:nvGraphicFramePr>
        <p:xfrm>
          <a:off x="516294" y="1511559"/>
          <a:ext cx="11159412" cy="48799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3487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959409472"/>
              </p:ext>
            </p:extLst>
          </p:nvPr>
        </p:nvGraphicFramePr>
        <p:xfrm>
          <a:off x="838200" y="365125"/>
          <a:ext cx="10515600" cy="104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452916150"/>
              </p:ext>
            </p:extLst>
          </p:nvPr>
        </p:nvGraphicFramePr>
        <p:xfrm>
          <a:off x="429207" y="1735494"/>
          <a:ext cx="11262049" cy="46653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9855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689061167"/>
              </p:ext>
            </p:extLst>
          </p:nvPr>
        </p:nvGraphicFramePr>
        <p:xfrm>
          <a:off x="838200" y="365126"/>
          <a:ext cx="10515600" cy="959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800955947"/>
              </p:ext>
            </p:extLst>
          </p:nvPr>
        </p:nvGraphicFramePr>
        <p:xfrm>
          <a:off x="317241" y="1520890"/>
          <a:ext cx="11588619" cy="51131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3251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121839033"/>
              </p:ext>
            </p:extLst>
          </p:nvPr>
        </p:nvGraphicFramePr>
        <p:xfrm>
          <a:off x="838200" y="365125"/>
          <a:ext cx="10515600" cy="1078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587653709"/>
              </p:ext>
            </p:extLst>
          </p:nvPr>
        </p:nvGraphicFramePr>
        <p:xfrm>
          <a:off x="367553" y="1541930"/>
          <a:ext cx="11528612" cy="49843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9242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053352110"/>
              </p:ext>
            </p:extLst>
          </p:nvPr>
        </p:nvGraphicFramePr>
        <p:xfrm>
          <a:off x="838200" y="365125"/>
          <a:ext cx="10515600" cy="809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646959192"/>
              </p:ext>
            </p:extLst>
          </p:nvPr>
        </p:nvGraphicFramePr>
        <p:xfrm>
          <a:off x="313765" y="1281953"/>
          <a:ext cx="11555506" cy="53429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73619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3023</Words>
  <Application>Microsoft Office PowerPoint</Application>
  <PresentationFormat>Panorámica</PresentationFormat>
  <Paragraphs>137</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Arial Narrow</vt:lpstr>
      <vt:lpstr>Baskerville Old Face</vt:lpstr>
      <vt:lpstr>Calibri</vt:lpstr>
      <vt:lpstr>Calibri Light</vt:lpstr>
      <vt:lpstr>Tema de Office</vt:lpstr>
      <vt:lpstr>La actitud de Jesús ante el sufrimiento humano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actitud de Jesús ante el sufrimiento humano</dc:title>
  <dc:creator>Usuario de Windows</dc:creator>
  <cp:lastModifiedBy>veceu</cp:lastModifiedBy>
  <cp:revision>46</cp:revision>
  <dcterms:created xsi:type="dcterms:W3CDTF">2020-08-31T20:45:01Z</dcterms:created>
  <dcterms:modified xsi:type="dcterms:W3CDTF">2020-09-02T03:04:44Z</dcterms:modified>
</cp:coreProperties>
</file>