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Lst>
  <p:notesMasterIdLst>
    <p:notesMasterId r:id="rId34"/>
  </p:notesMasterIdLst>
  <p:sldIdLst>
    <p:sldId id="257" r:id="rId4"/>
    <p:sldId id="286"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133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B40379-0DE3-40CB-8805-4A7BEA38CB98}" type="datetimeFigureOut">
              <a:rPr lang="en-US" smtClean="0"/>
              <a:t>8/24/2020</a:t>
            </a:fld>
            <a:endParaRPr lang="en-U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5BB64D-0407-49B8-BF50-E887C596A431}" type="slidenum">
              <a:rPr lang="en-US" smtClean="0"/>
              <a:t>‹Nº›</a:t>
            </a:fld>
            <a:endParaRPr lang="en-US"/>
          </a:p>
        </p:txBody>
      </p:sp>
    </p:spTree>
    <p:extLst>
      <p:ext uri="{BB962C8B-B14F-4D97-AF65-F5344CB8AC3E}">
        <p14:creationId xmlns:p14="http://schemas.microsoft.com/office/powerpoint/2010/main" val="4268607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0728C8-270F-4425-BD74-AE8331842A47}" type="slidenum">
              <a:rPr kumimoji="0" lang="pt-BR"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pt-BR" sz="1200" b="0" i="0" u="none" strike="noStrike" kern="1200" cap="none" spc="0" normalizeH="0" baseline="0" noProof="0">
              <a:ln>
                <a:noFill/>
              </a:ln>
              <a:solidFill>
                <a:prstClr val="black"/>
              </a:solidFill>
              <a:effectLst/>
              <a:uLnTx/>
              <a:uFillTx/>
              <a:latin typeface="Calibri"/>
              <a:ea typeface="+mn-ea"/>
              <a:cs typeface="+mn-cs"/>
            </a:endParaRPr>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s-ES" dirty="0"/>
          </a:p>
        </p:txBody>
      </p:sp>
    </p:spTree>
    <p:extLst>
      <p:ext uri="{BB962C8B-B14F-4D97-AF65-F5344CB8AC3E}">
        <p14:creationId xmlns:p14="http://schemas.microsoft.com/office/powerpoint/2010/main" val="209550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358074-9DD2-4D79-899D-5DCF01039BC7}" type="slidenum">
              <a:rPr kumimoji="0" lang="es-P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s-P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85939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358074-9DD2-4D79-899D-5DCF01039BC7}" type="slidenum">
              <a:rPr kumimoji="0" lang="es-P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s-P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2286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358074-9DD2-4D79-899D-5DCF01039BC7}" type="slidenum">
              <a:rPr kumimoji="0" lang="es-P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s-P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68550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358074-9DD2-4D79-899D-5DCF01039BC7}" type="slidenum">
              <a:rPr kumimoji="0" lang="es-P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s-P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12929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C585A4-EBCB-43A0-B70B-F0EC7B1F6E56}" type="datetimeFigureOut">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24/08/2020</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DE8CD5-4F3A-4237-9196-02BF37D4BD51}" type="slidenum">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3356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C585A4-EBCB-43A0-B70B-F0EC7B1F6E56}" type="datetimeFigureOut">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24/08/2020</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DE8CD5-4F3A-4237-9196-02BF37D4BD51}" type="slidenum">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68812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C585A4-EBCB-43A0-B70B-F0EC7B1F6E56}" type="datetimeFigureOut">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24/08/2020</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DE8CD5-4F3A-4237-9196-02BF37D4BD51}" type="slidenum">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0048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C585A4-EBCB-43A0-B70B-F0EC7B1F6E56}" type="datetimeFigureOut">
              <a:rPr kumimoji="0" lang="es-PE"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24/08/2020</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DE8CD5-4F3A-4237-9196-02BF37D4BD51}" type="slidenum">
              <a:rPr kumimoji="0" lang="es-PE"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194976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C585A4-EBCB-43A0-B70B-F0EC7B1F6E56}" type="datetimeFigureOut">
              <a:rPr kumimoji="0" lang="es-PE"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24/08/2020</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DE8CD5-4F3A-4237-9196-02BF37D4BD51}" type="slidenum">
              <a:rPr kumimoji="0" lang="es-PE"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055293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C585A4-EBCB-43A0-B70B-F0EC7B1F6E56}" type="datetimeFigureOut">
              <a:rPr kumimoji="0" lang="es-PE"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24/08/2020</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DE8CD5-4F3A-4237-9196-02BF37D4BD51}" type="slidenum">
              <a:rPr kumimoji="0" lang="es-PE"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67961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C585A4-EBCB-43A0-B70B-F0EC7B1F6E56}" type="datetimeFigureOut">
              <a:rPr kumimoji="0" lang="es-PE"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24/08/2020</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6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DE8CD5-4F3A-4237-9196-02BF37D4BD51}" type="slidenum">
              <a:rPr kumimoji="0" lang="es-PE"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559515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C585A4-EBCB-43A0-B70B-F0EC7B1F6E56}" type="datetimeFigureOut">
              <a:rPr kumimoji="0" lang="es-PE"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24/08/2020</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7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8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DE8CD5-4F3A-4237-9196-02BF37D4BD51}" type="slidenum">
              <a:rPr kumimoji="0" lang="es-PE"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027960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C585A4-EBCB-43A0-B70B-F0EC7B1F6E56}" type="datetimeFigureOut">
              <a:rPr kumimoji="0" lang="es-PE"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24/08/2020</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3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DE8CD5-4F3A-4237-9196-02BF37D4BD51}" type="slidenum">
              <a:rPr kumimoji="0" lang="es-PE"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397622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C585A4-EBCB-43A0-B70B-F0EC7B1F6E56}" type="datetimeFigureOut">
              <a:rPr kumimoji="0" lang="es-PE"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24/08/2020</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2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3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DE8CD5-4F3A-4237-9196-02BF37D4BD51}" type="slidenum">
              <a:rPr kumimoji="0" lang="es-PE"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450321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C585A4-EBCB-43A0-B70B-F0EC7B1F6E56}" type="datetimeFigureOut">
              <a:rPr kumimoji="0" lang="es-PE"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24/08/2020</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6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DE8CD5-4F3A-4237-9196-02BF37D4BD51}" type="slidenum">
              <a:rPr kumimoji="0" lang="es-PE"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74909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C585A4-EBCB-43A0-B70B-F0EC7B1F6E56}" type="datetimeFigureOut">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24/08/2020</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DE8CD5-4F3A-4237-9196-02BF37D4BD51}" type="slidenum">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643934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C585A4-EBCB-43A0-B70B-F0EC7B1F6E56}" type="datetimeFigureOut">
              <a:rPr kumimoji="0" lang="es-PE"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24/08/2020</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6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DE8CD5-4F3A-4237-9196-02BF37D4BD51}" type="slidenum">
              <a:rPr kumimoji="0" lang="es-PE"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045589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C585A4-EBCB-43A0-B70B-F0EC7B1F6E56}" type="datetimeFigureOut">
              <a:rPr kumimoji="0" lang="es-PE"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24/08/2020</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DE8CD5-4F3A-4237-9196-02BF37D4BD51}" type="slidenum">
              <a:rPr kumimoji="0" lang="es-PE"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181247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C585A4-EBCB-43A0-B70B-F0EC7B1F6E56}" type="datetimeFigureOut">
              <a:rPr kumimoji="0" lang="es-PE"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24/08/2020</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DE8CD5-4F3A-4237-9196-02BF37D4BD51}" type="slidenum">
              <a:rPr kumimoji="0" lang="es-PE"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904131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C585A4-EBCB-43A0-B70B-F0EC7B1F6E56}" type="datetimeFigureOut">
              <a:rPr kumimoji="0" lang="es-PE"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24/08/2020</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DE8CD5-4F3A-4237-9196-02BF37D4BD51}" type="slidenum">
              <a:rPr kumimoji="0" lang="es-PE"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477666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C585A4-EBCB-43A0-B70B-F0EC7B1F6E56}" type="datetimeFigureOut">
              <a:rPr kumimoji="0" lang="es-PE"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24/08/2020</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DE8CD5-4F3A-4237-9196-02BF37D4BD51}" type="slidenum">
              <a:rPr kumimoji="0" lang="es-PE"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306660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C585A4-EBCB-43A0-B70B-F0EC7B1F6E56}" type="datetimeFigureOut">
              <a:rPr kumimoji="0" lang="es-PE"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24/08/2020</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DE8CD5-4F3A-4237-9196-02BF37D4BD51}" type="slidenum">
              <a:rPr kumimoji="0" lang="es-PE"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947827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C585A4-EBCB-43A0-B70B-F0EC7B1F6E56}" type="datetimeFigureOut">
              <a:rPr kumimoji="0" lang="es-PE"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24/08/2020</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6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DE8CD5-4F3A-4237-9196-02BF37D4BD51}" type="slidenum">
              <a:rPr kumimoji="0" lang="es-PE"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066819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C585A4-EBCB-43A0-B70B-F0EC7B1F6E56}" type="datetimeFigureOut">
              <a:rPr kumimoji="0" lang="es-PE"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24/08/2020</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7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8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DE8CD5-4F3A-4237-9196-02BF37D4BD51}" type="slidenum">
              <a:rPr kumimoji="0" lang="es-PE"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230663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C585A4-EBCB-43A0-B70B-F0EC7B1F6E56}" type="datetimeFigureOut">
              <a:rPr kumimoji="0" lang="es-PE"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24/08/2020</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3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DE8CD5-4F3A-4237-9196-02BF37D4BD51}" type="slidenum">
              <a:rPr kumimoji="0" lang="es-PE"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087084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C585A4-EBCB-43A0-B70B-F0EC7B1F6E56}" type="datetimeFigureOut">
              <a:rPr kumimoji="0" lang="es-PE"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24/08/2020</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2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3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DE8CD5-4F3A-4237-9196-02BF37D4BD51}" type="slidenum">
              <a:rPr kumimoji="0" lang="es-PE"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33940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C585A4-EBCB-43A0-B70B-F0EC7B1F6E56}" type="datetimeFigureOut">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24/08/2020</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DE8CD5-4F3A-4237-9196-02BF37D4BD51}" type="slidenum">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058386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C585A4-EBCB-43A0-B70B-F0EC7B1F6E56}" type="datetimeFigureOut">
              <a:rPr kumimoji="0" lang="es-PE"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24/08/2020</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6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DE8CD5-4F3A-4237-9196-02BF37D4BD51}" type="slidenum">
              <a:rPr kumimoji="0" lang="es-PE"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090362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C585A4-EBCB-43A0-B70B-F0EC7B1F6E56}" type="datetimeFigureOut">
              <a:rPr kumimoji="0" lang="es-PE"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24/08/2020</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6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DE8CD5-4F3A-4237-9196-02BF37D4BD51}" type="slidenum">
              <a:rPr kumimoji="0" lang="es-PE"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874659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C585A4-EBCB-43A0-B70B-F0EC7B1F6E56}" type="datetimeFigureOut">
              <a:rPr kumimoji="0" lang="es-PE"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24/08/2020</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DE8CD5-4F3A-4237-9196-02BF37D4BD51}" type="slidenum">
              <a:rPr kumimoji="0" lang="es-PE"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426081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C585A4-EBCB-43A0-B70B-F0EC7B1F6E56}" type="datetimeFigureOut">
              <a:rPr kumimoji="0" lang="es-PE"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24/08/2020</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DE8CD5-4F3A-4237-9196-02BF37D4BD51}" type="slidenum">
              <a:rPr kumimoji="0" lang="es-PE"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9838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C585A4-EBCB-43A0-B70B-F0EC7B1F6E56}" type="datetimeFigureOut">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24/08/2020</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6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DE8CD5-4F3A-4237-9196-02BF37D4BD51}" type="slidenum">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22623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C585A4-EBCB-43A0-B70B-F0EC7B1F6E56}" type="datetimeFigureOut">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24/08/2020</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7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8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DE8CD5-4F3A-4237-9196-02BF37D4BD51}" type="slidenum">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33193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C585A4-EBCB-43A0-B70B-F0EC7B1F6E56}" type="datetimeFigureOut">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24/08/2020</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3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DE8CD5-4F3A-4237-9196-02BF37D4BD51}" type="slidenum">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07773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C585A4-EBCB-43A0-B70B-F0EC7B1F6E56}" type="datetimeFigureOut">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24/08/2020</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2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3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DE8CD5-4F3A-4237-9196-02BF37D4BD51}" type="slidenum">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92250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C585A4-EBCB-43A0-B70B-F0EC7B1F6E56}" type="datetimeFigureOut">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24/08/2020</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6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DE8CD5-4F3A-4237-9196-02BF37D4BD51}" type="slidenum">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8606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C585A4-EBCB-43A0-B70B-F0EC7B1F6E56}" type="datetimeFigureOut">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24/08/2020</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6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DE8CD5-4F3A-4237-9196-02BF37D4BD51}" type="slidenum">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57111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3C585A4-EBCB-43A0-B70B-F0EC7B1F6E56}" type="datetimeFigureOut">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24/08/2020</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ADE8CD5-4F3A-4237-9196-02BF37D4BD51}" type="slidenum">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090182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3C585A4-EBCB-43A0-B70B-F0EC7B1F6E56}" type="datetimeFigureOut">
              <a:rPr kumimoji="0" lang="es-PE"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24/08/2020</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ADE8CD5-4F3A-4237-9196-02BF37D4BD51}" type="slidenum">
              <a:rPr kumimoji="0" lang="es-PE"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8812791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3C585A4-EBCB-43A0-B70B-F0EC7B1F6E56}" type="datetimeFigureOut">
              <a:rPr kumimoji="0" lang="es-PE"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24/08/2020</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ADE8CD5-4F3A-4237-9196-02BF37D4BD51}" type="slidenum">
              <a:rPr kumimoji="0" lang="es-PE"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8597791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audio" Target="../media/audio1.wav"/><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4BF43B-EE69-4D91-A92C-63C90BCED46C}" type="slidenum">
              <a:rPr kumimoji="0" lang="es-PE" sz="14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s-PE" sz="1400" b="0" i="0" u="none" strike="noStrike" kern="1200" cap="none" spc="0" normalizeH="0" baseline="0" noProof="0">
              <a:ln>
                <a:noFill/>
              </a:ln>
              <a:solidFill>
                <a:srgbClr val="FFFFFF"/>
              </a:solidFill>
              <a:effectLst/>
              <a:uLnTx/>
              <a:uFillTx/>
              <a:latin typeface="Calibri"/>
              <a:ea typeface="+mn-ea"/>
              <a:cs typeface="+mn-cs"/>
            </a:endParaRPr>
          </a:p>
        </p:txBody>
      </p:sp>
      <p:sp>
        <p:nvSpPr>
          <p:cNvPr id="11" name="Text Box 12"/>
          <p:cNvSpPr txBox="1">
            <a:spLocks noChangeArrowheads="1"/>
          </p:cNvSpPr>
          <p:nvPr/>
        </p:nvSpPr>
        <p:spPr bwMode="auto">
          <a:xfrm>
            <a:off x="5831888" y="6023008"/>
            <a:ext cx="2824105" cy="369332"/>
          </a:xfrm>
          <a:prstGeom prst="rect">
            <a:avLst/>
          </a:prstGeom>
          <a:noFill/>
          <a:ln w="9525">
            <a:noFill/>
            <a:miter lim="800000"/>
            <a:headEnd/>
            <a:tailEnd/>
          </a:ln>
        </p:spPr>
        <p:txBody>
          <a:bodyPr wrap="square">
            <a:spAutoFit/>
            <a:scene3d>
              <a:camera prst="orthographicFront"/>
              <a:lightRig rig="threePt" dir="t"/>
            </a:scene3d>
            <a:sp3d extrusionH="57150">
              <a:bevelT h="25400" prst="softRound"/>
            </a:sp3d>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smtClean="0">
                <a:ln>
                  <a:noFill/>
                </a:ln>
                <a:solidFill>
                  <a:srgbClr val="FFFF00"/>
                </a:solidFill>
                <a:effectLst>
                  <a:glow rad="101600">
                    <a:srgbClr val="8064A2">
                      <a:satMod val="175000"/>
                      <a:alpha val="40000"/>
                    </a:srgbClr>
                  </a:glow>
                  <a:outerShdw blurRad="50800" dist="38100" dir="16200000" sx="101000" sy="101000" rotWithShape="0">
                    <a:prstClr val="black"/>
                  </a:outerShdw>
                </a:effectLst>
                <a:uLnTx/>
                <a:uFillTx/>
                <a:latin typeface="Britannic Bold" pitchFamily="34" charset="0"/>
                <a:ea typeface="+mn-ea"/>
                <a:cs typeface="+mn-cs"/>
              </a:rPr>
              <a:t>30 Agosto 2020</a:t>
            </a:r>
            <a:endParaRPr kumimoji="0" lang="es-ES" sz="1800" b="0" i="0" u="none" strike="noStrike" kern="1200" cap="none" spc="0" normalizeH="0" baseline="0" noProof="0" dirty="0">
              <a:ln>
                <a:noFill/>
              </a:ln>
              <a:solidFill>
                <a:srgbClr val="FFFF00"/>
              </a:solidFill>
              <a:effectLst>
                <a:glow rad="101600">
                  <a:srgbClr val="8064A2">
                    <a:satMod val="175000"/>
                    <a:alpha val="40000"/>
                  </a:srgbClr>
                </a:glow>
                <a:outerShdw blurRad="50800" dist="38100" dir="16200000" sx="101000" sy="101000" rotWithShape="0">
                  <a:prstClr val="black"/>
                </a:outerShdw>
              </a:effectLst>
              <a:uLnTx/>
              <a:uFillTx/>
              <a:latin typeface="Britannic Bold" pitchFamily="34" charset="0"/>
              <a:ea typeface="+mn-ea"/>
              <a:cs typeface="+mn-cs"/>
            </a:endParaRPr>
          </a:p>
        </p:txBody>
      </p:sp>
      <p:pic>
        <p:nvPicPr>
          <p:cNvPr id="2" name="Imagen 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52845" y="405539"/>
            <a:ext cx="8307978" cy="6056221"/>
          </a:xfrm>
          <a:prstGeom prst="rect">
            <a:avLst/>
          </a:prstGeom>
          <a:scene3d>
            <a:camera prst="orthographicFront"/>
            <a:lightRig rig="threePt" dir="t"/>
          </a:scene3d>
          <a:sp3d>
            <a:bevelT prst="convex"/>
          </a:sp3d>
        </p:spPr>
      </p:pic>
      <p:pic>
        <p:nvPicPr>
          <p:cNvPr id="8" name="Imagen 7"/>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244399" y="5433696"/>
            <a:ext cx="1255885" cy="414564"/>
          </a:xfrm>
          <a:prstGeom prst="rect">
            <a:avLst/>
          </a:prstGeom>
        </p:spPr>
      </p:pic>
    </p:spTree>
    <p:extLst>
      <p:ext uri="{BB962C8B-B14F-4D97-AF65-F5344CB8AC3E}">
        <p14:creationId xmlns:p14="http://schemas.microsoft.com/office/powerpoint/2010/main" val="35470175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sndAc>
          <p:stSnd loop="1">
            <p:snd r:embed="rId3" name="cortazar_autumn_rose.wav"/>
          </p:stSnd>
        </p:sndAc>
      </p:transition>
    </mc:Choice>
    <mc:Fallback xmlns="">
      <p:transition spd="slow">
        <p:fade/>
        <p:sndAc>
          <p:stSnd loop="1">
            <p:snd r:embed="rId6" name="cortazar_autumn_ro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332656"/>
            <a:ext cx="8352929" cy="6082859"/>
          </a:xfrm>
          <a:prstGeom prst="rect">
            <a:avLst/>
          </a:prstGeom>
          <a:effectLst>
            <a:softEdge rad="317500"/>
          </a:effectLst>
          <a:scene3d>
            <a:camera prst="orthographicFront"/>
            <a:lightRig rig="threePt" dir="t"/>
          </a:scene3d>
          <a:sp3d>
            <a:bevelT prst="relaxedInset"/>
          </a:sp3d>
        </p:spPr>
      </p:pic>
      <p:sp>
        <p:nvSpPr>
          <p:cNvPr id="3" name="Rectangle 2"/>
          <p:cNvSpPr>
            <a:spLocks noChangeArrowheads="1"/>
          </p:cNvSpPr>
          <p:nvPr/>
        </p:nvSpPr>
        <p:spPr bwMode="auto">
          <a:xfrm>
            <a:off x="683568" y="4641310"/>
            <a:ext cx="8136905" cy="1754326"/>
          </a:xfrm>
          <a:prstGeom prst="rect">
            <a:avLst/>
          </a:prstGeom>
          <a:noFill/>
          <a:ln>
            <a:noFill/>
          </a:ln>
          <a:effectLst>
            <a:softEdge rad="63500"/>
          </a:effectLs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700" b="1" i="0" u="none" strike="noStrike" kern="1200" cap="none" spc="0" normalizeH="0" baseline="0" noProof="0" dirty="0" smtClean="0">
                <a:ln w="6600">
                  <a:solidFill>
                    <a:srgbClr val="C0504D"/>
                  </a:solidFill>
                  <a:prstDash val="solid"/>
                </a:ln>
                <a:solidFill>
                  <a:srgbClr val="FFFF00"/>
                </a:solidFill>
                <a:effectLst>
                  <a:glow rad="101600">
                    <a:srgbClr val="8064A2">
                      <a:satMod val="175000"/>
                      <a:alpha val="40000"/>
                    </a:srgbClr>
                  </a:glow>
                  <a:outerShdw blurRad="50800" dist="38100" algn="l" rotWithShape="0">
                    <a:prstClr val="black"/>
                  </a:outerShdw>
                </a:effectLst>
                <a:uLnTx/>
                <a:uFillTx/>
                <a:latin typeface="Comic Sans MS" panose="030F0702030302020204" pitchFamily="66" charset="0"/>
                <a:ea typeface="+mn-ea"/>
                <a:cs typeface="+mn-cs"/>
              </a:rPr>
              <a:t>Les </a:t>
            </a:r>
            <a:r>
              <a:rPr kumimoji="0" lang="es-PE" sz="2700" b="1" i="0" u="none" strike="noStrike" kern="1200" cap="none" spc="0" normalizeH="0" baseline="0" noProof="0" dirty="0">
                <a:ln w="6600">
                  <a:solidFill>
                    <a:srgbClr val="C0504D"/>
                  </a:solidFill>
                  <a:prstDash val="solid"/>
                </a:ln>
                <a:solidFill>
                  <a:srgbClr val="FFFF00"/>
                </a:solidFill>
                <a:effectLst>
                  <a:glow rad="101600">
                    <a:srgbClr val="8064A2">
                      <a:satMod val="175000"/>
                      <a:alpha val="40000"/>
                    </a:srgbClr>
                  </a:glow>
                  <a:outerShdw blurRad="50800" dist="38100" algn="l" rotWithShape="0">
                    <a:prstClr val="black"/>
                  </a:outerShdw>
                </a:effectLst>
                <a:uLnTx/>
                <a:uFillTx/>
                <a:latin typeface="Comic Sans MS" panose="030F0702030302020204" pitchFamily="66" charset="0"/>
                <a:ea typeface="+mn-ea"/>
                <a:cs typeface="+mn-cs"/>
              </a:rPr>
              <a:t>contó otra parábola: - </a:t>
            </a:r>
            <a:r>
              <a:rPr kumimoji="0" lang="es-PE" sz="2700" b="1" i="0" u="none" strike="noStrike" kern="1200" cap="none" spc="0" normalizeH="0" baseline="0" noProof="0" dirty="0" smtClean="0">
                <a:ln w="6600">
                  <a:solidFill>
                    <a:srgbClr val="C0504D"/>
                  </a:solidFill>
                  <a:prstDash val="solid"/>
                </a:ln>
                <a:solidFill>
                  <a:srgbClr val="FFFF00"/>
                </a:solidFill>
                <a:effectLst>
                  <a:glow rad="101600">
                    <a:srgbClr val="8064A2">
                      <a:satMod val="175000"/>
                      <a:alpha val="40000"/>
                    </a:srgbClr>
                  </a:glow>
                  <a:outerShdw blurRad="50800" dist="38100" algn="l" rotWithShape="0">
                    <a:prstClr val="black"/>
                  </a:outerShdw>
                </a:effectLst>
                <a:uLnTx/>
                <a:uFillTx/>
                <a:latin typeface="Comic Sans MS" panose="030F0702030302020204" pitchFamily="66" charset="0"/>
                <a:ea typeface="+mn-ea"/>
                <a:cs typeface="+mn-cs"/>
              </a:rPr>
              <a:t>El reino de los cielos se parece a la levadura: una </a:t>
            </a:r>
            <a:r>
              <a:rPr kumimoji="0" lang="es-PE" sz="2700" b="1" i="0" u="none" strike="noStrike" kern="1200" cap="none" spc="0" normalizeH="0" baseline="0" noProof="0" dirty="0">
                <a:ln w="6600">
                  <a:solidFill>
                    <a:srgbClr val="C0504D"/>
                  </a:solidFill>
                  <a:prstDash val="solid"/>
                </a:ln>
                <a:solidFill>
                  <a:srgbClr val="FFFF00"/>
                </a:solidFill>
                <a:effectLst>
                  <a:glow rad="101600">
                    <a:srgbClr val="8064A2">
                      <a:satMod val="175000"/>
                      <a:alpha val="40000"/>
                    </a:srgbClr>
                  </a:glow>
                  <a:outerShdw blurRad="50800" dist="38100" algn="l" rotWithShape="0">
                    <a:prstClr val="black"/>
                  </a:outerShdw>
                </a:effectLst>
                <a:uLnTx/>
                <a:uFillTx/>
                <a:latin typeface="Comic Sans MS" panose="030F0702030302020204" pitchFamily="66" charset="0"/>
                <a:ea typeface="+mn-ea"/>
                <a:cs typeface="+mn-cs"/>
              </a:rPr>
              <a:t>mujer </a:t>
            </a:r>
            <a:r>
              <a:rPr kumimoji="0" lang="es-PE" sz="2700" b="1" i="0" u="none" strike="noStrike" kern="1200" cap="none" spc="0" normalizeH="0" baseline="0" noProof="0" dirty="0" smtClean="0">
                <a:ln w="6600">
                  <a:solidFill>
                    <a:srgbClr val="C0504D"/>
                  </a:solidFill>
                  <a:prstDash val="solid"/>
                </a:ln>
                <a:solidFill>
                  <a:srgbClr val="FFFF00"/>
                </a:solidFill>
                <a:effectLst>
                  <a:glow rad="101600">
                    <a:srgbClr val="8064A2">
                      <a:satMod val="175000"/>
                      <a:alpha val="40000"/>
                    </a:srgbClr>
                  </a:glow>
                  <a:outerShdw blurRad="50800" dist="38100" algn="l" rotWithShape="0">
                    <a:prstClr val="black"/>
                  </a:outerShdw>
                </a:effectLst>
                <a:uLnTx/>
                <a:uFillTx/>
                <a:latin typeface="Comic Sans MS" panose="030F0702030302020204" pitchFamily="66" charset="0"/>
                <a:ea typeface="+mn-ea"/>
                <a:cs typeface="+mn-cs"/>
              </a:rPr>
              <a:t> la toma, la mezcla con tres medidas de harina, hasta que todo fermenta. </a:t>
            </a:r>
            <a:endParaRPr kumimoji="0" lang="es-PE" sz="2700" b="1" i="0" u="none" strike="noStrike" kern="1200" cap="none" spc="0" normalizeH="0" baseline="0" noProof="0" dirty="0">
              <a:ln w="6600">
                <a:solidFill>
                  <a:srgbClr val="C0504D"/>
                </a:solidFill>
                <a:prstDash val="solid"/>
              </a:ln>
              <a:solidFill>
                <a:srgbClr val="FFFF00"/>
              </a:solidFill>
              <a:effectLst>
                <a:glow rad="101600">
                  <a:srgbClr val="8064A2">
                    <a:satMod val="175000"/>
                    <a:alpha val="40000"/>
                  </a:srgbClr>
                </a:glow>
                <a:outerShdw blurRad="50800" dist="38100" algn="l" rotWithShape="0">
                  <a:prstClr val="black"/>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14939146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down)">
                                      <p:cBhvr>
                                        <p:cTn id="7" dur="1000"/>
                                        <p:tgtEl>
                                          <p:spTgt spid="7"/>
                                        </p:tgtEl>
                                      </p:cBhvr>
                                    </p:animEffect>
                                  </p:childTnLst>
                                </p:cTn>
                              </p:par>
                            </p:childTnLst>
                          </p:cTn>
                        </p:par>
                        <p:par>
                          <p:cTn id="8" fill="hold">
                            <p:stCondLst>
                              <p:cond delay="1000"/>
                            </p:stCondLst>
                            <p:childTnLst>
                              <p:par>
                                <p:cTn id="9" presetID="23" presetClass="entr" presetSubtype="36" fill="hold" grpId="0" nodeType="afterEffect">
                                  <p:stCondLst>
                                    <p:cond delay="0"/>
                                  </p:stCondLst>
                                  <p:iterate type="wd">
                                    <p:tmPct val="100000"/>
                                  </p:iterate>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
                                        </p:tgtEl>
                                        <p:attrNameLst>
                                          <p:attrName>ppt_x</p:attrName>
                                        </p:attrNameLst>
                                      </p:cBhvr>
                                      <p:tavLst>
                                        <p:tav tm="0">
                                          <p:val>
                                            <p:fltVal val="0.5"/>
                                          </p:val>
                                        </p:tav>
                                        <p:tav tm="100000">
                                          <p:val>
                                            <p:strVal val="#ppt_x"/>
                                          </p:val>
                                        </p:tav>
                                      </p:tavLst>
                                    </p:anim>
                                    <p:anim calcmode="lin" valueType="num">
                                      <p:cBhvr>
                                        <p:cTn id="14" dur="500" fill="hold"/>
                                        <p:tgtEl>
                                          <p:spTgt spid="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El significado de la encarnación es que Dios aparece en la carne y Él viene a obrar en medio del hombre de Su creación bajo una imagen de carne. Por tanto, para que Dios se encarne, primero debe ser carne, una carne con una humanidad normal; esto, como mínimo, debe ser verdad. De hecho, la implicación de la encarnación de Dios es que Él vive y obra en la carne; Dios se hace carne en Su misma esencia, se hace hombre”. de “La esencia de la carne habitada por Dios” #IglesiadeDiosTodopoderos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637" y="404664"/>
            <a:ext cx="8302827" cy="6048672"/>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3" name="Rectangle 2"/>
          <p:cNvSpPr>
            <a:spLocks noChangeArrowheads="1"/>
          </p:cNvSpPr>
          <p:nvPr/>
        </p:nvSpPr>
        <p:spPr bwMode="auto">
          <a:xfrm>
            <a:off x="1187624" y="836712"/>
            <a:ext cx="6912768" cy="1292662"/>
          </a:xfrm>
          <a:prstGeom prst="rect">
            <a:avLst/>
          </a:prstGeom>
          <a:noFill/>
          <a:ln>
            <a:noFill/>
          </a:ln>
          <a:effectLs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600" b="1" i="0" u="none" strike="noStrike" kern="1200" cap="none" spc="0" normalizeH="0" baseline="0" noProof="0" dirty="0" smtClean="0">
                <a:ln>
                  <a:noFill/>
                </a:ln>
                <a:solidFill>
                  <a:prstClr val="white"/>
                </a:solidFill>
                <a:effectLst>
                  <a:outerShdw blurRad="50800" dist="63500" dir="2400000" algn="l" rotWithShape="0">
                    <a:prstClr val="black"/>
                  </a:outerShdw>
                </a:effectLst>
                <a:uLnTx/>
                <a:uFillTx/>
                <a:latin typeface="Comic Sans MS" panose="030F0702030302020204" pitchFamily="66" charset="0"/>
                <a:ea typeface="+mn-ea"/>
                <a:cs typeface="Times New Roman" pitchFamily="18" charset="0"/>
              </a:rPr>
              <a:t>Todo esto se lo expuso </a:t>
            </a:r>
            <a:r>
              <a:rPr kumimoji="0" lang="es-PE" sz="2600" b="1" i="0" u="none" strike="noStrike" kern="1200" cap="none" spc="0" normalizeH="0" baseline="0" noProof="0" dirty="0">
                <a:ln>
                  <a:noFill/>
                </a:ln>
                <a:solidFill>
                  <a:prstClr val="white"/>
                </a:solidFill>
                <a:effectLst>
                  <a:outerShdw blurRad="50800" dist="63500" dir="2400000" algn="l" rotWithShape="0">
                    <a:prstClr val="black"/>
                  </a:outerShdw>
                </a:effectLst>
                <a:uLnTx/>
                <a:uFillTx/>
                <a:latin typeface="Comic Sans MS" panose="030F0702030302020204" pitchFamily="66" charset="0"/>
                <a:ea typeface="+mn-ea"/>
                <a:cs typeface="Times New Roman" pitchFamily="18" charset="0"/>
              </a:rPr>
              <a:t>Jesús </a:t>
            </a:r>
            <a:r>
              <a:rPr kumimoji="0" lang="es-PE" sz="2600" b="1" i="0" u="none" strike="noStrike" kern="1200" cap="none" spc="0" normalizeH="0" baseline="0" noProof="0" dirty="0" smtClean="0">
                <a:ln>
                  <a:noFill/>
                </a:ln>
                <a:solidFill>
                  <a:prstClr val="white"/>
                </a:solidFill>
                <a:effectLst>
                  <a:outerShdw blurRad="50800" dist="63500" dir="2400000" algn="l" rotWithShape="0">
                    <a:prstClr val="black"/>
                  </a:outerShdw>
                </a:effectLst>
                <a:uLnTx/>
                <a:uFillTx/>
                <a:latin typeface="Comic Sans MS" panose="030F0702030302020204" pitchFamily="66" charset="0"/>
                <a:ea typeface="+mn-ea"/>
                <a:cs typeface="Times New Roman" pitchFamily="18" charset="0"/>
              </a:rPr>
              <a:t>a la multitud con parábolas; y sin  parábolas no les expuso nada.</a:t>
            </a:r>
            <a:endParaRPr kumimoji="0" lang="es-ES" sz="2600" b="1" i="0" u="none" strike="noStrike" kern="1200" cap="none" spc="0" normalizeH="0" baseline="0" noProof="0" dirty="0">
              <a:ln>
                <a:noFill/>
              </a:ln>
              <a:solidFill>
                <a:prstClr val="white"/>
              </a:solidFill>
              <a:effectLst>
                <a:outerShdw blurRad="50800" dist="63500" dir="2400000" algn="l" rotWithShape="0">
                  <a:prstClr val="black"/>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43480605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iterate type="wd">
                                    <p:tmPct val="10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6*min(max(#ppt_w*#ppt_h,.3),1)-7.4)/-.7*#ppt_w"/>
                                          </p:val>
                                        </p:tav>
                                        <p:tav tm="100000">
                                          <p:val>
                                            <p:strVal val="#ppt_w"/>
                                          </p:val>
                                        </p:tav>
                                      </p:tavLst>
                                    </p:anim>
                                    <p:anim calcmode="lin" valueType="num">
                                      <p:cBhvr>
                                        <p:cTn id="8" dur="500" fill="hold"/>
                                        <p:tgtEl>
                                          <p:spTgt spid="3"/>
                                        </p:tgtEl>
                                        <p:attrNameLst>
                                          <p:attrName>ppt_h</p:attrName>
                                        </p:attrNameLst>
                                      </p:cBhvr>
                                      <p:tavLst>
                                        <p:tav tm="0">
                                          <p:val>
                                            <p:strVal val="(6*min(max(#ppt_w*#ppt_h,.3),1)-7.4)/-.7*#ppt_h"/>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Por qué Jesús hablaba en parábolas cuando obraba? #Predicar #Pastor #LaProfecíaBíblica #Encarnación #CreerEnDios #LavenidadelSeñor #Elarrebatamiento #Arrepentimiento #Padrecelestial #Buenasobras #Laredención #Evangeliodeho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18812"/>
            <a:ext cx="8280920" cy="6034524"/>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3" name="Rectangle 2"/>
          <p:cNvSpPr>
            <a:spLocks noChangeArrowheads="1"/>
          </p:cNvSpPr>
          <p:nvPr/>
        </p:nvSpPr>
        <p:spPr bwMode="auto">
          <a:xfrm>
            <a:off x="467544" y="418812"/>
            <a:ext cx="8014160" cy="1815882"/>
          </a:xfrm>
          <a:prstGeom prst="rect">
            <a:avLst/>
          </a:prstGeom>
          <a:noFill/>
          <a:ln>
            <a:noFill/>
          </a:ln>
          <a:effectLs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800" b="1" i="0" u="none" strike="noStrike" kern="1200" cap="none" spc="0" normalizeH="0" baseline="0" noProof="0" dirty="0" smtClean="0">
                <a:ln w="6600">
                  <a:solidFill>
                    <a:srgbClr val="C0504D"/>
                  </a:solidFill>
                  <a:prstDash val="solid"/>
                </a:ln>
                <a:solidFill>
                  <a:srgbClr val="FFFFFF"/>
                </a:solidFill>
                <a:effectLst>
                  <a:glow rad="63500">
                    <a:srgbClr val="8064A2">
                      <a:satMod val="175000"/>
                      <a:alpha val="40000"/>
                    </a:srgbClr>
                  </a:glow>
                  <a:outerShdw blurRad="50800" dist="38100" algn="l" rotWithShape="0">
                    <a:prstClr val="black"/>
                  </a:outerShdw>
                </a:effectLst>
                <a:uLnTx/>
                <a:uFillTx/>
                <a:latin typeface="Comic Sans MS" panose="030F0702030302020204" pitchFamily="66" charset="0"/>
                <a:ea typeface="+mn-ea"/>
                <a:cs typeface="Times New Roman" pitchFamily="18" charset="0"/>
              </a:rPr>
              <a:t> Así se cumplió lo que anunció el profeta</a:t>
            </a:r>
            <a:r>
              <a:rPr kumimoji="0" lang="es-PE" sz="2800" b="1" i="0" u="none" strike="noStrike" kern="1200" cap="none" spc="0" normalizeH="0" baseline="0" noProof="0" dirty="0">
                <a:ln w="6600">
                  <a:solidFill>
                    <a:srgbClr val="C0504D"/>
                  </a:solidFill>
                  <a:prstDash val="solid"/>
                </a:ln>
                <a:solidFill>
                  <a:srgbClr val="FFFFFF"/>
                </a:solidFill>
                <a:effectLst>
                  <a:glow rad="63500">
                    <a:srgbClr val="8064A2">
                      <a:satMod val="175000"/>
                      <a:alpha val="40000"/>
                    </a:srgbClr>
                  </a:glow>
                  <a:outerShdw blurRad="50800" dist="38100" algn="l" rotWithShape="0">
                    <a:prstClr val="black"/>
                  </a:outerShdw>
                </a:effectLst>
                <a:uLnTx/>
                <a:uFillTx/>
                <a:latin typeface="Comic Sans MS" panose="030F0702030302020204" pitchFamily="66" charset="0"/>
                <a:ea typeface="+mn-ea"/>
                <a:cs typeface="Times New Roman" pitchFamily="18" charset="0"/>
              </a:rPr>
              <a:t>:  </a:t>
            </a:r>
            <a:r>
              <a:rPr kumimoji="0" lang="es-PE" sz="2800" b="1" i="0" u="none" strike="noStrike" kern="1200" cap="none" spc="0" normalizeH="0" baseline="0" noProof="0" dirty="0" smtClean="0">
                <a:ln w="6600">
                  <a:solidFill>
                    <a:srgbClr val="C0504D"/>
                  </a:solidFill>
                  <a:prstDash val="solid"/>
                </a:ln>
                <a:solidFill>
                  <a:srgbClr val="FFFFFF"/>
                </a:solidFill>
                <a:effectLst>
                  <a:glow rad="63500">
                    <a:srgbClr val="8064A2">
                      <a:satMod val="175000"/>
                      <a:alpha val="40000"/>
                    </a:srgbClr>
                  </a:glow>
                  <a:outerShdw blurRad="50800" dist="38100" algn="l" rotWithShape="0">
                    <a:prstClr val="black"/>
                  </a:outerShdw>
                </a:effectLst>
                <a:uLnTx/>
                <a:uFillTx/>
                <a:latin typeface="Comic Sans MS" panose="030F0702030302020204" pitchFamily="66" charset="0"/>
                <a:ea typeface="+mn-ea"/>
                <a:cs typeface="Times New Roman" pitchFamily="18" charset="0"/>
              </a:rPr>
              <a:t>Voy a abrir la boca pronunciando parábolas</a:t>
            </a:r>
            <a:r>
              <a:rPr kumimoji="0" lang="es-PE" sz="2800" b="1" i="0" u="none" strike="noStrike" kern="1200" cap="none" spc="0" normalizeH="0" baseline="0" noProof="0" dirty="0">
                <a:ln w="6600">
                  <a:solidFill>
                    <a:srgbClr val="C0504D"/>
                  </a:solidFill>
                  <a:prstDash val="solid"/>
                </a:ln>
                <a:solidFill>
                  <a:srgbClr val="FFFFFF"/>
                </a:solidFill>
                <a:effectLst>
                  <a:glow rad="63500">
                    <a:srgbClr val="8064A2">
                      <a:satMod val="175000"/>
                      <a:alpha val="40000"/>
                    </a:srgbClr>
                  </a:glow>
                  <a:outerShdw blurRad="50800" dist="38100" algn="l" rotWithShape="0">
                    <a:prstClr val="black"/>
                  </a:outerShdw>
                </a:effectLst>
                <a:uLnTx/>
                <a:uFillTx/>
                <a:latin typeface="Comic Sans MS" panose="030F0702030302020204" pitchFamily="66" charset="0"/>
                <a:ea typeface="+mn-ea"/>
                <a:cs typeface="Times New Roman" pitchFamily="18" charset="0"/>
              </a:rPr>
              <a:t>, </a:t>
            </a:r>
            <a:r>
              <a:rPr kumimoji="0" lang="es-PE" sz="2800" b="1" i="0" u="none" strike="noStrike" kern="1200" cap="none" spc="0" normalizeH="0" baseline="0" noProof="0" dirty="0" smtClean="0">
                <a:ln w="6600">
                  <a:solidFill>
                    <a:srgbClr val="C0504D"/>
                  </a:solidFill>
                  <a:prstDash val="solid"/>
                </a:ln>
                <a:solidFill>
                  <a:srgbClr val="FFFFFF"/>
                </a:solidFill>
                <a:effectLst>
                  <a:glow rad="63500">
                    <a:srgbClr val="8064A2">
                      <a:satMod val="175000"/>
                      <a:alpha val="40000"/>
                    </a:srgbClr>
                  </a:glow>
                  <a:outerShdw blurRad="50800" dist="38100" algn="l" rotWithShape="0">
                    <a:prstClr val="black"/>
                  </a:outerShdw>
                </a:effectLst>
                <a:uLnTx/>
                <a:uFillTx/>
                <a:latin typeface="Comic Sans MS" panose="030F0702030302020204" pitchFamily="66" charset="0"/>
                <a:ea typeface="+mn-ea"/>
                <a:cs typeface="Times New Roman" pitchFamily="18" charset="0"/>
              </a:rPr>
              <a:t>profiriendo cosas ocultas </a:t>
            </a:r>
            <a:r>
              <a:rPr kumimoji="0" lang="es-PE" sz="2800" b="1" i="0" u="none" strike="noStrike" kern="1200" cap="none" spc="0" normalizeH="0" baseline="0" noProof="0" dirty="0">
                <a:ln w="6600">
                  <a:solidFill>
                    <a:srgbClr val="C0504D"/>
                  </a:solidFill>
                  <a:prstDash val="solid"/>
                </a:ln>
                <a:solidFill>
                  <a:srgbClr val="FFFFFF"/>
                </a:solidFill>
                <a:effectLst>
                  <a:glow rad="63500">
                    <a:srgbClr val="8064A2">
                      <a:satMod val="175000"/>
                      <a:alpha val="40000"/>
                    </a:srgbClr>
                  </a:glow>
                  <a:outerShdw blurRad="50800" dist="38100" algn="l" rotWithShape="0">
                    <a:prstClr val="black"/>
                  </a:outerShdw>
                </a:effectLst>
                <a:uLnTx/>
                <a:uFillTx/>
                <a:latin typeface="Comic Sans MS" panose="030F0702030302020204" pitchFamily="66" charset="0"/>
                <a:ea typeface="+mn-ea"/>
                <a:cs typeface="Times New Roman" pitchFamily="18" charset="0"/>
              </a:rPr>
              <a:t>desde la creación </a:t>
            </a:r>
            <a:endParaRPr kumimoji="0" lang="es-PE" sz="2800" b="1" i="0" u="none" strike="noStrike" kern="1200" cap="none" spc="0" normalizeH="0" baseline="0" noProof="0" dirty="0" smtClean="0">
              <a:ln w="6600">
                <a:solidFill>
                  <a:srgbClr val="C0504D"/>
                </a:solidFill>
                <a:prstDash val="solid"/>
              </a:ln>
              <a:solidFill>
                <a:srgbClr val="FFFFFF"/>
              </a:solidFill>
              <a:effectLst>
                <a:glow rad="63500">
                  <a:srgbClr val="8064A2">
                    <a:satMod val="175000"/>
                    <a:alpha val="40000"/>
                  </a:srgbClr>
                </a:glow>
                <a:outerShdw blurRad="50800" dist="38100" algn="l" rotWithShape="0">
                  <a:prstClr val="black"/>
                </a:outerShdw>
              </a:effectLst>
              <a:uLnTx/>
              <a:uFillTx/>
              <a:latin typeface="Comic Sans MS" panose="030F0702030302020204" pitchFamily="66"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800" b="1" i="0" u="none" strike="noStrike" kern="1200" cap="none" spc="0" normalizeH="0" baseline="0" noProof="0" dirty="0" smtClean="0">
                <a:ln w="6600">
                  <a:solidFill>
                    <a:srgbClr val="C0504D"/>
                  </a:solidFill>
                  <a:prstDash val="solid"/>
                </a:ln>
                <a:solidFill>
                  <a:srgbClr val="FFFFFF"/>
                </a:solidFill>
                <a:effectLst>
                  <a:glow rad="63500">
                    <a:srgbClr val="8064A2">
                      <a:satMod val="175000"/>
                      <a:alpha val="40000"/>
                    </a:srgbClr>
                  </a:glow>
                  <a:outerShdw blurRad="50800" dist="38100" algn="l" rotWithShape="0">
                    <a:prstClr val="black"/>
                  </a:outerShdw>
                </a:effectLst>
                <a:uLnTx/>
                <a:uFillTx/>
                <a:latin typeface="Comic Sans MS" panose="030F0702030302020204" pitchFamily="66" charset="0"/>
                <a:ea typeface="+mn-ea"/>
                <a:cs typeface="Times New Roman" pitchFamily="18" charset="0"/>
              </a:rPr>
              <a:t>(del mundo).</a:t>
            </a:r>
            <a:endParaRPr kumimoji="0" lang="es-ES" sz="2800" b="1" i="0" u="none" strike="noStrike" kern="1200" cap="none" spc="0" normalizeH="0" baseline="0" noProof="0" dirty="0">
              <a:ln w="6600">
                <a:solidFill>
                  <a:srgbClr val="C0504D"/>
                </a:solidFill>
                <a:prstDash val="solid"/>
              </a:ln>
              <a:solidFill>
                <a:srgbClr val="FFFFFF"/>
              </a:solidFill>
              <a:effectLst>
                <a:glow rad="63500">
                  <a:srgbClr val="8064A2">
                    <a:satMod val="175000"/>
                    <a:alpha val="40000"/>
                  </a:srgbClr>
                </a:glow>
                <a:outerShdw blurRad="50800" dist="38100" algn="l" rotWithShape="0">
                  <a:prstClr val="black"/>
                </a:outerShdw>
              </a:effectLst>
              <a:uLnTx/>
              <a:uFillTx/>
              <a:latin typeface="Comic Sans MS" panose="030F0702030302020204" pitchFamily="66" charset="0"/>
              <a:ea typeface="+mn-ea"/>
              <a:cs typeface="+mn-cs"/>
            </a:endParaRPr>
          </a:p>
        </p:txBody>
      </p:sp>
      <p:sp>
        <p:nvSpPr>
          <p:cNvPr id="2" name="Rectángulo 1"/>
          <p:cNvSpPr/>
          <p:nvPr/>
        </p:nvSpPr>
        <p:spPr>
          <a:xfrm>
            <a:off x="5084188" y="5662988"/>
            <a:ext cx="3533403" cy="64633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smtClean="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rPr>
              <a:t>Palabra del Señor</a:t>
            </a:r>
            <a:endParaRPr kumimoji="0" lang="es-ES" sz="36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Tree>
    <p:extLst>
      <p:ext uri="{BB962C8B-B14F-4D97-AF65-F5344CB8AC3E}">
        <p14:creationId xmlns:p14="http://schemas.microsoft.com/office/powerpoint/2010/main" val="41727821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iterate type="wd">
                                    <p:tmPct val="10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6*min(max(#ppt_w*#ppt_h,.3),1)-7.4)/-.7*#ppt_w"/>
                                          </p:val>
                                        </p:tav>
                                        <p:tav tm="100000">
                                          <p:val>
                                            <p:strVal val="#ppt_w"/>
                                          </p:val>
                                        </p:tav>
                                      </p:tavLst>
                                    </p:anim>
                                    <p:anim calcmode="lin" valueType="num">
                                      <p:cBhvr>
                                        <p:cTn id="8" dur="500" fill="hold"/>
                                        <p:tgtEl>
                                          <p:spTgt spid="3"/>
                                        </p:tgtEl>
                                        <p:attrNameLst>
                                          <p:attrName>ppt_h</p:attrName>
                                        </p:attrNameLst>
                                      </p:cBhvr>
                                      <p:tavLst>
                                        <p:tav tm="0">
                                          <p:val>
                                            <p:strVal val="(6*min(max(#ppt_w*#ppt_h,.3),1)-7.4)/-.7*#ppt_h"/>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14000"/>
                            </p:stCondLst>
                            <p:childTnLst>
                              <p:par>
                                <p:cTn id="12" presetID="23" presetClass="entr" presetSubtype="36" fill="hold" grpId="0" nodeType="afterEffect">
                                  <p:stCondLst>
                                    <p:cond delay="0"/>
                                  </p:stCondLst>
                                  <p:iterate type="wd">
                                    <p:tmPct val="100000"/>
                                  </p:iterate>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strVal val="(6*min(max(#ppt_w*#ppt_h,.3),1)-7.4)/-.7*#ppt_w"/>
                                          </p:val>
                                        </p:tav>
                                        <p:tav tm="100000">
                                          <p:val>
                                            <p:strVal val="#ppt_w"/>
                                          </p:val>
                                        </p:tav>
                                      </p:tavLst>
                                    </p:anim>
                                    <p:anim calcmode="lin" valueType="num">
                                      <p:cBhvr>
                                        <p:cTn id="15" dur="500" fill="hold"/>
                                        <p:tgtEl>
                                          <p:spTgt spid="2"/>
                                        </p:tgtEl>
                                        <p:attrNameLst>
                                          <p:attrName>ppt_h</p:attrName>
                                        </p:attrNameLst>
                                      </p:cBhvr>
                                      <p:tavLst>
                                        <p:tav tm="0">
                                          <p:val>
                                            <p:strVal val="(6*min(max(#ppt_w*#ppt_h,.3),1)-7.4)/-.7*#ppt_h"/>
                                          </p:val>
                                        </p:tav>
                                        <p:tav tm="100000">
                                          <p:val>
                                            <p:strVal val="#ppt_h"/>
                                          </p:val>
                                        </p:tav>
                                      </p:tavLst>
                                    </p:anim>
                                    <p:anim calcmode="lin" valueType="num">
                                      <p:cBhvr>
                                        <p:cTn id="16" dur="500" fill="hold"/>
                                        <p:tgtEl>
                                          <p:spTgt spid="2"/>
                                        </p:tgtEl>
                                        <p:attrNameLst>
                                          <p:attrName>ppt_x</p:attrName>
                                        </p:attrNameLst>
                                      </p:cBhvr>
                                      <p:tavLst>
                                        <p:tav tm="0">
                                          <p:val>
                                            <p:fltVal val="0.5"/>
                                          </p:val>
                                        </p:tav>
                                        <p:tav tm="100000">
                                          <p:val>
                                            <p:strVal val="#ppt_x"/>
                                          </p:val>
                                        </p:tav>
                                      </p:tavLst>
                                    </p:anim>
                                    <p:anim calcmode="lin" valueType="num">
                                      <p:cBhvr>
                                        <p:cTn id="17" dur="500" fill="hold"/>
                                        <p:tgtEl>
                                          <p:spTgt spid="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Marcos 4.30-32 Decía también: ¿A qué haremos semejante el reino de Dios, o con qué parábola lo compararemos? Es como el grano de mostaza, que cuando se siembra en tierra, es la más pequeña de todas las semillas que hay en la tierra; pero después de sembrado, crece, y se hace la mayor de todas las hortalizas, y echa grandes ramas, de tal manera que las aves del cielo pueden morar bajo su somb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04664"/>
            <a:ext cx="8339050" cy="6048672"/>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txBox="1">
            <a:spLocks/>
          </p:cNvSpPr>
          <p:nvPr/>
        </p:nvSpPr>
        <p:spPr>
          <a:xfrm>
            <a:off x="467544" y="445434"/>
            <a:ext cx="6336704" cy="72008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_tradnl" sz="3600" b="1" i="0" u="none" strike="noStrike" kern="1200" cap="all" spc="0" normalizeH="0" baseline="0" noProof="0" dirty="0" smtClean="0">
                <a:ln w="9000" cmpd="sng">
                  <a:solidFill>
                    <a:srgbClr val="8064A2">
                      <a:shade val="50000"/>
                      <a:satMod val="120000"/>
                    </a:srgbClr>
                  </a:solidFill>
                  <a:prstDash val="solid"/>
                </a:ln>
                <a:solidFill>
                  <a:srgbClr val="FFFF00"/>
                </a:solidFill>
                <a:effectLst>
                  <a:outerShdw blurRad="38100" dist="38100" dir="2700000" algn="tl">
                    <a:srgbClr val="000000">
                      <a:alpha val="43137"/>
                    </a:srgbClr>
                  </a:outerShdw>
                  <a:reflection blurRad="12700" stA="28000" endPos="45000" dist="1000" dir="5400000" sy="-100000" algn="bl" rotWithShape="0"/>
                </a:effectLst>
                <a:uLnTx/>
                <a:uFillTx/>
                <a:latin typeface="Calibri"/>
                <a:ea typeface="+mn-ea"/>
                <a:cs typeface="+mn-cs"/>
              </a:rPr>
              <a:t>Preguntas para la lectura:</a:t>
            </a:r>
            <a:endParaRPr kumimoji="0" lang="es-ES" sz="3600" b="1" i="0" u="none" strike="noStrike" kern="1200" cap="all" spc="0" normalizeH="0" baseline="0" noProof="0" dirty="0">
              <a:ln w="9000" cmpd="sng">
                <a:solidFill>
                  <a:srgbClr val="8064A2">
                    <a:shade val="50000"/>
                    <a:satMod val="120000"/>
                  </a:srgbClr>
                </a:solidFill>
                <a:prstDash val="solid"/>
              </a:ln>
              <a:solidFill>
                <a:srgbClr val="FFFF00"/>
              </a:solidFill>
              <a:effectLst>
                <a:outerShdw blurRad="38100" dist="38100" dir="2700000" algn="tl">
                  <a:srgbClr val="000000">
                    <a:alpha val="43137"/>
                  </a:srgbClr>
                </a:outerShdw>
                <a:reflection blurRad="12700" stA="28000" endPos="45000" dist="1000" dir="5400000" sy="-100000" algn="bl" rotWithShape="0"/>
              </a:effectLst>
              <a:uLnTx/>
              <a:uFillTx/>
              <a:latin typeface="Calibri"/>
              <a:ea typeface="+mn-ea"/>
              <a:cs typeface="+mn-cs"/>
            </a:endParaRPr>
          </a:p>
        </p:txBody>
      </p:sp>
      <p:sp>
        <p:nvSpPr>
          <p:cNvPr id="5" name="4 CuadroTexto"/>
          <p:cNvSpPr txBox="1"/>
          <p:nvPr/>
        </p:nvSpPr>
        <p:spPr>
          <a:xfrm>
            <a:off x="4234325" y="3429000"/>
            <a:ext cx="4047525" cy="2308324"/>
          </a:xfrm>
          <a:prstGeom prst="rect">
            <a:avLst/>
          </a:prstGeom>
          <a:noFill/>
        </p:spPr>
        <p:txBody>
          <a:bodyPr wrap="square" rtlCol="0">
            <a:spAutoFit/>
          </a:bodyPr>
          <a:lstStyle/>
          <a:p>
            <a:pPr marL="457200" marR="0" lvl="0" indent="-457200" algn="ctr"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s-PE" sz="3600" b="0" i="0" u="none" strike="noStrike" kern="1200" cap="none" spc="0" normalizeH="0" baseline="0" noProof="0" dirty="0" smtClean="0">
                <a:ln>
                  <a:noFill/>
                </a:ln>
                <a:solidFill>
                  <a:srgbClr val="FFFF00"/>
                </a:solidFill>
                <a:effectLst>
                  <a:glow rad="101600">
                    <a:srgbClr val="000000"/>
                  </a:glow>
                  <a:outerShdw blurRad="38100" dist="38100" dir="2700000" algn="tl">
                    <a:srgbClr val="000000">
                      <a:alpha val="43137"/>
                    </a:srgbClr>
                  </a:outerShdw>
                </a:effectLst>
                <a:uLnTx/>
                <a:uFillTx/>
                <a:latin typeface="Matura MT Script Capitals" pitchFamily="66" charset="0"/>
                <a:ea typeface="+mn-ea"/>
                <a:cs typeface="+mn-cs"/>
              </a:rPr>
              <a:t>• ¿Por qué se parece el Reino a un grano de mostaza?</a:t>
            </a:r>
            <a:endParaRPr kumimoji="0" lang="es-ES" sz="3600" b="0" i="0" u="none" strike="noStrike" kern="1200" cap="none" spc="0" normalizeH="0" baseline="0" noProof="0" dirty="0" smtClean="0">
              <a:ln>
                <a:noFill/>
              </a:ln>
              <a:solidFill>
                <a:srgbClr val="FFFF00"/>
              </a:solidFill>
              <a:effectLst>
                <a:glow rad="101600">
                  <a:srgbClr val="000000"/>
                </a:glow>
                <a:outerShdw blurRad="38100" dist="38100" dir="2700000" algn="tl">
                  <a:srgbClr val="000000">
                    <a:alpha val="43137"/>
                  </a:srgbClr>
                </a:outerShdw>
              </a:effectLst>
              <a:uLnTx/>
              <a:uFillTx/>
              <a:latin typeface="Matura MT Script Capitals" pitchFamily="66" charset="0"/>
              <a:ea typeface="+mn-ea"/>
              <a:cs typeface="+mn-cs"/>
            </a:endParaRPr>
          </a:p>
        </p:txBody>
      </p:sp>
    </p:spTree>
    <p:extLst>
      <p:ext uri="{BB962C8B-B14F-4D97-AF65-F5344CB8AC3E}">
        <p14:creationId xmlns:p14="http://schemas.microsoft.com/office/powerpoint/2010/main" val="7211808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anim calcmode="lin" valueType="num">
                                      <p:cBhvr>
                                        <p:cTn id="10" dur="750" fill="hold"/>
                                        <p:tgtEl>
                                          <p:spTgt spid="5"/>
                                        </p:tgtEl>
                                        <p:attrNameLst>
                                          <p:attrName>ppt_x</p:attrName>
                                        </p:attrNameLst>
                                      </p:cBhvr>
                                      <p:tavLst>
                                        <p:tav tm="0">
                                          <p:val>
                                            <p:fltVal val="0.5"/>
                                          </p:val>
                                        </p:tav>
                                        <p:tav tm="100000">
                                          <p:val>
                                            <p:strVal val="#ppt_x"/>
                                          </p:val>
                                        </p:tav>
                                      </p:tavLst>
                                    </p:anim>
                                    <p:anim calcmode="lin" valueType="num">
                                      <p:cBhvr>
                                        <p:cTn id="11" dur="750" fill="hold"/>
                                        <p:tgtEl>
                                          <p:spTgt spid="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ómo hacer pan con masa madre sin usar levadura"/>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467544" y="404664"/>
            <a:ext cx="8352928" cy="5976664"/>
          </a:xfrm>
          <a:prstGeom prst="rect">
            <a:avLst/>
          </a:prstGeom>
          <a:noFill/>
          <a:extLst>
            <a:ext uri="{909E8E84-426E-40DD-AFC4-6F175D3DCCD1}">
              <a14:hiddenFill xmlns:a14="http://schemas.microsoft.com/office/drawing/2010/main">
                <a:solidFill>
                  <a:srgbClr val="FFFFFF"/>
                </a:solidFill>
              </a14:hiddenFill>
            </a:ext>
          </a:extLst>
        </p:spPr>
      </p:pic>
      <p:sp>
        <p:nvSpPr>
          <p:cNvPr id="3" name="WordArt 3"/>
          <p:cNvSpPr>
            <a:spLocks noChangeArrowheads="1" noChangeShapeType="1" noTextEdit="1"/>
          </p:cNvSpPr>
          <p:nvPr/>
        </p:nvSpPr>
        <p:spPr bwMode="auto">
          <a:xfrm>
            <a:off x="899592" y="3789040"/>
            <a:ext cx="7128792" cy="2304256"/>
          </a:xfrm>
          <a:prstGeom prst="rect">
            <a:avLst/>
          </a:prstGeom>
          <a:extLst>
            <a:ext uri="{AF507438-7753-43E0-B8FC-AC1667EBCBE1}">
              <a14:hiddenEffects xmlns:a14="http://schemas.microsoft.com/office/drawing/2010/main">
                <a:effectLst/>
              </a14:hiddenEffects>
            </a:ext>
          </a:extLst>
        </p:spPr>
        <p:txBody>
          <a:bodyPr wrap="none" fromWordArt="1">
            <a:prstTxWarp prst="textCanUp">
              <a:avLst/>
            </a:prstTxWarp>
          </a:bodyPr>
          <a:lstStyle/>
          <a:p>
            <a:pPr marL="571500" marR="0" lvl="0" indent="-571500" algn="ctr"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s-PE" sz="3600" b="1" i="0" u="none" strike="noStrike" kern="10" cap="none" spc="0" normalizeH="0" baseline="0" noProof="0" dirty="0" smtClean="0">
                <a:ln>
                  <a:noFill/>
                </a:ln>
                <a:solidFill>
                  <a:srgbClr val="FFFF00"/>
                </a:solidFill>
                <a:effectLst>
                  <a:outerShdw blurRad="190500" dist="63500" dir="1800000" algn="l" rotWithShape="0">
                    <a:prstClr val="black"/>
                  </a:outerShdw>
                </a:effectLst>
                <a:uLnTx/>
                <a:uFillTx/>
                <a:latin typeface="Rockwell" panose="02060603020205020403" pitchFamily="18" charset="0"/>
                <a:ea typeface="+mn-ea"/>
                <a:cs typeface="+mn-cs"/>
              </a:rPr>
              <a:t> ¿</a:t>
            </a:r>
            <a:r>
              <a:rPr kumimoji="0" lang="es-PE" sz="3600" b="1" i="0" u="none" strike="noStrike" kern="10" cap="none" spc="0" normalizeH="0" baseline="0" noProof="0" dirty="0">
                <a:ln>
                  <a:noFill/>
                </a:ln>
                <a:solidFill>
                  <a:srgbClr val="FFFF00"/>
                </a:solidFill>
                <a:effectLst>
                  <a:outerShdw blurRad="190500" dist="63500" dir="1800000" algn="l" rotWithShape="0">
                    <a:prstClr val="black"/>
                  </a:outerShdw>
                </a:effectLst>
                <a:uLnTx/>
                <a:uFillTx/>
                <a:latin typeface="Rockwell" panose="02060603020205020403" pitchFamily="18" charset="0"/>
                <a:ea typeface="+mn-ea"/>
                <a:cs typeface="+mn-cs"/>
              </a:rPr>
              <a:t>Qué quería decir Jesús con </a:t>
            </a:r>
            <a:endParaRPr kumimoji="0" lang="es-PE" sz="3600" b="1" i="0" u="none" strike="noStrike" kern="10" cap="none" spc="0" normalizeH="0" baseline="0" noProof="0" dirty="0" smtClean="0">
              <a:ln>
                <a:noFill/>
              </a:ln>
              <a:solidFill>
                <a:srgbClr val="FFFF00"/>
              </a:solidFill>
              <a:effectLst>
                <a:outerShdw blurRad="190500" dist="63500" dir="1800000" algn="l" rotWithShape="0">
                  <a:prstClr val="black"/>
                </a:outerShdw>
              </a:effectLst>
              <a:uLnTx/>
              <a:uFillTx/>
              <a:latin typeface="Rockwell" panose="02060603020205020403"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3600" b="1" i="0" u="none" strike="noStrike" kern="10" cap="none" spc="0" normalizeH="0" baseline="0" noProof="0" dirty="0" smtClean="0">
                <a:ln>
                  <a:noFill/>
                </a:ln>
                <a:solidFill>
                  <a:srgbClr val="FFFF00"/>
                </a:solidFill>
                <a:effectLst>
                  <a:outerShdw blurRad="190500" dist="63500" dir="1800000" algn="l" rotWithShape="0">
                    <a:prstClr val="black"/>
                  </a:outerShdw>
                </a:effectLst>
                <a:uLnTx/>
                <a:uFillTx/>
                <a:latin typeface="Rockwell" panose="02060603020205020403" pitchFamily="18" charset="0"/>
                <a:ea typeface="+mn-ea"/>
                <a:cs typeface="+mn-cs"/>
              </a:rPr>
              <a:t>el </a:t>
            </a:r>
            <a:r>
              <a:rPr kumimoji="0" lang="es-PE" sz="3600" b="1" i="0" u="none" strike="noStrike" kern="10" cap="none" spc="0" normalizeH="0" baseline="0" noProof="0" dirty="0">
                <a:ln>
                  <a:noFill/>
                </a:ln>
                <a:solidFill>
                  <a:srgbClr val="FFFF00"/>
                </a:solidFill>
                <a:effectLst>
                  <a:outerShdw blurRad="190500" dist="63500" dir="1800000" algn="l" rotWithShape="0">
                    <a:prstClr val="black"/>
                  </a:outerShdw>
                </a:effectLst>
                <a:uLnTx/>
                <a:uFillTx/>
                <a:latin typeface="Rockwell" panose="02060603020205020403" pitchFamily="18" charset="0"/>
                <a:ea typeface="+mn-ea"/>
                <a:cs typeface="+mn-cs"/>
              </a:rPr>
              <a:t>ejemplo de </a:t>
            </a:r>
            <a:r>
              <a:rPr kumimoji="0" lang="es-PE" sz="3600" b="1" i="0" u="none" strike="noStrike" kern="10" cap="none" spc="0" normalizeH="0" baseline="0" noProof="0" dirty="0" smtClean="0">
                <a:ln>
                  <a:noFill/>
                </a:ln>
                <a:solidFill>
                  <a:srgbClr val="FFFF00"/>
                </a:solidFill>
                <a:effectLst>
                  <a:outerShdw blurRad="190500" dist="63500" dir="1800000" algn="l" rotWithShape="0">
                    <a:prstClr val="black"/>
                  </a:outerShdw>
                </a:effectLst>
                <a:uLnTx/>
                <a:uFillTx/>
                <a:latin typeface="Rockwell" panose="02060603020205020403" pitchFamily="18" charset="0"/>
                <a:ea typeface="+mn-ea"/>
                <a:cs typeface="+mn-cs"/>
              </a:rPr>
              <a:t>la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3600" b="1" i="0" u="none" strike="noStrike" kern="10" cap="none" spc="0" normalizeH="0" baseline="0" noProof="0" dirty="0" smtClean="0">
                <a:ln>
                  <a:noFill/>
                </a:ln>
                <a:solidFill>
                  <a:srgbClr val="FFFF00"/>
                </a:solidFill>
                <a:effectLst>
                  <a:outerShdw blurRad="190500" dist="63500" dir="1800000" algn="l" rotWithShape="0">
                    <a:prstClr val="black"/>
                  </a:outerShdw>
                </a:effectLst>
                <a:uLnTx/>
                <a:uFillTx/>
                <a:latin typeface="Rockwell" panose="02060603020205020403" pitchFamily="18" charset="0"/>
                <a:ea typeface="+mn-ea"/>
                <a:cs typeface="+mn-cs"/>
              </a:rPr>
              <a:t> </a:t>
            </a:r>
            <a:r>
              <a:rPr kumimoji="0" lang="es-PE" sz="3600" b="1" i="0" u="none" strike="noStrike" kern="10" cap="none" spc="0" normalizeH="0" baseline="0" noProof="0" dirty="0">
                <a:ln>
                  <a:noFill/>
                </a:ln>
                <a:solidFill>
                  <a:srgbClr val="FFFF00"/>
                </a:solidFill>
                <a:effectLst>
                  <a:outerShdw blurRad="190500" dist="63500" dir="1800000" algn="l" rotWithShape="0">
                    <a:prstClr val="black"/>
                  </a:outerShdw>
                </a:effectLst>
                <a:uLnTx/>
                <a:uFillTx/>
                <a:latin typeface="Rockwell" panose="02060603020205020403" pitchFamily="18" charset="0"/>
                <a:ea typeface="+mn-ea"/>
                <a:cs typeface="+mn-cs"/>
              </a:rPr>
              <a:t>levadura en la masa?</a:t>
            </a:r>
          </a:p>
        </p:txBody>
      </p:sp>
    </p:spTree>
    <p:extLst>
      <p:ext uri="{BB962C8B-B14F-4D97-AF65-F5344CB8AC3E}">
        <p14:creationId xmlns:p14="http://schemas.microsoft.com/office/powerpoint/2010/main" val="11432910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anim calcmode="lin" valueType="num">
                                      <p:cBhvr>
                                        <p:cTn id="8" dur="1250" fill="hold"/>
                                        <p:tgtEl>
                                          <p:spTgt spid="3"/>
                                        </p:tgtEl>
                                        <p:attrNameLst>
                                          <p:attrName>ppt_x</p:attrName>
                                        </p:attrNameLst>
                                      </p:cBhvr>
                                      <p:tavLst>
                                        <p:tav tm="0">
                                          <p:val>
                                            <p:strVal val="#ppt_x-.1"/>
                                          </p:val>
                                        </p:tav>
                                        <p:tav tm="100000">
                                          <p:val>
                                            <p:strVal val="#ppt_x"/>
                                          </p:val>
                                        </p:tav>
                                      </p:tavLst>
                                    </p:anim>
                                    <p:anim calcmode="lin" valueType="num">
                                      <p:cBhvr>
                                        <p:cTn id="9" dur="12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Biblia #Evangelio #ElSeñorJesús #LaObraDeDios #LaVozDeDios #LaVoluntadDeDios #EstudiosBiblicos #LaSegundaVenidaDeJesús #Salvación #Cordero #Salvador #Creer #Cread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69936"/>
            <a:ext cx="8280920" cy="6011392"/>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6" name="5 Rectángulo"/>
          <p:cNvSpPr/>
          <p:nvPr/>
        </p:nvSpPr>
        <p:spPr>
          <a:xfrm>
            <a:off x="971599" y="4149080"/>
            <a:ext cx="7272809" cy="1446550"/>
          </a:xfrm>
          <a:prstGeom prst="rect">
            <a:avLst/>
          </a:prstGeom>
          <a:noFill/>
          <a:effectLst>
            <a:softEdge rad="317500"/>
          </a:effectLst>
        </p:spPr>
        <p:txBody>
          <a:bodyPr wrap="square">
            <a:prstTxWarp prst="textChevronInverted">
              <a:avLst/>
            </a:prstTxWarp>
            <a:spAutoFit/>
          </a:bodyPr>
          <a:lstStyle/>
          <a:p>
            <a:pPr marL="571500" marR="0" lvl="0" indent="-571500" algn="ctr"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s-PE" sz="4400" b="0" i="0" u="none" strike="noStrike" kern="1200" cap="none" spc="0" normalizeH="0" baseline="0" noProof="0" dirty="0" smtClean="0">
                <a:ln>
                  <a:noFill/>
                </a:ln>
                <a:solidFill>
                  <a:prstClr val="white"/>
                </a:solidFill>
                <a:effectLst>
                  <a:glow rad="101600">
                    <a:srgbClr val="000000">
                      <a:alpha val="60000"/>
                    </a:srgbClr>
                  </a:glow>
                  <a:outerShdw blurRad="38100" dist="38100" dir="2700000" algn="tl">
                    <a:srgbClr val="000000">
                      <a:alpha val="43137"/>
                    </a:srgbClr>
                  </a:outerShdw>
                </a:effectLst>
                <a:uLnTx/>
                <a:uFillTx/>
                <a:latin typeface="Rockwell" panose="02060603020205020403" pitchFamily="18" charset="0"/>
                <a:ea typeface="+mn-ea"/>
                <a:cs typeface="+mn-cs"/>
              </a:rPr>
              <a:t>¿</a:t>
            </a:r>
            <a:r>
              <a:rPr kumimoji="0" lang="es-PE" sz="4400" b="0" i="0" u="none" strike="noStrike" kern="1200" cap="none" spc="0" normalizeH="0" baseline="0" noProof="0" dirty="0">
                <a:ln>
                  <a:noFill/>
                </a:ln>
                <a:solidFill>
                  <a:prstClr val="white"/>
                </a:solidFill>
                <a:effectLst>
                  <a:glow rad="101600">
                    <a:srgbClr val="000000">
                      <a:alpha val="60000"/>
                    </a:srgbClr>
                  </a:glow>
                  <a:outerShdw blurRad="38100" dist="38100" dir="2700000" algn="tl">
                    <a:srgbClr val="000000">
                      <a:alpha val="43137"/>
                    </a:srgbClr>
                  </a:outerShdw>
                </a:effectLst>
                <a:uLnTx/>
                <a:uFillTx/>
                <a:latin typeface="Rockwell" panose="02060603020205020403" pitchFamily="18" charset="0"/>
                <a:ea typeface="+mn-ea"/>
                <a:cs typeface="+mn-cs"/>
              </a:rPr>
              <a:t>Por qué Jesús hablaba en parábolas?</a:t>
            </a:r>
          </a:p>
        </p:txBody>
      </p:sp>
    </p:spTree>
    <p:extLst>
      <p:ext uri="{BB962C8B-B14F-4D97-AF65-F5344CB8AC3E}">
        <p14:creationId xmlns:p14="http://schemas.microsoft.com/office/powerpoint/2010/main" val="37844642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anim calcmode="lin" valueType="num">
                                      <p:cBhvr>
                                        <p:cTn id="8" dur="1250" fill="hold"/>
                                        <p:tgtEl>
                                          <p:spTgt spid="6"/>
                                        </p:tgtEl>
                                        <p:attrNameLst>
                                          <p:attrName>ppt_x</p:attrName>
                                        </p:attrNameLst>
                                      </p:cBhvr>
                                      <p:tavLst>
                                        <p:tav tm="0">
                                          <p:val>
                                            <p:strVal val="#ppt_x-.1"/>
                                          </p:val>
                                        </p:tav>
                                        <p:tav tm="100000">
                                          <p:val>
                                            <p:strVal val="#ppt_x"/>
                                          </p:val>
                                        </p:tav>
                                      </p:tavLst>
                                    </p:anim>
                                    <p:anim calcmode="lin" valueType="num">
                                      <p:cBhvr>
                                        <p:cTn id="9" dur="12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96300"/>
            <a:ext cx="8352928" cy="6057035"/>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8" name="WordArt 2" descr="Bolsa de papel"/>
          <p:cNvSpPr>
            <a:spLocks noChangeArrowheads="1" noChangeShapeType="1" noTextEdit="1"/>
          </p:cNvSpPr>
          <p:nvPr/>
        </p:nvSpPr>
        <p:spPr bwMode="auto">
          <a:xfrm>
            <a:off x="539552" y="548680"/>
            <a:ext cx="3168352" cy="998240"/>
          </a:xfrm>
          <a:prstGeom prst="rect">
            <a:avLst/>
          </a:prstGeom>
          <a:extLst>
            <a:ext uri="{AF507438-7753-43E0-B8FC-AC1667EBCBE1}">
              <a14:hiddenEffects xmlns:a14="http://schemas.microsoft.com/office/drawing/2010/main">
                <a:effectLst/>
              </a14:hiddenEffects>
            </a:ext>
          </a:extLst>
        </p:spPr>
        <p:txBody>
          <a:bodyPr wrap="none" fromWordArt="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28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Berlin Sans FB"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2800" b="0" i="0" u="none" strike="noStrike" kern="10" cap="none" spc="0" normalizeH="0" baseline="0" noProof="0" dirty="0">
              <a:ln>
                <a:noFill/>
              </a:ln>
              <a:solidFill>
                <a:srgbClr val="FF0000"/>
              </a:solidFill>
              <a:effectLst>
                <a:outerShdw blurRad="38100" dist="38100" dir="2700000" algn="tl">
                  <a:srgbClr val="000000">
                    <a:alpha val="43137"/>
                  </a:srgbClr>
                </a:outerShdw>
              </a:effectLst>
              <a:uLnTx/>
              <a:uFillTx/>
              <a:latin typeface="Arial Black"/>
              <a:ea typeface="+mn-ea"/>
              <a:cs typeface="+mn-cs"/>
            </a:endParaRPr>
          </a:p>
        </p:txBody>
      </p:sp>
      <p:sp>
        <p:nvSpPr>
          <p:cNvPr id="9" name="8 CuadroTexto"/>
          <p:cNvSpPr txBox="1"/>
          <p:nvPr/>
        </p:nvSpPr>
        <p:spPr>
          <a:xfrm>
            <a:off x="517630" y="4005064"/>
            <a:ext cx="8208912"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400" b="0" i="1" u="none" strike="noStrike" kern="1200" cap="none" spc="0" normalizeH="0" baseline="0" noProof="0" dirty="0">
                <a:ln>
                  <a:noFill/>
                </a:ln>
                <a:solidFill>
                  <a:prstClr val="white"/>
                </a:solidFill>
                <a:effectLst>
                  <a:glow rad="63500">
                    <a:srgbClr val="8064A2">
                      <a:satMod val="175000"/>
                      <a:alpha val="40000"/>
                    </a:srgbClr>
                  </a:glow>
                  <a:outerShdw blurRad="76200" dist="88900" algn="l" rotWithShape="0">
                    <a:prstClr val="black"/>
                  </a:outerShdw>
                </a:effectLst>
                <a:uLnTx/>
                <a:uFillTx/>
                <a:latin typeface="Tekton Pro Cond" pitchFamily="34" charset="0"/>
                <a:ea typeface="+mn-ea"/>
                <a:cs typeface="+mn-cs"/>
              </a:rPr>
              <a:t>Motivación: La soberanía de Dios se hace presente en la vida de santa Rosa: toda su vida está llena de Dios, por eso llevó adelante en ella el proyecto de dar a conocer el Reino de los cielos. Dios supo que Rosa de Lima era buena tierra y sembró en ella para que las aves viniesen a reposar en sus ramas.</a:t>
            </a:r>
            <a:endParaRPr kumimoji="0" lang="es-ES_tradnl" sz="2400" b="0" i="1" u="none" strike="noStrike" kern="1200" cap="none" spc="0" normalizeH="0" baseline="0" noProof="0" dirty="0" smtClean="0">
              <a:ln>
                <a:noFill/>
              </a:ln>
              <a:solidFill>
                <a:prstClr val="white"/>
              </a:solidFill>
              <a:effectLst>
                <a:glow rad="63500">
                  <a:srgbClr val="8064A2">
                    <a:satMod val="175000"/>
                    <a:alpha val="40000"/>
                  </a:srgbClr>
                </a:glow>
                <a:outerShdw blurRad="76200" dist="88900" algn="l" rotWithShape="0">
                  <a:prstClr val="black"/>
                </a:outerShdw>
              </a:effectLst>
              <a:uLnTx/>
              <a:uFillTx/>
              <a:latin typeface="Tekton Pro Cond" pitchFamily="34" charset="0"/>
              <a:ea typeface="+mn-ea"/>
              <a:cs typeface="+mn-cs"/>
            </a:endParaRPr>
          </a:p>
        </p:txBody>
      </p:sp>
      <p:sp>
        <p:nvSpPr>
          <p:cNvPr id="10" name="AutoShape 2"/>
          <p:cNvSpPr>
            <a:spLocks noChangeArrowheads="1"/>
          </p:cNvSpPr>
          <p:nvPr/>
        </p:nvSpPr>
        <p:spPr bwMode="auto">
          <a:xfrm>
            <a:off x="516616" y="476673"/>
            <a:ext cx="2471208" cy="792088"/>
          </a:xfrm>
          <a:prstGeom prst="roundRect">
            <a:avLst>
              <a:gd name="adj" fmla="val 16667"/>
            </a:avLst>
          </a:prstGeom>
          <a:solidFill>
            <a:schemeClr val="bg1"/>
          </a:solidFill>
          <a:ln w="38100">
            <a:solidFill>
              <a:srgbClr val="FFFF00"/>
            </a:solidFill>
            <a:round/>
            <a:headEnd/>
            <a:tailEnd/>
          </a:ln>
          <a:effectLst>
            <a:outerShdw dist="28398" dir="3806097" algn="ctr" rotWithShape="0">
              <a:srgbClr val="7F5F00"/>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a:ea typeface="+mn-ea"/>
                <a:cs typeface="+mn-cs"/>
              </a:rPr>
              <a:t>MEDITATIO</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800" b="1" i="0" u="none" strike="noStrike" kern="1200" cap="none" spc="0" normalizeH="0" baseline="0" noProof="0" dirty="0">
                <a:ln>
                  <a:noFill/>
                </a:ln>
                <a:solidFill>
                  <a:srgbClr val="000000">
                    <a:lumMod val="95000"/>
                    <a:lumOff val="5000"/>
                  </a:srgbClr>
                </a:solidFill>
                <a:effectLst>
                  <a:outerShdw blurRad="38100" dist="38100" dir="2700000" algn="tl">
                    <a:srgbClr val="000000">
                      <a:alpha val="43137"/>
                    </a:srgbClr>
                  </a:outerShdw>
                </a:effectLst>
                <a:uLnTx/>
                <a:uFillTx/>
                <a:latin typeface="Calibri"/>
                <a:ea typeface="+mn-ea"/>
                <a:cs typeface="+mn-cs"/>
              </a:rPr>
              <a:t>¿Qué ME dice el texto?</a:t>
            </a:r>
            <a:endParaRPr kumimoji="0" lang="es-PE" sz="3200" b="0" i="0" u="none" strike="noStrike" kern="1200" cap="none" spc="0" normalizeH="0" baseline="0" noProof="0" dirty="0">
              <a:ln>
                <a:noFill/>
              </a:ln>
              <a:solidFill>
                <a:srgbClr val="000000">
                  <a:lumMod val="95000"/>
                  <a:lumOff val="5000"/>
                </a:srgbClr>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399405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1250"/>
                                        <p:tgtEl>
                                          <p:spTgt spid="9"/>
                                        </p:tgtEl>
                                      </p:cBhvr>
                                    </p:animEffect>
                                    <p:anim calcmode="lin" valueType="num">
                                      <p:cBhvr>
                                        <p:cTn id="8" dur="1250" fill="hold"/>
                                        <p:tgtEl>
                                          <p:spTgt spid="9"/>
                                        </p:tgtEl>
                                        <p:attrNameLst>
                                          <p:attrName>ppt_x</p:attrName>
                                        </p:attrNameLst>
                                      </p:cBhvr>
                                      <p:tavLst>
                                        <p:tav tm="0">
                                          <p:val>
                                            <p:strVal val="#ppt_x-.1"/>
                                          </p:val>
                                        </p:tav>
                                        <p:tav tm="100000">
                                          <p:val>
                                            <p:strVal val="#ppt_x"/>
                                          </p:val>
                                        </p:tav>
                                      </p:tavLst>
                                    </p:anim>
                                    <p:anim calcmode="lin" valueType="num">
                                      <p:cBhvr>
                                        <p:cTn id="9" dur="125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Open bible with on a glass desk by Javier Art Photography on @creativemark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04664"/>
            <a:ext cx="8324428" cy="6048672"/>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611560" y="476672"/>
            <a:ext cx="3168352" cy="360040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3200" b="0" i="0" u="none" strike="noStrike" kern="1200" cap="none" spc="0" normalizeH="0" baseline="0" noProof="0" dirty="0" smtClean="0">
                <a:ln>
                  <a:noFill/>
                </a:ln>
                <a:solidFill>
                  <a:srgbClr val="FFFF00"/>
                </a:solidFill>
                <a:effectLst>
                  <a:glow rad="101600">
                    <a:srgbClr val="000000"/>
                  </a:glow>
                  <a:outerShdw blurRad="38100" dist="38100" dir="2700000" algn="tl">
                    <a:srgbClr val="000000">
                      <a:alpha val="43137"/>
                    </a:srgbClr>
                  </a:outerShdw>
                </a:effectLst>
                <a:uLnTx/>
                <a:uFillTx/>
                <a:latin typeface="Matura MT Script Capitals" pitchFamily="66" charset="0"/>
                <a:ea typeface="+mn-ea"/>
                <a:cs typeface="+mn-cs"/>
              </a:rPr>
              <a:t>• ¿</a:t>
            </a:r>
            <a:r>
              <a:rPr kumimoji="0" lang="es-PE" sz="3200" b="0" i="0" u="none" strike="noStrike" kern="1200" cap="none" spc="0" normalizeH="0" baseline="0" noProof="0" dirty="0">
                <a:ln>
                  <a:noFill/>
                </a:ln>
                <a:solidFill>
                  <a:srgbClr val="FFFF00"/>
                </a:solidFill>
                <a:effectLst>
                  <a:glow rad="101600">
                    <a:srgbClr val="000000"/>
                  </a:glow>
                  <a:outerShdw blurRad="38100" dist="38100" dir="2700000" algn="tl">
                    <a:srgbClr val="000000">
                      <a:alpha val="43137"/>
                    </a:srgbClr>
                  </a:outerShdw>
                </a:effectLst>
                <a:uLnTx/>
                <a:uFillTx/>
                <a:latin typeface="Matura MT Script Capitals" pitchFamily="66" charset="0"/>
                <a:ea typeface="+mn-ea"/>
                <a:cs typeface="+mn-cs"/>
              </a:rPr>
              <a:t>Creo en la Palabra como </a:t>
            </a:r>
            <a:r>
              <a:rPr kumimoji="0" lang="es-PE" sz="3200" b="0" i="0" u="none" strike="noStrike" kern="1200" cap="none" spc="0" normalizeH="0" baseline="0" noProof="0" dirty="0" smtClean="0">
                <a:ln>
                  <a:noFill/>
                </a:ln>
                <a:solidFill>
                  <a:srgbClr val="FFFF00"/>
                </a:solidFill>
                <a:effectLst>
                  <a:glow rad="101600">
                    <a:srgbClr val="000000"/>
                  </a:glow>
                  <a:outerShdw blurRad="38100" dist="38100" dir="2700000" algn="tl">
                    <a:srgbClr val="000000">
                      <a:alpha val="43137"/>
                    </a:srgbClr>
                  </a:outerShdw>
                </a:effectLst>
                <a:uLnTx/>
                <a:uFillTx/>
                <a:latin typeface="Matura MT Script Capitals" pitchFamily="66" charset="0"/>
                <a:ea typeface="+mn-ea"/>
                <a:cs typeface="+mn-cs"/>
              </a:rPr>
              <a:t>           la </a:t>
            </a:r>
            <a:r>
              <a:rPr kumimoji="0" lang="es-PE" sz="3200" b="0" i="0" u="none" strike="noStrike" kern="1200" cap="none" spc="0" normalizeH="0" baseline="0" noProof="0" dirty="0">
                <a:ln>
                  <a:noFill/>
                </a:ln>
                <a:solidFill>
                  <a:srgbClr val="FFFF00"/>
                </a:solidFill>
                <a:effectLst>
                  <a:glow rad="101600">
                    <a:srgbClr val="000000"/>
                  </a:glow>
                  <a:outerShdw blurRad="38100" dist="38100" dir="2700000" algn="tl">
                    <a:srgbClr val="000000">
                      <a:alpha val="43137"/>
                    </a:srgbClr>
                  </a:outerShdw>
                </a:effectLst>
                <a:uLnTx/>
                <a:uFillTx/>
                <a:latin typeface="Matura MT Script Capitals" pitchFamily="66" charset="0"/>
                <a:ea typeface="+mn-ea"/>
                <a:cs typeface="+mn-cs"/>
              </a:rPr>
              <a:t>semilla que debe cambiar la realidad del mundo en que vivimos?</a:t>
            </a:r>
            <a:endParaRPr kumimoji="0" lang="es-ES" sz="3200" b="0" i="0" u="none" strike="noStrike" kern="1200" cap="none" spc="0" normalizeH="0" baseline="0" noProof="0" dirty="0" smtClean="0">
              <a:ln>
                <a:noFill/>
              </a:ln>
              <a:solidFill>
                <a:srgbClr val="FFFF00"/>
              </a:solidFill>
              <a:effectLst>
                <a:glow rad="101600">
                  <a:srgbClr val="000000"/>
                </a:glow>
                <a:outerShdw blurRad="38100" dist="38100" dir="2700000" algn="tl">
                  <a:srgbClr val="000000">
                    <a:alpha val="43137"/>
                  </a:srgbClr>
                </a:outerShdw>
              </a:effectLst>
              <a:uLnTx/>
              <a:uFillTx/>
              <a:latin typeface="Matura MT Script Capitals" pitchFamily="66" charset="0"/>
              <a:ea typeface="+mn-ea"/>
              <a:cs typeface="+mn-cs"/>
            </a:endParaRPr>
          </a:p>
        </p:txBody>
      </p:sp>
    </p:spTree>
    <p:extLst>
      <p:ext uri="{BB962C8B-B14F-4D97-AF65-F5344CB8AC3E}">
        <p14:creationId xmlns:p14="http://schemas.microsoft.com/office/powerpoint/2010/main" val="2710270452"/>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anim calcmode="lin" valueType="num">
                                      <p:cBhvr>
                                        <p:cTn id="10" dur="750" fill="hold"/>
                                        <p:tgtEl>
                                          <p:spTgt spid="5"/>
                                        </p:tgtEl>
                                        <p:attrNameLst>
                                          <p:attrName>ppt_x</p:attrName>
                                        </p:attrNameLst>
                                      </p:cBhvr>
                                      <p:tavLst>
                                        <p:tav tm="0">
                                          <p:val>
                                            <p:fltVal val="0.5"/>
                                          </p:val>
                                        </p:tav>
                                        <p:tav tm="100000">
                                          <p:val>
                                            <p:strVal val="#ppt_x"/>
                                          </p:val>
                                        </p:tav>
                                      </p:tavLst>
                                    </p:anim>
                                    <p:anim calcmode="lin" valueType="num">
                                      <p:cBhvr>
                                        <p:cTn id="11" dur="750" fill="hold"/>
                                        <p:tgtEl>
                                          <p:spTgt spid="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28519" y="361256"/>
            <a:ext cx="8369313" cy="6092080"/>
          </a:xfrm>
          <a:prstGeom prst="rect">
            <a:avLst/>
          </a:prstGeom>
          <a:scene3d>
            <a:camera prst="orthographicFront"/>
            <a:lightRig rig="threePt" dir="t"/>
          </a:scene3d>
          <a:sp3d>
            <a:bevelT prst="convex"/>
          </a:sp3d>
        </p:spPr>
      </p:pic>
      <p:sp>
        <p:nvSpPr>
          <p:cNvPr id="5" name="2 CuadroTexto"/>
          <p:cNvSpPr txBox="1"/>
          <p:nvPr/>
        </p:nvSpPr>
        <p:spPr>
          <a:xfrm>
            <a:off x="531391" y="355577"/>
            <a:ext cx="6557391" cy="2554545"/>
          </a:xfrm>
          <a:prstGeom prst="rect">
            <a:avLst/>
          </a:prstGeom>
          <a:noFill/>
        </p:spPr>
        <p:txBody>
          <a:bodyPr wrap="square" rtlCol="0">
            <a:spAutoFit/>
          </a:bodyPr>
          <a:lstStyle/>
          <a:p>
            <a:pPr marL="457200" marR="0" lvl="0" indent="-457200" algn="ctr"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s-PE" sz="3200" b="1" i="0" u="none" strike="noStrike" kern="1200" cap="none" spc="0" normalizeH="0" baseline="0" noProof="0" dirty="0" smtClean="0">
                <a:ln w="6600">
                  <a:solidFill>
                    <a:srgbClr val="3E0000"/>
                  </a:solidFill>
                  <a:prstDash val="solid"/>
                </a:ln>
                <a:solidFill>
                  <a:srgbClr val="FFFFFF"/>
                </a:solidFill>
                <a:effectLst>
                  <a:outerShdw blurRad="50800" dist="38100" algn="l" rotWithShape="0">
                    <a:prstClr val="black">
                      <a:alpha val="40000"/>
                    </a:prstClr>
                  </a:outerShdw>
                </a:effectLst>
                <a:uLnTx/>
                <a:uFillTx/>
                <a:latin typeface="Arial Narrow" panose="020B0606020202030204" pitchFamily="34" charset="0"/>
                <a:ea typeface="+mn-ea"/>
                <a:cs typeface="+mn-cs"/>
              </a:rPr>
              <a:t>Siendo </a:t>
            </a:r>
            <a:r>
              <a:rPr kumimoji="0" lang="es-PE" sz="3200" b="1" i="0" u="none" strike="noStrike" kern="1200" cap="none" spc="0" normalizeH="0" baseline="0" noProof="0" dirty="0">
                <a:ln w="6600">
                  <a:solidFill>
                    <a:srgbClr val="3E0000"/>
                  </a:solidFill>
                  <a:prstDash val="solid"/>
                </a:ln>
                <a:solidFill>
                  <a:srgbClr val="FFFFFF"/>
                </a:solidFill>
                <a:effectLst>
                  <a:outerShdw blurRad="50800" dist="38100" algn="l" rotWithShape="0">
                    <a:prstClr val="black">
                      <a:alpha val="40000"/>
                    </a:prstClr>
                  </a:outerShdw>
                </a:effectLst>
                <a:uLnTx/>
                <a:uFillTx/>
                <a:latin typeface="Arial Narrow" panose="020B0606020202030204" pitchFamily="34" charset="0"/>
                <a:ea typeface="+mn-ea"/>
                <a:cs typeface="+mn-cs"/>
              </a:rPr>
              <a:t>conscientes de que debemos ser levadura para los demás, ¿qué estoy haciendo para ayudar a que otras personas también conozcan, amen y así sigan al Señor?</a:t>
            </a:r>
            <a:r>
              <a:rPr kumimoji="0" lang="es-PE" sz="3200" b="0" i="0" u="none" strike="noStrike" kern="1200" cap="none" spc="0" normalizeH="0" baseline="0" noProof="0" dirty="0">
                <a:ln>
                  <a:noFill/>
                </a:ln>
                <a:solidFill>
                  <a:prstClr val="white"/>
                </a:solidFill>
                <a:effectLst>
                  <a:outerShdw blurRad="50800" dist="38100" algn="l" rotWithShape="0">
                    <a:prstClr val="black">
                      <a:alpha val="40000"/>
                    </a:prstClr>
                  </a:outerShdw>
                </a:effectLst>
                <a:uLnTx/>
                <a:uFillTx/>
                <a:latin typeface="Arial Narrow" panose="020B0606020202030204" pitchFamily="34" charset="0"/>
                <a:ea typeface="+mn-ea"/>
                <a:cs typeface="+mn-cs"/>
              </a:rPr>
              <a:t> </a:t>
            </a:r>
            <a:endParaRPr kumimoji="0" lang="es-ES_tradnl" sz="3200" b="0" i="0" u="none" strike="noStrike" kern="1200" cap="none" spc="0" normalizeH="0" baseline="0" noProof="0" dirty="0" smtClean="0">
              <a:ln>
                <a:noFill/>
              </a:ln>
              <a:solidFill>
                <a:prstClr val="white"/>
              </a:solidFill>
              <a:effectLst>
                <a:outerShdw blurRad="50800" dist="38100" algn="l" rotWithShape="0">
                  <a:prstClr val="black">
                    <a:alpha val="40000"/>
                  </a:prstClr>
                </a:outerShdw>
              </a:effectLst>
              <a:uLnTx/>
              <a:uFillTx/>
              <a:latin typeface="Arial Narrow" panose="020B0606020202030204" pitchFamily="34" charset="0"/>
              <a:ea typeface="+mn-ea"/>
              <a:cs typeface="+mn-cs"/>
            </a:endParaRPr>
          </a:p>
        </p:txBody>
      </p:sp>
      <p:sp>
        <p:nvSpPr>
          <p:cNvPr id="6" name="2 CuadroTexto"/>
          <p:cNvSpPr txBox="1"/>
          <p:nvPr/>
        </p:nvSpPr>
        <p:spPr>
          <a:xfrm>
            <a:off x="3791878" y="3933056"/>
            <a:ext cx="5017921" cy="20621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3200" b="1" i="0" u="none" strike="noStrike" kern="1200" normalizeH="0" baseline="0" noProof="0" dirty="0" smtClean="0">
                <a:ln w="6600">
                  <a:solidFill>
                    <a:sysClr val="windowText" lastClr="000000"/>
                  </a:solidFill>
                  <a:prstDash val="solid"/>
                </a:ln>
                <a:solidFill>
                  <a:srgbClr val="FFFFFF"/>
                </a:solidFill>
                <a:effectLst>
                  <a:outerShdw dist="38100" dir="2700000" algn="tl" rotWithShape="0">
                    <a:schemeClr val="accent2"/>
                  </a:outerShdw>
                </a:effectLst>
                <a:uLnTx/>
                <a:uFillTx/>
                <a:latin typeface="Arial Narrow" panose="020B0606020202030204" pitchFamily="34" charset="0"/>
                <a:ea typeface="+mn-ea"/>
                <a:cs typeface="+mn-cs"/>
              </a:rPr>
              <a:t>¿</a:t>
            </a:r>
            <a:r>
              <a:rPr kumimoji="0" lang="es-PE" sz="3200" b="1" i="0" u="none" strike="noStrike" kern="1200" normalizeH="0" baseline="0" noProof="0" dirty="0">
                <a:ln w="6600">
                  <a:solidFill>
                    <a:sysClr val="windowText" lastClr="000000"/>
                  </a:solidFill>
                  <a:prstDash val="solid"/>
                </a:ln>
                <a:solidFill>
                  <a:srgbClr val="FFFFFF"/>
                </a:solidFill>
                <a:effectLst>
                  <a:outerShdw dist="38100" dir="2700000" algn="tl" rotWithShape="0">
                    <a:schemeClr val="accent2"/>
                  </a:outerShdw>
                </a:effectLst>
                <a:uLnTx/>
                <a:uFillTx/>
                <a:latin typeface="Arial Narrow" panose="020B0606020202030204" pitchFamily="34" charset="0"/>
                <a:ea typeface="+mn-ea"/>
                <a:cs typeface="+mn-cs"/>
              </a:rPr>
              <a:t>Puedo decir que mi fe es </a:t>
            </a:r>
            <a:r>
              <a:rPr kumimoji="0" lang="es-PE" sz="3200" b="1" i="0" u="none" strike="noStrike" kern="1200" normalizeH="0" baseline="0" noProof="0" dirty="0" err="1">
                <a:ln w="6600">
                  <a:solidFill>
                    <a:sysClr val="windowText" lastClr="000000"/>
                  </a:solidFill>
                  <a:prstDash val="solid"/>
                </a:ln>
                <a:solidFill>
                  <a:srgbClr val="FFFFFF"/>
                </a:solidFill>
                <a:effectLst>
                  <a:outerShdw dist="38100" dir="2700000" algn="tl" rotWithShape="0">
                    <a:schemeClr val="accent2"/>
                  </a:outerShdw>
                </a:effectLst>
                <a:uLnTx/>
                <a:uFillTx/>
                <a:latin typeface="Arial Narrow" panose="020B0606020202030204" pitchFamily="34" charset="0"/>
                <a:ea typeface="+mn-ea"/>
                <a:cs typeface="+mn-cs"/>
              </a:rPr>
              <a:t>contagiante</a:t>
            </a:r>
            <a:r>
              <a:rPr kumimoji="0" lang="es-PE" sz="3200" b="1" i="0" u="none" strike="noStrike" kern="1200" normalizeH="0" baseline="0" noProof="0" dirty="0">
                <a:ln w="6600">
                  <a:solidFill>
                    <a:sysClr val="windowText" lastClr="000000"/>
                  </a:solidFill>
                  <a:prstDash val="solid"/>
                </a:ln>
                <a:solidFill>
                  <a:srgbClr val="FFFFFF"/>
                </a:solidFill>
                <a:effectLst>
                  <a:outerShdw dist="38100" dir="2700000" algn="tl" rotWithShape="0">
                    <a:schemeClr val="accent2"/>
                  </a:outerShdw>
                </a:effectLst>
                <a:uLnTx/>
                <a:uFillTx/>
                <a:latin typeface="Arial Narrow" panose="020B0606020202030204" pitchFamily="34" charset="0"/>
                <a:ea typeface="+mn-ea"/>
                <a:cs typeface="+mn-cs"/>
              </a:rPr>
              <a:t>, como lo es la levadura para la masa?, </a:t>
            </a:r>
            <a:r>
              <a:rPr kumimoji="0" lang="es-PE" sz="3200" b="1" i="0" u="none" strike="noStrike" kern="1200" normalizeH="0" baseline="0" noProof="0" dirty="0" smtClean="0">
                <a:ln w="6600">
                  <a:solidFill>
                    <a:sysClr val="windowText" lastClr="000000"/>
                  </a:solidFill>
                  <a:prstDash val="solid"/>
                </a:ln>
                <a:solidFill>
                  <a:srgbClr val="FFFFFF"/>
                </a:solidFill>
                <a:effectLst>
                  <a:outerShdw dist="38100" dir="2700000" algn="tl" rotWithShape="0">
                    <a:schemeClr val="accent2"/>
                  </a:outerShdw>
                </a:effectLst>
                <a:uLnTx/>
                <a:uFillTx/>
                <a:latin typeface="Arial Narrow" panose="020B0606020202030204" pitchFamily="34" charset="0"/>
                <a:ea typeface="+mn-ea"/>
                <a:cs typeface="+mn-cs"/>
              </a:rPr>
              <a:t>              ¿de que manera?</a:t>
            </a:r>
            <a:endParaRPr kumimoji="0" lang="es-ES_tradnl" sz="3200" b="1" i="0" u="none" strike="noStrike" kern="1200" normalizeH="0" baseline="0" noProof="0" dirty="0" smtClean="0">
              <a:ln w="6600">
                <a:solidFill>
                  <a:sysClr val="windowText" lastClr="000000"/>
                </a:solidFill>
                <a:prstDash val="solid"/>
              </a:ln>
              <a:solidFill>
                <a:srgbClr val="FFFFFF"/>
              </a:solidFill>
              <a:effectLst>
                <a:outerShdw dist="38100" dir="2700000" algn="tl" rotWithShape="0">
                  <a:schemeClr val="accent2"/>
                </a:outerShdw>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1531151936"/>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anim calcmode="lin" valueType="num">
                                      <p:cBhvr>
                                        <p:cTn id="10" dur="750" fill="hold"/>
                                        <p:tgtEl>
                                          <p:spTgt spid="5"/>
                                        </p:tgtEl>
                                        <p:attrNameLst>
                                          <p:attrName>ppt_x</p:attrName>
                                        </p:attrNameLst>
                                      </p:cBhvr>
                                      <p:tavLst>
                                        <p:tav tm="0">
                                          <p:val>
                                            <p:fltVal val="0.5"/>
                                          </p:val>
                                        </p:tav>
                                        <p:tav tm="100000">
                                          <p:val>
                                            <p:strVal val="#ppt_x"/>
                                          </p:val>
                                        </p:tav>
                                      </p:tavLst>
                                    </p:anim>
                                    <p:anim calcmode="lin" valueType="num">
                                      <p:cBhvr>
                                        <p:cTn id="11" dur="750" fill="hold"/>
                                        <p:tgtEl>
                                          <p:spTgt spid="5"/>
                                        </p:tgtEl>
                                        <p:attrNameLst>
                                          <p:attrName>ppt_y</p:attrName>
                                        </p:attrNameLst>
                                      </p:cBhvr>
                                      <p:tavLst>
                                        <p:tav tm="0">
                                          <p:val>
                                            <p:fltVal val="0.5"/>
                                          </p:val>
                                        </p:tav>
                                        <p:tav tm="100000">
                                          <p:val>
                                            <p:strVal val="#ppt_y"/>
                                          </p:val>
                                        </p:tav>
                                      </p:tavLst>
                                    </p:anim>
                                  </p:childTnLst>
                                </p:cTn>
                              </p:par>
                            </p:childTnLst>
                          </p:cTn>
                        </p:par>
                        <p:par>
                          <p:cTn id="12" fill="hold">
                            <p:stCondLst>
                              <p:cond delay="10725"/>
                            </p:stCondLst>
                            <p:childTnLst>
                              <p:par>
                                <p:cTn id="13" presetID="53" presetClass="entr" presetSubtype="528" fill="hold" grpId="0" nodeType="afterEffect">
                                  <p:stCondLst>
                                    <p:cond delay="0"/>
                                  </p:stCondLst>
                                  <p:iterate type="lt">
                                    <p:tmPct val="10000"/>
                                  </p:iterate>
                                  <p:childTnLst>
                                    <p:set>
                                      <p:cBhvr>
                                        <p:cTn id="14" dur="1" fill="hold">
                                          <p:stCondLst>
                                            <p:cond delay="0"/>
                                          </p:stCondLst>
                                        </p:cTn>
                                        <p:tgtEl>
                                          <p:spTgt spid="6"/>
                                        </p:tgtEl>
                                        <p:attrNameLst>
                                          <p:attrName>style.visibility</p:attrName>
                                        </p:attrNameLst>
                                      </p:cBhvr>
                                      <p:to>
                                        <p:strVal val="visible"/>
                                      </p:to>
                                    </p:set>
                                    <p:anim calcmode="lin" valueType="num">
                                      <p:cBhvr>
                                        <p:cTn id="15" dur="750" fill="hold"/>
                                        <p:tgtEl>
                                          <p:spTgt spid="6"/>
                                        </p:tgtEl>
                                        <p:attrNameLst>
                                          <p:attrName>ppt_w</p:attrName>
                                        </p:attrNameLst>
                                      </p:cBhvr>
                                      <p:tavLst>
                                        <p:tav tm="0">
                                          <p:val>
                                            <p:fltVal val="0"/>
                                          </p:val>
                                        </p:tav>
                                        <p:tav tm="100000">
                                          <p:val>
                                            <p:strVal val="#ppt_w"/>
                                          </p:val>
                                        </p:tav>
                                      </p:tavLst>
                                    </p:anim>
                                    <p:anim calcmode="lin" valueType="num">
                                      <p:cBhvr>
                                        <p:cTn id="16" dur="750" fill="hold"/>
                                        <p:tgtEl>
                                          <p:spTgt spid="6"/>
                                        </p:tgtEl>
                                        <p:attrNameLst>
                                          <p:attrName>ppt_h</p:attrName>
                                        </p:attrNameLst>
                                      </p:cBhvr>
                                      <p:tavLst>
                                        <p:tav tm="0">
                                          <p:val>
                                            <p:fltVal val="0"/>
                                          </p:val>
                                        </p:tav>
                                        <p:tav tm="100000">
                                          <p:val>
                                            <p:strVal val="#ppt_h"/>
                                          </p:val>
                                        </p:tav>
                                      </p:tavLst>
                                    </p:anim>
                                    <p:animEffect transition="in" filter="fade">
                                      <p:cBhvr>
                                        <p:cTn id="17" dur="750"/>
                                        <p:tgtEl>
                                          <p:spTgt spid="6"/>
                                        </p:tgtEl>
                                      </p:cBhvr>
                                    </p:animEffect>
                                    <p:anim calcmode="lin" valueType="num">
                                      <p:cBhvr>
                                        <p:cTn id="18" dur="750" fill="hold"/>
                                        <p:tgtEl>
                                          <p:spTgt spid="6"/>
                                        </p:tgtEl>
                                        <p:attrNameLst>
                                          <p:attrName>ppt_x</p:attrName>
                                        </p:attrNameLst>
                                      </p:cBhvr>
                                      <p:tavLst>
                                        <p:tav tm="0">
                                          <p:val>
                                            <p:fltVal val="0.5"/>
                                          </p:val>
                                        </p:tav>
                                        <p:tav tm="100000">
                                          <p:val>
                                            <p:strVal val="#ppt_x"/>
                                          </p:val>
                                        </p:tav>
                                      </p:tavLst>
                                    </p:anim>
                                    <p:anim calcmode="lin" valueType="num">
                                      <p:cBhvr>
                                        <p:cTn id="19" dur="750" fill="hold"/>
                                        <p:tgtEl>
                                          <p:spTgt spid="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58835" y="367342"/>
            <a:ext cx="8280920" cy="6048672"/>
          </a:xfrm>
          <a:prstGeom prst="rect">
            <a:avLst/>
          </a:prstGeom>
          <a:scene3d>
            <a:camera prst="orthographicFront"/>
            <a:lightRig rig="threePt" dir="t"/>
          </a:scene3d>
          <a:sp3d>
            <a:bevelT prst="relaxedInset"/>
          </a:sp3d>
        </p:spPr>
      </p:pic>
      <p:sp>
        <p:nvSpPr>
          <p:cNvPr id="5" name="4 CuadroTexto"/>
          <p:cNvSpPr txBox="1"/>
          <p:nvPr/>
        </p:nvSpPr>
        <p:spPr>
          <a:xfrm>
            <a:off x="433264" y="2348880"/>
            <a:ext cx="6515000" cy="35394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3200" b="0" i="0" u="none" strike="noStrike" kern="1200" cap="none" spc="0" normalizeH="0" baseline="0" noProof="0" dirty="0">
                <a:ln>
                  <a:noFill/>
                </a:ln>
                <a:solidFill>
                  <a:prstClr val="white"/>
                </a:solidFill>
                <a:effectLst>
                  <a:glow rad="101600">
                    <a:srgbClr val="421906">
                      <a:alpha val="60000"/>
                    </a:srgbClr>
                  </a:glow>
                  <a:outerShdw blurRad="38100" dist="38100" dir="2700000" algn="tl">
                    <a:srgbClr val="000000">
                      <a:alpha val="43137"/>
                    </a:srgbClr>
                  </a:outerShdw>
                </a:effectLst>
                <a:uLnTx/>
                <a:uFillTx/>
                <a:latin typeface="Arial Narrow" panose="020B0606020202030204" pitchFamily="34" charset="0"/>
                <a:ea typeface="+mn-ea"/>
                <a:cs typeface="+mn-cs"/>
              </a:rPr>
              <a:t>•	La parábola del grano de mostaza nos sugiere que nuestra fe debe notarse, ¿qué estamos haciendo para dar testimonio de lo que creemos, para ser presencia del Señor en medio de mis conocidos y en los lugares donde me desenvuelvo? </a:t>
            </a:r>
            <a:endParaRPr kumimoji="0" lang="es-ES" sz="3200" b="0" i="0" u="none" strike="noStrike" kern="1200" cap="none" spc="0" normalizeH="0" baseline="0" noProof="0" dirty="0">
              <a:ln>
                <a:noFill/>
              </a:ln>
              <a:solidFill>
                <a:prstClr val="white"/>
              </a:solidFill>
              <a:effectLst>
                <a:glow rad="101600">
                  <a:srgbClr val="421906">
                    <a:alpha val="60000"/>
                  </a:srgbClr>
                </a:glow>
                <a:outerShdw blurRad="38100" dist="38100" dir="2700000" algn="tl">
                  <a:srgbClr val="000000">
                    <a:alpha val="43137"/>
                  </a:srgbClr>
                </a:outerShdw>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2174370842"/>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anim calcmode="lin" valueType="num">
                                      <p:cBhvr>
                                        <p:cTn id="10" dur="750" fill="hold"/>
                                        <p:tgtEl>
                                          <p:spTgt spid="5"/>
                                        </p:tgtEl>
                                        <p:attrNameLst>
                                          <p:attrName>ppt_x</p:attrName>
                                        </p:attrNameLst>
                                      </p:cBhvr>
                                      <p:tavLst>
                                        <p:tav tm="0">
                                          <p:val>
                                            <p:fltVal val="0.5"/>
                                          </p:val>
                                        </p:tav>
                                        <p:tav tm="100000">
                                          <p:val>
                                            <p:strVal val="#ppt_x"/>
                                          </p:val>
                                        </p:tav>
                                      </p:tavLst>
                                    </p:anim>
                                    <p:anim calcmode="lin" valueType="num">
                                      <p:cBhvr>
                                        <p:cTn id="11" dur="750" fill="hold"/>
                                        <p:tgtEl>
                                          <p:spTgt spid="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anta Rosa de Lima oración de ayuda en momentos de angustia y desesperació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81935"/>
            <a:ext cx="8280920" cy="6071401"/>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5" name="Text Box 2"/>
          <p:cNvSpPr txBox="1">
            <a:spLocks noChangeArrowheads="1"/>
          </p:cNvSpPr>
          <p:nvPr/>
        </p:nvSpPr>
        <p:spPr bwMode="auto">
          <a:xfrm>
            <a:off x="5508104" y="1196752"/>
            <a:ext cx="2880320" cy="461665"/>
          </a:xfrm>
          <a:prstGeom prst="rect">
            <a:avLst/>
          </a:prstGeom>
          <a:noFill/>
          <a:ln w="9525">
            <a:noFill/>
            <a:miter lim="800000"/>
            <a:headEnd/>
            <a:tailEnd/>
          </a:ln>
          <a:effec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smtClean="0">
                <a:ln w="11430"/>
                <a:solidFill>
                  <a:srgbClr val="FF0000"/>
                </a:solidFill>
                <a:effectLst>
                  <a:outerShdw blurRad="50800" dist="38100" dir="10800000" algn="r" rotWithShape="0">
                    <a:prstClr val="black"/>
                  </a:outerShdw>
                </a:effectLst>
                <a:uLnTx/>
                <a:uFillTx/>
                <a:latin typeface="Arial" charset="0"/>
                <a:ea typeface="+mn-ea"/>
                <a:cs typeface="+mn-cs"/>
              </a:rPr>
              <a:t>Mateo 13, 31-35</a:t>
            </a:r>
            <a:endParaRPr kumimoji="0" lang="es-ES" sz="2400" b="0" i="0" u="none" strike="noStrike" kern="1200" cap="none" spc="0" normalizeH="0" baseline="0" noProof="0" dirty="0">
              <a:ln>
                <a:noFill/>
              </a:ln>
              <a:solidFill>
                <a:srgbClr val="FF0000"/>
              </a:solidFill>
              <a:effectLst>
                <a:outerShdw blurRad="50800" dist="38100" dir="10800000" algn="r" rotWithShape="0">
                  <a:prstClr val="black"/>
                </a:outerShdw>
              </a:effectLst>
              <a:uLnTx/>
              <a:uFillTx/>
              <a:latin typeface="Arial" charset="0"/>
              <a:ea typeface="+mn-ea"/>
              <a:cs typeface="+mn-cs"/>
            </a:endParaRPr>
          </a:p>
        </p:txBody>
      </p:sp>
      <p:sp>
        <p:nvSpPr>
          <p:cNvPr id="6" name="WordArt 2"/>
          <p:cNvSpPr>
            <a:spLocks noChangeArrowheads="1" noChangeShapeType="1" noTextEdit="1"/>
          </p:cNvSpPr>
          <p:nvPr/>
        </p:nvSpPr>
        <p:spPr bwMode="auto">
          <a:xfrm>
            <a:off x="633099" y="4653136"/>
            <a:ext cx="7131821" cy="413142"/>
          </a:xfrm>
          <a:prstGeom prst="rect">
            <a:avLst/>
          </a:prstGeom>
          <a:extLst>
            <a:ext uri="{AF507438-7753-43E0-B8FC-AC1667EBCBE1}">
              <a14:hiddenEffects xmlns:a14="http://schemas.microsoft.com/office/drawing/2010/main">
                <a:effectLst/>
              </a14:hiddenEffects>
            </a:ext>
          </a:extLst>
        </p:spPr>
        <p:txBody>
          <a:bodyPr wrap="none" fromWordArt="1">
            <a:prstTxWarp prst="textDoubleWave1">
              <a:avLst/>
            </a:prstTxWarp>
            <a:scene3d>
              <a:camera prst="legacyPerspectiveFront">
                <a:rot lat="20519999" lon="1080000" rev="0"/>
              </a:camera>
              <a:lightRig rig="legacyHarsh2" dir="b"/>
            </a:scene3d>
            <a:sp3d extrusionH="430200" prstMaterial="legacyMatte">
              <a:extrusionClr>
                <a:srgbClr val="FF6600"/>
              </a:extrusion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3200" b="0" i="0" u="none" strike="noStrike" kern="10" cap="none" spc="0" normalizeH="0" baseline="0" noProof="0" dirty="0">
                <a:ln w="9525">
                  <a:round/>
                  <a:headEnd/>
                  <a:tailEnd/>
                </a:ln>
                <a:solidFill>
                  <a:srgbClr val="4F81BD">
                    <a:lumMod val="20000"/>
                    <a:lumOff val="80000"/>
                  </a:srgbClr>
                </a:solidFill>
                <a:effectLst/>
                <a:uLnTx/>
                <a:uFillTx/>
                <a:latin typeface="Impact"/>
                <a:ea typeface="+mn-ea"/>
                <a:cs typeface="+mn-cs"/>
              </a:rPr>
              <a:t>LA GRANDEZA DE LOS SENCILLOS</a:t>
            </a:r>
          </a:p>
        </p:txBody>
      </p:sp>
      <p:sp>
        <p:nvSpPr>
          <p:cNvPr id="7" name="Text Box 6"/>
          <p:cNvSpPr txBox="1">
            <a:spLocks noChangeArrowheads="1"/>
          </p:cNvSpPr>
          <p:nvPr/>
        </p:nvSpPr>
        <p:spPr bwMode="auto">
          <a:xfrm>
            <a:off x="5485184" y="5805247"/>
            <a:ext cx="3126808" cy="584775"/>
          </a:xfrm>
          <a:prstGeom prst="rect">
            <a:avLst/>
          </a:prstGeom>
          <a:noFill/>
          <a:ln w="9525">
            <a:noFill/>
            <a:miter lim="800000"/>
            <a:headEnd/>
            <a:tailEnd/>
          </a:ln>
          <a:effec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0" normalizeH="0" baseline="0" noProof="0" dirty="0" smtClean="0">
                <a:ln w="6600">
                  <a:solidFill>
                    <a:schemeClr val="accent2"/>
                  </a:solidFill>
                  <a:prstDash val="solid"/>
                </a:ln>
                <a:solidFill>
                  <a:srgbClr val="FFFFFF"/>
                </a:solidFill>
                <a:effectLst>
                  <a:outerShdw dist="38100" dir="2700000" algn="tl" rotWithShape="0">
                    <a:schemeClr val="accent2"/>
                  </a:outerShdw>
                </a:effectLst>
                <a:uLnTx/>
                <a:uFillTx/>
                <a:latin typeface="Times New Roman"/>
                <a:ea typeface="+mn-ea"/>
                <a:cs typeface="Times New Roman"/>
              </a:rPr>
              <a:t>30  agosto</a:t>
            </a:r>
            <a:r>
              <a:rPr kumimoji="0" lang="es-ES" sz="3200" b="1" i="0" u="none" strike="noStrike" kern="0" normalizeH="0" baseline="0" noProof="0" dirty="0" smtClean="0">
                <a:ln w="6600">
                  <a:solidFill>
                    <a:schemeClr val="accent2"/>
                  </a:solidFill>
                  <a:prstDash val="solid"/>
                </a:ln>
                <a:solidFill>
                  <a:srgbClr val="FFFFFF"/>
                </a:solidFill>
                <a:effectLst>
                  <a:outerShdw dist="38100" dir="2700000" algn="tl" rotWithShape="0">
                    <a:schemeClr val="accent2"/>
                  </a:outerShdw>
                </a:effectLst>
                <a:uLnTx/>
                <a:uFillTx/>
                <a:latin typeface="Times New Roman"/>
                <a:ea typeface="+mn-ea"/>
                <a:cs typeface="Times New Roman"/>
              </a:rPr>
              <a:t> </a:t>
            </a:r>
            <a:r>
              <a:rPr kumimoji="0" lang="es-ES" sz="2000" b="1" i="0" u="none" strike="noStrike" kern="0" normalizeH="0" baseline="0" noProof="0" dirty="0" smtClean="0">
                <a:ln w="6600">
                  <a:solidFill>
                    <a:schemeClr val="accent2"/>
                  </a:solidFill>
                  <a:prstDash val="solid"/>
                </a:ln>
                <a:solidFill>
                  <a:srgbClr val="FFFFFF"/>
                </a:solidFill>
                <a:effectLst>
                  <a:outerShdw dist="38100" dir="2700000" algn="tl" rotWithShape="0">
                    <a:schemeClr val="accent2"/>
                  </a:outerShdw>
                </a:effectLst>
                <a:uLnTx/>
                <a:uFillTx/>
                <a:latin typeface="Times New Roman"/>
                <a:ea typeface="+mn-ea"/>
                <a:cs typeface="Times New Roman"/>
              </a:rPr>
              <a:t>2020</a:t>
            </a:r>
            <a:endParaRPr kumimoji="0" lang="es-ES" sz="2000" b="1" i="0" u="none" strike="noStrike" kern="0" normalizeH="0" baseline="0" noProof="0" dirty="0">
              <a:ln w="6600">
                <a:solidFill>
                  <a:schemeClr val="accent2"/>
                </a:solidFill>
                <a:prstDash val="solid"/>
              </a:ln>
              <a:solidFill>
                <a:srgbClr val="FFFFFF"/>
              </a:solidFill>
              <a:effectLst>
                <a:outerShdw dist="38100" dir="2700000" algn="tl" rotWithShape="0">
                  <a:schemeClr val="accent2"/>
                </a:outerShdw>
              </a:effectLst>
              <a:uLnTx/>
              <a:uFillTx/>
              <a:latin typeface="Times New Roman"/>
              <a:ea typeface="+mn-ea"/>
              <a:cs typeface="Times New Roman"/>
            </a:endParaRPr>
          </a:p>
        </p:txBody>
      </p:sp>
    </p:spTree>
    <p:extLst>
      <p:ext uri="{BB962C8B-B14F-4D97-AF65-F5344CB8AC3E}">
        <p14:creationId xmlns:p14="http://schemas.microsoft.com/office/powerpoint/2010/main" val="394405088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style.rotation</p:attrName>
                                        </p:attrNameLst>
                                      </p:cBhvr>
                                      <p:tavLst>
                                        <p:tav tm="0">
                                          <p:val>
                                            <p:fltVal val="720"/>
                                          </p:val>
                                        </p:tav>
                                        <p:tav tm="100000">
                                          <p:val>
                                            <p:fltVal val="0"/>
                                          </p:val>
                                        </p:tav>
                                      </p:tavLst>
                                    </p:anim>
                                    <p:anim calcmode="lin" valueType="num">
                                      <p:cBhvr>
                                        <p:cTn id="9" dur="1000" fill="hold"/>
                                        <p:tgtEl>
                                          <p:spTgt spid="5"/>
                                        </p:tgtEl>
                                        <p:attrNameLst>
                                          <p:attrName>ppt_h</p:attrName>
                                        </p:attrNameLst>
                                      </p:cBhvr>
                                      <p:tavLst>
                                        <p:tav tm="0">
                                          <p:val>
                                            <p:fltVal val="0"/>
                                          </p:val>
                                        </p:tav>
                                        <p:tav tm="100000">
                                          <p:val>
                                            <p:strVal val="#ppt_h"/>
                                          </p:val>
                                        </p:tav>
                                      </p:tavLst>
                                    </p:anim>
                                    <p:anim calcmode="lin" valueType="num">
                                      <p:cBhvr>
                                        <p:cTn id="10" dur="1000" fill="hold"/>
                                        <p:tgtEl>
                                          <p:spTgt spid="5"/>
                                        </p:tgtEl>
                                        <p:attrNameLst>
                                          <p:attrName>ppt_w</p:attrName>
                                        </p:attrNameLst>
                                      </p:cBhvr>
                                      <p:tavLst>
                                        <p:tav tm="0">
                                          <p:val>
                                            <p:fltVal val="0"/>
                                          </p:val>
                                        </p:tav>
                                        <p:tav tm="100000">
                                          <p:val>
                                            <p:strVal val="#ppt_w"/>
                                          </p:val>
                                        </p:tav>
                                      </p:tavLst>
                                    </p:anim>
                                  </p:childTnLst>
                                </p:cTn>
                              </p:par>
                            </p:childTnLst>
                          </p:cTn>
                        </p:par>
                        <p:par>
                          <p:cTn id="11" fill="hold">
                            <p:stCondLst>
                              <p:cond delay="1000"/>
                            </p:stCondLst>
                            <p:childTnLst>
                              <p:par>
                                <p:cTn id="12" presetID="47"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35"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style.rotation</p:attrName>
                                        </p:attrNameLst>
                                      </p:cBhvr>
                                      <p:tavLst>
                                        <p:tav tm="0">
                                          <p:val>
                                            <p:fltVal val="720"/>
                                          </p:val>
                                        </p:tav>
                                        <p:tav tm="100000">
                                          <p:val>
                                            <p:fltVal val="0"/>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 calcmode="lin" valueType="num">
                                      <p:cBhvr>
                                        <p:cTn id="23" dur="1000" fill="hold"/>
                                        <p:tgtEl>
                                          <p:spTgt spid="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86512" y="298704"/>
            <a:ext cx="8570976" cy="6260592"/>
          </a:xfrm>
          <a:prstGeom prst="rect">
            <a:avLst/>
          </a:prstGeom>
        </p:spPr>
      </p:pic>
      <p:sp>
        <p:nvSpPr>
          <p:cNvPr id="7" name="6 CuadroTexto"/>
          <p:cNvSpPr txBox="1"/>
          <p:nvPr/>
        </p:nvSpPr>
        <p:spPr>
          <a:xfrm>
            <a:off x="1115616" y="1464772"/>
            <a:ext cx="6984776" cy="41549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2200" b="1" i="0" u="none" strike="noStrike" kern="1200" cap="none" spc="0" normalizeH="0" baseline="0" noProof="0" dirty="0">
                <a:ln w="6600">
                  <a:solidFill>
                    <a:prstClr val="black">
                      <a:lumMod val="95000"/>
                      <a:lumOff val="5000"/>
                    </a:prstClr>
                  </a:solidFill>
                  <a:prstDash val="solid"/>
                </a:ln>
                <a:solidFill>
                  <a:srgbClr val="FFFFFF"/>
                </a:solidFill>
                <a:effectLst>
                  <a:glow rad="63500">
                    <a:schemeClr val="accent4">
                      <a:satMod val="175000"/>
                      <a:alpha val="40000"/>
                    </a:schemeClr>
                  </a:glow>
                  <a:outerShdw blurRad="50800" dist="38100" algn="l" rotWithShape="0">
                    <a:prstClr val="black"/>
                  </a:outerShdw>
                </a:effectLst>
                <a:uLnTx/>
                <a:uFillTx/>
                <a:latin typeface="Arial Black" panose="020B0A04020102020204" pitchFamily="34" charset="0"/>
                <a:ea typeface="+mn-ea"/>
                <a:cs typeface="+mn-cs"/>
              </a:rPr>
              <a:t>Motivación: Rosa mereció la corona de la santidad porque luchó legítimamente en cada instante de su vida contra el mal. Pidió siempre la gracia de Dios que se dispensa en nuestra Iglesia, fue fiel en la </a:t>
            </a:r>
            <a:r>
              <a:rPr kumimoji="0" lang="es-PE" sz="2200" b="1" i="0" u="none" strike="noStrike" kern="1200" cap="none" spc="0" normalizeH="0" baseline="0" noProof="0" dirty="0" smtClean="0">
                <a:ln w="6600">
                  <a:solidFill>
                    <a:prstClr val="black">
                      <a:lumMod val="95000"/>
                      <a:lumOff val="5000"/>
                    </a:prstClr>
                  </a:solidFill>
                  <a:prstDash val="solid"/>
                </a:ln>
                <a:solidFill>
                  <a:srgbClr val="FFFFFF"/>
                </a:solidFill>
                <a:effectLst>
                  <a:glow rad="63500">
                    <a:schemeClr val="accent4">
                      <a:satMod val="175000"/>
                      <a:alpha val="40000"/>
                    </a:schemeClr>
                  </a:glow>
                  <a:outerShdw blurRad="50800" dist="38100" algn="l" rotWithShape="0">
                    <a:prstClr val="black"/>
                  </a:outerShdw>
                </a:effectLst>
                <a:uLnTx/>
                <a:uFillTx/>
                <a:latin typeface="Arial Black" panose="020B0A04020102020204" pitchFamily="34" charset="0"/>
                <a:ea typeface="+mn-ea"/>
                <a:cs typeface="+mn-cs"/>
              </a:rPr>
              <a:t>                       oración </a:t>
            </a:r>
            <a:r>
              <a:rPr kumimoji="0" lang="es-PE" sz="2200" b="1" i="0" u="none" strike="noStrike" kern="1200" cap="none" spc="0" normalizeH="0" baseline="0" noProof="0" dirty="0">
                <a:ln w="6600">
                  <a:solidFill>
                    <a:prstClr val="black">
                      <a:lumMod val="95000"/>
                      <a:lumOff val="5000"/>
                    </a:prstClr>
                  </a:solidFill>
                  <a:prstDash val="solid"/>
                </a:ln>
                <a:solidFill>
                  <a:srgbClr val="FFFFFF"/>
                </a:solidFill>
                <a:effectLst>
                  <a:glow rad="63500">
                    <a:schemeClr val="accent4">
                      <a:satMod val="175000"/>
                      <a:alpha val="40000"/>
                    </a:schemeClr>
                  </a:glow>
                  <a:outerShdw blurRad="50800" dist="38100" algn="l" rotWithShape="0">
                    <a:prstClr val="black"/>
                  </a:outerShdw>
                </a:effectLst>
                <a:uLnTx/>
                <a:uFillTx/>
                <a:latin typeface="Arial Black" panose="020B0A04020102020204" pitchFamily="34" charset="0"/>
                <a:ea typeface="+mn-ea"/>
                <a:cs typeface="+mn-cs"/>
              </a:rPr>
              <a:t>y muy mortificada, </a:t>
            </a:r>
            <a:endParaRPr kumimoji="0" lang="es-PE" sz="2200" b="1" i="0" u="none" strike="noStrike" kern="1200" cap="none" spc="0" normalizeH="0" baseline="0" noProof="0" dirty="0" smtClean="0">
              <a:ln w="6600">
                <a:solidFill>
                  <a:prstClr val="black">
                    <a:lumMod val="95000"/>
                    <a:lumOff val="5000"/>
                  </a:prstClr>
                </a:solidFill>
                <a:prstDash val="solid"/>
              </a:ln>
              <a:solidFill>
                <a:srgbClr val="FFFFFF"/>
              </a:solidFill>
              <a:effectLst>
                <a:glow rad="63500">
                  <a:schemeClr val="accent4">
                    <a:satMod val="175000"/>
                    <a:alpha val="40000"/>
                  </a:schemeClr>
                </a:glow>
                <a:outerShdw blurRad="50800" dist="38100" algn="l" rotWithShape="0">
                  <a:prstClr val="black"/>
                </a:outerShdw>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2200" b="1" i="0" u="none" strike="noStrike" kern="1200" cap="none" spc="0" normalizeH="0" baseline="0" noProof="0" dirty="0" smtClean="0">
                <a:ln w="6600">
                  <a:solidFill>
                    <a:prstClr val="black">
                      <a:lumMod val="95000"/>
                      <a:lumOff val="5000"/>
                    </a:prstClr>
                  </a:solidFill>
                  <a:prstDash val="solid"/>
                </a:ln>
                <a:solidFill>
                  <a:srgbClr val="FFFFFF"/>
                </a:solidFill>
                <a:effectLst>
                  <a:glow rad="63500">
                    <a:schemeClr val="accent4">
                      <a:satMod val="175000"/>
                      <a:alpha val="40000"/>
                    </a:schemeClr>
                  </a:glow>
                  <a:outerShdw blurRad="50800" dist="38100" algn="l" rotWithShape="0">
                    <a:prstClr val="black"/>
                  </a:outerShdw>
                </a:effectLst>
                <a:uLnTx/>
                <a:uFillTx/>
                <a:latin typeface="Arial Black" panose="020B0A04020102020204" pitchFamily="34" charset="0"/>
                <a:ea typeface="+mn-ea"/>
                <a:cs typeface="+mn-cs"/>
              </a:rPr>
              <a:t>pensando </a:t>
            </a:r>
            <a:r>
              <a:rPr kumimoji="0" lang="es-PE" sz="2200" b="1" i="0" u="none" strike="noStrike" kern="1200" cap="none" spc="0" normalizeH="0" baseline="0" noProof="0" dirty="0">
                <a:ln w="6600">
                  <a:solidFill>
                    <a:prstClr val="black">
                      <a:lumMod val="95000"/>
                      <a:lumOff val="5000"/>
                    </a:prstClr>
                  </a:solidFill>
                  <a:prstDash val="solid"/>
                </a:ln>
                <a:solidFill>
                  <a:srgbClr val="FFFFFF"/>
                </a:solidFill>
                <a:effectLst>
                  <a:glow rad="63500">
                    <a:schemeClr val="accent4">
                      <a:satMod val="175000"/>
                      <a:alpha val="40000"/>
                    </a:schemeClr>
                  </a:glow>
                  <a:outerShdw blurRad="50800" dist="38100" algn="l" rotWithShape="0">
                    <a:prstClr val="black"/>
                  </a:outerShdw>
                </a:effectLst>
                <a:uLnTx/>
                <a:uFillTx/>
                <a:latin typeface="Arial Black" panose="020B0A04020102020204" pitchFamily="34" charset="0"/>
                <a:ea typeface="+mn-ea"/>
                <a:cs typeface="+mn-cs"/>
              </a:rPr>
              <a:t>siempre en los demás </a:t>
            </a:r>
            <a:endParaRPr kumimoji="0" lang="es-PE" sz="2200" b="1" i="0" u="none" strike="noStrike" kern="1200" cap="none" spc="0" normalizeH="0" baseline="0" noProof="0" dirty="0" smtClean="0">
              <a:ln w="6600">
                <a:solidFill>
                  <a:prstClr val="black">
                    <a:lumMod val="95000"/>
                    <a:lumOff val="5000"/>
                  </a:prstClr>
                </a:solidFill>
                <a:prstDash val="solid"/>
              </a:ln>
              <a:solidFill>
                <a:srgbClr val="FFFFFF"/>
              </a:solidFill>
              <a:effectLst>
                <a:glow rad="63500">
                  <a:schemeClr val="accent4">
                    <a:satMod val="175000"/>
                    <a:alpha val="40000"/>
                  </a:schemeClr>
                </a:glow>
                <a:outerShdw blurRad="50800" dist="38100" algn="l" rotWithShape="0">
                  <a:prstClr val="black"/>
                </a:outerShdw>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2200" b="1" i="0" u="none" strike="noStrike" kern="1200" cap="none" spc="0" normalizeH="0" baseline="0" noProof="0" dirty="0" smtClean="0">
                <a:ln w="6600">
                  <a:solidFill>
                    <a:prstClr val="black">
                      <a:lumMod val="95000"/>
                      <a:lumOff val="5000"/>
                    </a:prstClr>
                  </a:solidFill>
                  <a:prstDash val="solid"/>
                </a:ln>
                <a:solidFill>
                  <a:srgbClr val="FFFFFF"/>
                </a:solidFill>
                <a:effectLst>
                  <a:glow rad="63500">
                    <a:schemeClr val="accent4">
                      <a:satMod val="175000"/>
                      <a:alpha val="40000"/>
                    </a:schemeClr>
                  </a:glow>
                  <a:outerShdw blurRad="50800" dist="38100" algn="l" rotWithShape="0">
                    <a:prstClr val="black"/>
                  </a:outerShdw>
                </a:effectLst>
                <a:uLnTx/>
                <a:uFillTx/>
                <a:latin typeface="Arial Black" panose="020B0A04020102020204" pitchFamily="34" charset="0"/>
                <a:ea typeface="+mn-ea"/>
                <a:cs typeface="+mn-cs"/>
              </a:rPr>
              <a:t>antes </a:t>
            </a:r>
            <a:r>
              <a:rPr kumimoji="0" lang="es-PE" sz="2200" b="1" i="0" u="none" strike="noStrike" kern="1200" cap="none" spc="0" normalizeH="0" baseline="0" noProof="0" dirty="0">
                <a:ln w="6600">
                  <a:solidFill>
                    <a:prstClr val="black">
                      <a:lumMod val="95000"/>
                      <a:lumOff val="5000"/>
                    </a:prstClr>
                  </a:solidFill>
                  <a:prstDash val="solid"/>
                </a:ln>
                <a:solidFill>
                  <a:srgbClr val="FFFFFF"/>
                </a:solidFill>
                <a:effectLst>
                  <a:glow rad="63500">
                    <a:schemeClr val="accent4">
                      <a:satMod val="175000"/>
                      <a:alpha val="40000"/>
                    </a:schemeClr>
                  </a:glow>
                  <a:outerShdw blurRad="50800" dist="38100" algn="l" rotWithShape="0">
                    <a:prstClr val="black"/>
                  </a:outerShdw>
                </a:effectLst>
                <a:uLnTx/>
                <a:uFillTx/>
                <a:latin typeface="Arial Black" panose="020B0A04020102020204" pitchFamily="34" charset="0"/>
                <a:ea typeface="+mn-ea"/>
                <a:cs typeface="+mn-cs"/>
              </a:rPr>
              <a:t>que en sí misma. Si hoy </a:t>
            </a:r>
            <a:endParaRPr kumimoji="0" lang="es-PE" sz="2200" b="1" i="0" u="none" strike="noStrike" kern="1200" cap="none" spc="0" normalizeH="0" baseline="0" noProof="0" dirty="0" smtClean="0">
              <a:ln w="6600">
                <a:solidFill>
                  <a:prstClr val="black">
                    <a:lumMod val="95000"/>
                    <a:lumOff val="5000"/>
                  </a:prstClr>
                </a:solidFill>
                <a:prstDash val="solid"/>
              </a:ln>
              <a:solidFill>
                <a:srgbClr val="FFFFFF"/>
              </a:solidFill>
              <a:effectLst>
                <a:glow rad="63500">
                  <a:schemeClr val="accent4">
                    <a:satMod val="175000"/>
                    <a:alpha val="40000"/>
                  </a:schemeClr>
                </a:glow>
                <a:outerShdw blurRad="50800" dist="38100" algn="l" rotWithShape="0">
                  <a:prstClr val="black"/>
                </a:outerShdw>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2200" b="1" i="0" u="none" strike="noStrike" kern="1200" cap="none" spc="0" normalizeH="0" baseline="0" noProof="0" dirty="0" smtClean="0">
                <a:ln w="6600">
                  <a:solidFill>
                    <a:prstClr val="black">
                      <a:lumMod val="95000"/>
                      <a:lumOff val="5000"/>
                    </a:prstClr>
                  </a:solidFill>
                  <a:prstDash val="solid"/>
                </a:ln>
                <a:solidFill>
                  <a:srgbClr val="FFFFFF"/>
                </a:solidFill>
                <a:effectLst>
                  <a:glow rad="63500">
                    <a:schemeClr val="accent4">
                      <a:satMod val="175000"/>
                      <a:alpha val="40000"/>
                    </a:schemeClr>
                  </a:glow>
                  <a:outerShdw blurRad="50800" dist="38100" algn="l" rotWithShape="0">
                    <a:prstClr val="black"/>
                  </a:outerShdw>
                </a:effectLst>
                <a:uLnTx/>
                <a:uFillTx/>
                <a:latin typeface="Arial Black" panose="020B0A04020102020204" pitchFamily="34" charset="0"/>
                <a:ea typeface="+mn-ea"/>
                <a:cs typeface="+mn-cs"/>
              </a:rPr>
              <a:t>acudimos </a:t>
            </a:r>
            <a:r>
              <a:rPr kumimoji="0" lang="es-PE" sz="2200" b="1" i="0" u="none" strike="noStrike" kern="1200" cap="none" spc="0" normalizeH="0" baseline="0" noProof="0" dirty="0">
                <a:ln w="6600">
                  <a:solidFill>
                    <a:prstClr val="black">
                      <a:lumMod val="95000"/>
                      <a:lumOff val="5000"/>
                    </a:prstClr>
                  </a:solidFill>
                  <a:prstDash val="solid"/>
                </a:ln>
                <a:solidFill>
                  <a:srgbClr val="FFFFFF"/>
                </a:solidFill>
                <a:effectLst>
                  <a:glow rad="63500">
                    <a:schemeClr val="accent4">
                      <a:satMod val="175000"/>
                      <a:alpha val="40000"/>
                    </a:schemeClr>
                  </a:glow>
                  <a:outerShdw blurRad="50800" dist="38100" algn="l" rotWithShape="0">
                    <a:prstClr val="black"/>
                  </a:outerShdw>
                </a:effectLst>
                <a:uLnTx/>
                <a:uFillTx/>
                <a:latin typeface="Arial Black" panose="020B0A04020102020204" pitchFamily="34" charset="0"/>
                <a:ea typeface="+mn-ea"/>
                <a:cs typeface="+mn-cs"/>
              </a:rPr>
              <a:t>a su intercesión es </a:t>
            </a:r>
            <a:endParaRPr kumimoji="0" lang="es-PE" sz="2200" b="1" i="0" u="none" strike="noStrike" kern="1200" cap="none" spc="0" normalizeH="0" baseline="0" noProof="0" dirty="0" smtClean="0">
              <a:ln w="6600">
                <a:solidFill>
                  <a:prstClr val="black">
                    <a:lumMod val="95000"/>
                    <a:lumOff val="5000"/>
                  </a:prstClr>
                </a:solidFill>
                <a:prstDash val="solid"/>
              </a:ln>
              <a:solidFill>
                <a:srgbClr val="FFFFFF"/>
              </a:solidFill>
              <a:effectLst>
                <a:glow rad="63500">
                  <a:schemeClr val="accent4">
                    <a:satMod val="175000"/>
                    <a:alpha val="40000"/>
                  </a:schemeClr>
                </a:glow>
                <a:outerShdw blurRad="50800" dist="38100" algn="l" rotWithShape="0">
                  <a:prstClr val="black"/>
                </a:outerShdw>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2200" b="1" i="0" u="none" strike="noStrike" kern="1200" cap="none" spc="0" normalizeH="0" baseline="0" noProof="0" dirty="0" smtClean="0">
                <a:ln w="6600">
                  <a:solidFill>
                    <a:prstClr val="black">
                      <a:lumMod val="95000"/>
                      <a:lumOff val="5000"/>
                    </a:prstClr>
                  </a:solidFill>
                  <a:prstDash val="solid"/>
                </a:ln>
                <a:solidFill>
                  <a:srgbClr val="FFFFFF"/>
                </a:solidFill>
                <a:effectLst>
                  <a:glow rad="63500">
                    <a:schemeClr val="accent4">
                      <a:satMod val="175000"/>
                      <a:alpha val="40000"/>
                    </a:schemeClr>
                  </a:glow>
                  <a:outerShdw blurRad="50800" dist="38100" algn="l" rotWithShape="0">
                    <a:prstClr val="black"/>
                  </a:outerShdw>
                </a:effectLst>
                <a:uLnTx/>
                <a:uFillTx/>
                <a:latin typeface="Arial Black" panose="020B0A04020102020204" pitchFamily="34" charset="0"/>
                <a:ea typeface="+mn-ea"/>
                <a:cs typeface="+mn-cs"/>
              </a:rPr>
              <a:t>porque </a:t>
            </a:r>
            <a:r>
              <a:rPr kumimoji="0" lang="es-PE" sz="2200" b="1" i="0" u="none" strike="noStrike" kern="1200" cap="none" spc="0" normalizeH="0" baseline="0" noProof="0" dirty="0">
                <a:ln w="6600">
                  <a:solidFill>
                    <a:prstClr val="black">
                      <a:lumMod val="95000"/>
                      <a:lumOff val="5000"/>
                    </a:prstClr>
                  </a:solidFill>
                  <a:prstDash val="solid"/>
                </a:ln>
                <a:solidFill>
                  <a:srgbClr val="FFFFFF"/>
                </a:solidFill>
                <a:effectLst>
                  <a:glow rad="63500">
                    <a:schemeClr val="accent4">
                      <a:satMod val="175000"/>
                      <a:alpha val="40000"/>
                    </a:schemeClr>
                  </a:glow>
                  <a:outerShdw blurRad="50800" dist="38100" algn="l" rotWithShape="0">
                    <a:prstClr val="black"/>
                  </a:outerShdw>
                </a:effectLst>
                <a:uLnTx/>
                <a:uFillTx/>
                <a:latin typeface="Arial Black" panose="020B0A04020102020204" pitchFamily="34" charset="0"/>
                <a:ea typeface="+mn-ea"/>
                <a:cs typeface="+mn-cs"/>
              </a:rPr>
              <a:t>sabemos que nos ayudará </a:t>
            </a:r>
            <a:endParaRPr kumimoji="0" lang="es-PE" sz="2200" b="1" i="0" u="none" strike="noStrike" kern="1200" cap="none" spc="0" normalizeH="0" baseline="0" noProof="0" dirty="0" smtClean="0">
              <a:ln w="6600">
                <a:solidFill>
                  <a:prstClr val="black">
                    <a:lumMod val="95000"/>
                    <a:lumOff val="5000"/>
                  </a:prstClr>
                </a:solidFill>
                <a:prstDash val="solid"/>
              </a:ln>
              <a:solidFill>
                <a:srgbClr val="FFFFFF"/>
              </a:solidFill>
              <a:effectLst>
                <a:glow rad="63500">
                  <a:schemeClr val="accent4">
                    <a:satMod val="175000"/>
                    <a:alpha val="40000"/>
                  </a:schemeClr>
                </a:glow>
                <a:outerShdw blurRad="50800" dist="38100" algn="l" rotWithShape="0">
                  <a:prstClr val="black"/>
                </a:outerShdw>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2200" b="1" i="0" u="none" strike="noStrike" kern="1200" cap="none" spc="0" normalizeH="0" baseline="0" noProof="0" dirty="0" smtClean="0">
                <a:ln w="6600">
                  <a:solidFill>
                    <a:prstClr val="black">
                      <a:lumMod val="95000"/>
                      <a:lumOff val="5000"/>
                    </a:prstClr>
                  </a:solidFill>
                  <a:prstDash val="solid"/>
                </a:ln>
                <a:solidFill>
                  <a:srgbClr val="FFFFFF"/>
                </a:solidFill>
                <a:effectLst>
                  <a:glow rad="63500">
                    <a:schemeClr val="accent4">
                      <a:satMod val="175000"/>
                      <a:alpha val="40000"/>
                    </a:schemeClr>
                  </a:glow>
                  <a:outerShdw blurRad="50800" dist="38100" algn="l" rotWithShape="0">
                    <a:prstClr val="black"/>
                  </a:outerShdw>
                </a:effectLst>
                <a:uLnTx/>
                <a:uFillTx/>
                <a:latin typeface="Arial Black" panose="020B0A04020102020204" pitchFamily="34" charset="0"/>
                <a:ea typeface="+mn-ea"/>
                <a:cs typeface="+mn-cs"/>
              </a:rPr>
              <a:t>a </a:t>
            </a:r>
            <a:r>
              <a:rPr kumimoji="0" lang="es-PE" sz="2200" b="1" i="0" u="none" strike="noStrike" kern="1200" cap="none" spc="0" normalizeH="0" baseline="0" noProof="0" dirty="0">
                <a:ln w="6600">
                  <a:solidFill>
                    <a:prstClr val="black">
                      <a:lumMod val="95000"/>
                      <a:lumOff val="5000"/>
                    </a:prstClr>
                  </a:solidFill>
                  <a:prstDash val="solid"/>
                </a:ln>
                <a:solidFill>
                  <a:srgbClr val="FFFFFF"/>
                </a:solidFill>
                <a:effectLst>
                  <a:glow rad="63500">
                    <a:schemeClr val="accent4">
                      <a:satMod val="175000"/>
                      <a:alpha val="40000"/>
                    </a:schemeClr>
                  </a:glow>
                  <a:outerShdw blurRad="50800" dist="38100" algn="l" rotWithShape="0">
                    <a:prstClr val="black"/>
                  </a:outerShdw>
                </a:effectLst>
                <a:uLnTx/>
                <a:uFillTx/>
                <a:latin typeface="Arial Black" panose="020B0A04020102020204" pitchFamily="34" charset="0"/>
                <a:ea typeface="+mn-ea"/>
                <a:cs typeface="+mn-cs"/>
              </a:rPr>
              <a:t>nosotros en nuestro personal </a:t>
            </a:r>
            <a:endParaRPr kumimoji="0" lang="es-PE" sz="2200" b="1" i="0" u="none" strike="noStrike" kern="1200" cap="none" spc="0" normalizeH="0" baseline="0" noProof="0" dirty="0" smtClean="0">
              <a:ln w="6600">
                <a:solidFill>
                  <a:prstClr val="black">
                    <a:lumMod val="95000"/>
                    <a:lumOff val="5000"/>
                  </a:prstClr>
                </a:solidFill>
                <a:prstDash val="solid"/>
              </a:ln>
              <a:solidFill>
                <a:srgbClr val="FFFFFF"/>
              </a:solidFill>
              <a:effectLst>
                <a:glow rad="63500">
                  <a:schemeClr val="accent4">
                    <a:satMod val="175000"/>
                    <a:alpha val="40000"/>
                  </a:schemeClr>
                </a:glow>
                <a:outerShdw blurRad="50800" dist="38100" algn="l" rotWithShape="0">
                  <a:prstClr val="black"/>
                </a:outerShdw>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2200" b="1" i="0" u="none" strike="noStrike" kern="1200" cap="none" spc="0" normalizeH="0" baseline="0" noProof="0" dirty="0" smtClean="0">
                <a:ln w="6600">
                  <a:solidFill>
                    <a:prstClr val="black">
                      <a:lumMod val="95000"/>
                      <a:lumOff val="5000"/>
                    </a:prstClr>
                  </a:solidFill>
                  <a:prstDash val="solid"/>
                </a:ln>
                <a:solidFill>
                  <a:srgbClr val="FFFFFF"/>
                </a:solidFill>
                <a:effectLst>
                  <a:glow rad="63500">
                    <a:schemeClr val="accent4">
                      <a:satMod val="175000"/>
                      <a:alpha val="40000"/>
                    </a:schemeClr>
                  </a:glow>
                  <a:outerShdw blurRad="50800" dist="38100" algn="l" rotWithShape="0">
                    <a:prstClr val="black"/>
                  </a:outerShdw>
                </a:effectLst>
                <a:uLnTx/>
                <a:uFillTx/>
                <a:latin typeface="Arial Black" panose="020B0A04020102020204" pitchFamily="34" charset="0"/>
                <a:ea typeface="+mn-ea"/>
                <a:cs typeface="+mn-cs"/>
              </a:rPr>
              <a:t>combate </a:t>
            </a:r>
            <a:r>
              <a:rPr kumimoji="0" lang="es-PE" sz="2200" b="1" i="0" u="none" strike="noStrike" kern="1200" cap="none" spc="0" normalizeH="0" baseline="0" noProof="0" dirty="0">
                <a:ln w="6600">
                  <a:solidFill>
                    <a:prstClr val="black">
                      <a:lumMod val="95000"/>
                      <a:lumOff val="5000"/>
                    </a:prstClr>
                  </a:solidFill>
                  <a:prstDash val="solid"/>
                </a:ln>
                <a:solidFill>
                  <a:srgbClr val="FFFFFF"/>
                </a:solidFill>
                <a:effectLst>
                  <a:glow rad="63500">
                    <a:schemeClr val="accent4">
                      <a:satMod val="175000"/>
                      <a:alpha val="40000"/>
                    </a:schemeClr>
                  </a:glow>
                  <a:outerShdw blurRad="50800" dist="38100" algn="l" rotWithShape="0">
                    <a:prstClr val="black"/>
                  </a:outerShdw>
                </a:effectLst>
                <a:uLnTx/>
                <a:uFillTx/>
                <a:latin typeface="Arial Black" panose="020B0A04020102020204" pitchFamily="34" charset="0"/>
                <a:ea typeface="+mn-ea"/>
                <a:cs typeface="+mn-cs"/>
              </a:rPr>
              <a:t>por llegar al Cielo..</a:t>
            </a:r>
            <a:endParaRPr kumimoji="0" lang="es-ES_tradnl" sz="2200" b="1" i="0" u="none" strike="noStrike" kern="1200" cap="none" spc="0" normalizeH="0" baseline="0" noProof="0" dirty="0" smtClean="0">
              <a:ln w="6600">
                <a:solidFill>
                  <a:prstClr val="black">
                    <a:lumMod val="95000"/>
                    <a:lumOff val="5000"/>
                  </a:prstClr>
                </a:solidFill>
                <a:prstDash val="solid"/>
              </a:ln>
              <a:solidFill>
                <a:srgbClr val="FFFFFF"/>
              </a:solidFill>
              <a:effectLst>
                <a:glow rad="63500">
                  <a:schemeClr val="accent4">
                    <a:satMod val="175000"/>
                    <a:alpha val="40000"/>
                  </a:schemeClr>
                </a:glow>
                <a:outerShdw blurRad="50800" dist="38100" algn="l" rotWithShape="0">
                  <a:prstClr val="black"/>
                </a:outerShdw>
              </a:effectLst>
              <a:uLnTx/>
              <a:uFillTx/>
              <a:latin typeface="Arial Black" panose="020B0A04020102020204" pitchFamily="34" charset="0"/>
              <a:ea typeface="+mn-ea"/>
              <a:cs typeface="+mn-cs"/>
            </a:endParaRPr>
          </a:p>
        </p:txBody>
      </p:sp>
      <p:sp>
        <p:nvSpPr>
          <p:cNvPr id="8" name="AutoShape 2"/>
          <p:cNvSpPr>
            <a:spLocks noChangeArrowheads="1"/>
          </p:cNvSpPr>
          <p:nvPr/>
        </p:nvSpPr>
        <p:spPr bwMode="auto">
          <a:xfrm>
            <a:off x="414466" y="399667"/>
            <a:ext cx="2668368" cy="958869"/>
          </a:xfrm>
          <a:prstGeom prst="roundRect">
            <a:avLst>
              <a:gd name="adj" fmla="val 16667"/>
            </a:avLst>
          </a:prstGeom>
          <a:solidFill>
            <a:schemeClr val="bg1"/>
          </a:solidFill>
          <a:ln w="28575">
            <a:solidFill>
              <a:srgbClr val="FFFF00"/>
            </a:solidFill>
            <a:round/>
            <a:headEnd/>
            <a:tailEnd/>
          </a:ln>
          <a:effectLst>
            <a:outerShdw dist="28398" dir="3806097" algn="ctr" rotWithShape="0">
              <a:srgbClr val="7F5F00"/>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600" b="1" i="0" u="none" strike="noStrike" kern="1200" cap="none" spc="0" normalizeH="0" baseline="0" noProof="0" dirty="0">
                <a:ln>
                  <a:noFill/>
                </a:ln>
                <a:solidFill>
                  <a:srgbClr val="C00000"/>
                </a:solidFill>
                <a:effectLst/>
                <a:uLnTx/>
                <a:uFillTx/>
                <a:latin typeface="Times New Roman" pitchFamily="18" charset="0"/>
                <a:ea typeface="+mn-ea"/>
                <a:cs typeface="+mn-cs"/>
              </a:rPr>
              <a:t>ORATIO</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600" b="1" i="0" u="none" strike="noStrike" kern="1200" cap="none" spc="0" normalizeH="0" baseline="0" noProof="0" dirty="0">
                <a:ln>
                  <a:noFill/>
                </a:ln>
                <a:solidFill>
                  <a:srgbClr val="000000">
                    <a:lumMod val="95000"/>
                    <a:lumOff val="5000"/>
                  </a:srgbClr>
                </a:solidFill>
                <a:effectLst/>
                <a:uLnTx/>
                <a:uFillTx/>
                <a:latin typeface="Times New Roman" pitchFamily="18" charset="0"/>
                <a:ea typeface="+mn-ea"/>
                <a:cs typeface="+mn-cs"/>
              </a:rPr>
              <a:t>¿Qué le digo al Señor motivado por su Palabra?</a:t>
            </a:r>
            <a:endParaRPr kumimoji="0" lang="es-PE" sz="3600" b="0" i="0" u="none" strike="noStrike" kern="1200" cap="none" spc="0" normalizeH="0" baseline="0" noProof="0" dirty="0">
              <a:ln>
                <a:noFill/>
              </a:ln>
              <a:solidFill>
                <a:srgbClr val="000000">
                  <a:lumMod val="95000"/>
                  <a:lumOff val="5000"/>
                </a:srgbClr>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8314161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vangelio del Día | Si tuvieras fe como un grano de mostaza  Mateo 13 31-35. Tiempo Ordinario. Si bien es la más pequeño de todas las semillas crece hasta volverse la más grande que todas.  Del santo Evangelio según san Mateo 13 31-35  En aquel tiempo Jesús propuso esta otra parábola a la gente: El Reino de los Cielos se parece a un grano de mostaza que uno siembra en su huerta; aunque es la más pequeña de las semillas cuando crece es más alta que las hortalizas; se hace un arbusto más alto que las hortalizas y vienen los pájaros a anidar en sus ramas. Les dijo otra parábola: El Reino de los Cielos se parece a la levadura; una mujer la amasa con tres medidas de harina y basta para que todo fermente. Jesús expuso todo esto a la gente en parábolas y sin parábolas no les exponía nada. Así se cumplió el oráculo del profeta: &quot;Abriré mi boca diciendo parábolas; anunciaré lo secreto desde la fundación del mundo.&quot;  PUBLICIDAD  Oración introductoria  Ven Espíritu Santo ilumina mi meditación para que como la semilla de mostaza crezca y sea el fermento para que mis actividades de este día produzcan los frutos de amor que Tú tienes dispuesto.  Petición  Padre Santo haz que tenga el anhelo de llevar a todos los hombres mis hermanos la Buena Nueva de tu Evangelio.  Meditación del Papa Francisco  La parábola utiliza la imagen del grano de mostaza. Si bien es el más pequeño de todas las semillas está lleno de vida y crece hasta volverse 'más grande que todas las plantas de huerto'.  Así es el reino de Dios: una realidad humanamente pequeña y aparentemente irrelevante. Para entrar a ser parte es necesario ser pobres en el corazón; no confiarse en las propias capacidades sino en la potencia del amor de Dios; no actuar para ser importantes a los ojos de mundo sino preciosos a los ojos de Dios que tiene predilección por simples y los humildes.  Cuando vivimos así a través de nosotros irrumpe la fuerza de Cristo y transforma lo que es pequeño y modesto en una realidad que hace fermentar a toda la masa del mundo y de la historia.  De estas dos parábolas nos viene una enseñanza importante: el Reino de Dios pide nuestra colaboración si bien es sobretodo iniciativa y un don del Señor. Nuestra débil obra aparentemente pequeña delante de los problemas del mundo si se inserta en la de Dios y no tiene miedo de las dificultades. (Homilía de S.S. Francisco 14 de junio de 2015).  Reflexión  Cuando vemos que la sociedad vive cada vez más descristianizada nos lamentamos y vemos lo poco que podemos hacer. Ese sentimiento de impotencia es natural. Sin embargo los mecanismos del Reino de los Cielos funcionan de manera diferente. Por qué? Porque el verdadero actor es Dios y como Él es Todopoderoso puede hacer que cambie hasta lo más difícil.  Al contemplar la vida de los santos como la de S. Francisco de Asís vemos cómo se realiza una gran obra a través de ese &quot;pequeño instrumento&quot;. Esto es lo que Jesús quiere decirnos: &quot;no te preocupes si sólo eres una semilla diminuta. Siémbrate en mi Corazón y verás hasta dónde puedes&quot;.  Así lo hicieron un grupo de gente sencilla que siguió a Jesús: sus apóstoles. Quién les iba a decir que después de dos mil años la Iglesia estaría presente en tantos lugares y atendería las necesidades materiales y espirituales de millones de personas? Esto se debe a que la fuerza de la Iglesia no está en lo que pueda hacer cada uno por su cuenta sino en el poder de Dios con las personas que se entregan a fondo.  El secreto consiste en cambiar el propio corazón por el de Jesús pareciéndonos a Él en todo lo posible. Así se transforma también nuestra familia y las personas de nuestro entorno. Y entre todos impulsados por Cristo podemos traer a este mundo la civilización del amor.  Propósito  Sembrar amor al escribir un correo electrónico o una nota a quien se ha alejado de Cristo.  Diálogo con Cristo  Señor gracias por la semilla de la fe que recibí el día de mi bautismo. Quiero que ésta crezca para que pueda convertir con tu gracia mi vida en tierra buena sin obstáculos ni cizaña que detengan los frutos de amor que Tú produces.  Por: P. Clemente González | Fuente: Catholic.n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91074"/>
            <a:ext cx="8324428" cy="6048672"/>
          </a:xfrm>
          <a:prstGeom prst="rect">
            <a:avLst/>
          </a:pr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611560" y="5157192"/>
            <a:ext cx="792088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2400" b="0" i="0" u="none" strike="noStrike" kern="1200" cap="none" spc="0" normalizeH="0" baseline="0" noProof="0" dirty="0" smtClean="0">
                <a:ln>
                  <a:noFill/>
                </a:ln>
                <a:solidFill>
                  <a:prstClr val="white"/>
                </a:solidFill>
                <a:effectLst>
                  <a:outerShdw blurRad="63500" dist="76200" dir="2400000" algn="l" rotWithShape="0">
                    <a:prstClr val="black"/>
                  </a:outerShdw>
                </a:effectLst>
                <a:uLnTx/>
                <a:uFillTx/>
                <a:latin typeface="Arial Narrow" panose="020B0606020202030204" pitchFamily="34" charset="0"/>
                <a:ea typeface="+mn-ea"/>
                <a:cs typeface="+mn-cs"/>
              </a:rPr>
              <a:t>Luego de un tiempo de oración personal, podemos compartir en voz alta nuestra oración, siempre dirigiéndonos a Dios mediante la alabanza, la acción de gracias o la súplica confiada.</a:t>
            </a:r>
            <a:endParaRPr kumimoji="0" lang="es-ES" sz="2400" b="0" i="0" u="none" strike="noStrike" kern="1200" cap="none" spc="0" normalizeH="0" baseline="0" noProof="0" dirty="0">
              <a:ln>
                <a:noFill/>
              </a:ln>
              <a:solidFill>
                <a:prstClr val="white"/>
              </a:solidFill>
              <a:effectLst>
                <a:outerShdw blurRad="63500" dist="76200" dir="2400000" algn="l" rotWithShape="0">
                  <a:prstClr val="black"/>
                </a:outerShdw>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242348309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3" presetClass="exit" presetSubtype="0" fill="hold" grpId="1" nodeType="clickEffect">
                                  <p:stCondLst>
                                    <p:cond delay="0"/>
                                  </p:stCondLst>
                                  <p:childTnLst>
                                    <p:anim calcmode="lin" valueType="num">
                                      <p:cBhvr>
                                        <p:cTn id="11" dur="600" decel="50000">
                                          <p:stCondLst>
                                            <p:cond delay="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2" dur="400">
                                          <p:stCondLst>
                                            <p:cond delay="600"/>
                                          </p:stCondLst>
                                        </p:cTn>
                                        <p:tgtEl>
                                          <p:spTgt spid="3"/>
                                        </p:tgtEl>
                                        <p:attrNameLst>
                                          <p:attrName>ppt_x</p:attrName>
                                        </p:attrNameLst>
                                      </p:cBhvr>
                                      <p:tavLst>
                                        <p:tav tm="0">
                                          <p:val>
                                            <p:strVal val="ppt_x"/>
                                          </p:val>
                                        </p:tav>
                                        <p:tav tm="100000">
                                          <p:val>
                                            <p:strVal val="ppt_x"/>
                                          </p:val>
                                        </p:tav>
                                      </p:tavLst>
                                    </p:anim>
                                    <p:anim calcmode="lin" valueType="num">
                                      <p:cBhvr>
                                        <p:cTn id="13" dur="600" decel="50000">
                                          <p:stCondLst>
                                            <p:cond delay="0"/>
                                          </p:stCondLst>
                                        </p:cTn>
                                        <p:tgtEl>
                                          <p:spTgt spid="3"/>
                                        </p:tgtEl>
                                        <p:attrNameLst>
                                          <p:attrName>ppt_y</p:attrName>
                                        </p:attrNameLst>
                                      </p:cBhvr>
                                      <p:tavLst>
                                        <p:tav tm="0">
                                          <p:val>
                                            <p:strVal val="ppt_y"/>
                                          </p:val>
                                        </p:tav>
                                        <p:tav tm="5000">
                                          <p:val>
                                            <p:strVal val="ppt_y+0.0019"/>
                                          </p:val>
                                        </p:tav>
                                        <p:tav tm="10000">
                                          <p:val>
                                            <p:strVal val="ppt_y+0.0076"/>
                                          </p:val>
                                        </p:tav>
                                        <p:tav tm="15000">
                                          <p:val>
                                            <p:strVal val="ppt_y+0.0169"/>
                                          </p:val>
                                        </p:tav>
                                        <p:tav tm="20000">
                                          <p:val>
                                            <p:strVal val="ppt_y+0.0296"/>
                                          </p:val>
                                        </p:tav>
                                        <p:tav tm="25000">
                                          <p:val>
                                            <p:strVal val="ppt_y+0.0454"/>
                                          </p:val>
                                        </p:tav>
                                        <p:tav tm="30000">
                                          <p:val>
                                            <p:strVal val="ppt_y+0.0639"/>
                                          </p:val>
                                        </p:tav>
                                        <p:tav tm="35000">
                                          <p:val>
                                            <p:strVal val="ppt_y+0.0846"/>
                                          </p:val>
                                        </p:tav>
                                        <p:tav tm="40000">
                                          <p:val>
                                            <p:strVal val="ppt_y+0.1071"/>
                                          </p:val>
                                        </p:tav>
                                        <p:tav tm="45000">
                                          <p:val>
                                            <p:strVal val="ppt_y+0.1307"/>
                                          </p:val>
                                        </p:tav>
                                        <p:tav tm="50000">
                                          <p:val>
                                            <p:strVal val="ppt_y+0.155"/>
                                          </p:val>
                                        </p:tav>
                                        <p:tav tm="55000">
                                          <p:val>
                                            <p:strVal val="ppt_y+0.1792"/>
                                          </p:val>
                                        </p:tav>
                                        <p:tav tm="60000">
                                          <p:val>
                                            <p:strVal val="ppt_y+0.2029"/>
                                          </p:val>
                                        </p:tav>
                                        <p:tav tm="65000">
                                          <p:val>
                                            <p:strVal val="ppt_y+0.2253"/>
                                          </p:val>
                                        </p:tav>
                                        <p:tav tm="70000">
                                          <p:val>
                                            <p:strVal val="ppt_y+0.2461"/>
                                          </p:val>
                                        </p:tav>
                                        <p:tav tm="75000">
                                          <p:val>
                                            <p:strVal val="ppt_y+0.2646"/>
                                          </p:val>
                                        </p:tav>
                                        <p:tav tm="80000">
                                          <p:val>
                                            <p:strVal val="ppt_y+0.2804"/>
                                          </p:val>
                                        </p:tav>
                                        <p:tav tm="85000">
                                          <p:val>
                                            <p:strVal val="ppt_y+0.2931"/>
                                          </p:val>
                                        </p:tav>
                                        <p:tav tm="90000">
                                          <p:val>
                                            <p:strVal val="ppt_y+0.3024"/>
                                          </p:val>
                                        </p:tav>
                                        <p:tav tm="95000">
                                          <p:val>
                                            <p:strVal val="ppt_y+0.308"/>
                                          </p:val>
                                        </p:tav>
                                        <p:tav tm="100000">
                                          <p:val>
                                            <p:strVal val="ppt_y+0.31"/>
                                          </p:val>
                                        </p:tav>
                                      </p:tavLst>
                                    </p:anim>
                                    <p:anim calcmode="lin" valueType="num">
                                      <p:cBhvr>
                                        <p:cTn id="14" dur="400">
                                          <p:stCondLst>
                                            <p:cond delay="600"/>
                                          </p:stCondLst>
                                        </p:cTn>
                                        <p:tgtEl>
                                          <p:spTgt spid="3"/>
                                        </p:tgtEl>
                                        <p:attrNameLst>
                                          <p:attrName>ppt_y</p:attrName>
                                        </p:attrNameLst>
                                      </p:cBhvr>
                                      <p:tavLst>
                                        <p:tav tm="0">
                                          <p:val>
                                            <p:strVal val="ppt_y"/>
                                          </p:val>
                                        </p:tav>
                                        <p:tav tm="100000">
                                          <p:val>
                                            <p:strVal val="ppt_y"/>
                                          </p:val>
                                        </p:tav>
                                      </p:tavLst>
                                    </p:anim>
                                    <p:animEffect transition="out" filter="fade">
                                      <p:cBhvr>
                                        <p:cTn id="15" dur="100">
                                          <p:stCondLst>
                                            <p:cond delay="900"/>
                                          </p:stCondLst>
                                        </p:cTn>
                                        <p:tgtEl>
                                          <p:spTgt spid="3"/>
                                        </p:tgtEl>
                                      </p:cBhvr>
                                    </p:animEffect>
                                    <p:set>
                                      <p:cBhvr>
                                        <p:cTn id="16"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Joven oran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94691"/>
            <a:ext cx="8352928" cy="6023215"/>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3"/>
          <p:cNvSpPr txBox="1">
            <a:spLocks noChangeArrowheads="1"/>
          </p:cNvSpPr>
          <p:nvPr/>
        </p:nvSpPr>
        <p:spPr bwMode="auto">
          <a:xfrm>
            <a:off x="5580112" y="-127268"/>
            <a:ext cx="2618024" cy="110799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3600" b="0" i="1" u="none" strike="noStrike" kern="1200" cap="none" spc="0" normalizeH="0" baseline="0" noProof="0" dirty="0">
                <a:ln>
                  <a:noFill/>
                </a:ln>
                <a:solidFill>
                  <a:srgbClr val="C0504D">
                    <a:lumMod val="20000"/>
                    <a:lumOff val="80000"/>
                  </a:srgbClr>
                </a:solidFill>
                <a:effectLst/>
                <a:uLnTx/>
                <a:uFillTx/>
                <a:latin typeface="Comic Sans MS" pitchFamily="66" charset="0"/>
                <a:ea typeface="+mn-ea"/>
                <a:cs typeface="+mn-cs"/>
              </a:rPr>
              <a:t> </a:t>
            </a:r>
            <a:r>
              <a:rPr kumimoji="0" lang="ca-ES" sz="3600" b="0" i="1" u="none" strike="noStrike" kern="1200" cap="none" spc="0" normalizeH="0" baseline="0" noProof="0" dirty="0" err="1">
                <a:ln>
                  <a:noFill/>
                </a:ln>
                <a:solidFill>
                  <a:srgbClr val="C0504D">
                    <a:lumMod val="20000"/>
                    <a:lumOff val="80000"/>
                  </a:srgbClr>
                </a:solidFill>
                <a:effectLst/>
                <a:uLnTx/>
                <a:uFillTx/>
                <a:latin typeface="Comic Sans MS" pitchFamily="66" charset="0"/>
                <a:ea typeface="+mn-ea"/>
                <a:cs typeface="+mn-cs"/>
              </a:rPr>
              <a:t>Salmo</a:t>
            </a:r>
            <a:r>
              <a:rPr kumimoji="0" lang="ca-ES" sz="3600" b="0" i="1" u="none" strike="noStrike" kern="1200" cap="none" spc="0" normalizeH="0" baseline="0" noProof="0" dirty="0">
                <a:ln>
                  <a:noFill/>
                </a:ln>
                <a:solidFill>
                  <a:srgbClr val="C0504D">
                    <a:lumMod val="20000"/>
                    <a:lumOff val="80000"/>
                  </a:srgbClr>
                </a:solidFill>
                <a:effectLst/>
                <a:uLnTx/>
                <a:uFillTx/>
                <a:latin typeface="Comic Sans MS" pitchFamily="66" charset="0"/>
                <a:ea typeface="+mn-ea"/>
                <a:cs typeface="+mn-cs"/>
              </a:rPr>
              <a:t> </a:t>
            </a:r>
            <a:r>
              <a:rPr kumimoji="0" lang="ca-ES" sz="1200" b="1" i="1" u="none" strike="noStrike" kern="1200" cap="none" spc="0" normalizeH="0" baseline="0" noProof="0" dirty="0">
                <a:ln>
                  <a:noFill/>
                </a:ln>
                <a:solidFill>
                  <a:srgbClr val="C0504D">
                    <a:lumMod val="20000"/>
                    <a:lumOff val="80000"/>
                  </a:srgbClr>
                </a:solidFill>
                <a:effectLst/>
                <a:uLnTx/>
                <a:uFillTx/>
                <a:latin typeface="Comic Sans MS" pitchFamily="66" charset="0"/>
                <a:ea typeface="+mn-ea"/>
                <a:cs typeface="+mn-cs"/>
              </a:rPr>
              <a:t> </a:t>
            </a:r>
            <a:r>
              <a:rPr kumimoji="0" lang="ca-ES" sz="2800" b="1" i="1" u="none" strike="noStrike" kern="1200" cap="none" spc="0" normalizeH="0" baseline="0" noProof="0" dirty="0" smtClean="0">
                <a:ln>
                  <a:noFill/>
                </a:ln>
                <a:solidFill>
                  <a:srgbClr val="C0504D">
                    <a:lumMod val="20000"/>
                    <a:lumOff val="80000"/>
                  </a:srgbClr>
                </a:solidFill>
                <a:effectLst/>
                <a:uLnTx/>
                <a:uFillTx/>
                <a:latin typeface="Comic Sans MS" pitchFamily="66" charset="0"/>
                <a:ea typeface="+mn-ea"/>
                <a:cs typeface="+mn-cs"/>
              </a:rPr>
              <a:t>15</a:t>
            </a:r>
            <a:r>
              <a:rPr kumimoji="0" lang="ca-ES" sz="6600" b="1" i="1" u="none" strike="noStrike" kern="1200" cap="none" spc="0" normalizeH="0" baseline="0" noProof="0" dirty="0" smtClean="0">
                <a:ln>
                  <a:noFill/>
                </a:ln>
                <a:solidFill>
                  <a:srgbClr val="C0504D">
                    <a:lumMod val="20000"/>
                    <a:lumOff val="80000"/>
                  </a:srgbClr>
                </a:solidFill>
                <a:effectLst/>
                <a:uLnTx/>
                <a:uFillTx/>
                <a:latin typeface="Comic Sans MS" pitchFamily="66" charset="0"/>
                <a:ea typeface="+mn-ea"/>
                <a:cs typeface="+mn-cs"/>
              </a:rPr>
              <a:t> </a:t>
            </a:r>
            <a:endParaRPr kumimoji="0" lang="ca-ES" sz="6600" b="0" i="1" u="none" strike="noStrike" kern="1200" cap="none" spc="0" normalizeH="0" baseline="0" noProof="0" dirty="0">
              <a:ln>
                <a:noFill/>
              </a:ln>
              <a:solidFill>
                <a:srgbClr val="C0504D">
                  <a:lumMod val="20000"/>
                  <a:lumOff val="80000"/>
                </a:srgbClr>
              </a:solidFill>
              <a:effectLst/>
              <a:uLnTx/>
              <a:uFillTx/>
              <a:latin typeface="Comic Sans MS" pitchFamily="66" charset="0"/>
              <a:ea typeface="+mn-ea"/>
              <a:cs typeface="+mn-cs"/>
            </a:endParaRPr>
          </a:p>
        </p:txBody>
      </p:sp>
      <p:sp>
        <p:nvSpPr>
          <p:cNvPr id="5" name="Text Box 6"/>
          <p:cNvSpPr txBox="1">
            <a:spLocks noChangeArrowheads="1"/>
          </p:cNvSpPr>
          <p:nvPr/>
        </p:nvSpPr>
        <p:spPr bwMode="auto">
          <a:xfrm>
            <a:off x="395536" y="5894687"/>
            <a:ext cx="8198136" cy="523220"/>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2800" b="0" i="0" u="none" strike="noStrike" kern="1200" cap="none" spc="0" normalizeH="0" baseline="0" noProof="0" dirty="0">
                <a:ln>
                  <a:noFill/>
                </a:ln>
                <a:solidFill>
                  <a:srgbClr val="C50721"/>
                </a:solidFill>
                <a:effectLst/>
                <a:uLnTx/>
                <a:uFillTx/>
                <a:latin typeface="Comic Sans MS" pitchFamily="66" charset="0"/>
                <a:ea typeface="+mn-ea"/>
                <a:cs typeface="+mn-cs"/>
              </a:rPr>
              <a:t> </a:t>
            </a:r>
            <a:r>
              <a:rPr kumimoji="0" lang="ca-ES" sz="2800" b="0" i="0" u="none" strike="noStrike" kern="1200" cap="none" spc="0" normalizeH="0" baseline="0" noProof="0" dirty="0" smtClean="0">
                <a:ln>
                  <a:noFill/>
                </a:ln>
                <a:solidFill>
                  <a:srgbClr val="C50721"/>
                </a:solidFill>
                <a:effectLst/>
                <a:uLnTx/>
                <a:uFillTx/>
                <a:latin typeface="Comic Sans MS" pitchFamily="66" charset="0"/>
                <a:ea typeface="+mn-ea"/>
                <a:cs typeface="+mn-cs"/>
              </a:rPr>
              <a:t>El </a:t>
            </a:r>
            <a:r>
              <a:rPr kumimoji="0" lang="ca-ES" sz="2800" b="1" i="1" u="none" strike="noStrike" kern="1200" cap="none" spc="0" normalizeH="0" baseline="0" noProof="0" dirty="0" smtClean="0">
                <a:ln>
                  <a:noFill/>
                </a:ln>
                <a:solidFill>
                  <a:srgbClr val="C50721"/>
                </a:solidFill>
                <a:effectLst/>
                <a:uLnTx/>
                <a:uFillTx/>
                <a:latin typeface="Comic Sans MS" pitchFamily="66" charset="0"/>
                <a:ea typeface="+mn-ea"/>
                <a:cs typeface="+mn-cs"/>
              </a:rPr>
              <a:t>Señor es el </a:t>
            </a:r>
            <a:r>
              <a:rPr kumimoji="0" lang="ca-ES" sz="2800" b="1" i="1" u="none" strike="noStrike" kern="1200" cap="none" spc="0" normalizeH="0" baseline="0" noProof="0" dirty="0" err="1" smtClean="0">
                <a:ln>
                  <a:noFill/>
                </a:ln>
                <a:solidFill>
                  <a:srgbClr val="C50721"/>
                </a:solidFill>
                <a:effectLst/>
                <a:uLnTx/>
                <a:uFillTx/>
                <a:latin typeface="Comic Sans MS" pitchFamily="66" charset="0"/>
                <a:ea typeface="+mn-ea"/>
                <a:cs typeface="+mn-cs"/>
              </a:rPr>
              <a:t>lote</a:t>
            </a:r>
            <a:r>
              <a:rPr kumimoji="0" lang="ca-ES" sz="2800" b="1" i="1" u="none" strike="noStrike" kern="1200" cap="none" spc="0" normalizeH="0" baseline="0" noProof="0" dirty="0" smtClean="0">
                <a:ln>
                  <a:noFill/>
                </a:ln>
                <a:solidFill>
                  <a:srgbClr val="C50721"/>
                </a:solidFill>
                <a:effectLst/>
                <a:uLnTx/>
                <a:uFillTx/>
                <a:latin typeface="Comic Sans MS" pitchFamily="66" charset="0"/>
                <a:ea typeface="+mn-ea"/>
                <a:cs typeface="+mn-cs"/>
              </a:rPr>
              <a:t> de mi </a:t>
            </a:r>
            <a:r>
              <a:rPr kumimoji="0" lang="ca-ES" sz="2800" b="1" i="1" u="none" strike="noStrike" kern="1200" cap="none" spc="0" normalizeH="0" baseline="0" noProof="0" dirty="0" err="1" smtClean="0">
                <a:ln>
                  <a:noFill/>
                </a:ln>
                <a:solidFill>
                  <a:srgbClr val="C50721"/>
                </a:solidFill>
                <a:effectLst/>
                <a:uLnTx/>
                <a:uFillTx/>
                <a:latin typeface="Comic Sans MS" pitchFamily="66" charset="0"/>
                <a:ea typeface="+mn-ea"/>
                <a:cs typeface="+mn-cs"/>
              </a:rPr>
              <a:t>heredad</a:t>
            </a:r>
            <a:endParaRPr kumimoji="0" lang="ca-ES" sz="2800" b="1" i="0" u="none" strike="noStrike" kern="1200" cap="none" spc="0" normalizeH="0" baseline="0" noProof="0" dirty="0">
              <a:ln>
                <a:noFill/>
              </a:ln>
              <a:solidFill>
                <a:srgbClr val="C50721"/>
              </a:solidFill>
              <a:effectLst/>
              <a:uLnTx/>
              <a:uFillTx/>
              <a:latin typeface="Comic Sans MS" pitchFamily="66" charset="0"/>
              <a:ea typeface="+mn-ea"/>
              <a:cs typeface="+mn-cs"/>
            </a:endParaRPr>
          </a:p>
        </p:txBody>
      </p:sp>
      <p:sp>
        <p:nvSpPr>
          <p:cNvPr id="7" name="Rectangle 4"/>
          <p:cNvSpPr>
            <a:spLocks noChangeArrowheads="1"/>
          </p:cNvSpPr>
          <p:nvPr/>
        </p:nvSpPr>
        <p:spPr bwMode="auto">
          <a:xfrm>
            <a:off x="539552" y="1484784"/>
            <a:ext cx="3620491" cy="3970318"/>
          </a:xfrm>
          <a:prstGeom prst="rect">
            <a:avLst/>
          </a:prstGeom>
          <a:noFill/>
          <a:ln w="9525">
            <a:noFill/>
            <a:miter lim="800000"/>
            <a:headEnd/>
            <a:tailEnd/>
          </a:ln>
          <a:effectLst/>
        </p:spPr>
        <p:txBody>
          <a:bodyPr wrap="square">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ca-ES" sz="1400" b="1" i="1" u="none" strike="noStrike" kern="1200" cap="none" spc="0" normalizeH="0" baseline="0" noProof="0" dirty="0">
                <a:ln w="6600">
                  <a:solidFill>
                    <a:srgbClr val="C0504D"/>
                  </a:solidFill>
                  <a:prstDash val="solid"/>
                </a:ln>
                <a:solidFill>
                  <a:prstClr val="white"/>
                </a:solidFill>
                <a:effectLst>
                  <a:glow rad="63500">
                    <a:schemeClr val="accent4">
                      <a:satMod val="175000"/>
                      <a:alpha val="40000"/>
                    </a:schemeClr>
                  </a:glow>
                  <a:outerShdw blurRad="50800" dist="38100" algn="l" rotWithShape="0">
                    <a:prstClr val="black"/>
                  </a:outerShdw>
                </a:effectLst>
                <a:uLnTx/>
                <a:uFillTx/>
                <a:latin typeface="Comic Sans MS" charset="0"/>
                <a:ea typeface="+mn-ea"/>
                <a:cs typeface="+mn-cs"/>
              </a:rPr>
              <a:t> </a:t>
            </a:r>
            <a:r>
              <a:rPr kumimoji="0" lang="ca-ES" sz="1400" b="1" i="0" u="none" strike="noStrike" kern="1200" cap="none" spc="0" normalizeH="0" baseline="0" noProof="0" dirty="0">
                <a:ln w="6600">
                  <a:solidFill>
                    <a:srgbClr val="C0504D"/>
                  </a:solidFill>
                  <a:prstDash val="solid"/>
                </a:ln>
                <a:solidFill>
                  <a:prstClr val="white"/>
                </a:solidFill>
                <a:effectLst>
                  <a:glow rad="63500">
                    <a:schemeClr val="accent4">
                      <a:satMod val="175000"/>
                      <a:alpha val="40000"/>
                    </a:schemeClr>
                  </a:glow>
                  <a:outerShdw blurRad="50800" dist="38100" algn="l" rotWithShape="0">
                    <a:prstClr val="black"/>
                  </a:outerShdw>
                </a:effectLst>
                <a:uLnTx/>
                <a:uFillTx/>
                <a:latin typeface="Comic Sans MS" charset="0"/>
                <a:ea typeface="+mn-ea"/>
                <a:cs typeface="+mn-cs"/>
              </a:rPr>
              <a:t> </a:t>
            </a:r>
            <a:r>
              <a:rPr kumimoji="0" lang="es-ES" sz="2800" b="1" i="1" u="none" strike="noStrike" kern="1200" cap="none" spc="0" normalizeH="0" baseline="0" noProof="0" dirty="0">
                <a:ln w="6600">
                  <a:solidFill>
                    <a:srgbClr val="C0504D"/>
                  </a:solidFill>
                  <a:prstDash val="solid"/>
                </a:ln>
                <a:solidFill>
                  <a:srgbClr val="FFFFFF"/>
                </a:solidFill>
                <a:effectLst>
                  <a:glow rad="63500">
                    <a:schemeClr val="accent4">
                      <a:satMod val="175000"/>
                      <a:alpha val="40000"/>
                    </a:schemeClr>
                  </a:glow>
                  <a:outerShdw blurRad="50800" dist="38100" algn="l" rotWithShape="0">
                    <a:prstClr val="black"/>
                  </a:outerShdw>
                </a:effectLst>
                <a:uLnTx/>
                <a:uFillTx/>
                <a:latin typeface="Comic Sans MS" pitchFamily="66" charset="0"/>
                <a:ea typeface="+mn-ea"/>
                <a:cs typeface="Times New Roman" pitchFamily="18" charset="0"/>
              </a:rPr>
              <a:t>Protégeme, Dios mío que me refugio en ti; yo digo al Señor: “Tú eres mi bien”. El </a:t>
            </a:r>
            <a:r>
              <a:rPr kumimoji="0" lang="es-ES" sz="2800" b="1" i="1" u="none" strike="noStrike" kern="1200" cap="none" spc="0" normalizeH="0" baseline="0" noProof="0" dirty="0" smtClean="0">
                <a:ln w="6600">
                  <a:solidFill>
                    <a:srgbClr val="C0504D"/>
                  </a:solidFill>
                  <a:prstDash val="solid"/>
                </a:ln>
                <a:solidFill>
                  <a:srgbClr val="FFFFFF"/>
                </a:solidFill>
                <a:effectLst>
                  <a:glow rad="63500">
                    <a:schemeClr val="accent4">
                      <a:satMod val="175000"/>
                      <a:alpha val="40000"/>
                    </a:schemeClr>
                  </a:glow>
                  <a:outerShdw blurRad="50800" dist="38100" algn="l" rotWithShape="0">
                    <a:prstClr val="black"/>
                  </a:outerShdw>
                </a:effectLst>
                <a:uLnTx/>
                <a:uFillTx/>
                <a:latin typeface="Comic Sans MS" pitchFamily="66" charset="0"/>
                <a:ea typeface="+mn-ea"/>
                <a:cs typeface="Times New Roman" pitchFamily="18" charset="0"/>
              </a:rPr>
              <a:t>Señor es </a:t>
            </a:r>
            <a:r>
              <a:rPr kumimoji="0" lang="es-ES" sz="2800" b="1" i="1" u="none" strike="noStrike" kern="1200" cap="none" spc="0" normalizeH="0" baseline="0" noProof="0" dirty="0">
                <a:ln w="6600">
                  <a:solidFill>
                    <a:srgbClr val="C0504D"/>
                  </a:solidFill>
                  <a:prstDash val="solid"/>
                </a:ln>
                <a:solidFill>
                  <a:srgbClr val="FFFFFF"/>
                </a:solidFill>
                <a:effectLst>
                  <a:glow rad="63500">
                    <a:schemeClr val="accent4">
                      <a:satMod val="175000"/>
                      <a:alpha val="40000"/>
                    </a:schemeClr>
                  </a:glow>
                  <a:outerShdw blurRad="50800" dist="38100" algn="l" rotWithShape="0">
                    <a:prstClr val="black"/>
                  </a:outerShdw>
                </a:effectLst>
                <a:uLnTx/>
                <a:uFillTx/>
                <a:latin typeface="Comic Sans MS" pitchFamily="66" charset="0"/>
                <a:ea typeface="+mn-ea"/>
                <a:cs typeface="Times New Roman" pitchFamily="18" charset="0"/>
              </a:rPr>
              <a:t>el lote de mi heredad y mi copa; mi suerte está en tu </a:t>
            </a:r>
            <a:r>
              <a:rPr kumimoji="0" lang="es-ES" sz="2800" b="1" i="1" u="none" strike="noStrike" kern="1200" cap="none" spc="0" normalizeH="0" baseline="0" noProof="0" dirty="0" smtClean="0">
                <a:ln w="6600">
                  <a:solidFill>
                    <a:srgbClr val="C0504D"/>
                  </a:solidFill>
                  <a:prstDash val="solid"/>
                </a:ln>
                <a:solidFill>
                  <a:srgbClr val="FFFFFF"/>
                </a:solidFill>
                <a:effectLst>
                  <a:glow rad="63500">
                    <a:schemeClr val="accent4">
                      <a:satMod val="175000"/>
                      <a:alpha val="40000"/>
                    </a:schemeClr>
                  </a:glow>
                  <a:outerShdw blurRad="50800" dist="38100" algn="l" rotWithShape="0">
                    <a:prstClr val="black"/>
                  </a:outerShdw>
                </a:effectLst>
                <a:uLnTx/>
                <a:uFillTx/>
                <a:latin typeface="Comic Sans MS" pitchFamily="66" charset="0"/>
                <a:ea typeface="+mn-ea"/>
                <a:cs typeface="Times New Roman" pitchFamily="18" charset="0"/>
              </a:rPr>
              <a:t>mano.</a:t>
            </a:r>
            <a:endParaRPr kumimoji="0" lang="ca-ES" sz="2800" b="1" i="1" u="none" strike="noStrike" kern="1200" cap="none" spc="0" normalizeH="0" baseline="0" noProof="0" dirty="0">
              <a:ln w="6600">
                <a:solidFill>
                  <a:srgbClr val="C0504D"/>
                </a:solidFill>
                <a:prstDash val="solid"/>
              </a:ln>
              <a:solidFill>
                <a:prstClr val="white"/>
              </a:solidFill>
              <a:effectLst>
                <a:glow rad="63500">
                  <a:schemeClr val="accent4">
                    <a:satMod val="175000"/>
                    <a:alpha val="40000"/>
                  </a:schemeClr>
                </a:glow>
                <a:outerShdw blurRad="50800" dist="38100" algn="l" rotWithShape="0">
                  <a:prstClr val="black"/>
                </a:outerShdw>
              </a:effectLst>
              <a:uLnTx/>
              <a:uFillTx/>
              <a:latin typeface="Comic Sans MS" pitchFamily="66" charset="0"/>
              <a:ea typeface="+mn-ea"/>
            </a:endParaRPr>
          </a:p>
        </p:txBody>
      </p:sp>
    </p:spTree>
    <p:extLst>
      <p:ext uri="{BB962C8B-B14F-4D97-AF65-F5344CB8AC3E}">
        <p14:creationId xmlns:p14="http://schemas.microsoft.com/office/powerpoint/2010/main" val="355642352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anim calcmode="lin" valueType="num">
                                      <p:cBhvr>
                                        <p:cTn id="10" dur="750" fill="hold"/>
                                        <p:tgtEl>
                                          <p:spTgt spid="7"/>
                                        </p:tgtEl>
                                        <p:attrNameLst>
                                          <p:attrName>ppt_x</p:attrName>
                                        </p:attrNameLst>
                                      </p:cBhvr>
                                      <p:tavLst>
                                        <p:tav tm="0">
                                          <p:val>
                                            <p:fltVal val="0.5"/>
                                          </p:val>
                                        </p:tav>
                                        <p:tav tm="100000">
                                          <p:val>
                                            <p:strVal val="#ppt_x"/>
                                          </p:val>
                                        </p:tav>
                                      </p:tavLst>
                                    </p:anim>
                                    <p:anim calcmode="lin" valueType="num">
                                      <p:cBhvr>
                                        <p:cTn id="11" dur="750" fill="hold"/>
                                        <p:tgtEl>
                                          <p:spTgt spid="7"/>
                                        </p:tgtEl>
                                        <p:attrNameLst>
                                          <p:attrName>ppt_y</p:attrName>
                                        </p:attrNameLst>
                                      </p:cBhvr>
                                      <p:tavLst>
                                        <p:tav tm="0">
                                          <p:val>
                                            <p:fltVal val="0.5"/>
                                          </p:val>
                                        </p:tav>
                                        <p:tav tm="100000">
                                          <p:val>
                                            <p:strVal val="#ppt_y"/>
                                          </p:val>
                                        </p:tav>
                                      </p:tavLst>
                                    </p:anim>
                                  </p:childTnLst>
                                </p:cTn>
                              </p:par>
                            </p:childTnLst>
                          </p:cTn>
                        </p:par>
                        <p:par>
                          <p:cTn id="12" fill="hold">
                            <p:stCondLst>
                              <p:cond delay="9525"/>
                            </p:stCondLst>
                            <p:childTnLst>
                              <p:par>
                                <p:cTn id="13" presetID="53" presetClass="entr" presetSubtype="528" fill="hold" grpId="0" nodeType="afterEffect">
                                  <p:stCondLst>
                                    <p:cond delay="0"/>
                                  </p:stCondLst>
                                  <p:iterate type="lt">
                                    <p:tmPct val="10000"/>
                                  </p:iterate>
                                  <p:childTnLst>
                                    <p:set>
                                      <p:cBhvr>
                                        <p:cTn id="14" dur="1" fill="hold">
                                          <p:stCondLst>
                                            <p:cond delay="0"/>
                                          </p:stCondLst>
                                        </p:cTn>
                                        <p:tgtEl>
                                          <p:spTgt spid="5"/>
                                        </p:tgtEl>
                                        <p:attrNameLst>
                                          <p:attrName>style.visibility</p:attrName>
                                        </p:attrNameLst>
                                      </p:cBhvr>
                                      <p:to>
                                        <p:strVal val="visible"/>
                                      </p:to>
                                    </p:set>
                                    <p:anim calcmode="lin" valueType="num">
                                      <p:cBhvr>
                                        <p:cTn id="15" dur="750" fill="hold"/>
                                        <p:tgtEl>
                                          <p:spTgt spid="5"/>
                                        </p:tgtEl>
                                        <p:attrNameLst>
                                          <p:attrName>ppt_w</p:attrName>
                                        </p:attrNameLst>
                                      </p:cBhvr>
                                      <p:tavLst>
                                        <p:tav tm="0">
                                          <p:val>
                                            <p:fltVal val="0"/>
                                          </p:val>
                                        </p:tav>
                                        <p:tav tm="100000">
                                          <p:val>
                                            <p:strVal val="#ppt_w"/>
                                          </p:val>
                                        </p:tav>
                                      </p:tavLst>
                                    </p:anim>
                                    <p:anim calcmode="lin" valueType="num">
                                      <p:cBhvr>
                                        <p:cTn id="16" dur="750" fill="hold"/>
                                        <p:tgtEl>
                                          <p:spTgt spid="5"/>
                                        </p:tgtEl>
                                        <p:attrNameLst>
                                          <p:attrName>ppt_h</p:attrName>
                                        </p:attrNameLst>
                                      </p:cBhvr>
                                      <p:tavLst>
                                        <p:tav tm="0">
                                          <p:val>
                                            <p:fltVal val="0"/>
                                          </p:val>
                                        </p:tav>
                                        <p:tav tm="100000">
                                          <p:val>
                                            <p:strVal val="#ppt_h"/>
                                          </p:val>
                                        </p:tav>
                                      </p:tavLst>
                                    </p:anim>
                                    <p:animEffect transition="in" filter="fade">
                                      <p:cBhvr>
                                        <p:cTn id="17" dur="750"/>
                                        <p:tgtEl>
                                          <p:spTgt spid="5"/>
                                        </p:tgtEl>
                                      </p:cBhvr>
                                    </p:animEffect>
                                    <p:anim calcmode="lin" valueType="num">
                                      <p:cBhvr>
                                        <p:cTn id="18" dur="750" fill="hold"/>
                                        <p:tgtEl>
                                          <p:spTgt spid="5"/>
                                        </p:tgtEl>
                                        <p:attrNameLst>
                                          <p:attrName>ppt_x</p:attrName>
                                        </p:attrNameLst>
                                      </p:cBhvr>
                                      <p:tavLst>
                                        <p:tav tm="0">
                                          <p:val>
                                            <p:fltVal val="0.5"/>
                                          </p:val>
                                        </p:tav>
                                        <p:tav tm="100000">
                                          <p:val>
                                            <p:strVal val="#ppt_x"/>
                                          </p:val>
                                        </p:tav>
                                      </p:tavLst>
                                    </p:anim>
                                    <p:anim calcmode="lin" valueType="num">
                                      <p:cBhvr>
                                        <p:cTn id="19" dur="750" fill="hold"/>
                                        <p:tgtEl>
                                          <p:spTgt spid="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Book Of Mormon in 365 Days on Instagram: “How great thou ar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04663"/>
            <a:ext cx="8296572" cy="6050237"/>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6"/>
          <p:cNvSpPr txBox="1">
            <a:spLocks noChangeArrowheads="1"/>
          </p:cNvSpPr>
          <p:nvPr/>
        </p:nvSpPr>
        <p:spPr bwMode="auto">
          <a:xfrm>
            <a:off x="5292080" y="404664"/>
            <a:ext cx="3472036" cy="5170646"/>
          </a:xfrm>
          <a:prstGeom prst="rect">
            <a:avLst/>
          </a:prstGeom>
          <a:noFill/>
          <a:ln>
            <a:noFill/>
          </a:ln>
          <a:effectLs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a-ES" sz="3000" b="0" i="1" u="none" strike="noStrike" kern="1200" cap="none" spc="0" normalizeH="0" baseline="0" noProof="0" dirty="0">
                <a:ln>
                  <a:noFill/>
                </a:ln>
                <a:solidFill>
                  <a:prstClr val="white"/>
                </a:solidFill>
                <a:effectLst>
                  <a:glow rad="101600">
                    <a:srgbClr val="8064A2">
                      <a:satMod val="175000"/>
                      <a:alpha val="40000"/>
                    </a:srgbClr>
                  </a:glow>
                  <a:outerShdw blurRad="50800" dist="38100" sx="101000" sy="101000" algn="l" rotWithShape="0">
                    <a:prstClr val="black"/>
                  </a:outerShdw>
                </a:effectLst>
                <a:uLnTx/>
                <a:uFillTx/>
                <a:latin typeface="Comic Sans MS" pitchFamily="66" charset="0"/>
                <a:ea typeface="+mn-ea"/>
                <a:cs typeface="+mn-cs"/>
              </a:rPr>
              <a:t> </a:t>
            </a:r>
            <a:r>
              <a:rPr kumimoji="0" lang="ca-ES" sz="3000" b="1" i="1" u="none" strike="noStrike" kern="1200" cap="none" spc="0" normalizeH="0" baseline="0" noProof="0" dirty="0" err="1" smtClean="0">
                <a:ln w="6600">
                  <a:solidFill>
                    <a:prstClr val="black">
                      <a:lumMod val="95000"/>
                      <a:lumOff val="5000"/>
                    </a:prstClr>
                  </a:solidFill>
                  <a:prstDash val="solid"/>
                </a:ln>
                <a:solidFill>
                  <a:srgbClr val="FFFFFF"/>
                </a:solidFill>
                <a:effectLst>
                  <a:outerShdw dist="38100" dir="2700000" algn="tl" rotWithShape="0">
                    <a:srgbClr val="C0504D"/>
                  </a:outerShdw>
                </a:effectLst>
                <a:uLnTx/>
                <a:uFillTx/>
                <a:latin typeface="Comic Sans MS" pitchFamily="66" charset="0"/>
                <a:ea typeface="+mn-ea"/>
                <a:cs typeface="+mn-cs"/>
              </a:rPr>
              <a:t>Bendeciré</a:t>
            </a:r>
            <a:r>
              <a:rPr kumimoji="0" lang="ca-ES" sz="3000" b="1" i="1" u="none" strike="noStrike" kern="1200" cap="none" spc="0" normalizeH="0" baseline="0" noProof="0" dirty="0" smtClean="0">
                <a:ln w="6600">
                  <a:solidFill>
                    <a:prstClr val="black">
                      <a:lumMod val="95000"/>
                      <a:lumOff val="5000"/>
                    </a:prstClr>
                  </a:solidFill>
                  <a:prstDash val="solid"/>
                </a:ln>
                <a:solidFill>
                  <a:srgbClr val="FFFFFF"/>
                </a:solidFill>
                <a:effectLst>
                  <a:outerShdw dist="38100" dir="2700000" algn="tl" rotWithShape="0">
                    <a:srgbClr val="C0504D"/>
                  </a:outerShdw>
                </a:effectLst>
                <a:uLnTx/>
                <a:uFillTx/>
                <a:latin typeface="Comic Sans MS" pitchFamily="66" charset="0"/>
                <a:ea typeface="+mn-ea"/>
                <a:cs typeface="+mn-cs"/>
              </a:rPr>
              <a:t> a</a:t>
            </a:r>
            <a:r>
              <a:rPr kumimoji="0" lang="es-ES" sz="3000" b="1" i="1" u="none" strike="noStrike" kern="1200" cap="none" spc="0" normalizeH="0" baseline="0" noProof="0" dirty="0" smtClean="0">
                <a:ln w="6600">
                  <a:solidFill>
                    <a:prstClr val="black">
                      <a:lumMod val="95000"/>
                      <a:lumOff val="5000"/>
                    </a:prstClr>
                  </a:solidFill>
                  <a:prstDash val="solid"/>
                </a:ln>
                <a:solidFill>
                  <a:srgbClr val="FFFFFF"/>
                </a:solidFill>
                <a:effectLst>
                  <a:outerShdw dist="38100" dir="2700000" algn="tl" rotWithShape="0">
                    <a:srgbClr val="C0504D"/>
                  </a:outerShdw>
                </a:effectLst>
                <a:uLnTx/>
                <a:uFillTx/>
                <a:latin typeface="Comic Sans MS" pitchFamily="66" charset="0"/>
                <a:ea typeface="+mn-ea"/>
                <a:cs typeface="Times New Roman" pitchFamily="18" charset="0"/>
              </a:rPr>
              <a:t>l Señor que me aconseja; hasta de noche me instruye  internamente. Tengo siempre presente al Señor, con él a mi derecha, no vacilaré.</a:t>
            </a:r>
            <a:endParaRPr kumimoji="0" lang="ca-ES" sz="3000" b="1" i="1" u="none" strike="noStrike" kern="1200" cap="none" spc="0" normalizeH="0" baseline="0" noProof="0" dirty="0">
              <a:ln w="6600">
                <a:solidFill>
                  <a:prstClr val="black">
                    <a:lumMod val="95000"/>
                    <a:lumOff val="5000"/>
                  </a:prstClr>
                </a:solidFill>
                <a:prstDash val="solid"/>
              </a:ln>
              <a:solidFill>
                <a:srgbClr val="FFFFFF"/>
              </a:solidFill>
              <a:effectLst>
                <a:outerShdw dist="38100" dir="2700000" algn="tl" rotWithShape="0">
                  <a:srgbClr val="C0504D"/>
                </a:outerShdw>
              </a:effectLst>
              <a:uLnTx/>
              <a:uFillTx/>
              <a:latin typeface="Comic Sans MS" pitchFamily="66" charset="0"/>
              <a:ea typeface="+mn-ea"/>
              <a:cs typeface="+mn-cs"/>
            </a:endParaRPr>
          </a:p>
        </p:txBody>
      </p:sp>
      <p:sp>
        <p:nvSpPr>
          <p:cNvPr id="4" name="Text Box 3"/>
          <p:cNvSpPr txBox="1">
            <a:spLocks noChangeArrowheads="1"/>
          </p:cNvSpPr>
          <p:nvPr/>
        </p:nvSpPr>
        <p:spPr bwMode="auto">
          <a:xfrm>
            <a:off x="1403648" y="5157192"/>
            <a:ext cx="4334476" cy="1138773"/>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36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omic Sans MS" pitchFamily="66" charset="0"/>
                <a:ea typeface="+mn-ea"/>
                <a:cs typeface="+mn-cs"/>
              </a:rPr>
              <a:t> </a:t>
            </a:r>
            <a:r>
              <a:rPr kumimoji="0" lang="ca-ES" sz="32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omic Sans MS" pitchFamily="66" charset="0"/>
                <a:ea typeface="+mn-ea"/>
                <a:cs typeface="+mn-cs"/>
              </a:rPr>
              <a:t>El </a:t>
            </a:r>
            <a:r>
              <a:rPr kumimoji="0" lang="ca-ES" sz="3200" b="1" i="1"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omic Sans MS" pitchFamily="66" charset="0"/>
                <a:ea typeface="+mn-ea"/>
                <a:cs typeface="+mn-cs"/>
              </a:rPr>
              <a:t>Señor es el </a:t>
            </a:r>
            <a:r>
              <a:rPr kumimoji="0" lang="ca-ES" sz="3200" b="1" i="1" u="none" strike="noStrike" kern="1200" cap="none" spc="0" normalizeH="0" baseline="0" noProof="0" dirty="0" err="1">
                <a:ln w="6600">
                  <a:solidFill>
                    <a:srgbClr val="C0504D"/>
                  </a:solidFill>
                  <a:prstDash val="solid"/>
                </a:ln>
                <a:solidFill>
                  <a:srgbClr val="FFFFFF"/>
                </a:solidFill>
                <a:effectLst>
                  <a:outerShdw dist="38100" dir="2700000" algn="tl" rotWithShape="0">
                    <a:srgbClr val="C0504D"/>
                  </a:outerShdw>
                </a:effectLst>
                <a:uLnTx/>
                <a:uFillTx/>
                <a:latin typeface="Comic Sans MS" pitchFamily="66" charset="0"/>
                <a:ea typeface="+mn-ea"/>
                <a:cs typeface="+mn-cs"/>
              </a:rPr>
              <a:t>lote</a:t>
            </a:r>
            <a:r>
              <a:rPr kumimoji="0" lang="ca-ES" sz="3200" b="1" i="1"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omic Sans MS" pitchFamily="66" charset="0"/>
                <a:ea typeface="+mn-ea"/>
                <a:cs typeface="+mn-cs"/>
              </a:rPr>
              <a:t> de mi </a:t>
            </a:r>
            <a:r>
              <a:rPr kumimoji="0" lang="ca-ES" sz="3200" b="1" i="1" u="none" strike="noStrike" kern="1200" cap="none" spc="0" normalizeH="0" baseline="0" noProof="0" dirty="0" err="1" smtClean="0">
                <a:ln w="6600">
                  <a:solidFill>
                    <a:srgbClr val="C0504D"/>
                  </a:solidFill>
                  <a:prstDash val="solid"/>
                </a:ln>
                <a:solidFill>
                  <a:srgbClr val="FFFFFF"/>
                </a:solidFill>
                <a:effectLst>
                  <a:outerShdw dist="38100" dir="2700000" algn="tl" rotWithShape="0">
                    <a:srgbClr val="C0504D"/>
                  </a:outerShdw>
                </a:effectLst>
                <a:uLnTx/>
                <a:uFillTx/>
                <a:latin typeface="Comic Sans MS" pitchFamily="66" charset="0"/>
                <a:ea typeface="+mn-ea"/>
                <a:cs typeface="+mn-cs"/>
              </a:rPr>
              <a:t>heredad</a:t>
            </a:r>
            <a:r>
              <a:rPr kumimoji="0" lang="ca-ES" sz="3200" b="1" i="1" u="none" strike="noStrike" kern="1200" cap="none" spc="0" normalizeH="0" baseline="0" noProof="0" dirty="0" smtClean="0">
                <a:ln w="6600">
                  <a:solidFill>
                    <a:srgbClr val="C0504D"/>
                  </a:solidFill>
                  <a:prstDash val="solid"/>
                </a:ln>
                <a:solidFill>
                  <a:srgbClr val="FFFFFF"/>
                </a:solidFill>
                <a:effectLst>
                  <a:outerShdw dist="38100" dir="2700000" algn="tl" rotWithShape="0">
                    <a:srgbClr val="C0504D"/>
                  </a:outerShdw>
                </a:effectLst>
                <a:uLnTx/>
                <a:uFillTx/>
                <a:latin typeface="Comic Sans MS" pitchFamily="66" charset="0"/>
                <a:ea typeface="+mn-ea"/>
                <a:cs typeface="+mn-cs"/>
              </a:rPr>
              <a:t>.</a:t>
            </a:r>
            <a:endParaRPr kumimoji="0" lang="ca-ES" sz="32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omic Sans MS" pitchFamily="66" charset="0"/>
              <a:ea typeface="+mn-ea"/>
              <a:cs typeface="+mn-cs"/>
            </a:endParaRPr>
          </a:p>
        </p:txBody>
      </p:sp>
    </p:spTree>
    <p:extLst>
      <p:ext uri="{BB962C8B-B14F-4D97-AF65-F5344CB8AC3E}">
        <p14:creationId xmlns:p14="http://schemas.microsoft.com/office/powerpoint/2010/main" val="409033636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Effect transition="in" filter="fade">
                                      <p:cBhvr>
                                        <p:cTn id="9" dur="750"/>
                                        <p:tgtEl>
                                          <p:spTgt spid="3"/>
                                        </p:tgtEl>
                                      </p:cBhvr>
                                    </p:animEffect>
                                    <p:anim calcmode="lin" valueType="num">
                                      <p:cBhvr>
                                        <p:cTn id="10" dur="750" fill="hold"/>
                                        <p:tgtEl>
                                          <p:spTgt spid="3"/>
                                        </p:tgtEl>
                                        <p:attrNameLst>
                                          <p:attrName>ppt_x</p:attrName>
                                        </p:attrNameLst>
                                      </p:cBhvr>
                                      <p:tavLst>
                                        <p:tav tm="0">
                                          <p:val>
                                            <p:fltVal val="0.5"/>
                                          </p:val>
                                        </p:tav>
                                        <p:tav tm="100000">
                                          <p:val>
                                            <p:strVal val="#ppt_x"/>
                                          </p:val>
                                        </p:tav>
                                      </p:tavLst>
                                    </p:anim>
                                    <p:anim calcmode="lin" valueType="num">
                                      <p:cBhvr>
                                        <p:cTn id="11" dur="750" fill="hold"/>
                                        <p:tgtEl>
                                          <p:spTgt spid="3"/>
                                        </p:tgtEl>
                                        <p:attrNameLst>
                                          <p:attrName>ppt_y</p:attrName>
                                        </p:attrNameLst>
                                      </p:cBhvr>
                                      <p:tavLst>
                                        <p:tav tm="0">
                                          <p:val>
                                            <p:fltVal val="0.5"/>
                                          </p:val>
                                        </p:tav>
                                        <p:tav tm="100000">
                                          <p:val>
                                            <p:strVal val="#ppt_y"/>
                                          </p:val>
                                        </p:tav>
                                      </p:tavLst>
                                    </p:anim>
                                  </p:childTnLst>
                                </p:cTn>
                              </p:par>
                            </p:childTnLst>
                          </p:cTn>
                        </p:par>
                        <p:par>
                          <p:cTn id="12" fill="hold">
                            <p:stCondLst>
                              <p:cond delay="9675"/>
                            </p:stCondLst>
                            <p:childTnLst>
                              <p:par>
                                <p:cTn id="13" presetID="53" presetClass="entr" presetSubtype="528" fill="hold" grpId="0" nodeType="afterEffect">
                                  <p:stCondLst>
                                    <p:cond delay="0"/>
                                  </p:stCondLst>
                                  <p:iterate type="lt">
                                    <p:tmPct val="10000"/>
                                  </p:iterate>
                                  <p:childTnLst>
                                    <p:set>
                                      <p:cBhvr>
                                        <p:cTn id="14" dur="1" fill="hold">
                                          <p:stCondLst>
                                            <p:cond delay="0"/>
                                          </p:stCondLst>
                                        </p:cTn>
                                        <p:tgtEl>
                                          <p:spTgt spid="4"/>
                                        </p:tgtEl>
                                        <p:attrNameLst>
                                          <p:attrName>style.visibility</p:attrName>
                                        </p:attrNameLst>
                                      </p:cBhvr>
                                      <p:to>
                                        <p:strVal val="visible"/>
                                      </p:to>
                                    </p:set>
                                    <p:anim calcmode="lin" valueType="num">
                                      <p:cBhvr>
                                        <p:cTn id="15" dur="750" fill="hold"/>
                                        <p:tgtEl>
                                          <p:spTgt spid="4"/>
                                        </p:tgtEl>
                                        <p:attrNameLst>
                                          <p:attrName>ppt_w</p:attrName>
                                        </p:attrNameLst>
                                      </p:cBhvr>
                                      <p:tavLst>
                                        <p:tav tm="0">
                                          <p:val>
                                            <p:fltVal val="0"/>
                                          </p:val>
                                        </p:tav>
                                        <p:tav tm="100000">
                                          <p:val>
                                            <p:strVal val="#ppt_w"/>
                                          </p:val>
                                        </p:tav>
                                      </p:tavLst>
                                    </p:anim>
                                    <p:anim calcmode="lin" valueType="num">
                                      <p:cBhvr>
                                        <p:cTn id="16" dur="750" fill="hold"/>
                                        <p:tgtEl>
                                          <p:spTgt spid="4"/>
                                        </p:tgtEl>
                                        <p:attrNameLst>
                                          <p:attrName>ppt_h</p:attrName>
                                        </p:attrNameLst>
                                      </p:cBhvr>
                                      <p:tavLst>
                                        <p:tav tm="0">
                                          <p:val>
                                            <p:fltVal val="0"/>
                                          </p:val>
                                        </p:tav>
                                        <p:tav tm="100000">
                                          <p:val>
                                            <p:strVal val="#ppt_h"/>
                                          </p:val>
                                        </p:tav>
                                      </p:tavLst>
                                    </p:anim>
                                    <p:animEffect transition="in" filter="fade">
                                      <p:cBhvr>
                                        <p:cTn id="17" dur="750"/>
                                        <p:tgtEl>
                                          <p:spTgt spid="4"/>
                                        </p:tgtEl>
                                      </p:cBhvr>
                                    </p:animEffect>
                                    <p:anim calcmode="lin" valueType="num">
                                      <p:cBhvr>
                                        <p:cTn id="18" dur="750" fill="hold"/>
                                        <p:tgtEl>
                                          <p:spTgt spid="4"/>
                                        </p:tgtEl>
                                        <p:attrNameLst>
                                          <p:attrName>ppt_x</p:attrName>
                                        </p:attrNameLst>
                                      </p:cBhvr>
                                      <p:tavLst>
                                        <p:tav tm="0">
                                          <p:val>
                                            <p:fltVal val="0.5"/>
                                          </p:val>
                                        </p:tav>
                                        <p:tav tm="100000">
                                          <p:val>
                                            <p:strVal val="#ppt_x"/>
                                          </p:val>
                                        </p:tav>
                                      </p:tavLst>
                                    </p:anim>
                                    <p:anim calcmode="lin" valueType="num">
                                      <p:cBhvr>
                                        <p:cTn id="19" dur="75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ueda Reiki en Hostpital de Cordob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540" y="404664"/>
            <a:ext cx="8388932" cy="5976664"/>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3"/>
          <p:cNvSpPr txBox="1">
            <a:spLocks noChangeArrowheads="1"/>
          </p:cNvSpPr>
          <p:nvPr/>
        </p:nvSpPr>
        <p:spPr bwMode="auto">
          <a:xfrm>
            <a:off x="306069" y="5445224"/>
            <a:ext cx="8218917" cy="113877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3600" b="1" i="0" u="none" strike="noStrike" kern="1200" cap="none" spc="0" normalizeH="0" baseline="0" noProof="0" dirty="0" smtClean="0">
                <a:ln w="6600">
                  <a:solidFill>
                    <a:srgbClr val="C0504D"/>
                  </a:solidFill>
                  <a:prstDash val="solid"/>
                </a:ln>
                <a:solidFill>
                  <a:srgbClr val="FFFFFF"/>
                </a:solidFill>
                <a:effectLst>
                  <a:outerShdw dist="38100" dir="2700000" algn="tl" rotWithShape="0">
                    <a:srgbClr val="C0504D"/>
                  </a:outerShdw>
                </a:effectLst>
                <a:uLnTx/>
                <a:uFillTx/>
                <a:latin typeface="Comic Sans MS" pitchFamily="66" charset="0"/>
                <a:ea typeface="+mn-ea"/>
                <a:cs typeface="+mn-cs"/>
              </a:rPr>
              <a:t> El </a:t>
            </a:r>
            <a:r>
              <a:rPr kumimoji="0" lang="ca-ES" sz="3600" b="1" i="0" u="none" strike="noStrike" kern="1200" cap="none" spc="0" normalizeH="0" baseline="0" noProof="0" dirty="0" err="1" smtClean="0">
                <a:ln w="6600">
                  <a:solidFill>
                    <a:srgbClr val="C0504D"/>
                  </a:solidFill>
                  <a:prstDash val="solid"/>
                </a:ln>
                <a:solidFill>
                  <a:srgbClr val="FFFFFF"/>
                </a:solidFill>
                <a:effectLst>
                  <a:outerShdw dist="38100" dir="2700000" algn="tl" rotWithShape="0">
                    <a:srgbClr val="C0504D"/>
                  </a:outerShdw>
                </a:effectLst>
                <a:uLnTx/>
                <a:uFillTx/>
                <a:latin typeface="Comic Sans MS" pitchFamily="66" charset="0"/>
                <a:ea typeface="+mn-ea"/>
                <a:cs typeface="+mn-cs"/>
              </a:rPr>
              <a:t>Señor</a:t>
            </a:r>
            <a:r>
              <a:rPr kumimoji="0" lang="ca-ES" sz="3600" b="1" i="0" u="none" strike="noStrike" kern="1200" cap="none" spc="0" normalizeH="0" baseline="0" noProof="0" dirty="0" smtClean="0">
                <a:ln w="6600">
                  <a:solidFill>
                    <a:srgbClr val="C0504D"/>
                  </a:solidFill>
                  <a:prstDash val="solid"/>
                </a:ln>
                <a:solidFill>
                  <a:srgbClr val="FFFFFF"/>
                </a:solidFill>
                <a:effectLst>
                  <a:outerShdw dist="38100" dir="2700000" algn="tl" rotWithShape="0">
                    <a:srgbClr val="C0504D"/>
                  </a:outerShdw>
                </a:effectLst>
                <a:uLnTx/>
                <a:uFillTx/>
                <a:latin typeface="Comic Sans MS" pitchFamily="66" charset="0"/>
                <a:ea typeface="+mn-ea"/>
                <a:cs typeface="+mn-cs"/>
              </a:rPr>
              <a:t> es el </a:t>
            </a:r>
            <a:r>
              <a:rPr kumimoji="0" lang="ca-ES" sz="3600" b="1" i="0" u="none" strike="noStrike" kern="1200" cap="none" spc="0" normalizeH="0" baseline="0" noProof="0" dirty="0" err="1" smtClean="0">
                <a:ln w="6600">
                  <a:solidFill>
                    <a:srgbClr val="C0504D"/>
                  </a:solidFill>
                  <a:prstDash val="solid"/>
                </a:ln>
                <a:solidFill>
                  <a:srgbClr val="FFFFFF"/>
                </a:solidFill>
                <a:effectLst>
                  <a:outerShdw dist="38100" dir="2700000" algn="tl" rotWithShape="0">
                    <a:srgbClr val="C0504D"/>
                  </a:outerShdw>
                </a:effectLst>
                <a:uLnTx/>
                <a:uFillTx/>
                <a:latin typeface="Comic Sans MS" pitchFamily="66" charset="0"/>
                <a:ea typeface="+mn-ea"/>
                <a:cs typeface="+mn-cs"/>
              </a:rPr>
              <a:t>lote</a:t>
            </a:r>
            <a:r>
              <a:rPr kumimoji="0" lang="ca-ES" sz="3600" b="1" i="0" u="none" strike="noStrike" kern="1200" cap="none" spc="0" normalizeH="0" baseline="0" noProof="0" dirty="0" smtClean="0">
                <a:ln w="6600">
                  <a:solidFill>
                    <a:srgbClr val="C0504D"/>
                  </a:solidFill>
                  <a:prstDash val="solid"/>
                </a:ln>
                <a:solidFill>
                  <a:srgbClr val="FFFFFF"/>
                </a:solidFill>
                <a:effectLst>
                  <a:outerShdw dist="38100" dir="2700000" algn="tl" rotWithShape="0">
                    <a:srgbClr val="C0504D"/>
                  </a:outerShdw>
                </a:effectLst>
                <a:uLnTx/>
                <a:uFillTx/>
                <a:latin typeface="Comic Sans MS" pitchFamily="66" charset="0"/>
                <a:ea typeface="+mn-ea"/>
                <a:cs typeface="+mn-cs"/>
              </a:rPr>
              <a:t> de mi </a:t>
            </a:r>
            <a:r>
              <a:rPr kumimoji="0" lang="ca-ES" sz="3600" b="1" i="0" u="none" strike="noStrike" kern="1200" cap="none" spc="0" normalizeH="0" baseline="0" noProof="0" dirty="0" err="1" smtClean="0">
                <a:ln w="6600">
                  <a:solidFill>
                    <a:srgbClr val="C0504D"/>
                  </a:solidFill>
                  <a:prstDash val="solid"/>
                </a:ln>
                <a:solidFill>
                  <a:srgbClr val="FFFFFF"/>
                </a:solidFill>
                <a:effectLst>
                  <a:outerShdw dist="38100" dir="2700000" algn="tl" rotWithShape="0">
                    <a:srgbClr val="C0504D"/>
                  </a:outerShdw>
                </a:effectLst>
                <a:uLnTx/>
                <a:uFillTx/>
                <a:latin typeface="Comic Sans MS" pitchFamily="66" charset="0"/>
                <a:ea typeface="+mn-ea"/>
                <a:cs typeface="+mn-cs"/>
              </a:rPr>
              <a:t>heredad</a:t>
            </a:r>
            <a:r>
              <a:rPr kumimoji="0" lang="ca-ES" sz="3600" b="1" i="0" u="none" strike="noStrike" kern="1200" cap="none" spc="0" normalizeH="0" baseline="0" noProof="0" dirty="0" smtClean="0">
                <a:ln w="6600">
                  <a:solidFill>
                    <a:srgbClr val="C0504D"/>
                  </a:solidFill>
                  <a:prstDash val="solid"/>
                </a:ln>
                <a:solidFill>
                  <a:srgbClr val="FFFFFF"/>
                </a:solidFill>
                <a:effectLst>
                  <a:outerShdw dist="38100" dir="2700000" algn="tl" rotWithShape="0">
                    <a:srgbClr val="C0504D"/>
                  </a:outerShdw>
                </a:effectLst>
                <a:uLnTx/>
                <a:uFillTx/>
                <a:latin typeface="Comic Sans MS" pitchFamily="66" charset="0"/>
                <a:ea typeface="+mn-ea"/>
                <a:cs typeface="+mn-cs"/>
              </a:rPr>
              <a:t>.</a:t>
            </a:r>
            <a:endParaRPr kumimoji="0" lang="es-PE" sz="36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omic Sans MS"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32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omic Sans MS" pitchFamily="66" charset="0"/>
              <a:ea typeface="+mn-ea"/>
              <a:cs typeface="+mn-cs"/>
            </a:endParaRPr>
          </a:p>
        </p:txBody>
      </p:sp>
      <p:sp>
        <p:nvSpPr>
          <p:cNvPr id="5" name="Rectangle 4"/>
          <p:cNvSpPr>
            <a:spLocks noChangeArrowheads="1"/>
          </p:cNvSpPr>
          <p:nvPr/>
        </p:nvSpPr>
        <p:spPr bwMode="auto">
          <a:xfrm>
            <a:off x="462371" y="2132856"/>
            <a:ext cx="7632848" cy="1569660"/>
          </a:xfrm>
          <a:prstGeom prst="rect">
            <a:avLst/>
          </a:prstGeom>
          <a:noFill/>
          <a:ln w="9525">
            <a:noFill/>
            <a:miter lim="800000"/>
            <a:headEnd/>
            <a:tailEnd/>
          </a:ln>
          <a:effectLst/>
        </p:spPr>
        <p:txBody>
          <a:bodyPr wrap="square">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ca-ES" sz="1600" b="1" i="1" u="none" strike="noStrike" kern="1200" cap="none" spc="0" normalizeH="0" baseline="0" noProof="0" dirty="0">
                <a:ln w="6600">
                  <a:solidFill>
                    <a:srgbClr val="C0504D"/>
                  </a:solidFill>
                  <a:prstDash val="solid"/>
                </a:ln>
                <a:solidFill>
                  <a:prstClr val="white"/>
                </a:solidFill>
                <a:effectLst>
                  <a:glow rad="63500">
                    <a:schemeClr val="accent4">
                      <a:satMod val="175000"/>
                      <a:alpha val="40000"/>
                    </a:schemeClr>
                  </a:glow>
                  <a:outerShdw blurRad="50800" dist="38100" algn="l" rotWithShape="0">
                    <a:prstClr val="black"/>
                  </a:outerShdw>
                </a:effectLst>
                <a:uLnTx/>
                <a:uFillTx/>
                <a:latin typeface="Comic Sans MS" charset="0"/>
                <a:ea typeface="+mn-ea"/>
                <a:cs typeface="+mn-cs"/>
              </a:rPr>
              <a:t> </a:t>
            </a:r>
            <a:r>
              <a:rPr kumimoji="0" lang="ca-ES" sz="1600" b="1" i="0" u="none" strike="noStrike" kern="1200" cap="none" spc="0" normalizeH="0" baseline="0" noProof="0" dirty="0">
                <a:ln w="6600">
                  <a:solidFill>
                    <a:srgbClr val="C0504D"/>
                  </a:solidFill>
                  <a:prstDash val="solid"/>
                </a:ln>
                <a:solidFill>
                  <a:prstClr val="white"/>
                </a:solidFill>
                <a:effectLst>
                  <a:glow rad="63500">
                    <a:schemeClr val="accent4">
                      <a:satMod val="175000"/>
                      <a:alpha val="40000"/>
                    </a:schemeClr>
                  </a:glow>
                  <a:outerShdw blurRad="50800" dist="38100" algn="l" rotWithShape="0">
                    <a:prstClr val="black"/>
                  </a:outerShdw>
                </a:effectLst>
                <a:uLnTx/>
                <a:uFillTx/>
                <a:latin typeface="Comic Sans MS" charset="0"/>
                <a:ea typeface="+mn-ea"/>
                <a:cs typeface="+mn-cs"/>
              </a:rPr>
              <a:t> </a:t>
            </a:r>
            <a:r>
              <a:rPr kumimoji="0" lang="es-ES" sz="3200" b="1" i="1" u="none" strike="noStrike" kern="1200" cap="none" spc="0" normalizeH="0" baseline="0" noProof="0" dirty="0" smtClean="0">
                <a:ln w="6600">
                  <a:solidFill>
                    <a:srgbClr val="C0504D"/>
                  </a:solidFill>
                  <a:prstDash val="solid"/>
                </a:ln>
                <a:solidFill>
                  <a:srgbClr val="FFFFFF"/>
                </a:solidFill>
                <a:effectLst>
                  <a:glow rad="63500">
                    <a:schemeClr val="accent4">
                      <a:satMod val="175000"/>
                      <a:alpha val="40000"/>
                    </a:schemeClr>
                  </a:glow>
                  <a:outerShdw blurRad="50800" dist="38100" algn="l" rotWithShape="0">
                    <a:prstClr val="black"/>
                  </a:outerShdw>
                </a:effectLst>
                <a:uLnTx/>
                <a:uFillTx/>
                <a:latin typeface="Comic Sans MS" pitchFamily="66" charset="0"/>
                <a:ea typeface="+mn-ea"/>
                <a:cs typeface="Times New Roman" pitchFamily="18" charset="0"/>
              </a:rPr>
              <a:t>Me enseñarás el sendero de la vida, me saciarás de gozo en tu presencia de alegría perpetua a tu derecha.</a:t>
            </a:r>
            <a:endParaRPr kumimoji="0" lang="ca-ES" sz="3200" b="1" i="1" u="none" strike="noStrike" kern="1200" cap="none" spc="0" normalizeH="0" baseline="0" noProof="0" dirty="0">
              <a:ln w="6600">
                <a:solidFill>
                  <a:srgbClr val="C0504D"/>
                </a:solidFill>
                <a:prstDash val="solid"/>
              </a:ln>
              <a:solidFill>
                <a:prstClr val="white"/>
              </a:solidFill>
              <a:effectLst>
                <a:glow rad="63500">
                  <a:schemeClr val="accent4">
                    <a:satMod val="175000"/>
                    <a:alpha val="40000"/>
                  </a:schemeClr>
                </a:glow>
                <a:outerShdw blurRad="50800" dist="38100" algn="l" rotWithShape="0">
                  <a:prstClr val="black"/>
                </a:outerShdw>
              </a:effectLst>
              <a:uLnTx/>
              <a:uFillTx/>
              <a:latin typeface="Comic Sans MS" pitchFamily="66" charset="0"/>
              <a:ea typeface="+mn-ea"/>
            </a:endParaRPr>
          </a:p>
        </p:txBody>
      </p:sp>
    </p:spTree>
    <p:extLst>
      <p:ext uri="{BB962C8B-B14F-4D97-AF65-F5344CB8AC3E}">
        <p14:creationId xmlns:p14="http://schemas.microsoft.com/office/powerpoint/2010/main" val="123923837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anim calcmode="lin" valueType="num">
                                      <p:cBhvr>
                                        <p:cTn id="10" dur="750" fill="hold"/>
                                        <p:tgtEl>
                                          <p:spTgt spid="5"/>
                                        </p:tgtEl>
                                        <p:attrNameLst>
                                          <p:attrName>ppt_x</p:attrName>
                                        </p:attrNameLst>
                                      </p:cBhvr>
                                      <p:tavLst>
                                        <p:tav tm="0">
                                          <p:val>
                                            <p:fltVal val="0.5"/>
                                          </p:val>
                                        </p:tav>
                                        <p:tav tm="100000">
                                          <p:val>
                                            <p:strVal val="#ppt_x"/>
                                          </p:val>
                                        </p:tav>
                                      </p:tavLst>
                                    </p:anim>
                                    <p:anim calcmode="lin" valueType="num">
                                      <p:cBhvr>
                                        <p:cTn id="11" dur="750" fill="hold"/>
                                        <p:tgtEl>
                                          <p:spTgt spid="5"/>
                                        </p:tgtEl>
                                        <p:attrNameLst>
                                          <p:attrName>ppt_y</p:attrName>
                                        </p:attrNameLst>
                                      </p:cBhvr>
                                      <p:tavLst>
                                        <p:tav tm="0">
                                          <p:val>
                                            <p:fltVal val="0.5"/>
                                          </p:val>
                                        </p:tav>
                                        <p:tav tm="100000">
                                          <p:val>
                                            <p:strVal val="#ppt_y"/>
                                          </p:val>
                                        </p:tav>
                                      </p:tavLst>
                                    </p:anim>
                                  </p:childTnLst>
                                </p:cTn>
                              </p:par>
                            </p:childTnLst>
                          </p:cTn>
                        </p:par>
                        <p:par>
                          <p:cTn id="12" fill="hold">
                            <p:stCondLst>
                              <p:cond delay="7125"/>
                            </p:stCondLst>
                            <p:childTnLst>
                              <p:par>
                                <p:cTn id="13" presetID="53" presetClass="entr" presetSubtype="528" fill="hold" grpId="0" nodeType="afterEffect">
                                  <p:stCondLst>
                                    <p:cond delay="0"/>
                                  </p:stCondLst>
                                  <p:iterate type="lt">
                                    <p:tmPct val="10000"/>
                                  </p:iterate>
                                  <p:childTnLst>
                                    <p:set>
                                      <p:cBhvr>
                                        <p:cTn id="14" dur="1" fill="hold">
                                          <p:stCondLst>
                                            <p:cond delay="0"/>
                                          </p:stCondLst>
                                        </p:cTn>
                                        <p:tgtEl>
                                          <p:spTgt spid="4"/>
                                        </p:tgtEl>
                                        <p:attrNameLst>
                                          <p:attrName>style.visibility</p:attrName>
                                        </p:attrNameLst>
                                      </p:cBhvr>
                                      <p:to>
                                        <p:strVal val="visible"/>
                                      </p:to>
                                    </p:set>
                                    <p:anim calcmode="lin" valueType="num">
                                      <p:cBhvr>
                                        <p:cTn id="15" dur="750" fill="hold"/>
                                        <p:tgtEl>
                                          <p:spTgt spid="4"/>
                                        </p:tgtEl>
                                        <p:attrNameLst>
                                          <p:attrName>ppt_w</p:attrName>
                                        </p:attrNameLst>
                                      </p:cBhvr>
                                      <p:tavLst>
                                        <p:tav tm="0">
                                          <p:val>
                                            <p:fltVal val="0"/>
                                          </p:val>
                                        </p:tav>
                                        <p:tav tm="100000">
                                          <p:val>
                                            <p:strVal val="#ppt_w"/>
                                          </p:val>
                                        </p:tav>
                                      </p:tavLst>
                                    </p:anim>
                                    <p:anim calcmode="lin" valueType="num">
                                      <p:cBhvr>
                                        <p:cTn id="16" dur="750" fill="hold"/>
                                        <p:tgtEl>
                                          <p:spTgt spid="4"/>
                                        </p:tgtEl>
                                        <p:attrNameLst>
                                          <p:attrName>ppt_h</p:attrName>
                                        </p:attrNameLst>
                                      </p:cBhvr>
                                      <p:tavLst>
                                        <p:tav tm="0">
                                          <p:val>
                                            <p:fltVal val="0"/>
                                          </p:val>
                                        </p:tav>
                                        <p:tav tm="100000">
                                          <p:val>
                                            <p:strVal val="#ppt_h"/>
                                          </p:val>
                                        </p:tav>
                                      </p:tavLst>
                                    </p:anim>
                                    <p:animEffect transition="in" filter="fade">
                                      <p:cBhvr>
                                        <p:cTn id="17" dur="750"/>
                                        <p:tgtEl>
                                          <p:spTgt spid="4"/>
                                        </p:tgtEl>
                                      </p:cBhvr>
                                    </p:animEffect>
                                    <p:anim calcmode="lin" valueType="num">
                                      <p:cBhvr>
                                        <p:cTn id="18" dur="750" fill="hold"/>
                                        <p:tgtEl>
                                          <p:spTgt spid="4"/>
                                        </p:tgtEl>
                                        <p:attrNameLst>
                                          <p:attrName>ppt_x</p:attrName>
                                        </p:attrNameLst>
                                      </p:cBhvr>
                                      <p:tavLst>
                                        <p:tav tm="0">
                                          <p:val>
                                            <p:fltVal val="0.5"/>
                                          </p:val>
                                        </p:tav>
                                        <p:tav tm="100000">
                                          <p:val>
                                            <p:strVal val="#ppt_x"/>
                                          </p:val>
                                        </p:tav>
                                      </p:tavLst>
                                    </p:anim>
                                    <p:anim calcmode="lin" valueType="num">
                                      <p:cBhvr>
                                        <p:cTn id="19" dur="75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82506" y="416189"/>
            <a:ext cx="8244611" cy="5996136"/>
          </a:xfrm>
          <a:prstGeom prst="rect">
            <a:avLst/>
          </a:prstGeom>
        </p:spPr>
      </p:pic>
      <p:sp>
        <p:nvSpPr>
          <p:cNvPr id="6" name="5 CuadroTexto"/>
          <p:cNvSpPr txBox="1"/>
          <p:nvPr/>
        </p:nvSpPr>
        <p:spPr>
          <a:xfrm>
            <a:off x="4067944" y="628257"/>
            <a:ext cx="3187252" cy="830997"/>
          </a:xfrm>
          <a:prstGeom prst="rect">
            <a:avLst/>
          </a:prstGeom>
          <a:noFill/>
          <a:effectLst>
            <a:softEdge rad="317500"/>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400" b="0" i="0" u="none" strike="noStrike" kern="1200" cap="none" spc="0" normalizeH="0" baseline="0" noProof="0" dirty="0">
                <a:ln>
                  <a:noFill/>
                </a:ln>
                <a:solidFill>
                  <a:prstClr val="white"/>
                </a:solidFill>
                <a:effectLst>
                  <a:glow rad="101600">
                    <a:srgbClr val="8064A2">
                      <a:satMod val="175000"/>
                      <a:alpha val="40000"/>
                    </a:srgbClr>
                  </a:glow>
                  <a:outerShdw blurRad="50800" dist="38100" algn="l" rotWithShape="0">
                    <a:prstClr val="black"/>
                  </a:outerShdw>
                </a:effectLst>
                <a:uLnTx/>
                <a:uFillTx/>
                <a:latin typeface="Arial Narrow" panose="020B0606020202030204" pitchFamily="34" charset="0"/>
                <a:ea typeface="+mn-ea"/>
                <a:cs typeface="+mn-cs"/>
              </a:rPr>
              <a:t>Motivación: De los escritos de Santa Rosa de Lima</a:t>
            </a:r>
            <a:r>
              <a:rPr kumimoji="0" lang="es-PE" sz="2400" b="0" i="0" u="none" strike="noStrike" kern="1200" cap="none" spc="0" normalizeH="0" baseline="0" noProof="0" dirty="0" smtClean="0">
                <a:ln>
                  <a:noFill/>
                </a:ln>
                <a:solidFill>
                  <a:prstClr val="white"/>
                </a:solidFill>
                <a:effectLst>
                  <a:glow rad="101600">
                    <a:srgbClr val="8064A2">
                      <a:satMod val="175000"/>
                      <a:alpha val="40000"/>
                    </a:srgbClr>
                  </a:glow>
                  <a:outerShdw blurRad="50800" dist="38100" algn="l" rotWithShape="0">
                    <a:prstClr val="black"/>
                  </a:outerShdw>
                </a:effectLst>
                <a:uLnTx/>
                <a:uFillTx/>
                <a:latin typeface="Arial Narrow" panose="020B0606020202030204" pitchFamily="34" charset="0"/>
                <a:ea typeface="+mn-ea"/>
                <a:cs typeface="+mn-cs"/>
              </a:rPr>
              <a:t>:</a:t>
            </a:r>
            <a:endParaRPr kumimoji="0" lang="es-PE" sz="2400" b="0" i="0" u="none" strike="noStrike" kern="1200" cap="none" spc="0" normalizeH="0" baseline="0" noProof="0" dirty="0">
              <a:ln>
                <a:noFill/>
              </a:ln>
              <a:solidFill>
                <a:prstClr val="white"/>
              </a:solidFill>
              <a:effectLst>
                <a:glow rad="101600">
                  <a:srgbClr val="8064A2">
                    <a:satMod val="175000"/>
                    <a:alpha val="40000"/>
                  </a:srgbClr>
                </a:glow>
                <a:outerShdw blurRad="50800" dist="38100" algn="l" rotWithShape="0">
                  <a:prstClr val="black"/>
                </a:outerShdw>
              </a:effectLst>
              <a:uLnTx/>
              <a:uFillTx/>
              <a:latin typeface="Arial Narrow" panose="020B0606020202030204" pitchFamily="34" charset="0"/>
              <a:ea typeface="+mn-ea"/>
              <a:cs typeface="+mn-cs"/>
            </a:endParaRPr>
          </a:p>
        </p:txBody>
      </p:sp>
      <p:sp>
        <p:nvSpPr>
          <p:cNvPr id="7" name="6 Rectángulo"/>
          <p:cNvSpPr/>
          <p:nvPr/>
        </p:nvSpPr>
        <p:spPr>
          <a:xfrm>
            <a:off x="482506" y="3667504"/>
            <a:ext cx="7905918" cy="1569660"/>
          </a:xfrm>
          <a:prstGeom prst="rect">
            <a:avLst/>
          </a:prstGeom>
          <a:noFill/>
          <a:effectLst>
            <a:softEdge rad="127000"/>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2400" b="0" i="0" u="none" strike="noStrike" kern="1200" cap="none" spc="0" normalizeH="0" baseline="0" noProof="0" dirty="0">
                <a:ln>
                  <a:noFill/>
                </a:ln>
                <a:solidFill>
                  <a:prstClr val="white"/>
                </a:solidFill>
                <a:effectLst>
                  <a:glow rad="101600">
                    <a:srgbClr val="100800"/>
                  </a:glow>
                  <a:outerShdw blurRad="38100" dist="38100" dir="2700000" algn="tl">
                    <a:srgbClr val="000000">
                      <a:alpha val="43137"/>
                    </a:srgbClr>
                  </a:outerShdw>
                </a:effectLst>
                <a:uLnTx/>
                <a:uFillTx/>
                <a:latin typeface="Arial Narrow" panose="020B0606020202030204" pitchFamily="34" charset="0"/>
                <a:ea typeface="+mn-ea"/>
                <a:cs typeface="Gisha" panose="020B0502040204020203" pitchFamily="34" charset="-79"/>
              </a:rPr>
              <a:t>Comprendan que, conforme al acrecentamiento de los trabajos, </a:t>
            </a:r>
            <a:r>
              <a:rPr kumimoji="0" lang="es-PE" sz="2400" b="0" i="0" u="none" strike="noStrike" kern="1200" cap="none" spc="0" normalizeH="0" baseline="0" noProof="0" dirty="0" smtClean="0">
                <a:ln>
                  <a:noFill/>
                </a:ln>
                <a:solidFill>
                  <a:prstClr val="white"/>
                </a:solidFill>
                <a:effectLst>
                  <a:glow rad="101600">
                    <a:srgbClr val="100800"/>
                  </a:glow>
                  <a:outerShdw blurRad="38100" dist="38100" dir="2700000" algn="tl">
                    <a:srgbClr val="000000">
                      <a:alpha val="43137"/>
                    </a:srgbClr>
                  </a:outerShdw>
                </a:effectLst>
                <a:uLnTx/>
                <a:uFillTx/>
                <a:latin typeface="Arial Narrow" panose="020B0606020202030204" pitchFamily="34" charset="0"/>
                <a:ea typeface="+mn-ea"/>
                <a:cs typeface="Gisha" panose="020B0502040204020203" pitchFamily="34" charset="-79"/>
              </a:rPr>
              <a:t>                    se </a:t>
            </a:r>
            <a:r>
              <a:rPr kumimoji="0" lang="es-PE" sz="2400" b="0" i="0" u="none" strike="noStrike" kern="1200" cap="none" spc="0" normalizeH="0" baseline="0" noProof="0" dirty="0">
                <a:ln>
                  <a:noFill/>
                </a:ln>
                <a:solidFill>
                  <a:prstClr val="white"/>
                </a:solidFill>
                <a:effectLst>
                  <a:glow rad="101600">
                    <a:srgbClr val="100800"/>
                  </a:glow>
                  <a:outerShdw blurRad="38100" dist="38100" dir="2700000" algn="tl">
                    <a:srgbClr val="000000">
                      <a:alpha val="43137"/>
                    </a:srgbClr>
                  </a:outerShdw>
                </a:effectLst>
                <a:uLnTx/>
                <a:uFillTx/>
                <a:latin typeface="Arial Narrow" panose="020B0606020202030204" pitchFamily="34" charset="0"/>
                <a:ea typeface="+mn-ea"/>
                <a:cs typeface="Gisha" panose="020B0502040204020203" pitchFamily="34" charset="-79"/>
              </a:rPr>
              <a:t>aumenta juntamente </a:t>
            </a:r>
            <a:r>
              <a:rPr kumimoji="0" lang="es-PE" sz="2400" b="0" i="0" u="none" strike="noStrike" kern="1200" cap="none" spc="0" normalizeH="0" baseline="0" noProof="0" dirty="0" smtClean="0">
                <a:ln>
                  <a:noFill/>
                </a:ln>
                <a:solidFill>
                  <a:prstClr val="white"/>
                </a:solidFill>
                <a:effectLst>
                  <a:glow rad="101600">
                    <a:srgbClr val="100800"/>
                  </a:glow>
                  <a:outerShdw blurRad="38100" dist="38100" dir="2700000" algn="tl">
                    <a:srgbClr val="000000">
                      <a:alpha val="43137"/>
                    </a:srgbClr>
                  </a:outerShdw>
                </a:effectLst>
                <a:uLnTx/>
                <a:uFillTx/>
                <a:latin typeface="Arial Narrow" panose="020B0606020202030204" pitchFamily="34" charset="0"/>
                <a:ea typeface="+mn-ea"/>
                <a:cs typeface="Gisha" panose="020B0502040204020203" pitchFamily="34" charset="-79"/>
              </a:rPr>
              <a:t>la medida </a:t>
            </a:r>
            <a:r>
              <a:rPr kumimoji="0" lang="es-PE" sz="2400" b="0" i="0" u="none" strike="noStrike" kern="1200" cap="none" spc="0" normalizeH="0" baseline="0" noProof="0" dirty="0">
                <a:ln>
                  <a:noFill/>
                </a:ln>
                <a:solidFill>
                  <a:prstClr val="white"/>
                </a:solidFill>
                <a:effectLst>
                  <a:glow rad="101600">
                    <a:srgbClr val="100800"/>
                  </a:glow>
                  <a:outerShdw blurRad="38100" dist="38100" dir="2700000" algn="tl">
                    <a:srgbClr val="000000">
                      <a:alpha val="43137"/>
                    </a:srgbClr>
                  </a:outerShdw>
                </a:effectLst>
                <a:uLnTx/>
                <a:uFillTx/>
                <a:latin typeface="Arial Narrow" panose="020B0606020202030204" pitchFamily="34" charset="0"/>
                <a:ea typeface="+mn-ea"/>
                <a:cs typeface="Gisha" panose="020B0502040204020203" pitchFamily="34" charset="-79"/>
              </a:rPr>
              <a:t>de los carismas. Que nadie </a:t>
            </a:r>
            <a:r>
              <a:rPr kumimoji="0" lang="es-PE" sz="2400" b="0" i="0" u="none" strike="noStrike" kern="1200" cap="none" spc="0" normalizeH="0" baseline="0" noProof="0" dirty="0" smtClean="0">
                <a:ln>
                  <a:noFill/>
                </a:ln>
                <a:solidFill>
                  <a:prstClr val="white"/>
                </a:solidFill>
                <a:effectLst>
                  <a:glow rad="101600">
                    <a:srgbClr val="100800"/>
                  </a:glow>
                  <a:outerShdw blurRad="38100" dist="38100" dir="2700000" algn="tl">
                    <a:srgbClr val="000000">
                      <a:alpha val="43137"/>
                    </a:srgbClr>
                  </a:outerShdw>
                </a:effectLst>
                <a:uLnTx/>
                <a:uFillTx/>
                <a:latin typeface="Arial Narrow" panose="020B0606020202030204" pitchFamily="34" charset="0"/>
                <a:ea typeface="+mn-ea"/>
                <a:cs typeface="Gisha" panose="020B0502040204020203" pitchFamily="34" charset="-79"/>
              </a:rPr>
              <a:t>                       se </a:t>
            </a:r>
            <a:r>
              <a:rPr kumimoji="0" lang="es-PE" sz="2400" b="0" i="0" u="none" strike="noStrike" kern="1200" cap="none" spc="0" normalizeH="0" baseline="0" noProof="0" dirty="0">
                <a:ln>
                  <a:noFill/>
                </a:ln>
                <a:solidFill>
                  <a:prstClr val="white"/>
                </a:solidFill>
                <a:effectLst>
                  <a:glow rad="101600">
                    <a:srgbClr val="100800"/>
                  </a:glow>
                  <a:outerShdw blurRad="38100" dist="38100" dir="2700000" algn="tl">
                    <a:srgbClr val="000000">
                      <a:alpha val="43137"/>
                    </a:srgbClr>
                  </a:outerShdw>
                </a:effectLst>
                <a:uLnTx/>
                <a:uFillTx/>
                <a:latin typeface="Arial Narrow" panose="020B0606020202030204" pitchFamily="34" charset="0"/>
                <a:ea typeface="+mn-ea"/>
                <a:cs typeface="Gisha" panose="020B0502040204020203" pitchFamily="34" charset="-79"/>
              </a:rPr>
              <a:t>engañe: esta </a:t>
            </a:r>
            <a:r>
              <a:rPr kumimoji="0" lang="es-PE" sz="2400" b="0" i="0" u="none" strike="noStrike" kern="1200" cap="none" spc="0" normalizeH="0" baseline="0" noProof="0" dirty="0" smtClean="0">
                <a:ln>
                  <a:noFill/>
                </a:ln>
                <a:solidFill>
                  <a:prstClr val="white"/>
                </a:solidFill>
                <a:effectLst>
                  <a:glow rad="101600">
                    <a:srgbClr val="100800"/>
                  </a:glow>
                  <a:outerShdw blurRad="38100" dist="38100" dir="2700000" algn="tl">
                    <a:srgbClr val="000000">
                      <a:alpha val="43137"/>
                    </a:srgbClr>
                  </a:outerShdw>
                </a:effectLst>
                <a:uLnTx/>
                <a:uFillTx/>
                <a:latin typeface="Arial Narrow" panose="020B0606020202030204" pitchFamily="34" charset="0"/>
                <a:ea typeface="+mn-ea"/>
                <a:cs typeface="Gisha" panose="020B0502040204020203" pitchFamily="34" charset="-79"/>
              </a:rPr>
              <a:t>es la </a:t>
            </a:r>
            <a:r>
              <a:rPr kumimoji="0" lang="es-PE" sz="2400" b="0" i="0" u="none" strike="noStrike" kern="1200" cap="none" spc="0" normalizeH="0" baseline="0" noProof="0" dirty="0">
                <a:ln>
                  <a:noFill/>
                </a:ln>
                <a:solidFill>
                  <a:prstClr val="white"/>
                </a:solidFill>
                <a:effectLst>
                  <a:glow rad="101600">
                    <a:srgbClr val="100800"/>
                  </a:glow>
                  <a:outerShdw blurRad="38100" dist="38100" dir="2700000" algn="tl">
                    <a:srgbClr val="000000">
                      <a:alpha val="43137"/>
                    </a:srgbClr>
                  </a:outerShdw>
                </a:effectLst>
                <a:uLnTx/>
                <a:uFillTx/>
                <a:latin typeface="Arial Narrow" panose="020B0606020202030204" pitchFamily="34" charset="0"/>
                <a:ea typeface="+mn-ea"/>
                <a:cs typeface="Gisha" panose="020B0502040204020203" pitchFamily="34" charset="-79"/>
              </a:rPr>
              <a:t>única verdadera escala del paraíso, </a:t>
            </a:r>
            <a:r>
              <a:rPr kumimoji="0" lang="es-PE" sz="2400" b="0" i="0" u="none" strike="noStrike" kern="1200" cap="none" spc="0" normalizeH="0" baseline="0" noProof="0" dirty="0" smtClean="0">
                <a:ln>
                  <a:noFill/>
                </a:ln>
                <a:solidFill>
                  <a:prstClr val="white"/>
                </a:solidFill>
                <a:effectLst>
                  <a:glow rad="101600">
                    <a:srgbClr val="100800"/>
                  </a:glow>
                  <a:outerShdw blurRad="38100" dist="38100" dir="2700000" algn="tl">
                    <a:srgbClr val="000000">
                      <a:alpha val="43137"/>
                    </a:srgbClr>
                  </a:outerShdw>
                </a:effectLst>
                <a:uLnTx/>
                <a:uFillTx/>
                <a:latin typeface="Arial Narrow" panose="020B0606020202030204" pitchFamily="34" charset="0"/>
                <a:ea typeface="+mn-ea"/>
                <a:cs typeface="Gisha" panose="020B0502040204020203" pitchFamily="34" charset="-79"/>
              </a:rPr>
              <a:t>                             y </a:t>
            </a:r>
            <a:r>
              <a:rPr kumimoji="0" lang="es-PE" sz="2400" b="0" i="0" u="none" strike="noStrike" kern="1200" cap="none" spc="0" normalizeH="0" baseline="0" noProof="0" dirty="0">
                <a:ln>
                  <a:noFill/>
                </a:ln>
                <a:solidFill>
                  <a:prstClr val="white"/>
                </a:solidFill>
                <a:effectLst>
                  <a:glow rad="101600">
                    <a:srgbClr val="100800"/>
                  </a:glow>
                  <a:outerShdw blurRad="38100" dist="38100" dir="2700000" algn="tl">
                    <a:srgbClr val="000000">
                      <a:alpha val="43137"/>
                    </a:srgbClr>
                  </a:outerShdw>
                </a:effectLst>
                <a:uLnTx/>
                <a:uFillTx/>
                <a:latin typeface="Arial Narrow" panose="020B0606020202030204" pitchFamily="34" charset="0"/>
                <a:ea typeface="+mn-ea"/>
                <a:cs typeface="Gisha" panose="020B0502040204020203" pitchFamily="34" charset="-79"/>
              </a:rPr>
              <a:t>fuera </a:t>
            </a:r>
            <a:r>
              <a:rPr kumimoji="0" lang="es-PE" sz="2400" b="0" i="0" u="none" strike="noStrike" kern="1200" cap="none" spc="0" normalizeH="0" baseline="0" noProof="0" dirty="0" smtClean="0">
                <a:ln>
                  <a:noFill/>
                </a:ln>
                <a:solidFill>
                  <a:prstClr val="white"/>
                </a:solidFill>
                <a:effectLst>
                  <a:glow rad="101600">
                    <a:srgbClr val="100800"/>
                  </a:glow>
                  <a:outerShdw blurRad="38100" dist="38100" dir="2700000" algn="tl">
                    <a:srgbClr val="000000">
                      <a:alpha val="43137"/>
                    </a:srgbClr>
                  </a:outerShdw>
                </a:effectLst>
                <a:uLnTx/>
                <a:uFillTx/>
                <a:latin typeface="Arial Narrow" panose="020B0606020202030204" pitchFamily="34" charset="0"/>
                <a:ea typeface="+mn-ea"/>
                <a:cs typeface="Gisha" panose="020B0502040204020203" pitchFamily="34" charset="-79"/>
              </a:rPr>
              <a:t>de </a:t>
            </a:r>
            <a:r>
              <a:rPr kumimoji="0" lang="es-PE" sz="2400" b="0" i="0" u="none" strike="noStrike" kern="1200" cap="none" spc="0" normalizeH="0" baseline="0" noProof="0" dirty="0">
                <a:ln>
                  <a:noFill/>
                </a:ln>
                <a:solidFill>
                  <a:prstClr val="white"/>
                </a:solidFill>
                <a:effectLst>
                  <a:glow rad="101600">
                    <a:srgbClr val="100800"/>
                  </a:glow>
                  <a:outerShdw blurRad="38100" dist="38100" dir="2700000" algn="tl">
                    <a:srgbClr val="000000">
                      <a:alpha val="43137"/>
                    </a:srgbClr>
                  </a:outerShdw>
                </a:effectLst>
                <a:uLnTx/>
                <a:uFillTx/>
                <a:latin typeface="Arial Narrow" panose="020B0606020202030204" pitchFamily="34" charset="0"/>
                <a:ea typeface="+mn-ea"/>
                <a:cs typeface="Gisha" panose="020B0502040204020203" pitchFamily="34" charset="-79"/>
              </a:rPr>
              <a:t>la </a:t>
            </a:r>
            <a:r>
              <a:rPr kumimoji="0" lang="es-PE" sz="2400" b="0" i="0" u="none" strike="noStrike" kern="1200" cap="none" spc="0" normalizeH="0" baseline="0" noProof="0" dirty="0" smtClean="0">
                <a:ln>
                  <a:noFill/>
                </a:ln>
                <a:solidFill>
                  <a:prstClr val="white"/>
                </a:solidFill>
                <a:effectLst>
                  <a:glow rad="101600">
                    <a:srgbClr val="100800"/>
                  </a:glow>
                  <a:outerShdw blurRad="38100" dist="38100" dir="2700000" algn="tl">
                    <a:srgbClr val="000000">
                      <a:alpha val="43137"/>
                    </a:srgbClr>
                  </a:outerShdw>
                </a:effectLst>
                <a:uLnTx/>
                <a:uFillTx/>
                <a:latin typeface="Arial Narrow" panose="020B0606020202030204" pitchFamily="34" charset="0"/>
                <a:ea typeface="+mn-ea"/>
                <a:cs typeface="Gisha" panose="020B0502040204020203" pitchFamily="34" charset="-79"/>
              </a:rPr>
              <a:t>cruz no </a:t>
            </a:r>
            <a:r>
              <a:rPr kumimoji="0" lang="es-PE" sz="2400" b="0" i="0" u="none" strike="noStrike" kern="1200" cap="none" spc="0" normalizeH="0" baseline="0" noProof="0" dirty="0">
                <a:ln>
                  <a:noFill/>
                </a:ln>
                <a:solidFill>
                  <a:prstClr val="white"/>
                </a:solidFill>
                <a:effectLst>
                  <a:glow rad="101600">
                    <a:srgbClr val="100800"/>
                  </a:glow>
                  <a:outerShdw blurRad="38100" dist="38100" dir="2700000" algn="tl">
                    <a:srgbClr val="000000">
                      <a:alpha val="43137"/>
                    </a:srgbClr>
                  </a:outerShdw>
                </a:effectLst>
                <a:uLnTx/>
                <a:uFillTx/>
                <a:latin typeface="Arial Narrow" panose="020B0606020202030204" pitchFamily="34" charset="0"/>
                <a:ea typeface="+mn-ea"/>
                <a:cs typeface="Gisha" panose="020B0502040204020203" pitchFamily="34" charset="-79"/>
              </a:rPr>
              <a:t>hay camino por donde se pueda subir al cielo</a:t>
            </a:r>
            <a:r>
              <a:rPr kumimoji="0" lang="es-PE" sz="2400" b="0" i="0" u="none" strike="noStrike" kern="1200" cap="none" spc="0" normalizeH="0" baseline="0" noProof="0" dirty="0" smtClean="0">
                <a:ln>
                  <a:noFill/>
                </a:ln>
                <a:solidFill>
                  <a:prstClr val="white"/>
                </a:solidFill>
                <a:effectLst>
                  <a:glow rad="101600">
                    <a:srgbClr val="100800"/>
                  </a:glow>
                  <a:outerShdw blurRad="38100" dist="38100" dir="2700000" algn="tl">
                    <a:srgbClr val="000000">
                      <a:alpha val="43137"/>
                    </a:srgbClr>
                  </a:outerShdw>
                </a:effectLst>
                <a:uLnTx/>
                <a:uFillTx/>
                <a:latin typeface="Arial Narrow" panose="020B0606020202030204" pitchFamily="34" charset="0"/>
                <a:ea typeface="+mn-ea"/>
                <a:cs typeface="Gisha" panose="020B0502040204020203" pitchFamily="34" charset="-79"/>
              </a:rPr>
              <a:t>!"</a:t>
            </a:r>
            <a:endParaRPr kumimoji="0" lang="es-ES" sz="2400" b="0" i="0" u="none" strike="noStrike" kern="1200" cap="none" spc="0" normalizeH="0" baseline="0" noProof="0" dirty="0" smtClean="0">
              <a:ln>
                <a:noFill/>
              </a:ln>
              <a:solidFill>
                <a:prstClr val="white"/>
              </a:solidFill>
              <a:effectLst>
                <a:glow rad="101600">
                  <a:srgbClr val="100800"/>
                </a:glow>
                <a:outerShdw blurRad="38100" dist="38100" dir="2700000" algn="tl">
                  <a:srgbClr val="000000">
                    <a:alpha val="43137"/>
                  </a:srgbClr>
                </a:outerShdw>
              </a:effectLst>
              <a:uLnTx/>
              <a:uFillTx/>
              <a:latin typeface="Arial Narrow" panose="020B0606020202030204" pitchFamily="34" charset="0"/>
              <a:ea typeface="+mn-ea"/>
              <a:cs typeface="Gisha" panose="020B0502040204020203" pitchFamily="34" charset="-79"/>
            </a:endParaRPr>
          </a:p>
        </p:txBody>
      </p:sp>
      <p:sp>
        <p:nvSpPr>
          <p:cNvPr id="9" name="Rectángulo 8"/>
          <p:cNvSpPr/>
          <p:nvPr/>
        </p:nvSpPr>
        <p:spPr>
          <a:xfrm>
            <a:off x="2286000" y="2828836"/>
            <a:ext cx="4572000" cy="253916"/>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050" b="0" i="0" u="none" strike="noStrike" kern="1200" cap="none" spc="0" normalizeH="0" baseline="0" noProof="0" dirty="0">
              <a:ln>
                <a:noFill/>
              </a:ln>
              <a:solidFill>
                <a:prstClr val="white"/>
              </a:solidFill>
              <a:effectLst>
                <a:glow rad="101600">
                  <a:srgbClr val="3A1D00">
                    <a:alpha val="60000"/>
                  </a:srgbClr>
                </a:glow>
                <a:outerShdw blurRad="50800" dist="38100" sx="101000" sy="101000" algn="l" rotWithShape="0">
                  <a:srgbClr val="3A1D00"/>
                </a:outerShdw>
              </a:effectLst>
              <a:uLnTx/>
              <a:uFillTx/>
              <a:latin typeface="Lucida Calligraphy" pitchFamily="66" charset="0"/>
              <a:ea typeface="+mn-ea"/>
              <a:cs typeface="+mn-cs"/>
            </a:endParaRPr>
          </a:p>
        </p:txBody>
      </p:sp>
      <p:sp>
        <p:nvSpPr>
          <p:cNvPr id="11" name="5 CuadroTexto"/>
          <p:cNvSpPr txBox="1"/>
          <p:nvPr/>
        </p:nvSpPr>
        <p:spPr>
          <a:xfrm>
            <a:off x="1366368" y="1612418"/>
            <a:ext cx="5403151" cy="1938992"/>
          </a:xfrm>
          <a:prstGeom prst="rect">
            <a:avLst/>
          </a:prstGeom>
          <a:noFill/>
          <a:effectLst>
            <a:softEdge rad="317500"/>
          </a:effectLst>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PE" sz="2400" b="0" i="0" u="none" strike="noStrike" kern="1200" cap="none" spc="0" normalizeH="0" baseline="0" noProof="0" dirty="0" smtClean="0">
                <a:ln>
                  <a:noFill/>
                </a:ln>
                <a:solidFill>
                  <a:prstClr val="white"/>
                </a:solidFill>
                <a:effectLst>
                  <a:glow rad="101600">
                    <a:srgbClr val="8064A2">
                      <a:satMod val="175000"/>
                      <a:alpha val="40000"/>
                    </a:srgbClr>
                  </a:glow>
                  <a:outerShdw blurRad="50800" dist="38100" algn="l" rotWithShape="0">
                    <a:prstClr val="black"/>
                  </a:outerShdw>
                </a:effectLst>
                <a:uLnTx/>
                <a:uFillTx/>
                <a:latin typeface="Arial Narrow" panose="020B0606020202030204" pitchFamily="34" charset="0"/>
                <a:ea typeface="+mn-ea"/>
                <a:cs typeface="+mn-cs"/>
              </a:rPr>
              <a:t>El </a:t>
            </a:r>
            <a:r>
              <a:rPr kumimoji="0" lang="es-PE" sz="2400" b="0" i="0" u="none" strike="noStrike" kern="1200" cap="none" spc="0" normalizeH="0" baseline="0" noProof="0" dirty="0">
                <a:ln>
                  <a:noFill/>
                </a:ln>
                <a:solidFill>
                  <a:prstClr val="white"/>
                </a:solidFill>
                <a:effectLst>
                  <a:glow rad="101600">
                    <a:srgbClr val="8064A2">
                      <a:satMod val="175000"/>
                      <a:alpha val="40000"/>
                    </a:srgbClr>
                  </a:glow>
                  <a:outerShdw blurRad="50800" dist="38100" algn="l" rotWithShape="0">
                    <a:prstClr val="black"/>
                  </a:outerShdw>
                </a:effectLst>
                <a:uLnTx/>
                <a:uFillTx/>
                <a:latin typeface="Arial Narrow" panose="020B0606020202030204" pitchFamily="34" charset="0"/>
                <a:ea typeface="+mn-ea"/>
                <a:cs typeface="+mn-cs"/>
              </a:rPr>
              <a:t>salvador levantó la voz </a:t>
            </a:r>
            <a:r>
              <a:rPr kumimoji="0" lang="es-PE" sz="2400" b="0" i="0" u="none" strike="noStrike" kern="1200" cap="none" spc="0" normalizeH="0" baseline="0" noProof="0" dirty="0" smtClean="0">
                <a:ln>
                  <a:noFill/>
                </a:ln>
                <a:solidFill>
                  <a:prstClr val="white"/>
                </a:solidFill>
                <a:effectLst>
                  <a:glow rad="101600">
                    <a:srgbClr val="8064A2">
                      <a:satMod val="175000"/>
                      <a:alpha val="40000"/>
                    </a:srgbClr>
                  </a:glow>
                  <a:outerShdw blurRad="50800" dist="38100" algn="l" rotWithShape="0">
                    <a:prstClr val="black"/>
                  </a:outerShdw>
                </a:effectLst>
                <a:uLnTx/>
                <a:uFillTx/>
                <a:latin typeface="Arial Narrow" panose="020B0606020202030204" pitchFamily="34" charset="0"/>
                <a:ea typeface="+mn-ea"/>
                <a:cs typeface="+mn-cs"/>
              </a:rPr>
              <a:t>                                            y </a:t>
            </a:r>
            <a:r>
              <a:rPr kumimoji="0" lang="es-PE" sz="2400" b="0" i="0" u="none" strike="noStrike" kern="1200" cap="none" spc="0" normalizeH="0" baseline="0" noProof="0" dirty="0">
                <a:ln>
                  <a:noFill/>
                </a:ln>
                <a:solidFill>
                  <a:prstClr val="white"/>
                </a:solidFill>
                <a:effectLst>
                  <a:glow rad="101600">
                    <a:srgbClr val="8064A2">
                      <a:satMod val="175000"/>
                      <a:alpha val="40000"/>
                    </a:srgbClr>
                  </a:glow>
                  <a:outerShdw blurRad="50800" dist="38100" algn="l" rotWithShape="0">
                    <a:prstClr val="black"/>
                  </a:outerShdw>
                </a:effectLst>
                <a:uLnTx/>
                <a:uFillTx/>
                <a:latin typeface="Arial Narrow" panose="020B0606020202030204" pitchFamily="34" charset="0"/>
                <a:ea typeface="+mn-ea"/>
                <a:cs typeface="+mn-cs"/>
              </a:rPr>
              <a:t>dijo, </a:t>
            </a:r>
            <a:r>
              <a:rPr kumimoji="0" lang="es-PE" sz="2400" b="0" i="0" u="none" strike="noStrike" kern="1200" cap="none" spc="0" normalizeH="0" baseline="0" noProof="0" dirty="0" smtClean="0">
                <a:ln>
                  <a:noFill/>
                </a:ln>
                <a:solidFill>
                  <a:prstClr val="white"/>
                </a:solidFill>
                <a:effectLst>
                  <a:glow rad="101600">
                    <a:srgbClr val="8064A2">
                      <a:satMod val="175000"/>
                      <a:alpha val="40000"/>
                    </a:srgbClr>
                  </a:glow>
                  <a:outerShdw blurRad="50800" dist="38100" algn="l" rotWithShape="0">
                    <a:prstClr val="black"/>
                  </a:outerShdw>
                </a:effectLst>
                <a:uLnTx/>
                <a:uFillTx/>
                <a:latin typeface="Arial Narrow" panose="020B0606020202030204" pitchFamily="34" charset="0"/>
                <a:ea typeface="+mn-ea"/>
                <a:cs typeface="+mn-cs"/>
              </a:rPr>
              <a:t>con </a:t>
            </a:r>
            <a:r>
              <a:rPr kumimoji="0" lang="es-PE" sz="2400" b="0" i="0" u="none" strike="noStrike" kern="1200" cap="none" spc="0" normalizeH="0" baseline="0" noProof="0" dirty="0">
                <a:ln>
                  <a:noFill/>
                </a:ln>
                <a:solidFill>
                  <a:prstClr val="white"/>
                </a:solidFill>
                <a:effectLst>
                  <a:glow rad="101600">
                    <a:srgbClr val="8064A2">
                      <a:satMod val="175000"/>
                      <a:alpha val="40000"/>
                    </a:srgbClr>
                  </a:glow>
                  <a:outerShdw blurRad="50800" dist="38100" algn="l" rotWithShape="0">
                    <a:prstClr val="black"/>
                  </a:outerShdw>
                </a:effectLst>
                <a:uLnTx/>
                <a:uFillTx/>
                <a:latin typeface="Arial Narrow" panose="020B0606020202030204" pitchFamily="34" charset="0"/>
                <a:ea typeface="+mn-ea"/>
                <a:cs typeface="+mn-cs"/>
              </a:rPr>
              <a:t>incomparable majestad</a:t>
            </a:r>
            <a:r>
              <a:rPr kumimoji="0" lang="es-PE" sz="2400" b="0" i="0" u="none" strike="noStrike" kern="1200" cap="none" spc="0" normalizeH="0" baseline="0" noProof="0" dirty="0" smtClean="0">
                <a:ln>
                  <a:noFill/>
                </a:ln>
                <a:solidFill>
                  <a:prstClr val="white"/>
                </a:solidFill>
                <a:effectLst>
                  <a:glow rad="101600">
                    <a:srgbClr val="8064A2">
                      <a:satMod val="175000"/>
                      <a:alpha val="40000"/>
                    </a:srgbClr>
                  </a:glow>
                  <a:outerShdw blurRad="50800" dist="38100" algn="l" rotWithShape="0">
                    <a:prstClr val="black"/>
                  </a:outerShdw>
                </a:effectLst>
                <a:uLnTx/>
                <a:uFillTx/>
                <a:latin typeface="Arial Narrow" panose="020B0606020202030204" pitchFamily="34" charset="0"/>
                <a:ea typeface="+mn-ea"/>
                <a:cs typeface="+mn-cs"/>
              </a:rPr>
              <a:t>: "¡</a:t>
            </a:r>
            <a:r>
              <a:rPr kumimoji="0" lang="es-PE" sz="2400" b="0" i="0" u="none" strike="noStrike" kern="1200" cap="none" spc="0" normalizeH="0" baseline="0" noProof="0" dirty="0">
                <a:ln>
                  <a:noFill/>
                </a:ln>
                <a:solidFill>
                  <a:prstClr val="white"/>
                </a:solidFill>
                <a:effectLst>
                  <a:glow rad="101600">
                    <a:srgbClr val="8064A2">
                      <a:satMod val="175000"/>
                      <a:alpha val="40000"/>
                    </a:srgbClr>
                  </a:glow>
                  <a:outerShdw blurRad="50800" dist="38100" algn="l" rotWithShape="0">
                    <a:prstClr val="black"/>
                  </a:outerShdw>
                </a:effectLst>
                <a:uLnTx/>
                <a:uFillTx/>
                <a:latin typeface="Arial Narrow" panose="020B0606020202030204" pitchFamily="34" charset="0"/>
                <a:ea typeface="+mn-ea"/>
                <a:cs typeface="+mn-cs"/>
              </a:rPr>
              <a:t>Conozcan todos que la gracia sigue a la tribulación</a:t>
            </a:r>
            <a:r>
              <a:rPr kumimoji="0" lang="es-PE" sz="2400" b="0" i="0" u="none" strike="noStrike" kern="1200" cap="none" spc="0" normalizeH="0" baseline="0" noProof="0" dirty="0" smtClean="0">
                <a:ln>
                  <a:noFill/>
                </a:ln>
                <a:solidFill>
                  <a:prstClr val="white"/>
                </a:solidFill>
                <a:effectLst>
                  <a:glow rad="101600">
                    <a:srgbClr val="8064A2">
                      <a:satMod val="175000"/>
                      <a:alpha val="40000"/>
                    </a:srgbClr>
                  </a:glow>
                  <a:outerShdw blurRad="50800" dist="38100" algn="l" rotWithShape="0">
                    <a:prstClr val="black"/>
                  </a:outerShdw>
                </a:effectLst>
                <a:uLnTx/>
                <a:uFillTx/>
                <a:latin typeface="Arial Narrow" panose="020B0606020202030204" pitchFamily="34" charset="0"/>
                <a:ea typeface="+mn-ea"/>
                <a:cs typeface="+mn-cs"/>
              </a:rPr>
              <a:t>. Sepan </a:t>
            </a:r>
            <a:r>
              <a:rPr kumimoji="0" lang="es-PE" sz="2400" b="0" i="0" u="none" strike="noStrike" kern="1200" cap="none" spc="0" normalizeH="0" baseline="0" noProof="0" dirty="0">
                <a:ln>
                  <a:noFill/>
                </a:ln>
                <a:solidFill>
                  <a:prstClr val="white"/>
                </a:solidFill>
                <a:effectLst>
                  <a:glow rad="101600">
                    <a:srgbClr val="8064A2">
                      <a:satMod val="175000"/>
                      <a:alpha val="40000"/>
                    </a:srgbClr>
                  </a:glow>
                  <a:outerShdw blurRad="50800" dist="38100" algn="l" rotWithShape="0">
                    <a:prstClr val="black"/>
                  </a:outerShdw>
                </a:effectLst>
                <a:uLnTx/>
                <a:uFillTx/>
                <a:latin typeface="Arial Narrow" panose="020B0606020202030204" pitchFamily="34" charset="0"/>
                <a:ea typeface="+mn-ea"/>
                <a:cs typeface="+mn-cs"/>
              </a:rPr>
              <a:t>que sin el peso de las aflicciones no se llega </a:t>
            </a:r>
            <a:r>
              <a:rPr kumimoji="0" lang="es-PE" sz="2400" b="0" i="0" u="none" strike="noStrike" kern="1200" cap="none" spc="0" normalizeH="0" baseline="0" noProof="0" dirty="0" smtClean="0">
                <a:ln>
                  <a:noFill/>
                </a:ln>
                <a:solidFill>
                  <a:prstClr val="white"/>
                </a:solidFill>
                <a:effectLst>
                  <a:glow rad="101600">
                    <a:srgbClr val="8064A2">
                      <a:satMod val="175000"/>
                      <a:alpha val="40000"/>
                    </a:srgbClr>
                  </a:glow>
                  <a:outerShdw blurRad="50800" dist="38100" algn="l" rotWithShape="0">
                    <a:prstClr val="black"/>
                  </a:outerShdw>
                </a:effectLst>
                <a:uLnTx/>
                <a:uFillTx/>
                <a:latin typeface="Arial Narrow" panose="020B0606020202030204" pitchFamily="34" charset="0"/>
                <a:ea typeface="+mn-ea"/>
                <a:cs typeface="+mn-cs"/>
              </a:rPr>
              <a:t>al colmo </a:t>
            </a:r>
            <a:r>
              <a:rPr kumimoji="0" lang="es-PE" sz="2400" b="0" i="0" u="none" strike="noStrike" kern="1200" cap="none" spc="0" normalizeH="0" baseline="0" noProof="0" dirty="0">
                <a:ln>
                  <a:noFill/>
                </a:ln>
                <a:solidFill>
                  <a:prstClr val="white"/>
                </a:solidFill>
                <a:effectLst>
                  <a:glow rad="101600">
                    <a:srgbClr val="8064A2">
                      <a:satMod val="175000"/>
                      <a:alpha val="40000"/>
                    </a:srgbClr>
                  </a:glow>
                  <a:outerShdw blurRad="50800" dist="38100" algn="l" rotWithShape="0">
                    <a:prstClr val="black"/>
                  </a:outerShdw>
                </a:effectLst>
                <a:uLnTx/>
                <a:uFillTx/>
                <a:latin typeface="Arial Narrow" panose="020B0606020202030204" pitchFamily="34" charset="0"/>
                <a:ea typeface="+mn-ea"/>
                <a:cs typeface="+mn-cs"/>
              </a:rPr>
              <a:t>de la gracia. </a:t>
            </a:r>
            <a:endParaRPr kumimoji="0" lang="es-ES" sz="2400" b="0" i="0" u="none" strike="noStrike" kern="1200" cap="none" spc="0" normalizeH="0" baseline="0" noProof="0" dirty="0" smtClean="0">
              <a:ln>
                <a:noFill/>
              </a:ln>
              <a:solidFill>
                <a:prstClr val="white"/>
              </a:solidFill>
              <a:effectLst>
                <a:glow rad="101600">
                  <a:srgbClr val="8064A2">
                    <a:satMod val="175000"/>
                    <a:alpha val="40000"/>
                  </a:srgbClr>
                </a:glow>
                <a:outerShdw blurRad="50800" dist="38100" algn="l" rotWithShape="0">
                  <a:prstClr val="black"/>
                </a:outerShdw>
              </a:effectLst>
              <a:uLnTx/>
              <a:uFillTx/>
              <a:latin typeface="Arial Narrow" panose="020B0606020202030204" pitchFamily="34" charset="0"/>
              <a:ea typeface="+mn-ea"/>
              <a:cs typeface="+mn-cs"/>
            </a:endParaRPr>
          </a:p>
        </p:txBody>
      </p:sp>
      <p:sp>
        <p:nvSpPr>
          <p:cNvPr id="12" name="AutoShape 2"/>
          <p:cNvSpPr>
            <a:spLocks noChangeArrowheads="1"/>
          </p:cNvSpPr>
          <p:nvPr/>
        </p:nvSpPr>
        <p:spPr bwMode="auto">
          <a:xfrm>
            <a:off x="485548" y="416189"/>
            <a:ext cx="2327907" cy="742463"/>
          </a:xfrm>
          <a:prstGeom prst="roundRect">
            <a:avLst>
              <a:gd name="adj" fmla="val 16667"/>
            </a:avLst>
          </a:prstGeom>
          <a:solidFill>
            <a:schemeClr val="bg1"/>
          </a:solidFill>
          <a:ln w="28575">
            <a:solidFill>
              <a:srgbClr val="FFFF00"/>
            </a:solidFill>
            <a:round/>
            <a:headEnd/>
            <a:tailEnd/>
          </a:ln>
          <a:effectLst>
            <a:outerShdw dist="28398" dir="3806097" algn="ctr" rotWithShape="0">
              <a:srgbClr val="7F5F00"/>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mn-ea"/>
                <a:cs typeface="+mn-cs"/>
              </a:rPr>
              <a:t>CONTEMPLATIO</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400" b="1" i="0" u="none" strike="noStrike" kern="1200" cap="none" spc="0" normalizeH="0" baseline="0" noProof="0" dirty="0">
                <a:ln>
                  <a:noFill/>
                </a:ln>
                <a:solidFill>
                  <a:srgbClr val="000000">
                    <a:lumMod val="95000"/>
                    <a:lumOff val="5000"/>
                  </a:srgbClr>
                </a:solidFill>
                <a:effectLst>
                  <a:outerShdw blurRad="38100" dist="38100" dir="2700000" algn="tl">
                    <a:srgbClr val="000000">
                      <a:alpha val="43137"/>
                    </a:srgbClr>
                  </a:outerShdw>
                </a:effectLst>
                <a:uLnTx/>
                <a:uFillTx/>
                <a:latin typeface="Times New Roman" pitchFamily="18" charset="0"/>
                <a:ea typeface="+mn-ea"/>
                <a:cs typeface="+mn-cs"/>
              </a:rPr>
              <a:t>¿Qué me lleva a hacer el texto?</a:t>
            </a:r>
            <a:endParaRPr kumimoji="0" lang="es-PE" sz="3200" b="0" i="0" u="none" strike="noStrike" kern="1200" cap="none" spc="0" normalizeH="0" baseline="0" noProof="0" dirty="0">
              <a:ln>
                <a:noFill/>
              </a:ln>
              <a:solidFill>
                <a:srgbClr val="000000">
                  <a:lumMod val="95000"/>
                  <a:lumOff val="5000"/>
                </a:srgbClr>
              </a:solidFill>
              <a:effectLst>
                <a:outerShdw blurRad="38100" dist="38100" dir="2700000" algn="tl">
                  <a:srgbClr val="000000">
                    <a:alpha val="43137"/>
                  </a:srgbClr>
                </a:outerShdw>
              </a:effectLst>
              <a:uLnTx/>
              <a:uFillTx/>
              <a:latin typeface="Times New Roman" pitchFamily="18" charset="0"/>
              <a:ea typeface="+mn-ea"/>
              <a:cs typeface="+mn-cs"/>
            </a:endParaRPr>
          </a:p>
        </p:txBody>
      </p:sp>
    </p:spTree>
    <p:extLst>
      <p:ext uri="{BB962C8B-B14F-4D97-AF65-F5344CB8AC3E}">
        <p14:creationId xmlns:p14="http://schemas.microsoft.com/office/powerpoint/2010/main" val="26997486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anim calcmode="lin" valueType="num">
                                      <p:cBhvr>
                                        <p:cTn id="8" dur="1250" fill="hold"/>
                                        <p:tgtEl>
                                          <p:spTgt spid="6"/>
                                        </p:tgtEl>
                                        <p:attrNameLst>
                                          <p:attrName>ppt_x</p:attrName>
                                        </p:attrNameLst>
                                      </p:cBhvr>
                                      <p:tavLst>
                                        <p:tav tm="0">
                                          <p:val>
                                            <p:strVal val="#ppt_x-.1"/>
                                          </p:val>
                                        </p:tav>
                                        <p:tav tm="100000">
                                          <p:val>
                                            <p:strVal val="#ppt_x"/>
                                          </p:val>
                                        </p:tav>
                                      </p:tavLst>
                                    </p:anim>
                                    <p:anim calcmode="lin" valueType="num">
                                      <p:cBhvr>
                                        <p:cTn id="9" dur="1250" fill="hold"/>
                                        <p:tgtEl>
                                          <p:spTgt spid="6"/>
                                        </p:tgtEl>
                                        <p:attrNameLst>
                                          <p:attrName>ppt_y</p:attrName>
                                        </p:attrNameLst>
                                      </p:cBhvr>
                                      <p:tavLst>
                                        <p:tav tm="0">
                                          <p:val>
                                            <p:strVal val="#ppt_y"/>
                                          </p:val>
                                        </p:tav>
                                        <p:tav tm="100000">
                                          <p:val>
                                            <p:strVal val="#ppt_y"/>
                                          </p:val>
                                        </p:tav>
                                      </p:tavLst>
                                    </p:anim>
                                  </p:childTnLst>
                                </p:cTn>
                              </p:par>
                            </p:childTnLst>
                          </p:cTn>
                        </p:par>
                        <p:par>
                          <p:cTn id="10" fill="hold">
                            <p:stCondLst>
                              <p:cond delay="6375"/>
                            </p:stCondLst>
                            <p:childTnLst>
                              <p:par>
                                <p:cTn id="11" presetID="40" presetClass="entr" presetSubtype="0" fill="hold" grpId="0" nodeType="afterEffect">
                                  <p:stCondLst>
                                    <p:cond delay="0"/>
                                  </p:stCondLst>
                                  <p:iterate type="lt">
                                    <p:tmPct val="10000"/>
                                  </p:iterate>
                                  <p:childTnLst>
                                    <p:set>
                                      <p:cBhvr>
                                        <p:cTn id="12" dur="1" fill="hold">
                                          <p:stCondLst>
                                            <p:cond delay="0"/>
                                          </p:stCondLst>
                                        </p:cTn>
                                        <p:tgtEl>
                                          <p:spTgt spid="11"/>
                                        </p:tgtEl>
                                        <p:attrNameLst>
                                          <p:attrName>style.visibility</p:attrName>
                                        </p:attrNameLst>
                                      </p:cBhvr>
                                      <p:to>
                                        <p:strVal val="visible"/>
                                      </p:to>
                                    </p:set>
                                    <p:animEffect transition="in" filter="fade">
                                      <p:cBhvr>
                                        <p:cTn id="13" dur="1250"/>
                                        <p:tgtEl>
                                          <p:spTgt spid="11"/>
                                        </p:tgtEl>
                                      </p:cBhvr>
                                    </p:animEffect>
                                    <p:anim calcmode="lin" valueType="num">
                                      <p:cBhvr>
                                        <p:cTn id="14" dur="1250" fill="hold"/>
                                        <p:tgtEl>
                                          <p:spTgt spid="11"/>
                                        </p:tgtEl>
                                        <p:attrNameLst>
                                          <p:attrName>ppt_x</p:attrName>
                                        </p:attrNameLst>
                                      </p:cBhvr>
                                      <p:tavLst>
                                        <p:tav tm="0">
                                          <p:val>
                                            <p:strVal val="#ppt_x-.1"/>
                                          </p:val>
                                        </p:tav>
                                        <p:tav tm="100000">
                                          <p:val>
                                            <p:strVal val="#ppt_x"/>
                                          </p:val>
                                        </p:tav>
                                      </p:tavLst>
                                    </p:anim>
                                    <p:anim calcmode="lin" valueType="num">
                                      <p:cBhvr>
                                        <p:cTn id="15" dur="1250" fill="hold"/>
                                        <p:tgtEl>
                                          <p:spTgt spid="11"/>
                                        </p:tgtEl>
                                        <p:attrNameLst>
                                          <p:attrName>ppt_y</p:attrName>
                                        </p:attrNameLst>
                                      </p:cBhvr>
                                      <p:tavLst>
                                        <p:tav tm="0">
                                          <p:val>
                                            <p:strVal val="#ppt_y"/>
                                          </p:val>
                                        </p:tav>
                                        <p:tav tm="100000">
                                          <p:val>
                                            <p:strVal val="#ppt_y"/>
                                          </p:val>
                                        </p:tav>
                                      </p:tavLst>
                                    </p:anim>
                                  </p:childTnLst>
                                </p:cTn>
                              </p:par>
                            </p:childTnLst>
                          </p:cTn>
                        </p:par>
                        <p:par>
                          <p:cTn id="16" fill="hold">
                            <p:stCondLst>
                              <p:cond delay="27250"/>
                            </p:stCondLst>
                            <p:childTnLst>
                              <p:par>
                                <p:cTn id="17" presetID="40" presetClass="entr" presetSubtype="0" fill="hold" grpId="0" nodeType="afterEffect">
                                  <p:stCondLst>
                                    <p:cond delay="0"/>
                                  </p:stCondLst>
                                  <p:iterate type="lt">
                                    <p:tmPct val="10000"/>
                                  </p:iterate>
                                  <p:childTnLst>
                                    <p:set>
                                      <p:cBhvr>
                                        <p:cTn id="18" dur="1" fill="hold">
                                          <p:stCondLst>
                                            <p:cond delay="0"/>
                                          </p:stCondLst>
                                        </p:cTn>
                                        <p:tgtEl>
                                          <p:spTgt spid="7"/>
                                        </p:tgtEl>
                                        <p:attrNameLst>
                                          <p:attrName>style.visibility</p:attrName>
                                        </p:attrNameLst>
                                      </p:cBhvr>
                                      <p:to>
                                        <p:strVal val="visible"/>
                                      </p:to>
                                    </p:set>
                                    <p:animEffect transition="in" filter="fade">
                                      <p:cBhvr>
                                        <p:cTn id="19" dur="1250"/>
                                        <p:tgtEl>
                                          <p:spTgt spid="7"/>
                                        </p:tgtEl>
                                      </p:cBhvr>
                                    </p:animEffect>
                                    <p:anim calcmode="lin" valueType="num">
                                      <p:cBhvr>
                                        <p:cTn id="20" dur="1250" fill="hold"/>
                                        <p:tgtEl>
                                          <p:spTgt spid="7"/>
                                        </p:tgtEl>
                                        <p:attrNameLst>
                                          <p:attrName>ppt_x</p:attrName>
                                        </p:attrNameLst>
                                      </p:cBhvr>
                                      <p:tavLst>
                                        <p:tav tm="0">
                                          <p:val>
                                            <p:strVal val="#ppt_x-.1"/>
                                          </p:val>
                                        </p:tav>
                                        <p:tav tm="100000">
                                          <p:val>
                                            <p:strVal val="#ppt_x"/>
                                          </p:val>
                                        </p:tav>
                                      </p:tavLst>
                                    </p:anim>
                                    <p:anim calcmode="lin" valueType="num">
                                      <p:cBhvr>
                                        <p:cTn id="21" dur="12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16650" t="5953" r="14969" b="6307"/>
          <a:stretch/>
        </p:blipFill>
        <p:spPr>
          <a:xfrm>
            <a:off x="444134" y="332656"/>
            <a:ext cx="8376338" cy="6120680"/>
          </a:xfrm>
          <a:prstGeom prst="rect">
            <a:avLst/>
          </a:prstGeom>
        </p:spPr>
      </p:pic>
      <p:sp>
        <p:nvSpPr>
          <p:cNvPr id="3" name="2 CuadroTexto"/>
          <p:cNvSpPr txBox="1"/>
          <p:nvPr/>
        </p:nvSpPr>
        <p:spPr>
          <a:xfrm>
            <a:off x="395536" y="376201"/>
            <a:ext cx="8424936" cy="6001643"/>
          </a:xfrm>
          <a:prstGeom prst="rect">
            <a:avLst/>
          </a:prstGeom>
          <a:noFill/>
          <a:effectLst>
            <a:softEdge rad="127000"/>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2400" b="0" i="0" u="none" strike="noStrike" kern="1200" cap="none" spc="0" normalizeH="0" baseline="0" noProof="0" dirty="0">
                <a:ln>
                  <a:noFill/>
                </a:ln>
                <a:solidFill>
                  <a:prstClr val="white"/>
                </a:solidFill>
                <a:effectLst>
                  <a:glow rad="101600">
                    <a:srgbClr val="00001E"/>
                  </a:glow>
                </a:effectLst>
                <a:uLnTx/>
                <a:uFillTx/>
                <a:latin typeface="Arial Narrow" panose="020B0606020202030204" pitchFamily="34" charset="0"/>
                <a:ea typeface="+mn-ea"/>
                <a:cs typeface="+mn-cs"/>
              </a:rPr>
              <a:t>"</a:t>
            </a:r>
            <a:r>
              <a:rPr kumimoji="0" lang="es-PE" sz="2400" b="0" i="0" u="none" strike="noStrike" kern="1200" cap="none" spc="0" normalizeH="0" baseline="0" noProof="0" dirty="0">
                <a:ln>
                  <a:noFill/>
                </a:ln>
                <a:solidFill>
                  <a:prstClr val="white"/>
                </a:solidFill>
                <a:effectLst>
                  <a:glow rad="63500">
                    <a:prstClr val="black">
                      <a:alpha val="40000"/>
                    </a:prstClr>
                  </a:glow>
                  <a:outerShdw blurRad="50800" dist="38100" algn="l" rotWithShape="0">
                    <a:prstClr val="black"/>
                  </a:outerShdw>
                </a:effectLst>
                <a:uLnTx/>
                <a:uFillTx/>
                <a:latin typeface="Arial Narrow" panose="020B0606020202030204" pitchFamily="34" charset="0"/>
                <a:ea typeface="+mn-ea"/>
                <a:cs typeface="+mn-cs"/>
              </a:rPr>
              <a:t>Oíd pueblos, oíd, todo género de gentes: de parte </a:t>
            </a:r>
            <a:r>
              <a:rPr kumimoji="0" lang="es-PE" sz="2400" b="0" i="0" u="none" strike="noStrike" kern="1200" cap="none" spc="0" normalizeH="0" baseline="0" noProof="0" dirty="0" smtClean="0">
                <a:ln>
                  <a:noFill/>
                </a:ln>
                <a:solidFill>
                  <a:prstClr val="white"/>
                </a:solidFill>
                <a:effectLst>
                  <a:glow rad="63500">
                    <a:prstClr val="black">
                      <a:alpha val="40000"/>
                    </a:prstClr>
                  </a:glow>
                  <a:outerShdw blurRad="50800" dist="38100" algn="l" rotWithShape="0">
                    <a:prstClr val="black"/>
                  </a:outerShdw>
                </a:effectLst>
                <a:uLnTx/>
                <a:uFillTx/>
                <a:latin typeface="Arial Narrow" panose="020B0606020202030204" pitchFamily="34" charset="0"/>
                <a:ea typeface="+mn-ea"/>
                <a:cs typeface="+mn-cs"/>
              </a:rPr>
              <a:t>de Cristo </a:t>
            </a:r>
            <a:r>
              <a:rPr kumimoji="0" lang="es-PE" sz="2400" b="0" i="0" u="none" strike="noStrike" kern="1200" cap="none" spc="0" normalizeH="0" baseline="0" noProof="0" dirty="0">
                <a:ln>
                  <a:noFill/>
                </a:ln>
                <a:solidFill>
                  <a:prstClr val="white"/>
                </a:solidFill>
                <a:effectLst>
                  <a:glow rad="63500">
                    <a:prstClr val="black">
                      <a:alpha val="40000"/>
                    </a:prstClr>
                  </a:glow>
                  <a:outerShdw blurRad="50800" dist="38100" algn="l" rotWithShape="0">
                    <a:prstClr val="black"/>
                  </a:outerShdw>
                </a:effectLst>
                <a:uLnTx/>
                <a:uFillTx/>
                <a:latin typeface="Arial Narrow" panose="020B0606020202030204" pitchFamily="34" charset="0"/>
                <a:ea typeface="+mn-ea"/>
                <a:cs typeface="+mn-cs"/>
              </a:rPr>
              <a:t>y con palabras tomadas de su misma boca, yo </a:t>
            </a:r>
            <a:r>
              <a:rPr kumimoji="0" lang="es-PE" sz="2400" b="0" i="0" u="none" strike="noStrike" kern="1200" cap="none" spc="0" normalizeH="0" baseline="0" noProof="0" dirty="0" smtClean="0">
                <a:ln>
                  <a:noFill/>
                </a:ln>
                <a:solidFill>
                  <a:prstClr val="white"/>
                </a:solidFill>
                <a:effectLst>
                  <a:glow rad="63500">
                    <a:prstClr val="black">
                      <a:alpha val="40000"/>
                    </a:prstClr>
                  </a:glow>
                  <a:outerShdw blurRad="50800" dist="38100" algn="l" rotWithShape="0">
                    <a:prstClr val="black"/>
                  </a:outerShdw>
                </a:effectLst>
                <a:uLnTx/>
                <a:uFillTx/>
                <a:latin typeface="Arial Narrow" panose="020B0606020202030204" pitchFamily="34" charset="0"/>
                <a:ea typeface="+mn-ea"/>
                <a:cs typeface="+mn-cs"/>
              </a:rPr>
              <a:t>os aviso</a:t>
            </a:r>
            <a:r>
              <a:rPr kumimoji="0" lang="es-PE" sz="2400" b="0" i="0" u="none" strike="noStrike" kern="1200" cap="none" spc="0" normalizeH="0" baseline="0" noProof="0" dirty="0">
                <a:ln>
                  <a:noFill/>
                </a:ln>
                <a:solidFill>
                  <a:prstClr val="white"/>
                </a:solidFill>
                <a:effectLst>
                  <a:glow rad="63500">
                    <a:prstClr val="black">
                      <a:alpha val="40000"/>
                    </a:prstClr>
                  </a:glow>
                  <a:outerShdw blurRad="50800" dist="38100" algn="l" rotWithShape="0">
                    <a:prstClr val="black"/>
                  </a:outerShdw>
                </a:effectLst>
                <a:uLnTx/>
                <a:uFillTx/>
                <a:latin typeface="Arial Narrow" panose="020B0606020202030204" pitchFamily="34" charset="0"/>
                <a:ea typeface="+mn-ea"/>
                <a:cs typeface="+mn-cs"/>
              </a:rPr>
              <a:t>: Que no se adquiere </a:t>
            </a:r>
            <a:endParaRPr kumimoji="0" lang="es-PE" sz="2400" b="0" i="0" u="none" strike="noStrike" kern="1200" cap="none" spc="0" normalizeH="0" baseline="0" noProof="0" dirty="0" smtClean="0">
              <a:ln>
                <a:noFill/>
              </a:ln>
              <a:solidFill>
                <a:prstClr val="white"/>
              </a:solidFill>
              <a:effectLst>
                <a:glow rad="63500">
                  <a:prstClr val="black">
                    <a:alpha val="40000"/>
                  </a:prstClr>
                </a:glow>
                <a:outerShdw blurRad="50800" dist="38100" algn="l" rotWithShape="0">
                  <a:prstClr val="black"/>
                </a:outerShdw>
              </a:effectLst>
              <a:uLnTx/>
              <a:uFillTx/>
              <a:latin typeface="Arial Narrow" panose="020B0606020202030204" pitchFamily="3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s-PE" sz="2400" b="0" i="0" u="none" strike="noStrike" kern="1200" cap="none" spc="0" normalizeH="0" baseline="0" noProof="0" dirty="0" smtClean="0">
                <a:ln>
                  <a:noFill/>
                </a:ln>
                <a:solidFill>
                  <a:prstClr val="white"/>
                </a:solidFill>
                <a:effectLst>
                  <a:glow rad="63500">
                    <a:prstClr val="black">
                      <a:alpha val="40000"/>
                    </a:prstClr>
                  </a:glow>
                  <a:outerShdw blurRad="50800" dist="38100" algn="l" rotWithShape="0">
                    <a:prstClr val="black"/>
                  </a:outerShdw>
                </a:effectLst>
                <a:uLnTx/>
                <a:uFillTx/>
                <a:latin typeface="Arial Narrow" panose="020B0606020202030204" pitchFamily="34" charset="0"/>
                <a:ea typeface="+mn-ea"/>
                <a:cs typeface="+mn-cs"/>
              </a:rPr>
              <a:t>					gracia </a:t>
            </a:r>
            <a:r>
              <a:rPr kumimoji="0" lang="es-PE" sz="2400" b="0" i="0" u="none" strike="noStrike" kern="1200" cap="none" spc="0" normalizeH="0" baseline="0" noProof="0" dirty="0">
                <a:ln>
                  <a:noFill/>
                </a:ln>
                <a:solidFill>
                  <a:prstClr val="white"/>
                </a:solidFill>
                <a:effectLst>
                  <a:glow rad="63500">
                    <a:prstClr val="black">
                      <a:alpha val="40000"/>
                    </a:prstClr>
                  </a:glow>
                  <a:outerShdw blurRad="50800" dist="38100" algn="l" rotWithShape="0">
                    <a:prstClr val="black"/>
                  </a:outerShdw>
                </a:effectLst>
                <a:uLnTx/>
                <a:uFillTx/>
                <a:latin typeface="Arial Narrow" panose="020B0606020202030204" pitchFamily="34" charset="0"/>
                <a:ea typeface="+mn-ea"/>
                <a:cs typeface="+mn-cs"/>
              </a:rPr>
              <a:t>sin padecer aflicciones</a:t>
            </a:r>
            <a:r>
              <a:rPr kumimoji="0" lang="es-PE" sz="2400" b="0" i="0" u="none" strike="noStrike" kern="1200" cap="none" spc="0" normalizeH="0" baseline="0" noProof="0" dirty="0" smtClean="0">
                <a:ln>
                  <a:noFill/>
                </a:ln>
                <a:solidFill>
                  <a:prstClr val="white"/>
                </a:solidFill>
                <a:effectLst>
                  <a:glow rad="63500">
                    <a:prstClr val="black">
                      <a:alpha val="40000"/>
                    </a:prstClr>
                  </a:glow>
                  <a:outerShdw blurRad="50800" dist="38100" algn="l" rotWithShape="0">
                    <a:prstClr val="black"/>
                  </a:outerShdw>
                </a:effectLst>
                <a:uLnTx/>
                <a:uFillTx/>
                <a:latin typeface="Arial Narrow" panose="020B0606020202030204" pitchFamily="34" charset="0"/>
                <a:ea typeface="+mn-ea"/>
                <a:cs typeface="+mn-cs"/>
              </a:rPr>
              <a: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s-PE" sz="2400" b="0" i="0" u="none" strike="noStrike" kern="1200" cap="none" spc="0" normalizeH="0" baseline="0" noProof="0" dirty="0" smtClean="0">
                <a:ln>
                  <a:noFill/>
                </a:ln>
                <a:solidFill>
                  <a:prstClr val="white"/>
                </a:solidFill>
                <a:effectLst>
                  <a:glow rad="63500">
                    <a:prstClr val="black">
                      <a:alpha val="40000"/>
                    </a:prstClr>
                  </a:glow>
                  <a:outerShdw blurRad="50800" dist="38100" algn="l" rotWithShape="0">
                    <a:prstClr val="black"/>
                  </a:outerShdw>
                </a:effectLst>
                <a:uLnTx/>
                <a:uFillTx/>
                <a:latin typeface="Arial Narrow" panose="020B0606020202030204" pitchFamily="34" charset="0"/>
                <a:ea typeface="+mn-ea"/>
                <a:cs typeface="+mn-cs"/>
              </a:rPr>
              <a:t>					hay </a:t>
            </a:r>
            <a:r>
              <a:rPr kumimoji="0" lang="es-PE" sz="2400" b="0" i="0" u="none" strike="noStrike" kern="1200" cap="none" spc="0" normalizeH="0" baseline="0" noProof="0" dirty="0">
                <a:ln>
                  <a:noFill/>
                </a:ln>
                <a:solidFill>
                  <a:prstClr val="white"/>
                </a:solidFill>
                <a:effectLst>
                  <a:glow rad="63500">
                    <a:prstClr val="black">
                      <a:alpha val="40000"/>
                    </a:prstClr>
                  </a:glow>
                  <a:outerShdw blurRad="50800" dist="38100" algn="l" rotWithShape="0">
                    <a:prstClr val="black"/>
                  </a:outerShdw>
                </a:effectLst>
                <a:uLnTx/>
                <a:uFillTx/>
                <a:latin typeface="Arial Narrow" panose="020B0606020202030204" pitchFamily="34" charset="0"/>
                <a:ea typeface="+mn-ea"/>
                <a:cs typeface="+mn-cs"/>
              </a:rPr>
              <a:t>necesidad de trabajos y </a:t>
            </a:r>
            <a:endParaRPr kumimoji="0" lang="es-PE" sz="2400" b="0" i="0" u="none" strike="noStrike" kern="1200" cap="none" spc="0" normalizeH="0" baseline="0" noProof="0" dirty="0" smtClean="0">
              <a:ln>
                <a:noFill/>
              </a:ln>
              <a:solidFill>
                <a:prstClr val="white"/>
              </a:solidFill>
              <a:effectLst>
                <a:glow rad="63500">
                  <a:prstClr val="black">
                    <a:alpha val="40000"/>
                  </a:prstClr>
                </a:glow>
                <a:outerShdw blurRad="50800" dist="38100" algn="l" rotWithShape="0">
                  <a:prstClr val="black"/>
                </a:outerShdw>
              </a:effectLst>
              <a:uLnTx/>
              <a:uFillTx/>
              <a:latin typeface="Arial Narrow" panose="020B0606020202030204" pitchFamily="3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s-PE" sz="2400" b="0" i="0" u="none" strike="noStrike" kern="1200" cap="none" spc="0" normalizeH="0" baseline="0" noProof="0" dirty="0" smtClean="0">
                <a:ln>
                  <a:noFill/>
                </a:ln>
                <a:solidFill>
                  <a:prstClr val="white"/>
                </a:solidFill>
                <a:effectLst>
                  <a:glow rad="63500">
                    <a:prstClr val="black">
                      <a:alpha val="40000"/>
                    </a:prstClr>
                  </a:glow>
                  <a:outerShdw blurRad="50800" dist="38100" algn="l" rotWithShape="0">
                    <a:prstClr val="black"/>
                  </a:outerShdw>
                </a:effectLst>
                <a:uLnTx/>
                <a:uFillTx/>
                <a:latin typeface="Arial Narrow" panose="020B0606020202030204" pitchFamily="34" charset="0"/>
                <a:ea typeface="+mn-ea"/>
                <a:cs typeface="+mn-cs"/>
              </a:rPr>
              <a:t>						más </a:t>
            </a:r>
            <a:r>
              <a:rPr kumimoji="0" lang="es-PE" sz="2400" b="0" i="0" u="none" strike="noStrike" kern="1200" cap="none" spc="0" normalizeH="0" baseline="0" noProof="0" dirty="0">
                <a:ln>
                  <a:noFill/>
                </a:ln>
                <a:solidFill>
                  <a:prstClr val="white"/>
                </a:solidFill>
                <a:effectLst>
                  <a:glow rad="63500">
                    <a:prstClr val="black">
                      <a:alpha val="40000"/>
                    </a:prstClr>
                  </a:glow>
                  <a:outerShdw blurRad="50800" dist="38100" algn="l" rotWithShape="0">
                    <a:prstClr val="black"/>
                  </a:outerShdw>
                </a:effectLst>
                <a:uLnTx/>
                <a:uFillTx/>
                <a:latin typeface="Arial Narrow" panose="020B0606020202030204" pitchFamily="34" charset="0"/>
                <a:ea typeface="+mn-ea"/>
                <a:cs typeface="+mn-cs"/>
              </a:rPr>
              <a:t>trabajos, para conseguir </a:t>
            </a:r>
            <a:endParaRPr kumimoji="0" lang="es-PE" sz="2400" b="0" i="0" u="none" strike="noStrike" kern="1200" cap="none" spc="0" normalizeH="0" baseline="0" noProof="0" dirty="0" smtClean="0">
              <a:ln>
                <a:noFill/>
              </a:ln>
              <a:solidFill>
                <a:prstClr val="white"/>
              </a:solidFill>
              <a:effectLst>
                <a:glow rad="63500">
                  <a:prstClr val="black">
                    <a:alpha val="40000"/>
                  </a:prstClr>
                </a:glow>
                <a:outerShdw blurRad="50800" dist="38100" algn="l" rotWithShape="0">
                  <a:prstClr val="black"/>
                </a:outerShdw>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2400" b="0" i="0" u="none" strike="noStrike" kern="1200" cap="none" spc="0" normalizeH="0" baseline="0" noProof="0" dirty="0" smtClean="0">
                <a:ln>
                  <a:noFill/>
                </a:ln>
                <a:solidFill>
                  <a:prstClr val="white"/>
                </a:solidFill>
                <a:effectLst>
                  <a:glow rad="63500">
                    <a:prstClr val="black">
                      <a:alpha val="40000"/>
                    </a:prstClr>
                  </a:glow>
                  <a:outerShdw blurRad="50800" dist="38100" algn="l" rotWithShape="0">
                    <a:prstClr val="black"/>
                  </a:outerShdw>
                </a:effectLst>
                <a:uLnTx/>
                <a:uFillTx/>
                <a:latin typeface="Arial Narrow" panose="020B0606020202030204" pitchFamily="34" charset="0"/>
                <a:ea typeface="+mn-ea"/>
                <a:cs typeface="+mn-cs"/>
              </a:rPr>
              <a:t>la </a:t>
            </a:r>
            <a:r>
              <a:rPr kumimoji="0" lang="es-PE" sz="2400" b="0" i="0" u="none" strike="noStrike" kern="1200" cap="none" spc="0" normalizeH="0" baseline="0" noProof="0" dirty="0">
                <a:ln>
                  <a:noFill/>
                </a:ln>
                <a:solidFill>
                  <a:prstClr val="white"/>
                </a:solidFill>
                <a:effectLst>
                  <a:glow rad="63500">
                    <a:prstClr val="black">
                      <a:alpha val="40000"/>
                    </a:prstClr>
                  </a:glow>
                  <a:outerShdw blurRad="50800" dist="38100" algn="l" rotWithShape="0">
                    <a:prstClr val="black"/>
                  </a:outerShdw>
                </a:effectLst>
                <a:uLnTx/>
                <a:uFillTx/>
                <a:latin typeface="Arial Narrow" panose="020B0606020202030204" pitchFamily="34" charset="0"/>
                <a:ea typeface="+mn-ea"/>
                <a:cs typeface="+mn-cs"/>
              </a:rPr>
              <a:t>participación íntima de </a:t>
            </a:r>
            <a:endParaRPr kumimoji="0" lang="es-PE" sz="2400" b="0" i="0" u="none" strike="noStrike" kern="1200" cap="none" spc="0" normalizeH="0" baseline="0" noProof="0" dirty="0" smtClean="0">
              <a:ln>
                <a:noFill/>
              </a:ln>
              <a:solidFill>
                <a:prstClr val="white"/>
              </a:solidFill>
              <a:effectLst>
                <a:glow rad="63500">
                  <a:prstClr val="black">
                    <a:alpha val="40000"/>
                  </a:prstClr>
                </a:glow>
                <a:outerShdw blurRad="50800" dist="38100" algn="l" rotWithShape="0">
                  <a:prstClr val="black"/>
                </a:outerShdw>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2400" b="0" i="0" u="none" strike="noStrike" kern="1200" cap="none" spc="0" normalizeH="0" baseline="0" noProof="0" dirty="0" smtClean="0">
                <a:ln>
                  <a:noFill/>
                </a:ln>
                <a:solidFill>
                  <a:prstClr val="white"/>
                </a:solidFill>
                <a:effectLst>
                  <a:glow rad="63500">
                    <a:prstClr val="black">
                      <a:alpha val="40000"/>
                    </a:prstClr>
                  </a:glow>
                  <a:outerShdw blurRad="50800" dist="38100" algn="l" rotWithShape="0">
                    <a:prstClr val="black"/>
                  </a:outerShdw>
                </a:effectLst>
                <a:uLnTx/>
                <a:uFillTx/>
                <a:latin typeface="Arial Narrow" panose="020B0606020202030204" pitchFamily="34" charset="0"/>
                <a:ea typeface="+mn-ea"/>
                <a:cs typeface="+mn-cs"/>
              </a:rPr>
              <a:t>la </a:t>
            </a:r>
            <a:r>
              <a:rPr kumimoji="0" lang="es-PE" sz="2400" b="0" i="0" u="none" strike="noStrike" kern="1200" cap="none" spc="0" normalizeH="0" baseline="0" noProof="0" dirty="0">
                <a:ln>
                  <a:noFill/>
                </a:ln>
                <a:solidFill>
                  <a:prstClr val="white"/>
                </a:solidFill>
                <a:effectLst>
                  <a:glow rad="63500">
                    <a:prstClr val="black">
                      <a:alpha val="40000"/>
                    </a:prstClr>
                  </a:glow>
                  <a:outerShdw blurRad="50800" dist="38100" algn="l" rotWithShape="0">
                    <a:prstClr val="black"/>
                  </a:outerShdw>
                </a:effectLst>
                <a:uLnTx/>
                <a:uFillTx/>
                <a:latin typeface="Arial Narrow" panose="020B0606020202030204" pitchFamily="34" charset="0"/>
                <a:ea typeface="+mn-ea"/>
                <a:cs typeface="+mn-cs"/>
              </a:rPr>
              <a:t>divina naturaleza, </a:t>
            </a:r>
            <a:r>
              <a:rPr kumimoji="0" lang="es-PE" sz="2400" b="0" i="0" u="none" strike="noStrike" kern="1200" cap="none" spc="0" normalizeH="0" baseline="0" noProof="0" dirty="0" smtClean="0">
                <a:ln>
                  <a:noFill/>
                </a:ln>
                <a:solidFill>
                  <a:prstClr val="white"/>
                </a:solidFill>
                <a:effectLst>
                  <a:glow rad="63500">
                    <a:prstClr val="black">
                      <a:alpha val="40000"/>
                    </a:prstClr>
                  </a:glow>
                  <a:outerShdw blurRad="50800" dist="38100" algn="l" rotWithShape="0">
                    <a:prstClr val="black"/>
                  </a:outerShdw>
                </a:effectLst>
                <a:uLnTx/>
                <a:uFillTx/>
                <a:latin typeface="Arial Narrow" panose="020B0606020202030204" pitchFamily="34" charset="0"/>
                <a:ea typeface="+mn-ea"/>
                <a:cs typeface="+mn-cs"/>
              </a:rPr>
              <a:t>la gloria </a:t>
            </a:r>
            <a:r>
              <a:rPr kumimoji="0" lang="es-PE" sz="2400" b="0" i="0" u="none" strike="noStrike" kern="1200" cap="none" spc="0" normalizeH="0" baseline="0" noProof="0" dirty="0">
                <a:ln>
                  <a:noFill/>
                </a:ln>
                <a:solidFill>
                  <a:prstClr val="white"/>
                </a:solidFill>
                <a:effectLst>
                  <a:glow rad="63500">
                    <a:prstClr val="black">
                      <a:alpha val="40000"/>
                    </a:prstClr>
                  </a:glow>
                  <a:outerShdw blurRad="50800" dist="38100" algn="l" rotWithShape="0">
                    <a:prstClr val="black"/>
                  </a:outerShdw>
                </a:effectLst>
                <a:uLnTx/>
                <a:uFillTx/>
                <a:latin typeface="Arial Narrow" panose="020B0606020202030204" pitchFamily="34" charset="0"/>
                <a:ea typeface="+mn-ea"/>
                <a:cs typeface="+mn-cs"/>
              </a:rPr>
              <a:t>de </a:t>
            </a:r>
            <a:endParaRPr kumimoji="0" lang="es-PE" sz="2400" b="0" i="0" u="none" strike="noStrike" kern="1200" cap="none" spc="0" normalizeH="0" baseline="0" noProof="0" dirty="0" smtClean="0">
              <a:ln>
                <a:noFill/>
              </a:ln>
              <a:solidFill>
                <a:prstClr val="white"/>
              </a:solidFill>
              <a:effectLst>
                <a:glow rad="63500">
                  <a:prstClr val="black">
                    <a:alpha val="40000"/>
                  </a:prstClr>
                </a:glow>
                <a:outerShdw blurRad="50800" dist="38100" algn="l" rotWithShape="0">
                  <a:prstClr val="black"/>
                </a:outerShdw>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2400" b="0" i="0" u="none" strike="noStrike" kern="1200" cap="none" spc="0" normalizeH="0" baseline="0" noProof="0" dirty="0" smtClean="0">
                <a:ln>
                  <a:noFill/>
                </a:ln>
                <a:solidFill>
                  <a:prstClr val="white"/>
                </a:solidFill>
                <a:effectLst>
                  <a:glow rad="63500">
                    <a:prstClr val="black">
                      <a:alpha val="40000"/>
                    </a:prstClr>
                  </a:glow>
                  <a:outerShdw blurRad="50800" dist="38100" algn="l" rotWithShape="0">
                    <a:prstClr val="black"/>
                  </a:outerShdw>
                </a:effectLst>
                <a:uLnTx/>
                <a:uFillTx/>
                <a:latin typeface="Arial Narrow" panose="020B0606020202030204" pitchFamily="34" charset="0"/>
                <a:ea typeface="+mn-ea"/>
                <a:cs typeface="+mn-cs"/>
              </a:rPr>
              <a:t>los hijos </a:t>
            </a:r>
            <a:r>
              <a:rPr kumimoji="0" lang="es-PE" sz="2400" b="0" i="0" u="none" strike="noStrike" kern="1200" cap="none" spc="0" normalizeH="0" baseline="0" noProof="0" dirty="0">
                <a:ln>
                  <a:noFill/>
                </a:ln>
                <a:solidFill>
                  <a:prstClr val="white"/>
                </a:solidFill>
                <a:effectLst>
                  <a:glow rad="63500">
                    <a:prstClr val="black">
                      <a:alpha val="40000"/>
                    </a:prstClr>
                  </a:glow>
                  <a:outerShdw blurRad="50800" dist="38100" algn="l" rotWithShape="0">
                    <a:prstClr val="black"/>
                  </a:outerShdw>
                </a:effectLst>
                <a:uLnTx/>
                <a:uFillTx/>
                <a:latin typeface="Arial Narrow" panose="020B0606020202030204" pitchFamily="34" charset="0"/>
                <a:ea typeface="+mn-ea"/>
                <a:cs typeface="+mn-cs"/>
              </a:rPr>
              <a:t>de Dios y la perfecta hermosura </a:t>
            </a:r>
            <a:r>
              <a:rPr kumimoji="0" lang="es-PE" sz="2400" b="0" i="0" u="none" strike="noStrike" kern="1200" cap="none" spc="0" normalizeH="0" baseline="0" noProof="0" dirty="0" smtClean="0">
                <a:ln>
                  <a:noFill/>
                </a:ln>
                <a:solidFill>
                  <a:prstClr val="white"/>
                </a:solidFill>
                <a:effectLst>
                  <a:glow rad="63500">
                    <a:prstClr val="black">
                      <a:alpha val="40000"/>
                    </a:prstClr>
                  </a:glow>
                  <a:outerShdw blurRad="50800" dist="38100" algn="l" rotWithShape="0">
                    <a:prstClr val="black"/>
                  </a:outerShdw>
                </a:effectLst>
                <a:uLnTx/>
                <a:uFillTx/>
                <a:latin typeface="Arial Narrow" panose="020B0606020202030204" pitchFamily="34" charset="0"/>
                <a:ea typeface="+mn-ea"/>
                <a:cs typeface="+mn-cs"/>
              </a:rPr>
              <a:t>del alma</a:t>
            </a:r>
            <a:r>
              <a:rPr lang="es-PE" sz="2400" dirty="0">
                <a:solidFill>
                  <a:prstClr val="white"/>
                </a:solidFill>
                <a:effectLst>
                  <a:glow rad="63500">
                    <a:prstClr val="black">
                      <a:alpha val="40000"/>
                    </a:prstClr>
                  </a:glow>
                  <a:outerShdw blurRad="50800" dist="38100" algn="l" rotWithShape="0">
                    <a:prstClr val="black"/>
                  </a:outerShdw>
                </a:effectLst>
                <a:latin typeface="Arial Narrow" panose="020B0606020202030204" pitchFamily="34" charset="0"/>
              </a:rPr>
              <a:t>.</a:t>
            </a:r>
            <a:r>
              <a:rPr kumimoji="0" lang="es-PE" sz="2400" b="0" i="0" u="none" strike="noStrike" kern="1200" cap="none" spc="0" normalizeH="0" baseline="0" noProof="0" dirty="0" smtClean="0">
                <a:ln>
                  <a:noFill/>
                </a:ln>
                <a:solidFill>
                  <a:prstClr val="white"/>
                </a:solidFill>
                <a:effectLst>
                  <a:glow rad="63500">
                    <a:prstClr val="black">
                      <a:alpha val="40000"/>
                    </a:prstClr>
                  </a:glow>
                  <a:outerShdw blurRad="50800" dist="38100" algn="l" rotWithShape="0">
                    <a:prstClr val="black"/>
                  </a:outerShdw>
                </a:effectLst>
                <a:uLnTx/>
                <a:uFillTx/>
                <a:latin typeface="Arial Narrow" panose="020B060602020203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2400" b="0" i="0" u="none" strike="noStrike" kern="1200" cap="none" spc="0" normalizeH="0" baseline="0" noProof="0" dirty="0">
                <a:ln>
                  <a:noFill/>
                </a:ln>
                <a:solidFill>
                  <a:prstClr val="white"/>
                </a:solidFill>
                <a:effectLst>
                  <a:glow rad="63500">
                    <a:prstClr val="black">
                      <a:alpha val="40000"/>
                    </a:prstClr>
                  </a:glow>
                  <a:outerShdw blurRad="50800" dist="38100" algn="l" rotWithShape="0">
                    <a:prstClr val="black"/>
                  </a:outerShdw>
                </a:effectLst>
                <a:uLnTx/>
                <a:uFillTx/>
                <a:latin typeface="Arial Narrow" panose="020B0606020202030204" pitchFamily="34" charset="0"/>
                <a:ea typeface="+mn-ea"/>
                <a:cs typeface="+mn-cs"/>
              </a:rPr>
              <a:t>"¡Oh, si conociesen los mortales qué gran cosa es la gracia, </a:t>
            </a:r>
            <a:r>
              <a:rPr kumimoji="0" lang="es-PE" sz="2400" b="0" i="0" u="none" strike="noStrike" kern="1200" cap="none" spc="0" normalizeH="0" baseline="0" noProof="0" dirty="0" smtClean="0">
                <a:ln>
                  <a:noFill/>
                </a:ln>
                <a:solidFill>
                  <a:prstClr val="white"/>
                </a:solidFill>
                <a:effectLst>
                  <a:glow rad="63500">
                    <a:prstClr val="black">
                      <a:alpha val="40000"/>
                    </a:prstClr>
                  </a:glow>
                  <a:outerShdw blurRad="50800" dist="38100" algn="l" rotWithShape="0">
                    <a:prstClr val="black"/>
                  </a:outerShdw>
                </a:effectLst>
                <a:uLnTx/>
                <a:uFillTx/>
                <a:latin typeface="Arial Narrow" panose="020B0606020202030204" pitchFamily="34" charset="0"/>
                <a:ea typeface="+mn-ea"/>
                <a:cs typeface="+mn-cs"/>
              </a:rPr>
              <a:t>                                    qué </a:t>
            </a:r>
            <a:r>
              <a:rPr kumimoji="0" lang="es-PE" sz="2400" b="0" i="0" u="none" strike="noStrike" kern="1200" cap="none" spc="0" normalizeH="0" baseline="0" noProof="0" dirty="0">
                <a:ln>
                  <a:noFill/>
                </a:ln>
                <a:solidFill>
                  <a:prstClr val="white"/>
                </a:solidFill>
                <a:effectLst>
                  <a:glow rad="63500">
                    <a:prstClr val="black">
                      <a:alpha val="40000"/>
                    </a:prstClr>
                  </a:glow>
                  <a:outerShdw blurRad="50800" dist="38100" algn="l" rotWithShape="0">
                    <a:prstClr val="black"/>
                  </a:outerShdw>
                </a:effectLst>
                <a:uLnTx/>
                <a:uFillTx/>
                <a:latin typeface="Arial Narrow" panose="020B0606020202030204" pitchFamily="34" charset="0"/>
                <a:ea typeface="+mn-ea"/>
                <a:cs typeface="+mn-cs"/>
              </a:rPr>
              <a:t>hermosa, qué noble, qué preciosa, cuántas riquezas esconde </a:t>
            </a:r>
            <a:r>
              <a:rPr kumimoji="0" lang="es-PE" sz="2400" b="0" i="0" u="none" strike="noStrike" kern="1200" cap="none" spc="0" normalizeH="0" baseline="0" noProof="0" dirty="0" smtClean="0">
                <a:ln>
                  <a:noFill/>
                </a:ln>
                <a:solidFill>
                  <a:prstClr val="white"/>
                </a:solidFill>
                <a:effectLst>
                  <a:glow rad="63500">
                    <a:prstClr val="black">
                      <a:alpha val="40000"/>
                    </a:prstClr>
                  </a:glow>
                  <a:outerShdw blurRad="50800" dist="38100" algn="l" rotWithShape="0">
                    <a:prstClr val="black"/>
                  </a:outerShdw>
                </a:effectLst>
                <a:uLnTx/>
                <a:uFillTx/>
                <a:latin typeface="Arial Narrow" panose="020B0606020202030204" pitchFamily="34" charset="0"/>
                <a:ea typeface="+mn-ea"/>
                <a:cs typeface="+mn-cs"/>
              </a:rPr>
              <a:t>                                      en </a:t>
            </a:r>
            <a:r>
              <a:rPr kumimoji="0" lang="es-PE" sz="2400" b="0" i="0" u="none" strike="noStrike" kern="1200" cap="none" spc="0" normalizeH="0" baseline="0" noProof="0" dirty="0">
                <a:ln>
                  <a:noFill/>
                </a:ln>
                <a:solidFill>
                  <a:prstClr val="white"/>
                </a:solidFill>
                <a:effectLst>
                  <a:glow rad="63500">
                    <a:prstClr val="black">
                      <a:alpha val="40000"/>
                    </a:prstClr>
                  </a:glow>
                  <a:outerShdw blurRad="50800" dist="38100" algn="l" rotWithShape="0">
                    <a:prstClr val="black"/>
                  </a:outerShdw>
                </a:effectLst>
                <a:uLnTx/>
                <a:uFillTx/>
                <a:latin typeface="Arial Narrow" panose="020B0606020202030204" pitchFamily="34" charset="0"/>
                <a:ea typeface="+mn-ea"/>
                <a:cs typeface="+mn-cs"/>
              </a:rPr>
              <a:t>sí, cuántos tesoros, cuántos júbilos y delicias! </a:t>
            </a:r>
            <a:r>
              <a:rPr kumimoji="0" lang="es-PE" sz="2400" b="0" i="0" u="none" strike="noStrike" kern="1200" cap="none" spc="0" normalizeH="0" baseline="0" noProof="0" dirty="0" smtClean="0">
                <a:ln>
                  <a:noFill/>
                </a:ln>
                <a:solidFill>
                  <a:prstClr val="white"/>
                </a:solidFill>
                <a:effectLst>
                  <a:glow rad="63500">
                    <a:prstClr val="black">
                      <a:alpha val="40000"/>
                    </a:prstClr>
                  </a:glow>
                  <a:outerShdw blurRad="50800" dist="38100" algn="l" rotWithShape="0">
                    <a:prstClr val="black"/>
                  </a:outerShdw>
                </a:effectLst>
                <a:uLnTx/>
                <a:uFillTx/>
                <a:latin typeface="Arial Narrow" panose="020B0606020202030204" pitchFamily="34" charset="0"/>
                <a:ea typeface="+mn-ea"/>
                <a:cs typeface="+mn-cs"/>
              </a:rPr>
              <a:t>Sin </a:t>
            </a:r>
            <a:r>
              <a:rPr kumimoji="0" lang="es-PE" sz="2400" b="0" i="0" u="none" strike="noStrike" kern="1200" cap="none" spc="0" normalizeH="0" baseline="0" noProof="0" dirty="0">
                <a:ln>
                  <a:noFill/>
                </a:ln>
                <a:solidFill>
                  <a:prstClr val="white"/>
                </a:solidFill>
                <a:effectLst>
                  <a:glow rad="63500">
                    <a:prstClr val="black">
                      <a:alpha val="40000"/>
                    </a:prstClr>
                  </a:glow>
                  <a:outerShdw blurRad="50800" dist="38100" algn="l" rotWithShape="0">
                    <a:prstClr val="black"/>
                  </a:outerShdw>
                </a:effectLst>
                <a:uLnTx/>
                <a:uFillTx/>
                <a:latin typeface="Arial Narrow" panose="020B0606020202030204" pitchFamily="34" charset="0"/>
                <a:ea typeface="+mn-ea"/>
                <a:cs typeface="+mn-cs"/>
              </a:rPr>
              <a:t>duda emplearían toda su diligencia, afanes y desvelos en buscar penas y aflicciones; andarían todos por el mundo en busca de molestias, enfermedades y tormentos, en vez de aventuras, por conseguir el tesoro último de la constancia en el </a:t>
            </a:r>
            <a:r>
              <a:rPr kumimoji="0" lang="es-PE" sz="2400" b="0" i="0" u="none" strike="noStrike" kern="1200" cap="none" spc="0" normalizeH="0" baseline="0" noProof="0" dirty="0" smtClean="0">
                <a:ln>
                  <a:noFill/>
                </a:ln>
                <a:solidFill>
                  <a:prstClr val="white"/>
                </a:solidFill>
                <a:effectLst>
                  <a:glow rad="63500">
                    <a:prstClr val="black">
                      <a:alpha val="40000"/>
                    </a:prstClr>
                  </a:glow>
                  <a:outerShdw blurRad="50800" dist="38100" algn="l" rotWithShape="0">
                    <a:prstClr val="black"/>
                  </a:outerShdw>
                </a:effectLst>
                <a:uLnTx/>
                <a:uFillTx/>
                <a:latin typeface="Arial Narrow" panose="020B0606020202030204" pitchFamily="34" charset="0"/>
                <a:ea typeface="+mn-ea"/>
                <a:cs typeface="+mn-cs"/>
              </a:rPr>
              <a:t>sufrimiento”.</a:t>
            </a:r>
            <a:endParaRPr kumimoji="0" lang="es-PE" sz="2400" b="0" i="0" u="none" strike="noStrike" kern="1200" cap="none" spc="0" normalizeH="0" baseline="0" noProof="0" dirty="0">
              <a:ln>
                <a:noFill/>
              </a:ln>
              <a:solidFill>
                <a:prstClr val="white"/>
              </a:solidFill>
              <a:effectLst>
                <a:glow rad="63500">
                  <a:prstClr val="black">
                    <a:alpha val="40000"/>
                  </a:prstClr>
                </a:glow>
                <a:outerShdw blurRad="50800" dist="38100" algn="l" rotWithShape="0">
                  <a:prstClr val="black"/>
                </a:outerShdw>
              </a:effectLst>
              <a:uLnTx/>
              <a:uFillTx/>
              <a:latin typeface="Arial Narrow" panose="020B0606020202030204" pitchFamily="34" charset="0"/>
              <a:ea typeface="+mn-ea"/>
              <a:cs typeface="+mn-cs"/>
            </a:endParaRPr>
          </a:p>
        </p:txBody>
      </p:sp>
      <p:sp>
        <p:nvSpPr>
          <p:cNvPr id="5" name="AutoShape 2" descr="https://entrenatuvida.files.wordpress.com/2014/09/150-abundancia.png?w=560&amp;h=315"/>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8220740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anim calcmode="lin" valueType="num">
                                      <p:cBhvr>
                                        <p:cTn id="8" dur="1250" fill="hold"/>
                                        <p:tgtEl>
                                          <p:spTgt spid="3"/>
                                        </p:tgtEl>
                                        <p:attrNameLst>
                                          <p:attrName>ppt_x</p:attrName>
                                        </p:attrNameLst>
                                      </p:cBhvr>
                                      <p:tavLst>
                                        <p:tav tm="0">
                                          <p:val>
                                            <p:strVal val="#ppt_x-.1"/>
                                          </p:val>
                                        </p:tav>
                                        <p:tav tm="100000">
                                          <p:val>
                                            <p:strVal val="#ppt_x"/>
                                          </p:val>
                                        </p:tav>
                                      </p:tavLst>
                                    </p:anim>
                                    <p:anim calcmode="lin" valueType="num">
                                      <p:cBhvr>
                                        <p:cTn id="9" dur="12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EL BLOG DE LILYAN: BEAUTIFUL FRAM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04664"/>
            <a:ext cx="8352928" cy="6023993"/>
          </a:xfrm>
          <a:prstGeom prst="rect">
            <a:avLst/>
          </a:prstGeom>
          <a:noFill/>
          <a:extLst>
            <a:ext uri="{909E8E84-426E-40DD-AFC4-6F175D3DCCD1}">
              <a14:hiddenFill xmlns:a14="http://schemas.microsoft.com/office/drawing/2010/main">
                <a:solidFill>
                  <a:srgbClr val="FFFFFF"/>
                </a:solidFill>
              </a14:hiddenFill>
            </a:ext>
          </a:extLst>
        </p:spPr>
      </p:pic>
      <p:sp>
        <p:nvSpPr>
          <p:cNvPr id="3" name="WordArt 5"/>
          <p:cNvSpPr>
            <a:spLocks noChangeArrowheads="1" noChangeShapeType="1" noTextEdit="1"/>
          </p:cNvSpPr>
          <p:nvPr/>
        </p:nvSpPr>
        <p:spPr bwMode="auto">
          <a:xfrm>
            <a:off x="2843808" y="692697"/>
            <a:ext cx="3384376" cy="360039"/>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0" cap="none" spc="0" normalizeH="0" baseline="0" noProof="0" dirty="0">
                <a:ln>
                  <a:solidFill>
                    <a:srgbClr val="C00000"/>
                  </a:solidFill>
                </a:ln>
                <a:solidFill>
                  <a:srgbClr val="FFFF00"/>
                </a:solidFill>
                <a:effectLst>
                  <a:outerShdw dist="35921" dir="2700000" algn="ctr" rotWithShape="0">
                    <a:srgbClr val="C0C0C0">
                      <a:alpha val="80000"/>
                    </a:srgbClr>
                  </a:outerShdw>
                </a:effectLst>
                <a:uLnTx/>
                <a:uFillTx/>
                <a:latin typeface="Impact"/>
                <a:ea typeface="+mn-ea"/>
                <a:cs typeface="+mn-cs"/>
              </a:rPr>
              <a:t>Compromiso</a:t>
            </a:r>
            <a:r>
              <a:rPr kumimoji="0" lang="es-PE" sz="1200" b="0" i="0" u="none" strike="noStrike" kern="10" cap="none" spc="0" normalizeH="0" baseline="0" noProof="0" dirty="0" smtClean="0">
                <a:ln>
                  <a:solidFill>
                    <a:srgbClr val="C00000"/>
                  </a:solidFill>
                </a:ln>
                <a:solidFill>
                  <a:srgbClr val="FFFF00"/>
                </a:solidFill>
                <a:effectLst>
                  <a:outerShdw dist="35921" dir="2700000" algn="ctr" rotWithShape="0">
                    <a:srgbClr val="C0C0C0">
                      <a:alpha val="80000"/>
                    </a:srgbClr>
                  </a:outerShdw>
                </a:effectLst>
                <a:uLnTx/>
                <a:uFillTx/>
                <a:latin typeface="Impact"/>
                <a:ea typeface="+mn-ea"/>
                <a:cs typeface="+mn-cs"/>
              </a:rPr>
              <a:t>:</a:t>
            </a:r>
            <a:endParaRPr kumimoji="0" lang="es-PE" sz="1200" b="0" i="0" u="none" strike="noStrike" kern="10" cap="none" spc="0" normalizeH="0" baseline="0" noProof="0" dirty="0">
              <a:ln>
                <a:solidFill>
                  <a:srgbClr val="C00000"/>
                </a:solidFill>
              </a:ln>
              <a:solidFill>
                <a:srgbClr val="FFFF00"/>
              </a:solidFill>
              <a:effectLst>
                <a:outerShdw dist="35921" dir="2700000" algn="ctr" rotWithShape="0">
                  <a:srgbClr val="C0C0C0">
                    <a:alpha val="80000"/>
                  </a:srgbClr>
                </a:outerShdw>
              </a:effectLst>
              <a:uLnTx/>
              <a:uFillTx/>
              <a:latin typeface="Impact"/>
              <a:ea typeface="+mn-ea"/>
              <a:cs typeface="+mn-cs"/>
            </a:endParaRPr>
          </a:p>
        </p:txBody>
      </p:sp>
      <p:sp>
        <p:nvSpPr>
          <p:cNvPr id="4" name="1 Título"/>
          <p:cNvSpPr txBox="1">
            <a:spLocks/>
          </p:cNvSpPr>
          <p:nvPr/>
        </p:nvSpPr>
        <p:spPr bwMode="auto">
          <a:xfrm>
            <a:off x="1389545" y="1988840"/>
            <a:ext cx="6350808" cy="215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s-PE" sz="2800" b="0" i="0" u="none" strike="noStrike" kern="1200" cap="none" spc="0" normalizeH="0" baseline="0" noProof="0" dirty="0" smtClean="0">
                <a:ln>
                  <a:noFill/>
                </a:ln>
                <a:solidFill>
                  <a:srgbClr val="FFFF00"/>
                </a:solidFill>
                <a:effectLst>
                  <a:glow rad="101600">
                    <a:srgbClr val="1A0D00">
                      <a:alpha val="40000"/>
                    </a:srgbClr>
                  </a:glow>
                  <a:outerShdw blurRad="50800" dist="38100" dir="10800000" algn="r" rotWithShape="0">
                    <a:srgbClr val="540000"/>
                  </a:outerShdw>
                </a:effectLst>
                <a:uLnTx/>
                <a:uFillTx/>
                <a:latin typeface="Calibri"/>
                <a:ea typeface="+mn-ea"/>
                <a:cs typeface="+mn-cs"/>
              </a:rPr>
              <a:t> </a:t>
            </a:r>
            <a:r>
              <a:rPr kumimoji="0" lang="es-PE" sz="2800" b="0" i="0" u="none" strike="noStrike" kern="1200" cap="none" spc="0" normalizeH="0" baseline="0" noProof="0" dirty="0">
                <a:ln>
                  <a:noFill/>
                </a:ln>
                <a:solidFill>
                  <a:srgbClr val="FFFF00"/>
                </a:solidFill>
                <a:effectLst>
                  <a:glow rad="101600">
                    <a:srgbClr val="1A0D00">
                      <a:alpha val="40000"/>
                    </a:srgbClr>
                  </a:glow>
                  <a:outerShdw blurRad="50800" dist="38100" dir="10800000" algn="r" rotWithShape="0">
                    <a:srgbClr val="540000"/>
                  </a:outerShdw>
                </a:effectLst>
                <a:uLnTx/>
                <a:uFillTx/>
                <a:latin typeface="Calibri"/>
                <a:ea typeface="+mn-ea"/>
                <a:cs typeface="+mn-cs"/>
              </a:rPr>
              <a:t>A la luz de estas parábolas y con el ejemplo de Santa Rosa, hacer una lista de actitudes que podemos encarnar, personal y comunitariamente, que nos ayuden a seguir  trabajando por el crecimiento del Reino.</a:t>
            </a:r>
          </a:p>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s-PE" sz="2800" b="0" i="0" u="none" strike="noStrike" kern="1200" cap="none" spc="0" normalizeH="0" baseline="0" noProof="0" dirty="0">
              <a:ln>
                <a:noFill/>
              </a:ln>
              <a:solidFill>
                <a:srgbClr val="FFFF00"/>
              </a:solidFill>
              <a:effectLst>
                <a:glow rad="101600">
                  <a:srgbClr val="1A0D00">
                    <a:alpha val="40000"/>
                  </a:srgbClr>
                </a:glow>
                <a:outerShdw blurRad="50800" dist="38100" dir="10800000" algn="r" rotWithShape="0">
                  <a:srgbClr val="540000"/>
                </a:outerShdw>
              </a:effectLst>
              <a:uLnTx/>
              <a:uFillTx/>
              <a:latin typeface="Calibri"/>
              <a:ea typeface="+mn-ea"/>
              <a:cs typeface="+mn-cs"/>
            </a:endParaRPr>
          </a:p>
        </p:txBody>
      </p:sp>
    </p:spTree>
    <p:extLst>
      <p:ext uri="{BB962C8B-B14F-4D97-AF65-F5344CB8AC3E}">
        <p14:creationId xmlns:p14="http://schemas.microsoft.com/office/powerpoint/2010/main" val="235394743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7544" y="406496"/>
            <a:ext cx="8280920" cy="6046840"/>
          </a:xfrm>
          <a:prstGeom prst="rect">
            <a:avLst/>
          </a:prstGeom>
          <a:scene3d>
            <a:camera prst="orthographicFront"/>
            <a:lightRig rig="threePt" dir="t"/>
          </a:scene3d>
          <a:sp3d>
            <a:bevelT prst="convex"/>
          </a:sp3d>
        </p:spPr>
      </p:pic>
      <p:sp>
        <p:nvSpPr>
          <p:cNvPr id="4" name="WordArt 8"/>
          <p:cNvSpPr>
            <a:spLocks noChangeArrowheads="1" noChangeShapeType="1" noTextEdit="1"/>
          </p:cNvSpPr>
          <p:nvPr/>
        </p:nvSpPr>
        <p:spPr bwMode="auto">
          <a:xfrm>
            <a:off x="4139952" y="908720"/>
            <a:ext cx="2482129" cy="432048"/>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100" b="1" i="0" u="none" strike="noStrike" kern="1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Impact"/>
                <a:ea typeface="+mn-ea"/>
                <a:cs typeface="+mn-cs"/>
              </a:rPr>
              <a:t>Oración final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100" b="0" i="0" u="none" strike="noStrike" kern="10" cap="none" spc="0" normalizeH="0" baseline="0" noProof="0" dirty="0">
              <a:ln w="19050">
                <a:solidFill>
                  <a:srgbClr val="99CCFF"/>
                </a:solidFill>
                <a:round/>
                <a:headEnd/>
                <a:tailEnd/>
              </a:ln>
              <a:solidFill>
                <a:srgbClr val="FFFF00"/>
              </a:solidFill>
              <a:effectLst>
                <a:outerShdw dist="35921" dir="2700000" algn="ctr" rotWithShape="0">
                  <a:srgbClr val="990000"/>
                </a:outerShdw>
              </a:effectLst>
              <a:uLnTx/>
              <a:uFillTx/>
              <a:latin typeface="Impact"/>
              <a:ea typeface="+mn-ea"/>
              <a:cs typeface="+mn-cs"/>
            </a:endParaRPr>
          </a:p>
        </p:txBody>
      </p:sp>
      <p:sp>
        <p:nvSpPr>
          <p:cNvPr id="3" name="2 Marcador de contenido"/>
          <p:cNvSpPr txBox="1">
            <a:spLocks/>
          </p:cNvSpPr>
          <p:nvPr/>
        </p:nvSpPr>
        <p:spPr>
          <a:xfrm>
            <a:off x="2267744" y="1484784"/>
            <a:ext cx="4608512" cy="3744416"/>
          </a:xfrm>
          <a:prstGeom prst="rect">
            <a:avLst/>
          </a:prstGeom>
          <a:noFill/>
          <a:effectLst>
            <a:softEdge rad="317500"/>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0" cap="none" spc="0" normalizeH="0" baseline="0" noProof="0" dirty="0" smtClean="0">
                <a:ln>
                  <a:noFill/>
                </a:ln>
                <a:solidFill>
                  <a:prstClr val="white"/>
                </a:solidFill>
                <a:effectLst>
                  <a:outerShdw blurRad="50800" dist="38100" algn="l" rotWithShape="0">
                    <a:prstClr val="black"/>
                  </a:outerShdw>
                </a:effectLst>
                <a:uLnTx/>
                <a:uFillTx/>
                <a:latin typeface="Arial Narrow" panose="020B0606020202030204" pitchFamily="34" charset="0"/>
                <a:ea typeface="+mn-ea"/>
                <a:cs typeface="+mn-cs"/>
              </a:rPr>
              <a:t>Rosa </a:t>
            </a:r>
            <a:r>
              <a:rPr kumimoji="0" lang="es-ES" sz="2400" b="0" i="0" u="none" strike="noStrike" kern="0" cap="none" spc="0" normalizeH="0" baseline="0" noProof="0" dirty="0">
                <a:ln>
                  <a:noFill/>
                </a:ln>
                <a:solidFill>
                  <a:prstClr val="white"/>
                </a:solidFill>
                <a:effectLst>
                  <a:outerShdw blurRad="50800" dist="38100" algn="l" rotWithShape="0">
                    <a:prstClr val="black"/>
                  </a:outerShdw>
                </a:effectLst>
                <a:uLnTx/>
                <a:uFillTx/>
                <a:latin typeface="Arial Narrow" panose="020B0606020202030204" pitchFamily="34" charset="0"/>
                <a:ea typeface="+mn-ea"/>
                <a:cs typeface="+mn-cs"/>
              </a:rPr>
              <a:t>de Santa María, </a:t>
            </a:r>
            <a:endParaRPr kumimoji="0" lang="es-ES" sz="2400" b="0" i="0" u="none" strike="noStrike" kern="0" cap="none" spc="0" normalizeH="0" baseline="0" noProof="0" dirty="0" smtClean="0">
              <a:ln>
                <a:noFill/>
              </a:ln>
              <a:solidFill>
                <a:prstClr val="white"/>
              </a:solidFill>
              <a:effectLst>
                <a:outerShdw blurRad="50800" dist="38100" algn="l" rotWithShape="0">
                  <a:prstClr val="black"/>
                </a:outerShdw>
              </a:effectLst>
              <a:uLnTx/>
              <a:uFillTx/>
              <a:latin typeface="Arial Narrow" panose="020B0606020202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0" cap="none" spc="0" normalizeH="0" baseline="0" noProof="0" dirty="0" smtClean="0">
                <a:ln>
                  <a:noFill/>
                </a:ln>
                <a:solidFill>
                  <a:prstClr val="white"/>
                </a:solidFill>
                <a:effectLst>
                  <a:outerShdw blurRad="50800" dist="38100" algn="l" rotWithShape="0">
                    <a:prstClr val="black"/>
                  </a:outerShdw>
                </a:effectLst>
                <a:uLnTx/>
                <a:uFillTx/>
                <a:latin typeface="Arial Narrow" panose="020B0606020202030204" pitchFamily="34" charset="0"/>
                <a:ea typeface="+mn-ea"/>
                <a:cs typeface="+mn-cs"/>
              </a:rPr>
              <a:t>llena </a:t>
            </a:r>
            <a:r>
              <a:rPr kumimoji="0" lang="es-ES" sz="2400" b="0" i="0" u="none" strike="noStrike" kern="0" cap="none" spc="0" normalizeH="0" baseline="0" noProof="0" dirty="0">
                <a:ln>
                  <a:noFill/>
                </a:ln>
                <a:solidFill>
                  <a:prstClr val="white"/>
                </a:solidFill>
                <a:effectLst>
                  <a:outerShdw blurRad="50800" dist="38100" algn="l" rotWithShape="0">
                    <a:prstClr val="black"/>
                  </a:outerShdw>
                </a:effectLst>
                <a:uLnTx/>
                <a:uFillTx/>
                <a:latin typeface="Arial Narrow" panose="020B0606020202030204" pitchFamily="34" charset="0"/>
                <a:ea typeface="+mn-ea"/>
                <a:cs typeface="+mn-cs"/>
              </a:rPr>
              <a:t>de amor a Jesús y </a:t>
            </a:r>
            <a:endParaRPr kumimoji="0" lang="es-ES" sz="2400" b="0" i="0" u="none" strike="noStrike" kern="0" cap="none" spc="0" normalizeH="0" baseline="0" noProof="0" dirty="0" smtClean="0">
              <a:ln>
                <a:noFill/>
              </a:ln>
              <a:solidFill>
                <a:prstClr val="white"/>
              </a:solidFill>
              <a:effectLst>
                <a:outerShdw blurRad="50800" dist="38100" algn="l" rotWithShape="0">
                  <a:prstClr val="black"/>
                </a:outerShdw>
              </a:effectLst>
              <a:uLnTx/>
              <a:uFillTx/>
              <a:latin typeface="Arial Narrow" panose="020B0606020202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0" cap="none" spc="0" normalizeH="0" baseline="0" noProof="0" dirty="0" smtClean="0">
                <a:ln>
                  <a:noFill/>
                </a:ln>
                <a:solidFill>
                  <a:prstClr val="white"/>
                </a:solidFill>
                <a:effectLst>
                  <a:outerShdw blurRad="50800" dist="38100" algn="l" rotWithShape="0">
                    <a:prstClr val="black"/>
                  </a:outerShdw>
                </a:effectLst>
                <a:uLnTx/>
                <a:uFillTx/>
                <a:latin typeface="Arial Narrow" panose="020B0606020202030204" pitchFamily="34" charset="0"/>
                <a:ea typeface="+mn-ea"/>
                <a:cs typeface="+mn-cs"/>
              </a:rPr>
              <a:t>a </a:t>
            </a:r>
            <a:r>
              <a:rPr kumimoji="0" lang="es-ES" sz="2400" b="0" i="0" u="none" strike="noStrike" kern="0" cap="none" spc="0" normalizeH="0" baseline="0" noProof="0" dirty="0">
                <a:ln>
                  <a:noFill/>
                </a:ln>
                <a:solidFill>
                  <a:prstClr val="white"/>
                </a:solidFill>
                <a:effectLst>
                  <a:outerShdw blurRad="50800" dist="38100" algn="l" rotWithShape="0">
                    <a:prstClr val="black"/>
                  </a:outerShdw>
                </a:effectLst>
                <a:uLnTx/>
                <a:uFillTx/>
                <a:latin typeface="Arial Narrow" panose="020B0606020202030204" pitchFamily="34" charset="0"/>
                <a:ea typeface="+mn-ea"/>
                <a:cs typeface="+mn-cs"/>
              </a:rPr>
              <a:t>la Virgen María, </a:t>
            </a:r>
            <a:endParaRPr kumimoji="0" lang="es-ES" sz="2400" b="0" i="0" u="none" strike="noStrike" kern="0" cap="none" spc="0" normalizeH="0" baseline="0" noProof="0" dirty="0" smtClean="0">
              <a:ln>
                <a:noFill/>
              </a:ln>
              <a:solidFill>
                <a:prstClr val="white"/>
              </a:solidFill>
              <a:effectLst>
                <a:outerShdw blurRad="50800" dist="38100" algn="l" rotWithShape="0">
                  <a:prstClr val="black"/>
                </a:outerShdw>
              </a:effectLst>
              <a:uLnTx/>
              <a:uFillTx/>
              <a:latin typeface="Arial Narrow" panose="020B0606020202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0" cap="none" spc="0" normalizeH="0" baseline="0" noProof="0" dirty="0" smtClean="0">
                <a:ln>
                  <a:noFill/>
                </a:ln>
                <a:solidFill>
                  <a:prstClr val="white"/>
                </a:solidFill>
                <a:effectLst>
                  <a:outerShdw blurRad="50800" dist="38100" algn="l" rotWithShape="0">
                    <a:prstClr val="black"/>
                  </a:outerShdw>
                </a:effectLst>
                <a:uLnTx/>
                <a:uFillTx/>
                <a:latin typeface="Arial Narrow" panose="020B0606020202030204" pitchFamily="34" charset="0"/>
                <a:ea typeface="+mn-ea"/>
                <a:cs typeface="+mn-cs"/>
              </a:rPr>
              <a:t>escucha </a:t>
            </a:r>
            <a:r>
              <a:rPr kumimoji="0" lang="es-ES" sz="2400" b="0" i="0" u="none" strike="noStrike" kern="0" cap="none" spc="0" normalizeH="0" baseline="0" noProof="0" dirty="0">
                <a:ln>
                  <a:noFill/>
                </a:ln>
                <a:solidFill>
                  <a:prstClr val="white"/>
                </a:solidFill>
                <a:effectLst>
                  <a:outerShdw blurRad="50800" dist="38100" algn="l" rotWithShape="0">
                    <a:prstClr val="black"/>
                  </a:outerShdw>
                </a:effectLst>
                <a:uLnTx/>
                <a:uFillTx/>
                <a:latin typeface="Arial Narrow" panose="020B0606020202030204" pitchFamily="34" charset="0"/>
                <a:ea typeface="+mn-ea"/>
                <a:cs typeface="+mn-cs"/>
              </a:rPr>
              <a:t>nuestras </a:t>
            </a:r>
            <a:r>
              <a:rPr kumimoji="0" lang="es-ES" sz="2400" b="0" i="0" u="none" strike="noStrike" kern="0" cap="none" spc="0" normalizeH="0" baseline="0" noProof="0" dirty="0" smtClean="0">
                <a:ln>
                  <a:noFill/>
                </a:ln>
                <a:solidFill>
                  <a:prstClr val="white"/>
                </a:solidFill>
                <a:effectLst>
                  <a:outerShdw blurRad="50800" dist="38100" algn="l" rotWithShape="0">
                    <a:prstClr val="black"/>
                  </a:outerShdw>
                </a:effectLst>
                <a:uLnTx/>
                <a:uFillTx/>
                <a:latin typeface="Arial Narrow" panose="020B0606020202030204" pitchFamily="34" charset="0"/>
                <a:ea typeface="+mn-ea"/>
                <a:cs typeface="+mn-cs"/>
              </a:rPr>
              <a:t>peticiones.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2400" b="0" i="0" u="none" strike="noStrike" kern="1200" cap="none" spc="0" normalizeH="0" baseline="0" noProof="0" dirty="0" smtClean="0">
                <a:ln>
                  <a:noFill/>
                </a:ln>
                <a:solidFill>
                  <a:prstClr val="white"/>
                </a:solidFill>
                <a:effectLst>
                  <a:outerShdw blurRad="50800" dist="38100" algn="l" rotWithShape="0">
                    <a:prstClr val="black"/>
                  </a:outerShdw>
                </a:effectLst>
                <a:uLnTx/>
                <a:uFillTx/>
                <a:latin typeface="Arial Narrow" panose="020B0606020202030204" pitchFamily="34" charset="0"/>
                <a:ea typeface="Times New Roman" panose="02020603050405020304" pitchFamily="18" charset="0"/>
                <a:cs typeface="+mn-cs"/>
              </a:rPr>
              <a:t>Patrona </a:t>
            </a:r>
            <a:r>
              <a:rPr kumimoji="0" lang="es-ES_tradnl" sz="2400" b="0" i="0" u="none" strike="noStrike" kern="1200" cap="none" spc="0" normalizeH="0" baseline="0" noProof="0" dirty="0">
                <a:ln>
                  <a:noFill/>
                </a:ln>
                <a:solidFill>
                  <a:prstClr val="white"/>
                </a:solidFill>
                <a:effectLst>
                  <a:outerShdw blurRad="50800" dist="38100" algn="l" rotWithShape="0">
                    <a:prstClr val="black"/>
                  </a:outerShdw>
                </a:effectLst>
                <a:uLnTx/>
                <a:uFillTx/>
                <a:latin typeface="Arial Narrow" panose="020B0606020202030204" pitchFamily="34" charset="0"/>
                <a:ea typeface="Times New Roman" panose="02020603050405020304" pitchFamily="18" charset="0"/>
                <a:cs typeface="+mn-cs"/>
              </a:rPr>
              <a:t>de la Policía Nacional, ayuda a sus miembros en </a:t>
            </a:r>
            <a:r>
              <a:rPr kumimoji="0" lang="es-ES_tradnl" sz="2400" b="0" i="0" u="none" strike="noStrike" kern="1200" cap="none" spc="0" normalizeH="0" baseline="0" noProof="0" dirty="0" smtClean="0">
                <a:ln>
                  <a:noFill/>
                </a:ln>
                <a:solidFill>
                  <a:prstClr val="white"/>
                </a:solidFill>
                <a:effectLst>
                  <a:outerShdw blurRad="50800" dist="38100" algn="l" rotWithShape="0">
                    <a:prstClr val="black"/>
                  </a:outerShdw>
                </a:effectLst>
                <a:uLnTx/>
                <a:uFillTx/>
                <a:latin typeface="Arial Narrow" panose="020B0606020202030204" pitchFamily="34" charset="0"/>
                <a:ea typeface="Times New Roman" panose="02020603050405020304" pitchFamily="18" charset="0"/>
                <a:cs typeface="+mn-cs"/>
              </a:rPr>
              <a:t>el </a:t>
            </a:r>
            <a:r>
              <a:rPr kumimoji="0" lang="es-ES_tradnl" sz="2400" b="0" i="0" u="none" strike="noStrike" kern="1200" cap="none" spc="0" normalizeH="0" baseline="0" noProof="0" dirty="0">
                <a:ln>
                  <a:noFill/>
                </a:ln>
                <a:solidFill>
                  <a:prstClr val="white"/>
                </a:solidFill>
                <a:effectLst>
                  <a:outerShdw blurRad="50800" dist="38100" algn="l" rotWithShape="0">
                    <a:prstClr val="black"/>
                  </a:outerShdw>
                </a:effectLst>
                <a:uLnTx/>
                <a:uFillTx/>
                <a:latin typeface="Arial Narrow" panose="020B0606020202030204" pitchFamily="34" charset="0"/>
                <a:ea typeface="Times New Roman" panose="02020603050405020304" pitchFamily="18" charset="0"/>
                <a:cs typeface="+mn-cs"/>
              </a:rPr>
              <a:t>cumplimiento de su delicada misión en estos difíciles momentos para nuestro País y protégelos a cada </a:t>
            </a:r>
            <a:endParaRPr kumimoji="0" lang="es-ES_tradnl" sz="2400" b="0" i="0" u="none" strike="noStrike" kern="1200" cap="none" spc="0" normalizeH="0" baseline="0" noProof="0" dirty="0" smtClean="0">
              <a:ln>
                <a:noFill/>
              </a:ln>
              <a:solidFill>
                <a:prstClr val="white"/>
              </a:solidFill>
              <a:effectLst>
                <a:outerShdw blurRad="50800" dist="38100" algn="l" rotWithShape="0">
                  <a:prstClr val="black"/>
                </a:outerShdw>
              </a:effectLst>
              <a:uLnTx/>
              <a:uFillTx/>
              <a:latin typeface="Arial Narrow" panose="020B0606020202030204" pitchFamily="34"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2400" b="0" i="0" u="none" strike="noStrike" kern="1200" cap="none" spc="0" normalizeH="0" baseline="0" noProof="0" dirty="0" smtClean="0">
                <a:ln>
                  <a:noFill/>
                </a:ln>
                <a:solidFill>
                  <a:prstClr val="white"/>
                </a:solidFill>
                <a:effectLst>
                  <a:outerShdw blurRad="50800" dist="38100" algn="l" rotWithShape="0">
                    <a:prstClr val="black"/>
                  </a:outerShdw>
                </a:effectLst>
                <a:uLnTx/>
                <a:uFillTx/>
                <a:latin typeface="Arial Narrow" panose="020B0606020202030204" pitchFamily="34" charset="0"/>
                <a:ea typeface="Times New Roman" panose="02020603050405020304" pitchFamily="18" charset="0"/>
                <a:cs typeface="+mn-cs"/>
              </a:rPr>
              <a:t>uno </a:t>
            </a:r>
            <a:r>
              <a:rPr kumimoji="0" lang="es-ES_tradnl" sz="2400" b="0" i="0" u="none" strike="noStrike" kern="1200" cap="none" spc="0" normalizeH="0" baseline="0" noProof="0" dirty="0">
                <a:ln>
                  <a:noFill/>
                </a:ln>
                <a:solidFill>
                  <a:prstClr val="white"/>
                </a:solidFill>
                <a:effectLst>
                  <a:outerShdw blurRad="50800" dist="38100" algn="l" rotWithShape="0">
                    <a:prstClr val="black"/>
                  </a:outerShdw>
                </a:effectLst>
                <a:uLnTx/>
                <a:uFillTx/>
                <a:latin typeface="Arial Narrow" panose="020B0606020202030204" pitchFamily="34" charset="0"/>
                <a:ea typeface="Times New Roman" panose="02020603050405020304" pitchFamily="18" charset="0"/>
                <a:cs typeface="+mn-cs"/>
              </a:rPr>
              <a:t>de ellos</a:t>
            </a:r>
            <a:r>
              <a:rPr kumimoji="0" lang="es-ES_tradnl" sz="2400" b="0" i="0" u="none" strike="noStrike" kern="1200" cap="none" spc="0" normalizeH="0" baseline="0" noProof="0" dirty="0" smtClean="0">
                <a:ln>
                  <a:noFill/>
                </a:ln>
                <a:solidFill>
                  <a:prstClr val="white"/>
                </a:solidFill>
                <a:effectLst>
                  <a:outerShdw blurRad="50800" dist="38100" algn="l" rotWithShape="0">
                    <a:prstClr val="black"/>
                  </a:outerShdw>
                </a:effectLst>
                <a:uLnTx/>
                <a:uFillTx/>
                <a:latin typeface="Arial Narrow" panose="020B0606020202030204" pitchFamily="34"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white"/>
              </a:solidFill>
              <a:effectLst>
                <a:outerShdw blurRad="50800" dist="38100" algn="l" rotWithShape="0">
                  <a:prstClr val="black"/>
                </a:outerShdw>
              </a:effectLst>
              <a:uLnTx/>
              <a:uFillTx/>
              <a:latin typeface="Arial Narrow" panose="020B0606020202030204" pitchFamily="34" charset="0"/>
              <a:ea typeface="Times New Roman" panose="02020603050405020304" pitchFamily="18" charset="0"/>
              <a:cs typeface="+mn-cs"/>
            </a:endParaRPr>
          </a:p>
        </p:txBody>
      </p:sp>
    </p:spTree>
    <p:extLst>
      <p:ext uri="{BB962C8B-B14F-4D97-AF65-F5344CB8AC3E}">
        <p14:creationId xmlns:p14="http://schemas.microsoft.com/office/powerpoint/2010/main" val="26925480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250" fill="hold"/>
                                        <p:tgtEl>
                                          <p:spTgt spid="3"/>
                                        </p:tgtEl>
                                        <p:attrNameLst>
                                          <p:attrName>ppt_w</p:attrName>
                                        </p:attrNameLst>
                                      </p:cBhvr>
                                      <p:tavLst>
                                        <p:tav tm="0">
                                          <p:val>
                                            <p:fltVal val="0"/>
                                          </p:val>
                                        </p:tav>
                                        <p:tav tm="100000">
                                          <p:val>
                                            <p:strVal val="#ppt_w"/>
                                          </p:val>
                                        </p:tav>
                                      </p:tavLst>
                                    </p:anim>
                                    <p:anim calcmode="lin" valueType="num">
                                      <p:cBhvr>
                                        <p:cTn id="8" dur="25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7544" y="404664"/>
            <a:ext cx="8280920" cy="5976664"/>
          </a:xfrm>
          <a:prstGeom prst="rect">
            <a:avLst/>
          </a:prstGeom>
        </p:spPr>
      </p:pic>
      <p:sp>
        <p:nvSpPr>
          <p:cNvPr id="14" name="Rectángulo 13"/>
          <p:cNvSpPr/>
          <p:nvPr/>
        </p:nvSpPr>
        <p:spPr>
          <a:xfrm>
            <a:off x="611560" y="4211796"/>
            <a:ext cx="5616624" cy="193899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24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cs typeface="+mn-cs"/>
              </a:rPr>
              <a:t>Tú </a:t>
            </a:r>
            <a:r>
              <a:rPr kumimoji="0" lang="es-ES_tradnl"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cs typeface="+mn-cs"/>
              </a:rPr>
              <a:t>que ayudaste con Amor a tu hogar, bendice a los hogares del Perú y de todo el mundo, para que tengan paz, esperanza y sobretodo Fe en </a:t>
            </a:r>
            <a:r>
              <a:rPr kumimoji="0" lang="es-ES_tradnl" sz="24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cs typeface="+mn-cs"/>
              </a:rPr>
              <a:t>Jesucristo </a:t>
            </a:r>
            <a:r>
              <a:rPr kumimoji="0" lang="es-ES_tradnl"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cs typeface="+mn-cs"/>
              </a:rPr>
              <a:t>nuestro Señor. Amén.</a:t>
            </a:r>
            <a:endParaRPr kumimoji="0" lang="en-US"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cs typeface="+mn-cs"/>
            </a:endParaRPr>
          </a:p>
        </p:txBody>
      </p:sp>
      <p:sp>
        <p:nvSpPr>
          <p:cNvPr id="6" name="Rectángulo 5"/>
          <p:cNvSpPr/>
          <p:nvPr/>
        </p:nvSpPr>
        <p:spPr>
          <a:xfrm>
            <a:off x="4427984" y="516736"/>
            <a:ext cx="3960440" cy="304698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24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cs typeface="+mn-cs"/>
              </a:rPr>
              <a:t>Patrona </a:t>
            </a:r>
            <a:r>
              <a:rPr kumimoji="0" lang="es-ES_tradnl"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cs typeface="+mn-cs"/>
              </a:rPr>
              <a:t>de la Enfermeras, asístelas para que atiendan a los todos los enfermos </a:t>
            </a:r>
            <a:r>
              <a:rPr kumimoji="0" lang="es-ES_tradnl" sz="24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cs typeface="+mn-cs"/>
              </a:rPr>
              <a:t> en </a:t>
            </a:r>
            <a:r>
              <a:rPr kumimoji="0" lang="es-ES_tradnl"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cs typeface="+mn-cs"/>
              </a:rPr>
              <a:t>estos momentos, protégelas y cuídalas en esta dura batalla, cuida y protege a todos los enfermos del mundo, como gran enfermera que fuiste</a:t>
            </a:r>
            <a:r>
              <a:rPr kumimoji="0" lang="es-ES_tradnl" sz="24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cs typeface="+mn-cs"/>
              </a:rPr>
              <a:t>.</a:t>
            </a:r>
            <a:endParaRPr kumimoji="0" lang="en-US"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cs typeface="+mn-cs"/>
            </a:endParaRPr>
          </a:p>
        </p:txBody>
      </p:sp>
    </p:spTree>
    <p:extLst>
      <p:ext uri="{BB962C8B-B14F-4D97-AF65-F5344CB8AC3E}">
        <p14:creationId xmlns:p14="http://schemas.microsoft.com/office/powerpoint/2010/main" val="29283684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250" fill="hold"/>
                                        <p:tgtEl>
                                          <p:spTgt spid="6"/>
                                        </p:tgtEl>
                                        <p:attrNameLst>
                                          <p:attrName>ppt_w</p:attrName>
                                        </p:attrNameLst>
                                      </p:cBhvr>
                                      <p:tavLst>
                                        <p:tav tm="0">
                                          <p:val>
                                            <p:fltVal val="0"/>
                                          </p:val>
                                        </p:tav>
                                        <p:tav tm="100000">
                                          <p:val>
                                            <p:strVal val="#ppt_w"/>
                                          </p:val>
                                        </p:tav>
                                      </p:tavLst>
                                    </p:anim>
                                    <p:anim calcmode="lin" valueType="num">
                                      <p:cBhvr>
                                        <p:cTn id="8" dur="250" fill="hold"/>
                                        <p:tgtEl>
                                          <p:spTgt spid="6"/>
                                        </p:tgtEl>
                                        <p:attrNameLst>
                                          <p:attrName>ppt_h</p:attrName>
                                        </p:attrNameLst>
                                      </p:cBhvr>
                                      <p:tavLst>
                                        <p:tav tm="0">
                                          <p:val>
                                            <p:fltVal val="0"/>
                                          </p:val>
                                        </p:tav>
                                        <p:tav tm="100000">
                                          <p:val>
                                            <p:strVal val="#ppt_h"/>
                                          </p:val>
                                        </p:tav>
                                      </p:tavLst>
                                    </p:anim>
                                  </p:childTnLst>
                                </p:cTn>
                              </p:par>
                            </p:childTnLst>
                          </p:cTn>
                        </p:par>
                        <p:par>
                          <p:cTn id="9" fill="hold">
                            <p:stCondLst>
                              <p:cond delay="4850"/>
                            </p:stCondLst>
                            <p:childTnLst>
                              <p:par>
                                <p:cTn id="10" presetID="23" presetClass="entr" presetSubtype="16" fill="hold" grpId="0" nodeType="afterEffect">
                                  <p:stCondLst>
                                    <p:cond delay="0"/>
                                  </p:stCondLst>
                                  <p:iterate type="lt">
                                    <p:tmPct val="10000"/>
                                  </p:iterate>
                                  <p:childTnLst>
                                    <p:set>
                                      <p:cBhvr>
                                        <p:cTn id="11" dur="1" fill="hold">
                                          <p:stCondLst>
                                            <p:cond delay="0"/>
                                          </p:stCondLst>
                                        </p:cTn>
                                        <p:tgtEl>
                                          <p:spTgt spid="14"/>
                                        </p:tgtEl>
                                        <p:attrNameLst>
                                          <p:attrName>style.visibility</p:attrName>
                                        </p:attrNameLst>
                                      </p:cBhvr>
                                      <p:to>
                                        <p:strVal val="visible"/>
                                      </p:to>
                                    </p:set>
                                    <p:anim calcmode="lin" valueType="num">
                                      <p:cBhvr>
                                        <p:cTn id="12" dur="250" fill="hold"/>
                                        <p:tgtEl>
                                          <p:spTgt spid="14"/>
                                        </p:tgtEl>
                                        <p:attrNameLst>
                                          <p:attrName>ppt_w</p:attrName>
                                        </p:attrNameLst>
                                      </p:cBhvr>
                                      <p:tavLst>
                                        <p:tav tm="0">
                                          <p:val>
                                            <p:fltVal val="0"/>
                                          </p:val>
                                        </p:tav>
                                        <p:tav tm="100000">
                                          <p:val>
                                            <p:strVal val="#ppt_w"/>
                                          </p:val>
                                        </p:tav>
                                      </p:tavLst>
                                    </p:anim>
                                    <p:anim calcmode="lin" valueType="num">
                                      <p:cBhvr>
                                        <p:cTn id="13" dur="25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23528" y="329433"/>
            <a:ext cx="8568952" cy="6195911"/>
          </a:xfrm>
          <a:prstGeom prst="rect">
            <a:avLst/>
          </a:prstGeom>
        </p:spPr>
      </p:pic>
      <p:sp>
        <p:nvSpPr>
          <p:cNvPr id="5" name="4 Rectángulo"/>
          <p:cNvSpPr/>
          <p:nvPr/>
        </p:nvSpPr>
        <p:spPr>
          <a:xfrm>
            <a:off x="4043807" y="364457"/>
            <a:ext cx="4635891" cy="1200329"/>
          </a:xfrm>
          <a:prstGeom prst="rect">
            <a:avLst/>
          </a:prstGeom>
          <a:noFill/>
          <a:scene3d>
            <a:camera prst="orthographicFront"/>
            <a:lightRig rig="threePt" dir="t"/>
          </a:scene3d>
          <a:sp3d>
            <a:bevelT prst="relaxedInset"/>
          </a:sp3d>
        </p:spPr>
        <p:txBody>
          <a:bodyPr wrap="square" lIns="91440" tIns="45720" rIns="91440" bIns="4572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S_tradnl" sz="2400" b="1" i="0" u="none" strike="noStrike" kern="1200" cap="none" spc="0" normalizeH="0" baseline="0" noProof="0" dirty="0" smtClean="0">
                <a:ln>
                  <a:noFill/>
                </a:ln>
                <a:solidFill>
                  <a:prstClr val="white"/>
                </a:solidFill>
                <a:effectLst>
                  <a:glow rad="63500">
                    <a:srgbClr val="8064A2">
                      <a:satMod val="175000"/>
                      <a:alpha val="40000"/>
                    </a:srgbClr>
                  </a:glow>
                  <a:outerShdw blurRad="50800" dist="38100" algn="l" rotWithShape="0">
                    <a:prstClr val="black"/>
                  </a:outerShdw>
                </a:effectLst>
                <a:uLnTx/>
                <a:uFillTx/>
                <a:latin typeface="Calibri"/>
                <a:ea typeface="+mn-ea"/>
                <a:cs typeface="+mn-cs"/>
              </a:rPr>
              <a:t>Ambientación: </a:t>
            </a:r>
            <a:r>
              <a:rPr kumimoji="0" lang="es-PE" sz="2400" b="1" i="0" u="none" strike="noStrike" kern="1200" cap="none" spc="0" normalizeH="0" baseline="0" noProof="0" dirty="0">
                <a:ln>
                  <a:noFill/>
                </a:ln>
                <a:solidFill>
                  <a:prstClr val="white"/>
                </a:solidFill>
                <a:effectLst>
                  <a:glow rad="63500">
                    <a:srgbClr val="8064A2">
                      <a:satMod val="175000"/>
                      <a:alpha val="40000"/>
                    </a:srgbClr>
                  </a:glow>
                  <a:outerShdw blurRad="50800" dist="38100" algn="l" rotWithShape="0">
                    <a:prstClr val="black"/>
                  </a:outerShdw>
                </a:effectLst>
                <a:uLnTx/>
                <a:uFillTx/>
                <a:latin typeface="Calibri"/>
                <a:ea typeface="+mn-ea"/>
                <a:cs typeface="+mn-cs"/>
              </a:rPr>
              <a:t>Imagen de Santa Rosa; o: Cruz adornada con rosas, un cirio</a:t>
            </a:r>
            <a:endParaRPr kumimoji="0" lang="es-ES" sz="3200" b="1" i="0" u="none" strike="noStrike" kern="1200" cap="none" spc="0" normalizeH="0" baseline="0" noProof="0" dirty="0">
              <a:ln w="17780" cmpd="sng">
                <a:solidFill>
                  <a:srgbClr val="FFFFFF"/>
                </a:solidFill>
                <a:prstDash val="solid"/>
                <a:miter lim="800000"/>
              </a:ln>
              <a:solidFill>
                <a:prstClr val="white"/>
              </a:solidFill>
              <a:effectLst>
                <a:glow rad="63500">
                  <a:srgbClr val="8064A2">
                    <a:satMod val="175000"/>
                    <a:alpha val="40000"/>
                  </a:srgbClr>
                </a:glow>
                <a:outerShdw blurRad="50800" dist="38100" algn="l" rotWithShape="0">
                  <a:prstClr val="black"/>
                </a:outerShdw>
              </a:effectLst>
              <a:uLnTx/>
              <a:uFillTx/>
              <a:latin typeface="Calibri"/>
              <a:ea typeface="+mn-ea"/>
              <a:cs typeface="+mn-cs"/>
            </a:endParaRPr>
          </a:p>
        </p:txBody>
      </p:sp>
      <p:sp>
        <p:nvSpPr>
          <p:cNvPr id="7" name="6 Rectángulo"/>
          <p:cNvSpPr/>
          <p:nvPr/>
        </p:nvSpPr>
        <p:spPr>
          <a:xfrm>
            <a:off x="557754" y="5949280"/>
            <a:ext cx="8155108" cy="400110"/>
          </a:xfrm>
          <a:prstGeom prst="rect">
            <a:avLst/>
          </a:prstGeom>
          <a:noFill/>
          <a:scene3d>
            <a:camera prst="orthographicFront"/>
            <a:lightRig rig="threePt" dir="t"/>
          </a:scene3d>
          <a:sp3d>
            <a:bevelT w="152400" h="50800" prst="softRound"/>
          </a:sp3d>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2000" b="1" i="0" u="sng" strike="noStrike" kern="1200" cap="none" spc="0" normalizeH="0" baseline="0" noProof="0" dirty="0" smtClean="0">
                <a:ln>
                  <a:noFill/>
                </a:ln>
                <a:solidFill>
                  <a:prstClr val="white"/>
                </a:solidFill>
                <a:effectLst>
                  <a:glow rad="63500">
                    <a:srgbClr val="8064A2">
                      <a:satMod val="175000"/>
                      <a:alpha val="40000"/>
                    </a:srgbClr>
                  </a:glow>
                  <a:outerShdw blurRad="50800" dist="38100" algn="l" rotWithShape="0">
                    <a:prstClr val="black"/>
                  </a:outerShdw>
                </a:effectLst>
                <a:uLnTx/>
                <a:uFillTx/>
                <a:latin typeface="Calibri"/>
                <a:ea typeface="+mn-ea"/>
                <a:cs typeface="+mn-cs"/>
              </a:rPr>
              <a:t>Cantos sugeridos</a:t>
            </a:r>
            <a:r>
              <a:rPr kumimoji="0" lang="es-ES_tradnl" sz="2000" b="1" i="0" u="none" strike="noStrike" kern="1200" cap="none" spc="0" normalizeH="0" baseline="0" noProof="0" dirty="0" smtClean="0">
                <a:ln>
                  <a:noFill/>
                </a:ln>
                <a:solidFill>
                  <a:prstClr val="white"/>
                </a:solidFill>
                <a:effectLst>
                  <a:glow rad="63500">
                    <a:srgbClr val="8064A2">
                      <a:satMod val="175000"/>
                      <a:alpha val="40000"/>
                    </a:srgbClr>
                  </a:glow>
                  <a:outerShdw blurRad="50800" dist="38100" algn="l" rotWithShape="0">
                    <a:prstClr val="black"/>
                  </a:outerShdw>
                </a:effectLst>
                <a:uLnTx/>
                <a:uFillTx/>
                <a:latin typeface="Calibri"/>
                <a:ea typeface="+mn-ea"/>
                <a:cs typeface="+mn-cs"/>
              </a:rPr>
              <a:t>:</a:t>
            </a:r>
            <a:r>
              <a:rPr kumimoji="0" lang="es-PE" sz="2000" b="1" i="0" u="none" strike="noStrike" kern="1200" cap="none" spc="0" normalizeH="0" baseline="0" noProof="0" dirty="0">
                <a:ln>
                  <a:noFill/>
                </a:ln>
                <a:solidFill>
                  <a:prstClr val="white"/>
                </a:solidFill>
                <a:effectLst>
                  <a:glow rad="63500">
                    <a:srgbClr val="8064A2">
                      <a:satMod val="175000"/>
                      <a:alpha val="40000"/>
                    </a:srgbClr>
                  </a:glow>
                  <a:outerShdw blurRad="50800" dist="38100" algn="l" rotWithShape="0">
                    <a:prstClr val="black"/>
                  </a:outerShdw>
                </a:effectLst>
                <a:uLnTx/>
                <a:uFillTx/>
                <a:latin typeface="Calibri"/>
                <a:ea typeface="+mn-ea"/>
                <a:cs typeface="+mn-cs"/>
              </a:rPr>
              <a:t>Himno a Santa Rosa; Mi pensamiento eres tú, Señor</a:t>
            </a:r>
            <a:r>
              <a:rPr kumimoji="0" lang="es-PE" sz="2000" b="1" i="0" u="none" strike="noStrike" kern="1200" cap="none" spc="0" normalizeH="0" baseline="0" noProof="0" dirty="0" smtClean="0">
                <a:ln>
                  <a:noFill/>
                </a:ln>
                <a:solidFill>
                  <a:prstClr val="white"/>
                </a:solidFill>
                <a:effectLst>
                  <a:glow rad="63500">
                    <a:srgbClr val="8064A2">
                      <a:satMod val="175000"/>
                      <a:alpha val="40000"/>
                    </a:srgbClr>
                  </a:glow>
                  <a:outerShdw blurRad="50800" dist="38100" algn="l" rotWithShape="0">
                    <a:prstClr val="black"/>
                  </a:outerShdw>
                </a:effectLst>
                <a:uLnTx/>
                <a:uFillTx/>
                <a:latin typeface="Calibri"/>
                <a:ea typeface="+mn-ea"/>
                <a:cs typeface="+mn-cs"/>
              </a:rPr>
              <a:t>.</a:t>
            </a:r>
            <a:endParaRPr kumimoji="0" lang="es-ES" sz="2000" b="1" i="0" u="none" strike="noStrike" kern="1200" cap="none" spc="0" normalizeH="0" baseline="0" noProof="0" dirty="0" smtClean="0">
              <a:ln>
                <a:noFill/>
              </a:ln>
              <a:solidFill>
                <a:prstClr val="white"/>
              </a:solidFill>
              <a:effectLst>
                <a:glow rad="63500">
                  <a:srgbClr val="8064A2">
                    <a:satMod val="175000"/>
                    <a:alpha val="40000"/>
                  </a:srgbClr>
                </a:glow>
                <a:outerShdw blurRad="50800" dist="38100" algn="l" rotWithShape="0">
                  <a:prstClr val="black"/>
                </a:outerShdw>
              </a:effectLst>
              <a:uLnTx/>
              <a:uFillTx/>
              <a:latin typeface="Calibri"/>
              <a:ea typeface="+mn-ea"/>
              <a:cs typeface="+mn-cs"/>
            </a:endParaRPr>
          </a:p>
        </p:txBody>
      </p:sp>
    </p:spTree>
    <p:extLst>
      <p:ext uri="{BB962C8B-B14F-4D97-AF65-F5344CB8AC3E}">
        <p14:creationId xmlns:p14="http://schemas.microsoft.com/office/powerpoint/2010/main" val="23081442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ircle(in)">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7544" y="404664"/>
            <a:ext cx="8352928" cy="6048672"/>
          </a:xfrm>
          <a:prstGeom prst="rect">
            <a:avLst/>
          </a:prstGeom>
          <a:scene3d>
            <a:camera prst="orthographicFront"/>
            <a:lightRig rig="threePt" dir="t"/>
          </a:scene3d>
          <a:sp3d>
            <a:bevelT prst="convex"/>
          </a:sp3d>
        </p:spPr>
      </p:pic>
      <p:sp>
        <p:nvSpPr>
          <p:cNvPr id="4" name="Text Box 7"/>
          <p:cNvSpPr txBox="1">
            <a:spLocks noChangeArrowheads="1"/>
          </p:cNvSpPr>
          <p:nvPr/>
        </p:nvSpPr>
        <p:spPr bwMode="auto">
          <a:xfrm>
            <a:off x="1655676" y="6396335"/>
            <a:ext cx="5976664" cy="461665"/>
          </a:xfrm>
          <a:prstGeom prst="rect">
            <a:avLst/>
          </a:prstGeom>
          <a:solidFill>
            <a:schemeClr val="tx1">
              <a:lumMod val="95000"/>
              <a:lumOff val="5000"/>
            </a:schemeClr>
          </a:solidFill>
          <a:ln w="9525">
            <a:noFill/>
            <a:miter lim="800000"/>
            <a:headEnd/>
            <a:tailEnd/>
          </a:ln>
          <a:scene3d>
            <a:camera prst="orthographicFront"/>
            <a:lightRig rig="threePt" dir="t"/>
          </a:scene3d>
          <a:sp3d>
            <a:bevelT w="152400" h="50800" prst="softRound"/>
          </a:sp3d>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a:ln>
                  <a:noFill/>
                </a:ln>
                <a:solidFill>
                  <a:srgbClr val="FFFF00"/>
                </a:solidFill>
                <a:effectLst/>
                <a:uLnTx/>
                <a:uFillTx/>
                <a:latin typeface="Poor Richard" pitchFamily="18" charset="0"/>
                <a:ea typeface="+mn-ea"/>
                <a:cs typeface="+mn-cs"/>
              </a:rPr>
              <a:t>Texto de </a:t>
            </a:r>
            <a:r>
              <a:rPr kumimoji="0" lang="es-PE" sz="1200" b="0" i="0" u="none" strike="noStrike" kern="1200" cap="none" spc="0" normalizeH="0" baseline="0" noProof="0" dirty="0" err="1">
                <a:ln>
                  <a:noFill/>
                </a:ln>
                <a:solidFill>
                  <a:srgbClr val="FFFF00"/>
                </a:solidFill>
                <a:effectLst/>
                <a:uLnTx/>
                <a:uFillTx/>
                <a:latin typeface="Poor Richard" pitchFamily="18" charset="0"/>
                <a:ea typeface="+mn-ea"/>
                <a:cs typeface="+mn-cs"/>
              </a:rPr>
              <a:t>Lectio</a:t>
            </a:r>
            <a:r>
              <a:rPr kumimoji="0" lang="es-PE" sz="1200" b="0" i="0" u="none" strike="noStrike" kern="1200" cap="none" spc="0" normalizeH="0" baseline="0" noProof="0" dirty="0">
                <a:ln>
                  <a:noFill/>
                </a:ln>
                <a:solidFill>
                  <a:srgbClr val="FFFF00"/>
                </a:solidFill>
                <a:effectLst/>
                <a:uLnTx/>
                <a:uFillTx/>
                <a:latin typeface="Poor Richard" pitchFamily="18" charset="0"/>
                <a:ea typeface="+mn-ea"/>
                <a:cs typeface="+mn-cs"/>
              </a:rPr>
              <a:t> Divina:  Padre César Chávez  </a:t>
            </a:r>
            <a:r>
              <a:rPr kumimoji="0" lang="es-PE" sz="1200" b="0" i="0" u="none" strike="noStrike" kern="1200" cap="none" spc="0" normalizeH="0" baseline="0" noProof="0" dirty="0" err="1">
                <a:ln>
                  <a:noFill/>
                </a:ln>
                <a:solidFill>
                  <a:srgbClr val="FFFF00"/>
                </a:solidFill>
                <a:effectLst/>
                <a:uLnTx/>
                <a:uFillTx/>
                <a:latin typeface="Poor Richard" pitchFamily="18" charset="0"/>
                <a:ea typeface="+mn-ea"/>
                <a:cs typeface="+mn-cs"/>
              </a:rPr>
              <a:t>Alva</a:t>
            </a:r>
            <a:r>
              <a:rPr kumimoji="0" lang="es-PE" sz="1200" b="0" i="0" u="none" strike="noStrike" kern="1200" cap="none" spc="0" normalizeH="0" baseline="0" noProof="0" dirty="0">
                <a:ln>
                  <a:noFill/>
                </a:ln>
                <a:solidFill>
                  <a:srgbClr val="FFFF00"/>
                </a:solidFill>
                <a:effectLst/>
                <a:uLnTx/>
                <a:uFillTx/>
                <a:latin typeface="Poor Richard" pitchFamily="18" charset="0"/>
                <a:ea typeface="+mn-ea"/>
                <a:cs typeface="+mn-cs"/>
              </a:rPr>
              <a:t> (Chuno) </a:t>
            </a:r>
            <a:r>
              <a:rPr kumimoji="0" lang="es-PE" sz="1200" b="0" i="0" u="none" strike="noStrike" kern="1200" cap="none" spc="0" normalizeH="0" baseline="0" noProof="0" dirty="0" err="1">
                <a:ln>
                  <a:noFill/>
                </a:ln>
                <a:solidFill>
                  <a:srgbClr val="FFFF00"/>
                </a:solidFill>
                <a:effectLst/>
                <a:uLnTx/>
                <a:uFillTx/>
                <a:latin typeface="Poor Richard" pitchFamily="18" charset="0"/>
                <a:ea typeface="+mn-ea"/>
                <a:cs typeface="+mn-cs"/>
              </a:rPr>
              <a:t>C.ongregación</a:t>
            </a:r>
            <a:r>
              <a:rPr kumimoji="0" lang="es-PE" sz="1200" b="0" i="0" u="none" strike="noStrike" kern="1200" cap="none" spc="0" normalizeH="0" baseline="0" noProof="0" dirty="0">
                <a:ln>
                  <a:noFill/>
                </a:ln>
                <a:solidFill>
                  <a:srgbClr val="FFFF00"/>
                </a:solidFill>
                <a:effectLst/>
                <a:uLnTx/>
                <a:uFillTx/>
                <a:latin typeface="Poor Richard" pitchFamily="18" charset="0"/>
                <a:ea typeface="+mn-ea"/>
                <a:cs typeface="+mn-cs"/>
              </a:rPr>
              <a:t> de la Misión.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a:ln>
                  <a:noFill/>
                </a:ln>
                <a:solidFill>
                  <a:srgbClr val="FFFF00"/>
                </a:solidFill>
                <a:effectLst/>
                <a:uLnTx/>
                <a:uFillTx/>
                <a:latin typeface="Poor Richard" pitchFamily="18" charset="0"/>
                <a:ea typeface="+mn-ea"/>
                <a:cs typeface="+mn-cs"/>
              </a:rPr>
              <a:t> </a:t>
            </a:r>
            <a:r>
              <a:rPr kumimoji="0" lang="es-PE" sz="1200" b="0" i="0" u="none" strike="noStrike" kern="1200" cap="none" spc="0" normalizeH="0" baseline="0" noProof="0" dirty="0" err="1" smtClean="0">
                <a:ln>
                  <a:noFill/>
                </a:ln>
                <a:solidFill>
                  <a:srgbClr val="FFFF00"/>
                </a:solidFill>
                <a:effectLst/>
                <a:uLnTx/>
                <a:uFillTx/>
                <a:latin typeface="Poor Richard" pitchFamily="18" charset="0"/>
                <a:ea typeface="+mn-ea"/>
                <a:cs typeface="+mn-cs"/>
              </a:rPr>
              <a:t>Power</a:t>
            </a:r>
            <a:r>
              <a:rPr kumimoji="0" lang="es-PE" sz="1200" b="0" i="0" u="none" strike="noStrike" kern="1200" cap="none" spc="0" normalizeH="0" baseline="0" noProof="0" dirty="0" smtClean="0">
                <a:ln>
                  <a:noFill/>
                </a:ln>
                <a:solidFill>
                  <a:srgbClr val="FFFF00"/>
                </a:solidFill>
                <a:effectLst/>
                <a:uLnTx/>
                <a:uFillTx/>
                <a:latin typeface="Poor Richard" pitchFamily="18" charset="0"/>
                <a:ea typeface="+mn-ea"/>
                <a:cs typeface="+mn-cs"/>
              </a:rPr>
              <a:t> Point :  </a:t>
            </a:r>
            <a:r>
              <a:rPr kumimoji="0" lang="es-PE" sz="1200" b="0" i="0" u="none" strike="noStrike" kern="1200" cap="none" spc="0" normalizeH="0" baseline="0" noProof="0" dirty="0">
                <a:ln>
                  <a:noFill/>
                </a:ln>
                <a:solidFill>
                  <a:srgbClr val="FFFF00"/>
                </a:solidFill>
                <a:effectLst/>
                <a:uLnTx/>
                <a:uFillTx/>
                <a:latin typeface="Poor Richard" pitchFamily="18" charset="0"/>
                <a:ea typeface="+mn-ea"/>
                <a:cs typeface="+mn-cs"/>
              </a:rPr>
              <a:t>Sor Pilar </a:t>
            </a:r>
            <a:r>
              <a:rPr kumimoji="0" lang="es-PE" sz="1200" b="0" i="0" u="none" strike="noStrike" kern="1200" cap="none" spc="0" normalizeH="0" baseline="0" noProof="0" dirty="0" err="1">
                <a:ln>
                  <a:noFill/>
                </a:ln>
                <a:solidFill>
                  <a:srgbClr val="FFFF00"/>
                </a:solidFill>
                <a:effectLst/>
                <a:uLnTx/>
                <a:uFillTx/>
                <a:latin typeface="Poor Richard" pitchFamily="18" charset="0"/>
                <a:ea typeface="+mn-ea"/>
                <a:cs typeface="+mn-cs"/>
              </a:rPr>
              <a:t>Caycho</a:t>
            </a:r>
            <a:r>
              <a:rPr kumimoji="0" lang="es-PE" sz="1200" b="0" i="0" u="none" strike="noStrike" kern="1200" cap="none" spc="0" normalizeH="0" baseline="0" noProof="0" dirty="0">
                <a:ln>
                  <a:noFill/>
                </a:ln>
                <a:solidFill>
                  <a:srgbClr val="FFFF00"/>
                </a:solidFill>
                <a:effectLst/>
                <a:uLnTx/>
                <a:uFillTx/>
                <a:latin typeface="Poor Richard" pitchFamily="18" charset="0"/>
                <a:ea typeface="+mn-ea"/>
                <a:cs typeface="+mn-cs"/>
              </a:rPr>
              <a:t> Vela  </a:t>
            </a:r>
            <a:r>
              <a:rPr kumimoji="0" lang="es-PE" sz="1200" b="0" i="0" u="none" strike="noStrike" kern="1200" cap="none" spc="0" normalizeH="0" baseline="0" noProof="0" dirty="0" smtClean="0">
                <a:ln>
                  <a:noFill/>
                </a:ln>
                <a:solidFill>
                  <a:srgbClr val="FFFF00"/>
                </a:solidFill>
                <a:effectLst/>
                <a:uLnTx/>
                <a:uFillTx/>
                <a:latin typeface="Poor Richard" pitchFamily="18" charset="0"/>
                <a:ea typeface="+mn-ea"/>
                <a:cs typeface="+mn-cs"/>
              </a:rPr>
              <a:t>- Hija </a:t>
            </a:r>
            <a:r>
              <a:rPr kumimoji="0" lang="es-PE" sz="1200" b="0" i="0" u="none" strike="noStrike" kern="1200" cap="none" spc="0" normalizeH="0" baseline="0" noProof="0" dirty="0">
                <a:ln>
                  <a:noFill/>
                </a:ln>
                <a:solidFill>
                  <a:srgbClr val="FFFF00"/>
                </a:solidFill>
                <a:effectLst/>
                <a:uLnTx/>
                <a:uFillTx/>
                <a:latin typeface="Poor Richard" pitchFamily="18" charset="0"/>
                <a:ea typeface="+mn-ea"/>
                <a:cs typeface="+mn-cs"/>
              </a:rPr>
              <a:t>de la </a:t>
            </a:r>
            <a:r>
              <a:rPr kumimoji="0" lang="es-PE" sz="1200" b="0" i="0" u="none" strike="noStrike" kern="1200" cap="none" spc="0" normalizeH="0" baseline="0" noProof="0" dirty="0" smtClean="0">
                <a:ln>
                  <a:noFill/>
                </a:ln>
                <a:solidFill>
                  <a:srgbClr val="FFFF00"/>
                </a:solidFill>
                <a:effectLst/>
                <a:uLnTx/>
                <a:uFillTx/>
                <a:latin typeface="Poor Richard" pitchFamily="18" charset="0"/>
                <a:ea typeface="+mn-ea"/>
                <a:cs typeface="+mn-cs"/>
              </a:rPr>
              <a:t>Caridad de San Vicente de Paúl</a:t>
            </a:r>
            <a:endParaRPr kumimoji="0" lang="es-PE" sz="1200" b="0" i="0" u="none" strike="noStrike" kern="1200" cap="none" spc="0" normalizeH="0" baseline="0" noProof="0" dirty="0">
              <a:ln>
                <a:noFill/>
              </a:ln>
              <a:solidFill>
                <a:srgbClr val="FFFF00"/>
              </a:solidFill>
              <a:effectLst/>
              <a:uLnTx/>
              <a:uFillTx/>
              <a:latin typeface="Poor Richard" pitchFamily="18" charset="0"/>
              <a:ea typeface="+mn-ea"/>
              <a:cs typeface="+mn-cs"/>
            </a:endParaRPr>
          </a:p>
        </p:txBody>
      </p:sp>
    </p:spTree>
    <p:extLst>
      <p:ext uri="{BB962C8B-B14F-4D97-AF65-F5344CB8AC3E}">
        <p14:creationId xmlns:p14="http://schemas.microsoft.com/office/powerpoint/2010/main" val="1712786419"/>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95936" y="476672"/>
            <a:ext cx="3898776" cy="994122"/>
          </a:xfrm>
        </p:spPr>
        <p:txBody>
          <a:bodyPr>
            <a:normAutofit/>
          </a:bodyPr>
          <a:lstStyle/>
          <a:p>
            <a:r>
              <a:rPr lang="es-ES_tradnl" sz="3200" b="1" dirty="0">
                <a:solidFill>
                  <a:schemeClr val="bg1"/>
                </a:solidFill>
                <a:effectLst>
                  <a:outerShdw blurRad="50800" dist="38100" algn="l" rotWithShape="0">
                    <a:prstClr val="black"/>
                  </a:outerShdw>
                </a:effectLst>
              </a:rPr>
              <a:t>AMBIENTACIÓN:</a:t>
            </a:r>
            <a:r>
              <a:rPr lang="es-ES_tradnl" sz="3200" dirty="0">
                <a:solidFill>
                  <a:schemeClr val="bg1"/>
                </a:solidFill>
                <a:effectLst>
                  <a:outerShdw blurRad="50800" dist="38100" algn="l" rotWithShape="0">
                    <a:prstClr val="black"/>
                  </a:outerShdw>
                </a:effectLst>
              </a:rPr>
              <a:t> </a:t>
            </a:r>
            <a:endParaRPr lang="en-US" sz="3200" dirty="0">
              <a:solidFill>
                <a:schemeClr val="bg1"/>
              </a:solidFill>
              <a:effectLst>
                <a:outerShdw blurRad="50800" dist="38100" algn="l" rotWithShape="0">
                  <a:prstClr val="black"/>
                </a:outerShdw>
              </a:effectLst>
            </a:endParaRPr>
          </a:p>
        </p:txBody>
      </p:sp>
      <p:sp>
        <p:nvSpPr>
          <p:cNvPr id="3" name="Marcador de contenido 2"/>
          <p:cNvSpPr>
            <a:spLocks noGrp="1"/>
          </p:cNvSpPr>
          <p:nvPr>
            <p:ph idx="1"/>
          </p:nvPr>
        </p:nvSpPr>
        <p:spPr>
          <a:xfrm>
            <a:off x="1483971" y="2014958"/>
            <a:ext cx="6702085" cy="3124944"/>
          </a:xfrm>
        </p:spPr>
        <p:txBody>
          <a:bodyPr>
            <a:normAutofit fontScale="92500" lnSpcReduction="10000"/>
          </a:bodyPr>
          <a:lstStyle/>
          <a:p>
            <a:pPr algn="ctr">
              <a:buClr>
                <a:schemeClr val="bg1"/>
              </a:buClr>
            </a:pPr>
            <a:r>
              <a:rPr lang="es-ES_tradnl" i="1" dirty="0">
                <a:effectLst>
                  <a:outerShdw blurRad="50800" dist="38100" algn="l" rotWithShape="0">
                    <a:prstClr val="black"/>
                  </a:outerShdw>
                </a:effectLst>
              </a:rPr>
              <a:t> </a:t>
            </a:r>
            <a:r>
              <a:rPr lang="es-ES_tradnl" i="1" dirty="0" smtClean="0">
                <a:solidFill>
                  <a:schemeClr val="bg1"/>
                </a:solidFill>
                <a:effectLst>
                  <a:outerShdw blurRad="50800" dist="38100" algn="l" rotWithShape="0">
                    <a:prstClr val="black"/>
                  </a:outerShdw>
                </a:effectLst>
              </a:rPr>
              <a:t>El </a:t>
            </a:r>
            <a:r>
              <a:rPr lang="es-ES_tradnl" i="1" dirty="0">
                <a:solidFill>
                  <a:schemeClr val="bg1"/>
                </a:solidFill>
                <a:effectLst>
                  <a:outerShdw blurRad="50800" dist="38100" algn="l" rotWithShape="0">
                    <a:prstClr val="black"/>
                  </a:outerShdw>
                </a:effectLst>
              </a:rPr>
              <a:t>trigo y la cizaña crecen juntos, el bien y el mal conviven en la historia humana, pero sólo a la hora del juicio de Dios separará a ambos. Mientras tanto, sabe tener paciencia convirtiendo el presente en un espacio para la gracia y una oportunidad para la conversión.</a:t>
            </a:r>
            <a:endParaRPr lang="en-US" dirty="0">
              <a:solidFill>
                <a:schemeClr val="bg1"/>
              </a:solidFill>
              <a:effectLst>
                <a:outerShdw blurRad="50800" dist="38100" algn="l" rotWithShape="0">
                  <a:prstClr val="black"/>
                </a:outerShdw>
              </a:effectLst>
            </a:endParaRPr>
          </a:p>
          <a:p>
            <a:pPr algn="ctr">
              <a:buClr>
                <a:schemeClr val="bg1"/>
              </a:buClr>
            </a:pPr>
            <a:endParaRPr lang="en-US" dirty="0">
              <a:solidFill>
                <a:schemeClr val="bg1"/>
              </a:solidFill>
              <a:effectLst>
                <a:outerShdw blurRad="50800" dist="38100" algn="l" rotWithShape="0">
                  <a:prstClr val="black"/>
                </a:outerShdw>
              </a:effectLst>
            </a:endParaRPr>
          </a:p>
        </p:txBody>
      </p:sp>
    </p:spTree>
    <p:extLst>
      <p:ext uri="{BB962C8B-B14F-4D97-AF65-F5344CB8AC3E}">
        <p14:creationId xmlns:p14="http://schemas.microsoft.com/office/powerpoint/2010/main" val="7522193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750" fill="hold"/>
                                        <p:tgtEl>
                                          <p:spTgt spid="3"/>
                                        </p:tgtEl>
                                        <p:attrNameLst>
                                          <p:attrName>ppt_w</p:attrName>
                                        </p:attrNameLst>
                                      </p:cBhvr>
                                      <p:tavLst>
                                        <p:tav tm="0">
                                          <p:val>
                                            <p:fltVal val="0"/>
                                          </p:val>
                                        </p:tav>
                                        <p:tav tm="100000">
                                          <p:val>
                                            <p:strVal val="#ppt_w"/>
                                          </p:val>
                                        </p:tav>
                                      </p:tavLst>
                                    </p:anim>
                                    <p:anim calcmode="lin" valueType="num">
                                      <p:cBhvr>
                                        <p:cTn id="8" dur="175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7544" y="404664"/>
            <a:ext cx="8280920" cy="6102239"/>
          </a:xfrm>
          <a:prstGeom prst="rect">
            <a:avLst/>
          </a:prstGeom>
        </p:spPr>
      </p:pic>
      <p:sp>
        <p:nvSpPr>
          <p:cNvPr id="3" name="WordArt 2" descr="Bolsa de papel"/>
          <p:cNvSpPr>
            <a:spLocks noChangeArrowheads="1" noChangeShapeType="1" noTextEdit="1"/>
          </p:cNvSpPr>
          <p:nvPr/>
        </p:nvSpPr>
        <p:spPr bwMode="auto">
          <a:xfrm>
            <a:off x="265004" y="351097"/>
            <a:ext cx="3168352" cy="998240"/>
          </a:xfrm>
          <a:prstGeom prst="rect">
            <a:avLst/>
          </a:prstGeom>
          <a:extLst>
            <a:ext uri="{AF507438-7753-43E0-B8FC-AC1667EBCBE1}">
              <a14:hiddenEffects xmlns:a14="http://schemas.microsoft.com/office/drawing/2010/main">
                <a:effectLst/>
              </a14:hiddenEffects>
            </a:ext>
          </a:extLst>
        </p:spPr>
        <p:txBody>
          <a:bodyPr wrap="none" fromWordArt="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3200" b="1" i="0" u="none" strike="noStrike" kern="1200" cap="none" spc="0" normalizeH="0" baseline="0" noProof="0" dirty="0">
                <a:ln w="12700">
                  <a:solidFill>
                    <a:srgbClr val="1F497D">
                      <a:lumMod val="75000"/>
                    </a:srgbClr>
                  </a:solidFill>
                  <a:prstDash val="solid"/>
                </a:ln>
                <a:solidFill>
                  <a:srgbClr val="FFFF00"/>
                </a:solidFill>
                <a:effectLst>
                  <a:outerShdw dist="38100" dir="2640000" algn="bl" rotWithShape="0">
                    <a:srgbClr val="1F497D">
                      <a:lumMod val="75000"/>
                    </a:srgbClr>
                  </a:outerShdw>
                </a:effectLst>
                <a:uLnTx/>
                <a:uFillTx/>
                <a:latin typeface="Berlin Sans FB" pitchFamily="34" charset="0"/>
                <a:ea typeface="+mn-ea"/>
                <a:cs typeface="+mn-cs"/>
              </a:rPr>
              <a:t>Oración inicial</a:t>
            </a:r>
            <a:endParaRPr kumimoji="0" lang="es-ES" sz="3200" b="1" i="0" u="none" strike="noStrike" kern="1200" cap="none" spc="0" normalizeH="0" baseline="0" noProof="0" dirty="0">
              <a:ln w="12700">
                <a:solidFill>
                  <a:srgbClr val="1F497D">
                    <a:lumMod val="75000"/>
                  </a:srgbClr>
                </a:solidFill>
                <a:prstDash val="solid"/>
              </a:ln>
              <a:solidFill>
                <a:srgbClr val="FFFF00"/>
              </a:solidFill>
              <a:effectLst>
                <a:outerShdw dist="38100" dir="2640000" algn="bl" rotWithShape="0">
                  <a:srgbClr val="1F497D">
                    <a:lumMod val="75000"/>
                  </a:srgbClr>
                </a:outerShdw>
              </a:effectLst>
              <a:uLnTx/>
              <a:uFillTx/>
              <a:latin typeface="Berlin Sans FB"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3200" b="1" i="0" u="none" strike="noStrike" kern="10" cap="none" spc="0" normalizeH="0" baseline="0" noProof="0" dirty="0">
              <a:ln w="12700">
                <a:solidFill>
                  <a:srgbClr val="1F497D">
                    <a:lumMod val="75000"/>
                  </a:srgbClr>
                </a:solidFill>
                <a:prstDash val="solid"/>
              </a:ln>
              <a:solidFill>
                <a:srgbClr val="FFFF00"/>
              </a:solidFill>
              <a:effectLst>
                <a:outerShdw dist="38100" dir="2640000" algn="bl" rotWithShape="0">
                  <a:srgbClr val="1F497D">
                    <a:lumMod val="75000"/>
                  </a:srgbClr>
                </a:outerShdw>
              </a:effectLst>
              <a:uLnTx/>
              <a:uFillTx/>
              <a:latin typeface="Arial Black"/>
              <a:ea typeface="+mn-ea"/>
              <a:cs typeface="+mn-cs"/>
            </a:endParaRPr>
          </a:p>
        </p:txBody>
      </p:sp>
      <p:sp>
        <p:nvSpPr>
          <p:cNvPr id="8" name="2 Marcador de contenido"/>
          <p:cNvSpPr txBox="1">
            <a:spLocks/>
          </p:cNvSpPr>
          <p:nvPr/>
        </p:nvSpPr>
        <p:spPr bwMode="auto">
          <a:xfrm>
            <a:off x="3599892" y="3975188"/>
            <a:ext cx="4140460" cy="18300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ts val="0"/>
              </a:spcBef>
              <a:spcAft>
                <a:spcPct val="0"/>
              </a:spcAft>
              <a:buClrTx/>
              <a:buSzTx/>
              <a:buFont typeface="Arial" charset="0"/>
              <a:buNone/>
              <a:tabLst/>
              <a:defRPr/>
            </a:pPr>
            <a:r>
              <a:rPr kumimoji="0" lang="es-PE" sz="2600" b="0" i="0" u="none" strike="noStrike" kern="1200" cap="none" spc="0" normalizeH="0" baseline="0" noProof="0" dirty="0" smtClean="0">
                <a:ln>
                  <a:noFill/>
                </a:ln>
                <a:solidFill>
                  <a:srgbClr val="FFFF00"/>
                </a:solidFill>
                <a:effectLst>
                  <a:glow rad="101600">
                    <a:srgbClr val="540000">
                      <a:alpha val="60000"/>
                    </a:srgbClr>
                  </a:glow>
                  <a:outerShdw blurRad="50800" dist="38100" sx="101000" sy="101000" algn="l" rotWithShape="0">
                    <a:prstClr val="black"/>
                  </a:outerShdw>
                </a:effectLst>
                <a:uLnTx/>
                <a:uFillTx/>
                <a:latin typeface="Calibri" panose="020F0502020204030204" pitchFamily="34" charset="0"/>
                <a:ea typeface="+mn-ea"/>
                <a:cs typeface="+mn-cs"/>
              </a:rPr>
              <a:t>Al </a:t>
            </a:r>
            <a:r>
              <a:rPr kumimoji="0" lang="es-PE" sz="2600" b="0" i="0" u="none" strike="noStrike" kern="1200" cap="none" spc="0" normalizeH="0" baseline="0" noProof="0" dirty="0">
                <a:ln>
                  <a:noFill/>
                </a:ln>
                <a:solidFill>
                  <a:srgbClr val="FFFF00"/>
                </a:solidFill>
                <a:effectLst>
                  <a:glow rad="101600">
                    <a:srgbClr val="540000">
                      <a:alpha val="60000"/>
                    </a:srgbClr>
                  </a:glow>
                  <a:outerShdw blurRad="50800" dist="38100" sx="101000" sy="101000" algn="l" rotWithShape="0">
                    <a:prstClr val="black"/>
                  </a:outerShdw>
                </a:effectLst>
                <a:uLnTx/>
                <a:uFillTx/>
                <a:latin typeface="Calibri" panose="020F0502020204030204" pitchFamily="34" charset="0"/>
                <a:ea typeface="+mn-ea"/>
                <a:cs typeface="+mn-cs"/>
              </a:rPr>
              <a:t>suyo con lazo fuerte</a:t>
            </a:r>
          </a:p>
          <a:p>
            <a:pPr marL="0" marR="0" lvl="0" indent="0" algn="ctr" defTabSz="914400" rtl="0" eaLnBrk="0" fontAlgn="base" latinLnBrk="0" hangingPunct="0">
              <a:lnSpc>
                <a:spcPct val="100000"/>
              </a:lnSpc>
              <a:spcBef>
                <a:spcPts val="0"/>
              </a:spcBef>
              <a:spcAft>
                <a:spcPct val="0"/>
              </a:spcAft>
              <a:buClrTx/>
              <a:buSzTx/>
              <a:buFont typeface="Arial" charset="0"/>
              <a:buNone/>
              <a:tabLst/>
              <a:defRPr/>
            </a:pPr>
            <a:r>
              <a:rPr kumimoji="0" lang="es-PE" sz="2600" b="0" i="0" u="none" strike="noStrike" kern="1200" cap="none" spc="0" normalizeH="0" baseline="0" noProof="0" dirty="0" err="1" smtClean="0">
                <a:ln>
                  <a:noFill/>
                </a:ln>
                <a:solidFill>
                  <a:srgbClr val="FFFF00"/>
                </a:solidFill>
                <a:effectLst>
                  <a:glow rad="101600">
                    <a:srgbClr val="540000">
                      <a:alpha val="60000"/>
                    </a:srgbClr>
                  </a:glow>
                  <a:outerShdw blurRad="50800" dist="38100" sx="101000" sy="101000" algn="l" rotWithShape="0">
                    <a:prstClr val="black"/>
                  </a:outerShdw>
                </a:effectLst>
                <a:uLnTx/>
                <a:uFillTx/>
                <a:latin typeface="Calibri" panose="020F0502020204030204" pitchFamily="34" charset="0"/>
                <a:ea typeface="+mn-ea"/>
                <a:cs typeface="+mn-cs"/>
              </a:rPr>
              <a:t>Juntole</a:t>
            </a:r>
            <a:r>
              <a:rPr kumimoji="0" lang="es-PE" sz="2600" b="0" i="0" u="none" strike="noStrike" kern="1200" cap="none" spc="0" normalizeH="0" baseline="0" noProof="0" dirty="0" smtClean="0">
                <a:ln>
                  <a:noFill/>
                </a:ln>
                <a:solidFill>
                  <a:srgbClr val="FFFF00"/>
                </a:solidFill>
                <a:effectLst>
                  <a:glow rad="101600">
                    <a:srgbClr val="540000">
                      <a:alpha val="60000"/>
                    </a:srgbClr>
                  </a:glow>
                  <a:outerShdw blurRad="50800" dist="38100" sx="101000" sy="101000" algn="l" rotWithShape="0">
                    <a:prstClr val="black"/>
                  </a:outerShdw>
                </a:effectLst>
                <a:uLnTx/>
                <a:uFillTx/>
                <a:latin typeface="Calibri" panose="020F0502020204030204" pitchFamily="34" charset="0"/>
                <a:ea typeface="+mn-ea"/>
                <a:cs typeface="+mn-cs"/>
              </a:rPr>
              <a:t> </a:t>
            </a:r>
            <a:r>
              <a:rPr kumimoji="0" lang="es-PE" sz="2600" b="0" i="0" u="none" strike="noStrike" kern="1200" cap="none" spc="0" normalizeH="0" baseline="0" noProof="0" dirty="0">
                <a:ln>
                  <a:noFill/>
                </a:ln>
                <a:solidFill>
                  <a:srgbClr val="FFFF00"/>
                </a:solidFill>
                <a:effectLst>
                  <a:glow rad="101600">
                    <a:srgbClr val="540000">
                      <a:alpha val="60000"/>
                    </a:srgbClr>
                  </a:glow>
                  <a:outerShdw blurRad="50800" dist="38100" sx="101000" sy="101000" algn="l" rotWithShape="0">
                    <a:prstClr val="black"/>
                  </a:outerShdw>
                </a:effectLst>
                <a:uLnTx/>
                <a:uFillTx/>
                <a:latin typeface="Calibri" panose="020F0502020204030204" pitchFamily="34" charset="0"/>
                <a:ea typeface="+mn-ea"/>
                <a:cs typeface="+mn-cs"/>
              </a:rPr>
              <a:t>su dulce esposo</a:t>
            </a:r>
          </a:p>
          <a:p>
            <a:pPr marL="0" marR="0" lvl="0" indent="0" algn="ctr" defTabSz="914400" rtl="0" eaLnBrk="0" fontAlgn="base" latinLnBrk="0" hangingPunct="0">
              <a:lnSpc>
                <a:spcPct val="100000"/>
              </a:lnSpc>
              <a:spcBef>
                <a:spcPts val="0"/>
              </a:spcBef>
              <a:spcAft>
                <a:spcPct val="0"/>
              </a:spcAft>
              <a:buClrTx/>
              <a:buSzTx/>
              <a:buFont typeface="Arial" charset="0"/>
              <a:buNone/>
              <a:tabLst/>
              <a:defRPr/>
            </a:pPr>
            <a:r>
              <a:rPr kumimoji="0" lang="es-PE" sz="2600" b="0" i="0" u="none" strike="noStrike" kern="1200" cap="none" spc="0" normalizeH="0" baseline="0" noProof="0" dirty="0">
                <a:ln>
                  <a:noFill/>
                </a:ln>
                <a:solidFill>
                  <a:srgbClr val="FFFF00"/>
                </a:solidFill>
                <a:effectLst>
                  <a:glow rad="101600">
                    <a:srgbClr val="540000">
                      <a:alpha val="60000"/>
                    </a:srgbClr>
                  </a:glow>
                  <a:outerShdw blurRad="50800" dist="38100" sx="101000" sy="101000" algn="l" rotWithShape="0">
                    <a:prstClr val="black"/>
                  </a:outerShdw>
                </a:effectLst>
                <a:uLnTx/>
                <a:uFillTx/>
                <a:latin typeface="Calibri" panose="020F0502020204030204" pitchFamily="34" charset="0"/>
                <a:ea typeface="+mn-ea"/>
                <a:cs typeface="+mn-cs"/>
              </a:rPr>
              <a:t>y de su amor generoso</a:t>
            </a:r>
          </a:p>
          <a:p>
            <a:pPr marL="0" marR="0" lvl="0" indent="0" algn="ctr" defTabSz="914400" rtl="0" eaLnBrk="0" fontAlgn="base" latinLnBrk="0" hangingPunct="0">
              <a:lnSpc>
                <a:spcPct val="100000"/>
              </a:lnSpc>
              <a:spcBef>
                <a:spcPts val="0"/>
              </a:spcBef>
              <a:spcAft>
                <a:spcPct val="0"/>
              </a:spcAft>
              <a:buClrTx/>
              <a:buSzTx/>
              <a:buFont typeface="Arial" charset="0"/>
              <a:buNone/>
              <a:tabLst/>
              <a:defRPr/>
            </a:pPr>
            <a:r>
              <a:rPr kumimoji="0" lang="es-PE" sz="2600" b="0" i="0" u="none" strike="noStrike" kern="1200" cap="none" spc="0" normalizeH="0" baseline="0" noProof="0" dirty="0">
                <a:ln>
                  <a:noFill/>
                </a:ln>
                <a:solidFill>
                  <a:srgbClr val="FFFF00"/>
                </a:solidFill>
                <a:effectLst>
                  <a:glow rad="101600">
                    <a:srgbClr val="540000">
                      <a:alpha val="60000"/>
                    </a:srgbClr>
                  </a:glow>
                  <a:outerShdw blurRad="50800" dist="38100" sx="101000" sy="101000" algn="l" rotWithShape="0">
                    <a:prstClr val="black"/>
                  </a:outerShdw>
                </a:effectLst>
                <a:uLnTx/>
                <a:uFillTx/>
                <a:latin typeface="Calibri" panose="020F0502020204030204" pitchFamily="34" charset="0"/>
                <a:ea typeface="+mn-ea"/>
                <a:cs typeface="+mn-cs"/>
              </a:rPr>
              <a:t>suavemente le inflamó. (bis)</a:t>
            </a:r>
          </a:p>
          <a:p>
            <a:pPr marL="0" marR="0" lvl="0" indent="0" algn="ctr" defTabSz="914400" rtl="0" eaLnBrk="0" fontAlgn="base" latinLnBrk="0" hangingPunct="0">
              <a:lnSpc>
                <a:spcPct val="100000"/>
              </a:lnSpc>
              <a:spcBef>
                <a:spcPts val="0"/>
              </a:spcBef>
              <a:spcAft>
                <a:spcPct val="0"/>
              </a:spcAft>
              <a:buClrTx/>
              <a:buSzTx/>
              <a:buFont typeface="Arial" charset="0"/>
              <a:buNone/>
              <a:tabLst/>
              <a:defRPr/>
            </a:pPr>
            <a:endParaRPr kumimoji="0" lang="es-ES" sz="2600" b="0" i="0" u="none" strike="noStrike" kern="1200" cap="none" spc="0" normalizeH="0" baseline="0" noProof="0" dirty="0">
              <a:ln>
                <a:noFill/>
              </a:ln>
              <a:solidFill>
                <a:srgbClr val="FFFF00"/>
              </a:solidFill>
              <a:effectLst>
                <a:glow rad="101600">
                  <a:srgbClr val="540000">
                    <a:alpha val="60000"/>
                  </a:srgbClr>
                </a:glow>
                <a:outerShdw blurRad="50800" dist="38100" sx="101000" sy="101000" algn="l" rotWithShape="0">
                  <a:prstClr val="black"/>
                </a:outerShdw>
              </a:effectLst>
              <a:uLnTx/>
              <a:uFillTx/>
              <a:latin typeface="Calibri" panose="020F0502020204030204" pitchFamily="34" charset="0"/>
              <a:ea typeface="+mn-ea"/>
              <a:cs typeface="+mn-cs"/>
            </a:endParaRPr>
          </a:p>
        </p:txBody>
      </p:sp>
      <p:sp>
        <p:nvSpPr>
          <p:cNvPr id="6" name="2 Marcador de contenido"/>
          <p:cNvSpPr txBox="1">
            <a:spLocks/>
          </p:cNvSpPr>
          <p:nvPr/>
        </p:nvSpPr>
        <p:spPr bwMode="auto">
          <a:xfrm>
            <a:off x="856906" y="2367095"/>
            <a:ext cx="4140460" cy="156596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ts val="0"/>
              </a:spcBef>
              <a:spcAft>
                <a:spcPct val="0"/>
              </a:spcAft>
              <a:buClrTx/>
              <a:buSzTx/>
              <a:buFont typeface="Arial" charset="0"/>
              <a:buNone/>
              <a:tabLst/>
              <a:defRPr/>
            </a:pPr>
            <a:r>
              <a:rPr kumimoji="0" lang="es-PE" sz="2600" b="0" i="0" u="none" strike="noStrike" kern="1200" cap="none" spc="0" normalizeH="0" baseline="0" noProof="0" dirty="0">
                <a:ln>
                  <a:noFill/>
                </a:ln>
                <a:solidFill>
                  <a:srgbClr val="FFFF00"/>
                </a:solidFill>
                <a:effectLst>
                  <a:glow rad="101600">
                    <a:srgbClr val="540000">
                      <a:alpha val="60000"/>
                    </a:srgbClr>
                  </a:glow>
                  <a:outerShdw blurRad="50800" dist="38100" sx="101000" sy="101000" algn="l" rotWithShape="0">
                    <a:prstClr val="black"/>
                  </a:outerShdw>
                </a:effectLst>
                <a:uLnTx/>
                <a:uFillTx/>
                <a:latin typeface="Calibri" panose="020F0502020204030204" pitchFamily="34" charset="0"/>
                <a:ea typeface="+mn-ea"/>
                <a:cs typeface="+mn-cs"/>
              </a:rPr>
              <a:t>Hollando con fe profunda</a:t>
            </a:r>
          </a:p>
          <a:p>
            <a:pPr marL="0" marR="0" lvl="0" indent="0" algn="l" defTabSz="914400" rtl="0" eaLnBrk="0" fontAlgn="base" latinLnBrk="0" hangingPunct="0">
              <a:lnSpc>
                <a:spcPct val="100000"/>
              </a:lnSpc>
              <a:spcBef>
                <a:spcPts val="0"/>
              </a:spcBef>
              <a:spcAft>
                <a:spcPct val="0"/>
              </a:spcAft>
              <a:buClrTx/>
              <a:buSzTx/>
              <a:buFont typeface="Arial" charset="0"/>
              <a:buNone/>
              <a:tabLst/>
              <a:defRPr/>
            </a:pPr>
            <a:r>
              <a:rPr kumimoji="0" lang="es-PE" sz="2600" b="0" i="0" u="none" strike="noStrike" kern="1200" cap="none" spc="0" normalizeH="0" baseline="0" noProof="0" dirty="0">
                <a:ln>
                  <a:noFill/>
                </a:ln>
                <a:solidFill>
                  <a:srgbClr val="FFFF00"/>
                </a:solidFill>
                <a:effectLst>
                  <a:glow rad="101600">
                    <a:srgbClr val="540000">
                      <a:alpha val="60000"/>
                    </a:srgbClr>
                  </a:glow>
                  <a:outerShdw blurRad="50800" dist="38100" sx="101000" sy="101000" algn="l" rotWithShape="0">
                    <a:prstClr val="black"/>
                  </a:outerShdw>
                </a:effectLst>
                <a:uLnTx/>
                <a:uFillTx/>
                <a:latin typeface="Calibri" panose="020F0502020204030204" pitchFamily="34" charset="0"/>
                <a:ea typeface="+mn-ea"/>
                <a:cs typeface="+mn-cs"/>
              </a:rPr>
              <a:t>los placeres de este suelo,</a:t>
            </a:r>
          </a:p>
          <a:p>
            <a:pPr marL="0" marR="0" lvl="0" indent="0" algn="l" defTabSz="914400" rtl="0" eaLnBrk="0" fontAlgn="base" latinLnBrk="0" hangingPunct="0">
              <a:lnSpc>
                <a:spcPct val="100000"/>
              </a:lnSpc>
              <a:spcBef>
                <a:spcPts val="0"/>
              </a:spcBef>
              <a:spcAft>
                <a:spcPct val="0"/>
              </a:spcAft>
              <a:buClrTx/>
              <a:buSzTx/>
              <a:buFont typeface="Arial" charset="0"/>
              <a:buNone/>
              <a:tabLst/>
              <a:defRPr/>
            </a:pPr>
            <a:r>
              <a:rPr kumimoji="0" lang="es-PE" sz="2600" b="0" i="0" u="none" strike="noStrike" kern="1200" cap="none" spc="0" normalizeH="0" baseline="0" noProof="0" dirty="0">
                <a:ln>
                  <a:noFill/>
                </a:ln>
                <a:solidFill>
                  <a:srgbClr val="FFFF00"/>
                </a:solidFill>
                <a:effectLst>
                  <a:glow rad="101600">
                    <a:srgbClr val="540000">
                      <a:alpha val="60000"/>
                    </a:srgbClr>
                  </a:glow>
                  <a:outerShdw blurRad="50800" dist="38100" sx="101000" sy="101000" algn="l" rotWithShape="0">
                    <a:prstClr val="black"/>
                  </a:outerShdw>
                </a:effectLst>
                <a:uLnTx/>
                <a:uFillTx/>
                <a:latin typeface="Calibri" panose="020F0502020204030204" pitchFamily="34" charset="0"/>
                <a:ea typeface="+mn-ea"/>
                <a:cs typeface="+mn-cs"/>
              </a:rPr>
              <a:t>desde joven en el cielo</a:t>
            </a:r>
          </a:p>
          <a:p>
            <a:pPr marL="0" marR="0" lvl="0" indent="0" algn="l" defTabSz="914400" rtl="0" eaLnBrk="0" fontAlgn="base" latinLnBrk="0" hangingPunct="0">
              <a:lnSpc>
                <a:spcPct val="100000"/>
              </a:lnSpc>
              <a:spcBef>
                <a:spcPts val="0"/>
              </a:spcBef>
              <a:spcAft>
                <a:spcPct val="0"/>
              </a:spcAft>
              <a:buClrTx/>
              <a:buSzTx/>
              <a:buFont typeface="Arial" charset="0"/>
              <a:buNone/>
              <a:tabLst/>
              <a:defRPr/>
            </a:pPr>
            <a:r>
              <a:rPr kumimoji="0" lang="es-PE" sz="2600" b="0" i="0" u="none" strike="noStrike" kern="1200" cap="none" spc="0" normalizeH="0" baseline="0" noProof="0" dirty="0">
                <a:ln>
                  <a:noFill/>
                </a:ln>
                <a:solidFill>
                  <a:srgbClr val="FFFF00"/>
                </a:solidFill>
                <a:effectLst>
                  <a:glow rad="101600">
                    <a:srgbClr val="540000">
                      <a:alpha val="60000"/>
                    </a:srgbClr>
                  </a:glow>
                  <a:outerShdw blurRad="50800" dist="38100" sx="101000" sy="101000" algn="l" rotWithShape="0">
                    <a:prstClr val="black"/>
                  </a:outerShdw>
                </a:effectLst>
                <a:uLnTx/>
                <a:uFillTx/>
                <a:latin typeface="Calibri" panose="020F0502020204030204" pitchFamily="34" charset="0"/>
                <a:ea typeface="+mn-ea"/>
                <a:cs typeface="+mn-cs"/>
              </a:rPr>
              <a:t>tu corazón se fijó (bis)</a:t>
            </a:r>
          </a:p>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endParaRPr kumimoji="0" lang="es-PE" sz="2600" b="0" i="0" u="none" strike="noStrike" kern="1200" cap="none" spc="0" normalizeH="0" baseline="0" noProof="0" dirty="0">
              <a:ln>
                <a:noFill/>
              </a:ln>
              <a:solidFill>
                <a:srgbClr val="FFFF00"/>
              </a:solidFill>
              <a:effectLst>
                <a:glow rad="101600">
                  <a:srgbClr val="540000">
                    <a:alpha val="60000"/>
                  </a:srgbClr>
                </a:glow>
                <a:outerShdw blurRad="50800" dist="38100" sx="101000" sy="101000" algn="l" rotWithShape="0">
                  <a:prstClr val="black"/>
                </a:outerShdw>
              </a:effectLst>
              <a:uLnTx/>
              <a:uFillTx/>
              <a:latin typeface="Calibri" panose="020F0502020204030204" pitchFamily="34" charset="0"/>
              <a:ea typeface="+mn-ea"/>
              <a:cs typeface="+mn-cs"/>
            </a:endParaRPr>
          </a:p>
        </p:txBody>
      </p:sp>
      <p:sp>
        <p:nvSpPr>
          <p:cNvPr id="5" name="2 Marcador de contenido"/>
          <p:cNvSpPr txBox="1">
            <a:spLocks/>
          </p:cNvSpPr>
          <p:nvPr/>
        </p:nvSpPr>
        <p:spPr>
          <a:xfrm>
            <a:off x="2899222" y="705417"/>
            <a:ext cx="3672407" cy="166167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 sz="2000" b="0" i="0" u="none" strike="noStrike" kern="1200" cap="none" spc="0" normalizeH="0" baseline="0" noProof="0" dirty="0">
                <a:ln>
                  <a:noFill/>
                </a:ln>
                <a:solidFill>
                  <a:srgbClr val="FFFF00"/>
                </a:solidFill>
                <a:effectLst>
                  <a:glow rad="101600">
                    <a:srgbClr val="540000">
                      <a:alpha val="60000"/>
                    </a:srgbClr>
                  </a:glow>
                  <a:outerShdw blurRad="50800" dist="38100" sx="101000" sy="101000" algn="l" rotWithShape="0">
                    <a:prstClr val="black"/>
                  </a:outerShdw>
                </a:effectLst>
                <a:uLnTx/>
                <a:uFillTx/>
                <a:latin typeface="Calibri" panose="020F0502020204030204" pitchFamily="34" charset="0"/>
                <a:ea typeface="+mn-ea"/>
                <a:cs typeface="+mn-cs"/>
              </a:rPr>
              <a:t>GLORIA A TI ROSA BENDITA</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 sz="2000" b="0" i="0" u="none" strike="noStrike" kern="1200" cap="none" spc="0" normalizeH="0" baseline="0" noProof="0" dirty="0">
                <a:ln>
                  <a:noFill/>
                </a:ln>
                <a:solidFill>
                  <a:srgbClr val="FFFF00"/>
                </a:solidFill>
                <a:effectLst>
                  <a:glow rad="101600">
                    <a:srgbClr val="540000">
                      <a:alpha val="60000"/>
                    </a:srgbClr>
                  </a:glow>
                  <a:outerShdw blurRad="50800" dist="38100" sx="101000" sy="101000" algn="l" rotWithShape="0">
                    <a:prstClr val="black"/>
                  </a:outerShdw>
                </a:effectLst>
                <a:uLnTx/>
                <a:uFillTx/>
                <a:latin typeface="Calibri" panose="020F0502020204030204" pitchFamily="34" charset="0"/>
                <a:ea typeface="+mn-ea"/>
                <a:cs typeface="+mn-cs"/>
              </a:rPr>
              <a:t>DEL PERU RADIANTE ESTRELLA</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 sz="2000" b="0" i="0" u="none" strike="noStrike" kern="1200" cap="none" spc="0" normalizeH="0" baseline="0" noProof="0" dirty="0">
                <a:ln>
                  <a:noFill/>
                </a:ln>
                <a:solidFill>
                  <a:srgbClr val="FFFF00"/>
                </a:solidFill>
                <a:effectLst>
                  <a:glow rad="101600">
                    <a:srgbClr val="540000">
                      <a:alpha val="60000"/>
                    </a:srgbClr>
                  </a:glow>
                  <a:outerShdw blurRad="50800" dist="38100" sx="101000" sy="101000" algn="l" rotWithShape="0">
                    <a:prstClr val="black"/>
                  </a:outerShdw>
                </a:effectLst>
                <a:uLnTx/>
                <a:uFillTx/>
                <a:latin typeface="Calibri" panose="020F0502020204030204" pitchFamily="34" charset="0"/>
                <a:ea typeface="+mn-ea"/>
                <a:cs typeface="+mn-cs"/>
              </a:rPr>
              <a:t>FLOR DE LOS CIELOS MAS BELLA</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 sz="2000" b="0" i="0" u="none" strike="noStrike" kern="1200" cap="none" spc="0" normalizeH="0" baseline="0" noProof="0" dirty="0">
                <a:ln>
                  <a:noFill/>
                </a:ln>
                <a:solidFill>
                  <a:srgbClr val="FFFF00"/>
                </a:solidFill>
                <a:effectLst>
                  <a:glow rad="101600">
                    <a:srgbClr val="540000">
                      <a:alpha val="60000"/>
                    </a:srgbClr>
                  </a:glow>
                  <a:outerShdw blurRad="50800" dist="38100" sx="101000" sy="101000" algn="l" rotWithShape="0">
                    <a:prstClr val="black"/>
                  </a:outerShdw>
                </a:effectLst>
                <a:uLnTx/>
                <a:uFillTx/>
                <a:latin typeface="Calibri" panose="020F0502020204030204" pitchFamily="34" charset="0"/>
                <a:ea typeface="+mn-ea"/>
                <a:cs typeface="+mn-cs"/>
              </a:rPr>
              <a:t>QUE LA FLOR DE JERICO (bis)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 sz="1800" b="0" i="0" u="none" strike="noStrike" kern="1200" cap="none" spc="0" normalizeH="0" baseline="0" noProof="0" dirty="0">
              <a:ln>
                <a:noFill/>
              </a:ln>
              <a:solidFill>
                <a:srgbClr val="FFFF00"/>
              </a:solidFill>
              <a:effectLst>
                <a:glow rad="101600">
                  <a:srgbClr val="540000">
                    <a:alpha val="60000"/>
                  </a:srgbClr>
                </a:glow>
                <a:outerShdw blurRad="50800" dist="38100" sx="101000" sy="101000" algn="l" rotWithShape="0">
                  <a:prstClr val="black"/>
                </a:outerShdw>
              </a:effectLst>
              <a:uLnTx/>
              <a:uFillTx/>
              <a:latin typeface="Calibri" panose="020F0502020204030204" pitchFamily="34" charset="0"/>
              <a:ea typeface="+mn-ea"/>
              <a:cs typeface="+mn-cs"/>
            </a:endParaRPr>
          </a:p>
        </p:txBody>
      </p:sp>
      <p:sp>
        <p:nvSpPr>
          <p:cNvPr id="11" name="Rectangle 5"/>
          <p:cNvSpPr>
            <a:spLocks noChangeArrowheads="1"/>
          </p:cNvSpPr>
          <p:nvPr/>
        </p:nvSpPr>
        <p:spPr bwMode="auto">
          <a:xfrm>
            <a:off x="1999629" y="535754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899829"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65500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iterate type="wd">
                                    <p:tmPct val="10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 fill="hold"/>
                                        <p:tgtEl>
                                          <p:spTgt spid="5"/>
                                        </p:tgtEl>
                                        <p:attrNameLst>
                                          <p:attrName>ppt_x</p:attrName>
                                        </p:attrNameLst>
                                      </p:cBhvr>
                                      <p:tavLst>
                                        <p:tav tm="0">
                                          <p:val>
                                            <p:strVal val="1+#ppt_w/2"/>
                                          </p:val>
                                        </p:tav>
                                        <p:tav tm="100000">
                                          <p:val>
                                            <p:strVal val="#ppt_x"/>
                                          </p:val>
                                        </p:tav>
                                      </p:tavLst>
                                    </p:anim>
                                    <p:anim calcmode="lin" valueType="num">
                                      <p:cBhvr additive="base">
                                        <p:cTn id="8" dur="3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6900"/>
                            </p:stCondLst>
                            <p:childTnLst>
                              <p:par>
                                <p:cTn id="10" presetID="2" presetClass="entr" presetSubtype="3" fill="hold" grpId="0" nodeType="afterEffect">
                                  <p:stCondLst>
                                    <p:cond delay="0"/>
                                  </p:stCondLst>
                                  <p:iterate type="wd">
                                    <p:tmPct val="100000"/>
                                  </p:iterate>
                                  <p:childTnLst>
                                    <p:set>
                                      <p:cBhvr>
                                        <p:cTn id="11" dur="1" fill="hold">
                                          <p:stCondLst>
                                            <p:cond delay="0"/>
                                          </p:stCondLst>
                                        </p:cTn>
                                        <p:tgtEl>
                                          <p:spTgt spid="6"/>
                                        </p:tgtEl>
                                        <p:attrNameLst>
                                          <p:attrName>style.visibility</p:attrName>
                                        </p:attrNameLst>
                                      </p:cBhvr>
                                      <p:to>
                                        <p:strVal val="visible"/>
                                      </p:to>
                                    </p:set>
                                    <p:anim calcmode="lin" valueType="num">
                                      <p:cBhvr additive="base">
                                        <p:cTn id="12" dur="300" fill="hold"/>
                                        <p:tgtEl>
                                          <p:spTgt spid="6"/>
                                        </p:tgtEl>
                                        <p:attrNameLst>
                                          <p:attrName>ppt_x</p:attrName>
                                        </p:attrNameLst>
                                      </p:cBhvr>
                                      <p:tavLst>
                                        <p:tav tm="0">
                                          <p:val>
                                            <p:strVal val="1+#ppt_w/2"/>
                                          </p:val>
                                        </p:tav>
                                        <p:tav tm="100000">
                                          <p:val>
                                            <p:strVal val="#ppt_x"/>
                                          </p:val>
                                        </p:tav>
                                      </p:tavLst>
                                    </p:anim>
                                    <p:anim calcmode="lin" valueType="num">
                                      <p:cBhvr additive="base">
                                        <p:cTn id="13" dur="300" fill="hold"/>
                                        <p:tgtEl>
                                          <p:spTgt spid="6"/>
                                        </p:tgtEl>
                                        <p:attrNameLst>
                                          <p:attrName>ppt_y</p:attrName>
                                        </p:attrNameLst>
                                      </p:cBhvr>
                                      <p:tavLst>
                                        <p:tav tm="0">
                                          <p:val>
                                            <p:strVal val="0-#ppt_h/2"/>
                                          </p:val>
                                        </p:tav>
                                        <p:tav tm="100000">
                                          <p:val>
                                            <p:strVal val="#ppt_y"/>
                                          </p:val>
                                        </p:tav>
                                      </p:tavLst>
                                    </p:anim>
                                  </p:childTnLst>
                                </p:cTn>
                              </p:par>
                            </p:childTnLst>
                          </p:cTn>
                        </p:par>
                        <p:par>
                          <p:cTn id="14" fill="hold">
                            <p:stCondLst>
                              <p:cond delay="13500"/>
                            </p:stCondLst>
                            <p:childTnLst>
                              <p:par>
                                <p:cTn id="15" presetID="2" presetClass="entr" presetSubtype="3" fill="hold" grpId="0" nodeType="afterEffect">
                                  <p:stCondLst>
                                    <p:cond delay="0"/>
                                  </p:stCondLst>
                                  <p:iterate type="wd">
                                    <p:tmPct val="100000"/>
                                  </p:iterate>
                                  <p:childTnLst>
                                    <p:set>
                                      <p:cBhvr>
                                        <p:cTn id="16" dur="1" fill="hold">
                                          <p:stCondLst>
                                            <p:cond delay="0"/>
                                          </p:stCondLst>
                                        </p:cTn>
                                        <p:tgtEl>
                                          <p:spTgt spid="8"/>
                                        </p:tgtEl>
                                        <p:attrNameLst>
                                          <p:attrName>style.visibility</p:attrName>
                                        </p:attrNameLst>
                                      </p:cBhvr>
                                      <p:to>
                                        <p:strVal val="visible"/>
                                      </p:to>
                                    </p:set>
                                    <p:anim calcmode="lin" valueType="num">
                                      <p:cBhvr additive="base">
                                        <p:cTn id="17" dur="300" fill="hold"/>
                                        <p:tgtEl>
                                          <p:spTgt spid="8"/>
                                        </p:tgtEl>
                                        <p:attrNameLst>
                                          <p:attrName>ppt_x</p:attrName>
                                        </p:attrNameLst>
                                      </p:cBhvr>
                                      <p:tavLst>
                                        <p:tav tm="0">
                                          <p:val>
                                            <p:strVal val="1+#ppt_w/2"/>
                                          </p:val>
                                        </p:tav>
                                        <p:tav tm="100000">
                                          <p:val>
                                            <p:strVal val="#ppt_x"/>
                                          </p:val>
                                        </p:tav>
                                      </p:tavLst>
                                    </p:anim>
                                    <p:anim calcmode="lin" valueType="num">
                                      <p:cBhvr additive="base">
                                        <p:cTn id="18" dur="3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23528" y="188641"/>
            <a:ext cx="8712968" cy="6480720"/>
          </a:xfrm>
          <a:prstGeom prst="rect">
            <a:avLst/>
          </a:prstGeom>
        </p:spPr>
      </p:pic>
      <p:sp>
        <p:nvSpPr>
          <p:cNvPr id="4" name="2 Marcador de contenido"/>
          <p:cNvSpPr txBox="1">
            <a:spLocks/>
          </p:cNvSpPr>
          <p:nvPr/>
        </p:nvSpPr>
        <p:spPr bwMode="auto">
          <a:xfrm>
            <a:off x="3491880" y="3648347"/>
            <a:ext cx="4511297" cy="204110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0" fontAlgn="auto" latinLnBrk="0" hangingPunct="0">
              <a:lnSpc>
                <a:spcPct val="100000"/>
              </a:lnSpc>
              <a:spcBef>
                <a:spcPts val="0"/>
              </a:spcBef>
              <a:spcAft>
                <a:spcPts val="0"/>
              </a:spcAft>
              <a:buClrTx/>
              <a:buSzTx/>
              <a:buFontTx/>
              <a:buNone/>
              <a:tabLst/>
              <a:defRPr/>
            </a:pPr>
            <a:r>
              <a:rPr kumimoji="0" lang="es-PE" sz="26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Tekton Pro" pitchFamily="34" charset="0"/>
                <a:ea typeface="+mn-ea"/>
                <a:cs typeface="+mn-cs"/>
              </a:rPr>
              <a:t> </a:t>
            </a:r>
            <a:r>
              <a:rPr kumimoji="0" lang="es-PE" sz="2600" b="1" i="0" u="none" strike="noStrike" kern="1200" cap="none" spc="0" normalizeH="0" baseline="0" noProof="0" dirty="0">
                <a:ln>
                  <a:noFill/>
                </a:ln>
                <a:solidFill>
                  <a:srgbClr val="FFFF00"/>
                </a:solidFill>
                <a:effectLst>
                  <a:outerShdw blurRad="50800" dist="38100" algn="l" rotWithShape="0">
                    <a:prstClr val="black"/>
                  </a:outerShdw>
                </a:effectLst>
                <a:uLnTx/>
                <a:uFillTx/>
                <a:latin typeface="Calibri"/>
                <a:ea typeface="+mn-ea"/>
                <a:cs typeface="+mn-cs"/>
              </a:rPr>
              <a:t>En vano, límpido espejo,</a:t>
            </a:r>
          </a:p>
          <a:p>
            <a:pPr marL="342900" marR="0" lvl="0" indent="-342900" algn="ctr" defTabSz="914400" rtl="0" eaLnBrk="0" fontAlgn="auto" latinLnBrk="0" hangingPunct="0">
              <a:lnSpc>
                <a:spcPct val="100000"/>
              </a:lnSpc>
              <a:spcBef>
                <a:spcPts val="0"/>
              </a:spcBef>
              <a:spcAft>
                <a:spcPts val="0"/>
              </a:spcAft>
              <a:buClrTx/>
              <a:buSzTx/>
              <a:buFontTx/>
              <a:buNone/>
              <a:tabLst/>
              <a:defRPr/>
            </a:pPr>
            <a:r>
              <a:rPr kumimoji="0" lang="es-PE" sz="2600" b="1" i="0" u="none" strike="noStrike" kern="1200" cap="none" spc="0" normalizeH="0" baseline="0" noProof="0" dirty="0">
                <a:ln>
                  <a:noFill/>
                </a:ln>
                <a:solidFill>
                  <a:srgbClr val="FFFF00"/>
                </a:solidFill>
                <a:effectLst>
                  <a:outerShdw blurRad="50800" dist="38100" algn="l" rotWithShape="0">
                    <a:prstClr val="black"/>
                  </a:outerShdw>
                </a:effectLst>
                <a:uLnTx/>
                <a:uFillTx/>
                <a:latin typeface="Calibri"/>
                <a:ea typeface="+mn-ea"/>
                <a:cs typeface="+mn-cs"/>
              </a:rPr>
              <a:t>Satanás quiso empañarte</a:t>
            </a:r>
          </a:p>
          <a:p>
            <a:pPr marL="342900" marR="0" lvl="0" indent="-342900" algn="ctr" defTabSz="914400" rtl="0" eaLnBrk="0" fontAlgn="auto" latinLnBrk="0" hangingPunct="0">
              <a:lnSpc>
                <a:spcPct val="100000"/>
              </a:lnSpc>
              <a:spcBef>
                <a:spcPts val="0"/>
              </a:spcBef>
              <a:spcAft>
                <a:spcPts val="0"/>
              </a:spcAft>
              <a:buClrTx/>
              <a:buSzTx/>
              <a:buFontTx/>
              <a:buNone/>
              <a:tabLst/>
              <a:defRPr/>
            </a:pPr>
            <a:r>
              <a:rPr kumimoji="0" lang="es-PE" sz="2600" b="1" i="0" u="none" strike="noStrike" kern="1200" cap="none" spc="0" normalizeH="0" baseline="0" noProof="0" dirty="0">
                <a:ln>
                  <a:noFill/>
                </a:ln>
                <a:solidFill>
                  <a:srgbClr val="FFFF00"/>
                </a:solidFill>
                <a:effectLst>
                  <a:outerShdw blurRad="50800" dist="38100" algn="l" rotWithShape="0">
                    <a:prstClr val="black"/>
                  </a:outerShdw>
                </a:effectLst>
                <a:uLnTx/>
                <a:uFillTx/>
                <a:latin typeface="Calibri"/>
                <a:ea typeface="+mn-ea"/>
                <a:cs typeface="+mn-cs"/>
              </a:rPr>
              <a:t>nunca pudo derribarte,</a:t>
            </a:r>
          </a:p>
          <a:p>
            <a:pPr marL="342900" marR="0" lvl="0" indent="-342900" algn="ctr" defTabSz="914400" rtl="0" eaLnBrk="0" fontAlgn="auto" latinLnBrk="0" hangingPunct="0">
              <a:lnSpc>
                <a:spcPct val="100000"/>
              </a:lnSpc>
              <a:spcBef>
                <a:spcPts val="0"/>
              </a:spcBef>
              <a:spcAft>
                <a:spcPts val="0"/>
              </a:spcAft>
              <a:buClrTx/>
              <a:buSzTx/>
              <a:buFontTx/>
              <a:buNone/>
              <a:tabLst/>
              <a:defRPr/>
            </a:pPr>
            <a:r>
              <a:rPr kumimoji="0" lang="es-PE" sz="2600" b="1" i="0" u="none" strike="noStrike" kern="1200" cap="none" spc="0" normalizeH="0" baseline="0" noProof="0" dirty="0">
                <a:ln>
                  <a:noFill/>
                </a:ln>
                <a:solidFill>
                  <a:srgbClr val="FFFF00"/>
                </a:solidFill>
                <a:effectLst>
                  <a:outerShdw blurRad="50800" dist="38100" algn="l" rotWithShape="0">
                    <a:prstClr val="black"/>
                  </a:outerShdw>
                </a:effectLst>
                <a:uLnTx/>
                <a:uFillTx/>
                <a:latin typeface="Calibri"/>
                <a:ea typeface="+mn-ea"/>
                <a:cs typeface="+mn-cs"/>
              </a:rPr>
              <a:t>porque en Dios tu alma </a:t>
            </a:r>
            <a:r>
              <a:rPr kumimoji="0" lang="es-PE" sz="2600" b="1" i="0" u="none" strike="noStrike" kern="1200" cap="none" spc="0" normalizeH="0" baseline="0" noProof="0" dirty="0" smtClean="0">
                <a:ln>
                  <a:noFill/>
                </a:ln>
                <a:solidFill>
                  <a:srgbClr val="FFFF00"/>
                </a:solidFill>
                <a:effectLst>
                  <a:outerShdw blurRad="50800" dist="38100" algn="l" rotWithShape="0">
                    <a:prstClr val="black"/>
                  </a:outerShdw>
                </a:effectLst>
                <a:uLnTx/>
                <a:uFillTx/>
                <a:latin typeface="Calibri"/>
                <a:ea typeface="+mn-ea"/>
                <a:cs typeface="+mn-cs"/>
              </a:rPr>
              <a:t>                       se </a:t>
            </a:r>
            <a:r>
              <a:rPr kumimoji="0" lang="es-PE" sz="2600" b="1" i="0" u="none" strike="noStrike" kern="1200" cap="none" spc="0" normalizeH="0" baseline="0" noProof="0" dirty="0" err="1" smtClean="0">
                <a:ln>
                  <a:noFill/>
                </a:ln>
                <a:solidFill>
                  <a:srgbClr val="FFFF00"/>
                </a:solidFill>
                <a:effectLst>
                  <a:outerShdw blurRad="50800" dist="38100" algn="l" rotWithShape="0">
                    <a:prstClr val="black"/>
                  </a:outerShdw>
                </a:effectLst>
                <a:uLnTx/>
                <a:uFillTx/>
                <a:latin typeface="Calibri"/>
                <a:ea typeface="+mn-ea"/>
                <a:cs typeface="+mn-cs"/>
              </a:rPr>
              <a:t>fió</a:t>
            </a:r>
            <a:r>
              <a:rPr kumimoji="0" lang="es-PE" sz="2600" b="1" i="0" u="none" strike="noStrike" kern="1200" cap="none" spc="0" normalizeH="0" baseline="0" noProof="0" dirty="0" smtClean="0">
                <a:ln>
                  <a:noFill/>
                </a:ln>
                <a:solidFill>
                  <a:srgbClr val="FFFF00"/>
                </a:solidFill>
                <a:effectLst>
                  <a:outerShdw blurRad="50800" dist="38100" algn="l" rotWithShape="0">
                    <a:prstClr val="black"/>
                  </a:outerShdw>
                </a:effectLst>
                <a:uLnTx/>
                <a:uFillTx/>
                <a:latin typeface="Calibri"/>
                <a:ea typeface="+mn-ea"/>
                <a:cs typeface="+mn-cs"/>
              </a:rPr>
              <a:t> </a:t>
            </a:r>
            <a:r>
              <a:rPr kumimoji="0" lang="es-PE" sz="2600" b="1" i="0" u="none" strike="noStrike" kern="1200" cap="none" spc="0" normalizeH="0" baseline="0" noProof="0" dirty="0">
                <a:ln>
                  <a:noFill/>
                </a:ln>
                <a:solidFill>
                  <a:srgbClr val="FFFF00"/>
                </a:solidFill>
                <a:effectLst>
                  <a:outerShdw blurRad="50800" dist="38100" algn="l" rotWithShape="0">
                    <a:prstClr val="black"/>
                  </a:outerShdw>
                </a:effectLst>
                <a:uLnTx/>
                <a:uFillTx/>
                <a:latin typeface="Calibri"/>
                <a:ea typeface="+mn-ea"/>
                <a:cs typeface="+mn-cs"/>
              </a:rPr>
              <a:t>(bis) </a:t>
            </a:r>
          </a:p>
          <a:p>
            <a:pPr marL="342900" marR="0" lvl="0" indent="-342900" algn="ctr" defTabSz="914400" rtl="0" eaLnBrk="0" fontAlgn="auto" latinLnBrk="0" hangingPunct="0">
              <a:lnSpc>
                <a:spcPct val="100000"/>
              </a:lnSpc>
              <a:spcBef>
                <a:spcPts val="0"/>
              </a:spcBef>
              <a:spcAft>
                <a:spcPts val="0"/>
              </a:spcAft>
              <a:buClrTx/>
              <a:buSzTx/>
              <a:buFontTx/>
              <a:buNone/>
              <a:tabLst/>
              <a:defRPr/>
            </a:pPr>
            <a:endParaRPr kumimoji="0" lang="es-ES" sz="2600" b="1" i="0" u="none" strike="noStrike" kern="1200" cap="none" spc="0" normalizeH="0" baseline="0" noProof="0" dirty="0" smtClean="0">
              <a:ln>
                <a:noFill/>
              </a:ln>
              <a:solidFill>
                <a:srgbClr val="FFFF00"/>
              </a:solidFill>
              <a:effectLst>
                <a:outerShdw blurRad="50800" dist="38100" algn="l" rotWithShape="0">
                  <a:prstClr val="black"/>
                </a:outerShdw>
              </a:effectLst>
              <a:uLnTx/>
              <a:uFillTx/>
              <a:latin typeface="Calibri"/>
              <a:ea typeface="+mn-ea"/>
              <a:cs typeface="+mn-cs"/>
            </a:endParaRPr>
          </a:p>
        </p:txBody>
      </p:sp>
      <p:sp>
        <p:nvSpPr>
          <p:cNvPr id="3" name="2 Marcador de contenido"/>
          <p:cNvSpPr txBox="1">
            <a:spLocks/>
          </p:cNvSpPr>
          <p:nvPr/>
        </p:nvSpPr>
        <p:spPr bwMode="auto">
          <a:xfrm>
            <a:off x="1427568" y="1043065"/>
            <a:ext cx="4080536" cy="22586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auto" latinLnBrk="0" hangingPunct="0">
              <a:lnSpc>
                <a:spcPct val="100000"/>
              </a:lnSpc>
              <a:spcBef>
                <a:spcPts val="0"/>
              </a:spcBef>
              <a:spcAft>
                <a:spcPts val="0"/>
              </a:spcAft>
              <a:buClrTx/>
              <a:buSzTx/>
              <a:buFontTx/>
              <a:buNone/>
              <a:tabLst/>
              <a:defRPr/>
            </a:pPr>
            <a:r>
              <a:rPr kumimoji="0" lang="es-PE" sz="2600" b="1" i="0" u="none" strike="noStrike" kern="1200" cap="none" spc="0" normalizeH="0" baseline="0" noProof="0" dirty="0">
                <a:ln>
                  <a:noFill/>
                </a:ln>
                <a:solidFill>
                  <a:srgbClr val="FFFF00"/>
                </a:solidFill>
                <a:effectLst>
                  <a:outerShdw blurRad="50800" dist="38100" algn="l" rotWithShape="0">
                    <a:prstClr val="black"/>
                  </a:outerShdw>
                </a:effectLst>
                <a:uLnTx/>
                <a:uFillTx/>
                <a:latin typeface="Calibri"/>
                <a:ea typeface="+mn-ea"/>
                <a:cs typeface="+mn-cs"/>
              </a:rPr>
              <a:t>Virgen te aclaman </a:t>
            </a:r>
            <a:r>
              <a:rPr kumimoji="0" lang="es-PE" sz="2600" b="1" i="0" u="none" strike="noStrike" kern="1200" cap="none" spc="0" normalizeH="0" baseline="0" noProof="0" dirty="0" smtClean="0">
                <a:ln>
                  <a:noFill/>
                </a:ln>
                <a:solidFill>
                  <a:srgbClr val="FFFF00"/>
                </a:solidFill>
                <a:effectLst>
                  <a:outerShdw blurRad="50800" dist="38100" algn="l" rotWithShape="0">
                    <a:prstClr val="black"/>
                  </a:outerShdw>
                </a:effectLst>
                <a:uLnTx/>
                <a:uFillTx/>
                <a:latin typeface="Calibri"/>
                <a:ea typeface="+mn-ea"/>
                <a:cs typeface="+mn-cs"/>
              </a:rPr>
              <a:t>los</a:t>
            </a:r>
          </a:p>
          <a:p>
            <a:pPr marL="342900" marR="0" lvl="0" indent="-342900" algn="l" defTabSz="914400" rtl="0" eaLnBrk="0" fontAlgn="auto" latinLnBrk="0" hangingPunct="0">
              <a:lnSpc>
                <a:spcPct val="100000"/>
              </a:lnSpc>
              <a:spcBef>
                <a:spcPts val="0"/>
              </a:spcBef>
              <a:spcAft>
                <a:spcPts val="0"/>
              </a:spcAft>
              <a:buClrTx/>
              <a:buSzTx/>
              <a:buFontTx/>
              <a:buNone/>
              <a:tabLst/>
              <a:defRPr/>
            </a:pPr>
            <a:r>
              <a:rPr kumimoji="0" lang="es-PE" sz="2600" b="1" i="0" u="none" strike="noStrike" kern="1200" cap="none" spc="0" normalizeH="0" baseline="0" noProof="0" dirty="0" smtClean="0">
                <a:ln>
                  <a:noFill/>
                </a:ln>
                <a:solidFill>
                  <a:srgbClr val="FFFF00"/>
                </a:solidFill>
                <a:effectLst>
                  <a:outerShdw blurRad="50800" dist="38100" algn="l" rotWithShape="0">
                    <a:prstClr val="black"/>
                  </a:outerShdw>
                </a:effectLst>
                <a:uLnTx/>
                <a:uFillTx/>
                <a:latin typeface="Calibri"/>
                <a:ea typeface="+mn-ea"/>
                <a:cs typeface="+mn-cs"/>
              </a:rPr>
              <a:t>cielos; virgen </a:t>
            </a:r>
            <a:r>
              <a:rPr kumimoji="0" lang="es-PE" sz="2600" b="1" i="0" u="none" strike="noStrike" kern="1200" cap="none" spc="0" normalizeH="0" baseline="0" noProof="0" dirty="0">
                <a:ln>
                  <a:noFill/>
                </a:ln>
                <a:solidFill>
                  <a:srgbClr val="FFFF00"/>
                </a:solidFill>
                <a:effectLst>
                  <a:outerShdw blurRad="50800" dist="38100" algn="l" rotWithShape="0">
                    <a:prstClr val="black"/>
                  </a:outerShdw>
                </a:effectLst>
                <a:uLnTx/>
                <a:uFillTx/>
                <a:latin typeface="Calibri"/>
                <a:ea typeface="+mn-ea"/>
                <a:cs typeface="+mn-cs"/>
              </a:rPr>
              <a:t>pura, </a:t>
            </a:r>
            <a:endParaRPr kumimoji="0" lang="es-PE" sz="2600" b="1" i="0" u="none" strike="noStrike" kern="1200" cap="none" spc="0" normalizeH="0" baseline="0" noProof="0" dirty="0" smtClean="0">
              <a:ln>
                <a:noFill/>
              </a:ln>
              <a:solidFill>
                <a:srgbClr val="FFFF00"/>
              </a:solidFill>
              <a:effectLst>
                <a:outerShdw blurRad="50800" dist="38100" algn="l" rotWithShape="0">
                  <a:prstClr val="black"/>
                </a:outerShdw>
              </a:effectLst>
              <a:uLnTx/>
              <a:uFillTx/>
              <a:latin typeface="Calibri"/>
              <a:ea typeface="+mn-ea"/>
              <a:cs typeface="+mn-cs"/>
            </a:endParaRPr>
          </a:p>
          <a:p>
            <a:pPr marL="342900" marR="0" lvl="0" indent="-342900" algn="l" defTabSz="914400" rtl="0" eaLnBrk="0" fontAlgn="auto" latinLnBrk="0" hangingPunct="0">
              <a:lnSpc>
                <a:spcPct val="100000"/>
              </a:lnSpc>
              <a:spcBef>
                <a:spcPts val="0"/>
              </a:spcBef>
              <a:spcAft>
                <a:spcPts val="0"/>
              </a:spcAft>
              <a:buClrTx/>
              <a:buSzTx/>
              <a:buFontTx/>
              <a:buNone/>
              <a:tabLst/>
              <a:defRPr/>
            </a:pPr>
            <a:r>
              <a:rPr kumimoji="0" lang="es-PE" sz="2600" b="1" i="0" u="none" strike="noStrike" kern="1200" cap="none" spc="0" normalizeH="0" baseline="0" noProof="0" dirty="0" smtClean="0">
                <a:ln>
                  <a:noFill/>
                </a:ln>
                <a:solidFill>
                  <a:srgbClr val="FFFF00"/>
                </a:solidFill>
                <a:effectLst>
                  <a:outerShdw blurRad="50800" dist="38100" algn="l" rotWithShape="0">
                    <a:prstClr val="black"/>
                  </a:outerShdw>
                </a:effectLst>
                <a:uLnTx/>
                <a:uFillTx/>
                <a:latin typeface="Calibri"/>
                <a:ea typeface="+mn-ea"/>
                <a:cs typeface="+mn-cs"/>
              </a:rPr>
              <a:t>el </a:t>
            </a:r>
            <a:r>
              <a:rPr kumimoji="0" lang="es-PE" sz="2600" b="1" i="0" u="none" strike="noStrike" kern="1200" cap="none" spc="0" normalizeH="0" baseline="0" noProof="0" dirty="0">
                <a:ln>
                  <a:noFill/>
                </a:ln>
                <a:solidFill>
                  <a:srgbClr val="FFFF00"/>
                </a:solidFill>
                <a:effectLst>
                  <a:outerShdw blurRad="50800" dist="38100" algn="l" rotWithShape="0">
                    <a:prstClr val="black"/>
                  </a:outerShdw>
                </a:effectLst>
                <a:uLnTx/>
                <a:uFillTx/>
                <a:latin typeface="Calibri"/>
                <a:ea typeface="+mn-ea"/>
                <a:cs typeface="+mn-cs"/>
              </a:rPr>
              <a:t>nuevo mundo;</a:t>
            </a:r>
          </a:p>
          <a:p>
            <a:pPr marL="342900" marR="0" lvl="0" indent="-342900" algn="l" defTabSz="914400" rtl="0" eaLnBrk="0" fontAlgn="auto" latinLnBrk="0" hangingPunct="0">
              <a:lnSpc>
                <a:spcPct val="100000"/>
              </a:lnSpc>
              <a:spcBef>
                <a:spcPts val="0"/>
              </a:spcBef>
              <a:spcAft>
                <a:spcPts val="0"/>
              </a:spcAft>
              <a:buClrTx/>
              <a:buSzTx/>
              <a:buFontTx/>
              <a:buNone/>
              <a:tabLst/>
              <a:defRPr/>
            </a:pPr>
            <a:r>
              <a:rPr kumimoji="0" lang="es-PE" sz="2600" b="1" i="0" u="none" strike="noStrike" kern="1200" cap="none" spc="0" normalizeH="0" baseline="0" noProof="0" dirty="0">
                <a:ln>
                  <a:noFill/>
                </a:ln>
                <a:solidFill>
                  <a:srgbClr val="FFFF00"/>
                </a:solidFill>
                <a:effectLst>
                  <a:outerShdw blurRad="50800" dist="38100" algn="l" rotWithShape="0">
                    <a:prstClr val="black"/>
                  </a:outerShdw>
                </a:effectLst>
                <a:uLnTx/>
                <a:uFillTx/>
                <a:latin typeface="Calibri"/>
                <a:ea typeface="+mn-ea"/>
                <a:cs typeface="+mn-cs"/>
              </a:rPr>
              <a:t>ángel de Dios sin segundo,</a:t>
            </a:r>
          </a:p>
          <a:p>
            <a:pPr marL="342900" marR="0" lvl="0" indent="-342900" algn="l" defTabSz="914400" rtl="0" eaLnBrk="0" fontAlgn="auto" latinLnBrk="0" hangingPunct="0">
              <a:lnSpc>
                <a:spcPct val="100000"/>
              </a:lnSpc>
              <a:spcBef>
                <a:spcPts val="0"/>
              </a:spcBef>
              <a:spcAft>
                <a:spcPts val="0"/>
              </a:spcAft>
              <a:buClrTx/>
              <a:buSzTx/>
              <a:buFontTx/>
              <a:buNone/>
              <a:tabLst/>
              <a:defRPr/>
            </a:pPr>
            <a:r>
              <a:rPr kumimoji="0" lang="es-PE" sz="2600" b="1" i="0" u="none" strike="noStrike" kern="1200" cap="none" spc="0" normalizeH="0" baseline="0" noProof="0" dirty="0">
                <a:ln>
                  <a:noFill/>
                </a:ln>
                <a:solidFill>
                  <a:srgbClr val="FFFF00"/>
                </a:solidFill>
                <a:effectLst>
                  <a:outerShdw blurRad="50800" dist="38100" algn="l" rotWithShape="0">
                    <a:prstClr val="black"/>
                  </a:outerShdw>
                </a:effectLst>
                <a:uLnTx/>
                <a:uFillTx/>
                <a:latin typeface="Calibri"/>
                <a:ea typeface="+mn-ea"/>
                <a:cs typeface="+mn-cs"/>
              </a:rPr>
              <a:t>el Perú te </a:t>
            </a:r>
            <a:r>
              <a:rPr kumimoji="0" lang="es-PE" sz="2600" b="1" i="0" u="none" strike="noStrike" kern="1200" cap="none" spc="0" normalizeH="0" baseline="0" noProof="0" dirty="0" err="1">
                <a:ln>
                  <a:noFill/>
                </a:ln>
                <a:solidFill>
                  <a:srgbClr val="FFFF00"/>
                </a:solidFill>
                <a:effectLst>
                  <a:outerShdw blurRad="50800" dist="38100" algn="l" rotWithShape="0">
                    <a:prstClr val="black"/>
                  </a:outerShdw>
                </a:effectLst>
                <a:uLnTx/>
                <a:uFillTx/>
                <a:latin typeface="Calibri"/>
                <a:ea typeface="+mn-ea"/>
                <a:cs typeface="+mn-cs"/>
              </a:rPr>
              <a:t>crió</a:t>
            </a:r>
            <a:r>
              <a:rPr kumimoji="0" lang="es-PE" sz="2600" b="1" i="0" u="none" strike="noStrike" kern="1200" cap="none" spc="0" normalizeH="0" baseline="0" noProof="0" dirty="0">
                <a:ln>
                  <a:noFill/>
                </a:ln>
                <a:solidFill>
                  <a:srgbClr val="FFFF00"/>
                </a:solidFill>
                <a:effectLst>
                  <a:outerShdw blurRad="50800" dist="38100" algn="l" rotWithShape="0">
                    <a:prstClr val="black"/>
                  </a:outerShdw>
                </a:effectLst>
                <a:uLnTx/>
                <a:uFillTx/>
                <a:latin typeface="Calibri"/>
                <a:ea typeface="+mn-ea"/>
                <a:cs typeface="+mn-cs"/>
              </a:rPr>
              <a:t> (bis)</a:t>
            </a:r>
          </a:p>
          <a:p>
            <a:pPr marL="342900" marR="0" lvl="0" indent="-342900" algn="l" defTabSz="914400" rtl="0" eaLnBrk="0" fontAlgn="auto" latinLnBrk="0" hangingPunct="0">
              <a:lnSpc>
                <a:spcPct val="100000"/>
              </a:lnSpc>
              <a:spcBef>
                <a:spcPts val="0"/>
              </a:spcBef>
              <a:spcAft>
                <a:spcPts val="0"/>
              </a:spcAft>
              <a:buClrTx/>
              <a:buSzTx/>
              <a:buFontTx/>
              <a:buNone/>
              <a:tabLst/>
              <a:defRPr/>
            </a:pPr>
            <a:endParaRPr kumimoji="0" lang="es-PE" sz="2600" b="1" i="0" u="none" strike="noStrike" kern="1200" cap="none" spc="0" normalizeH="0" baseline="0" noProof="0" dirty="0">
              <a:ln>
                <a:noFill/>
              </a:ln>
              <a:solidFill>
                <a:srgbClr val="FFFF00"/>
              </a:solidFill>
              <a:effectLst>
                <a:outerShdw blurRad="50800" dist="38100" algn="l" rotWithShape="0">
                  <a:prstClr val="black"/>
                </a:outerShdw>
              </a:effectLst>
              <a:uLnTx/>
              <a:uFillTx/>
              <a:latin typeface="Calibri"/>
              <a:ea typeface="+mn-ea"/>
              <a:cs typeface="+mn-cs"/>
            </a:endParaRPr>
          </a:p>
        </p:txBody>
      </p:sp>
    </p:spTree>
    <p:extLst>
      <p:ext uri="{BB962C8B-B14F-4D97-AF65-F5344CB8AC3E}">
        <p14:creationId xmlns:p14="http://schemas.microsoft.com/office/powerpoint/2010/main" val="34276568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iterate type="wd">
                                    <p:tmPct val="10000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 fill="hold"/>
                                        <p:tgtEl>
                                          <p:spTgt spid="3"/>
                                        </p:tgtEl>
                                        <p:attrNameLst>
                                          <p:attrName>ppt_x</p:attrName>
                                        </p:attrNameLst>
                                      </p:cBhvr>
                                      <p:tavLst>
                                        <p:tav tm="0">
                                          <p:val>
                                            <p:strVal val="1+#ppt_w/2"/>
                                          </p:val>
                                        </p:tav>
                                        <p:tav tm="100000">
                                          <p:val>
                                            <p:strVal val="#ppt_x"/>
                                          </p:val>
                                        </p:tav>
                                      </p:tavLst>
                                    </p:anim>
                                    <p:anim calcmode="lin" valueType="num">
                                      <p:cBhvr additive="base">
                                        <p:cTn id="8" dur="3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7800"/>
                            </p:stCondLst>
                            <p:childTnLst>
                              <p:par>
                                <p:cTn id="10" presetID="2" presetClass="entr" presetSubtype="3" fill="hold" grpId="0" nodeType="afterEffect">
                                  <p:stCondLst>
                                    <p:cond delay="0"/>
                                  </p:stCondLst>
                                  <p:iterate type="wd">
                                    <p:tmPct val="100000"/>
                                  </p:iterate>
                                  <p:childTnLst>
                                    <p:set>
                                      <p:cBhvr>
                                        <p:cTn id="11" dur="1" fill="hold">
                                          <p:stCondLst>
                                            <p:cond delay="0"/>
                                          </p:stCondLst>
                                        </p:cTn>
                                        <p:tgtEl>
                                          <p:spTgt spid="4"/>
                                        </p:tgtEl>
                                        <p:attrNameLst>
                                          <p:attrName>style.visibility</p:attrName>
                                        </p:attrNameLst>
                                      </p:cBhvr>
                                      <p:to>
                                        <p:strVal val="visible"/>
                                      </p:to>
                                    </p:set>
                                    <p:anim calcmode="lin" valueType="num">
                                      <p:cBhvr additive="base">
                                        <p:cTn id="12" dur="300" fill="hold"/>
                                        <p:tgtEl>
                                          <p:spTgt spid="4"/>
                                        </p:tgtEl>
                                        <p:attrNameLst>
                                          <p:attrName>ppt_x</p:attrName>
                                        </p:attrNameLst>
                                      </p:cBhvr>
                                      <p:tavLst>
                                        <p:tav tm="0">
                                          <p:val>
                                            <p:strVal val="1+#ppt_w/2"/>
                                          </p:val>
                                        </p:tav>
                                        <p:tav tm="100000">
                                          <p:val>
                                            <p:strVal val="#ppt_x"/>
                                          </p:val>
                                        </p:tav>
                                      </p:tavLst>
                                    </p:anim>
                                    <p:anim calcmode="lin" valueType="num">
                                      <p:cBhvr additive="base">
                                        <p:cTn id="13" dur="3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95536" y="404664"/>
            <a:ext cx="8424936" cy="6048672"/>
          </a:xfrm>
          <a:prstGeom prst="rect">
            <a:avLst/>
          </a:prstGeom>
        </p:spPr>
      </p:pic>
      <p:sp>
        <p:nvSpPr>
          <p:cNvPr id="10" name="AutoShape 2"/>
          <p:cNvSpPr>
            <a:spLocks noChangeArrowheads="1"/>
          </p:cNvSpPr>
          <p:nvPr/>
        </p:nvSpPr>
        <p:spPr bwMode="auto">
          <a:xfrm>
            <a:off x="539552" y="476672"/>
            <a:ext cx="2437480" cy="926290"/>
          </a:xfrm>
          <a:prstGeom prst="roundRect">
            <a:avLst>
              <a:gd name="adj" fmla="val 16667"/>
            </a:avLst>
          </a:prstGeom>
          <a:solidFill>
            <a:schemeClr val="bg1"/>
          </a:solidFill>
          <a:ln w="38100">
            <a:solidFill>
              <a:srgbClr val="FFFF00"/>
            </a:solidFill>
            <a:round/>
            <a:headEnd/>
            <a:tailEnd/>
          </a:ln>
          <a:effectLst>
            <a:outerShdw dist="28398" dir="3806097" algn="ctr" rotWithShape="0">
              <a:srgbClr val="375623"/>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6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mn-ea"/>
                <a:cs typeface="+mn-cs"/>
              </a:rPr>
              <a:t>LECTIO</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600" b="1" i="0" u="none" strike="noStrike" kern="1200" cap="none" spc="0" normalizeH="0" baseline="0" noProof="0" dirty="0">
                <a:ln>
                  <a:noFill/>
                </a:ln>
                <a:solidFill>
                  <a:srgbClr val="1A0000"/>
                </a:solidFill>
                <a:effectLst>
                  <a:outerShdw blurRad="38100" dist="38100" dir="2700000" algn="tl">
                    <a:srgbClr val="000000">
                      <a:alpha val="43137"/>
                    </a:srgbClr>
                  </a:outerShdw>
                </a:effectLst>
                <a:uLnTx/>
                <a:uFillTx/>
                <a:latin typeface="Times New Roman" pitchFamily="18" charset="0"/>
                <a:ea typeface="+mn-ea"/>
                <a:cs typeface="+mn-cs"/>
              </a:rPr>
              <a:t>¿Qué dice el texto?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600" b="1" i="0" u="none" strike="noStrike" kern="1200" cap="none" spc="0" normalizeH="0" baseline="0" noProof="0" dirty="0">
                <a:ln>
                  <a:noFill/>
                </a:ln>
                <a:solidFill>
                  <a:srgbClr val="1A0000"/>
                </a:solidFill>
                <a:effectLst>
                  <a:outerShdw blurRad="38100" dist="38100" dir="2700000" algn="tl">
                    <a:srgbClr val="000000">
                      <a:alpha val="43137"/>
                    </a:srgbClr>
                  </a:outerShdw>
                </a:effectLst>
                <a:uLnTx/>
                <a:uFillTx/>
                <a:latin typeface="Times New Roman" pitchFamily="18" charset="0"/>
                <a:ea typeface="+mn-ea"/>
                <a:cs typeface="+mn-cs"/>
              </a:rPr>
              <a:t>    Mateo </a:t>
            </a:r>
            <a:r>
              <a:rPr kumimoji="0" lang="es-PE" sz="1600" b="1" i="0" u="none" strike="noStrike" kern="1200" cap="none" spc="0" normalizeH="0" baseline="0" noProof="0" dirty="0" smtClean="0">
                <a:ln>
                  <a:noFill/>
                </a:ln>
                <a:solidFill>
                  <a:srgbClr val="1A0000"/>
                </a:solidFill>
                <a:effectLst>
                  <a:outerShdw blurRad="38100" dist="38100" dir="2700000" algn="tl">
                    <a:srgbClr val="000000">
                      <a:alpha val="43137"/>
                    </a:srgbClr>
                  </a:outerShdw>
                </a:effectLst>
                <a:uLnTx/>
                <a:uFillTx/>
                <a:latin typeface="Times New Roman" pitchFamily="18" charset="0"/>
                <a:ea typeface="+mn-ea"/>
                <a:cs typeface="+mn-cs"/>
              </a:rPr>
              <a:t>13, 31-35</a:t>
            </a:r>
            <a:endParaRPr kumimoji="0" lang="es-PE" sz="1600" b="1" i="0" u="none" strike="noStrike" kern="1200" cap="none" spc="0" normalizeH="0" baseline="0" noProof="0" dirty="0">
              <a:ln>
                <a:noFill/>
              </a:ln>
              <a:solidFill>
                <a:srgbClr val="1A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7" name="6 CuadroTexto"/>
          <p:cNvSpPr txBox="1"/>
          <p:nvPr/>
        </p:nvSpPr>
        <p:spPr>
          <a:xfrm>
            <a:off x="903622" y="2465107"/>
            <a:ext cx="4896544" cy="3046988"/>
          </a:xfrm>
          <a:prstGeom prst="rect">
            <a:avLst/>
          </a:prstGeom>
          <a:noFill/>
          <a:effectLst>
            <a:softEdge rad="635000"/>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400" b="1" i="1" u="sng" strike="noStrike" kern="1200" cap="none" spc="0" normalizeH="0" baseline="0" noProof="0" dirty="0" smtClean="0">
                <a:ln>
                  <a:noFill/>
                </a:ln>
                <a:solidFill>
                  <a:prstClr val="white"/>
                </a:solidFill>
                <a:effectLst>
                  <a:glow rad="101600">
                    <a:srgbClr val="2A0C04"/>
                  </a:glow>
                </a:effectLst>
                <a:uLnTx/>
                <a:uFillTx/>
                <a:latin typeface="Century Gothic" pitchFamily="34" charset="0"/>
                <a:ea typeface="+mn-ea"/>
                <a:cs typeface="Raavi" pitchFamily="2"/>
              </a:rPr>
              <a:t>Motivación</a:t>
            </a:r>
            <a:r>
              <a:rPr kumimoji="0" lang="es-PE" sz="2400" b="1" i="1" u="none" strike="noStrike" kern="1200" cap="none" spc="0" normalizeH="0" baseline="0" noProof="0" dirty="0" smtClean="0">
                <a:ln>
                  <a:noFill/>
                </a:ln>
                <a:solidFill>
                  <a:prstClr val="white"/>
                </a:solidFill>
                <a:effectLst>
                  <a:glow rad="101600">
                    <a:srgbClr val="2A0C04"/>
                  </a:glow>
                </a:effectLst>
                <a:uLnTx/>
                <a:uFillTx/>
                <a:latin typeface="Century Gothic" pitchFamily="34" charset="0"/>
                <a:ea typeface="+mn-ea"/>
                <a:cs typeface="Raavi" pitchFamily="2"/>
              </a:rPr>
              <a:t>: La Parábola del Evangelio nos invita a pensar en nuestros criterios sobre la eficacia y los recursos. Rosa de Lima acogió la propuesta del Reino: ¡signos pobres y humildes!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400" b="1" i="1" u="none" strike="noStrike" kern="1200" cap="none" spc="0" normalizeH="0" baseline="0" noProof="0" dirty="0" smtClean="0">
                <a:ln>
                  <a:noFill/>
                </a:ln>
                <a:solidFill>
                  <a:prstClr val="white"/>
                </a:solidFill>
                <a:effectLst>
                  <a:glow rad="101600">
                    <a:srgbClr val="2A0C04"/>
                  </a:glow>
                </a:effectLst>
                <a:uLnTx/>
                <a:uFillTx/>
                <a:latin typeface="Century Gothic" pitchFamily="34" charset="0"/>
                <a:ea typeface="+mn-ea"/>
                <a:cs typeface="Raavi" pitchFamily="2"/>
              </a:rPr>
              <a:t>Escuchemos: </a:t>
            </a:r>
            <a:endParaRPr kumimoji="0" lang="es-PE" sz="2400" b="1" i="1" u="none" strike="noStrike" kern="1200" cap="none" spc="0" normalizeH="0" baseline="0" noProof="0" dirty="0">
              <a:ln>
                <a:noFill/>
              </a:ln>
              <a:solidFill>
                <a:prstClr val="white"/>
              </a:solidFill>
              <a:effectLst>
                <a:glow rad="101600">
                  <a:srgbClr val="2A0C04"/>
                </a:glow>
              </a:effectLst>
              <a:uLnTx/>
              <a:uFillTx/>
              <a:latin typeface="Century Gothic" pitchFamily="34" charset="0"/>
              <a:ea typeface="+mn-ea"/>
              <a:cs typeface="Raavi" pitchFamily="2"/>
            </a:endParaRPr>
          </a:p>
        </p:txBody>
      </p:sp>
    </p:spTree>
    <p:extLst>
      <p:ext uri="{BB962C8B-B14F-4D97-AF65-F5344CB8AC3E}">
        <p14:creationId xmlns:p14="http://schemas.microsoft.com/office/powerpoint/2010/main" val="35708934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ppt_x</p:attrName>
                                        </p:attrNameLst>
                                      </p:cBhvr>
                                      <p:tavLst>
                                        <p:tav tm="0">
                                          <p:val>
                                            <p:fltVal val="0.5"/>
                                          </p:val>
                                        </p:tav>
                                        <p:tav tm="100000">
                                          <p:val>
                                            <p:strVal val="#ppt_x"/>
                                          </p:val>
                                        </p:tav>
                                      </p:tavLst>
                                    </p:anim>
                                    <p:anim calcmode="lin" valueType="num">
                                      <p:cBhvr>
                                        <p:cTn id="10" dur="500" fill="hold"/>
                                        <p:tgtEl>
                                          <p:spTgt spid="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447868" y="404664"/>
            <a:ext cx="8300595" cy="6120680"/>
          </a:xfrm>
          <a:prstGeom prst="rect">
            <a:avLst/>
          </a:prstGeom>
        </p:spPr>
      </p:pic>
      <p:sp>
        <p:nvSpPr>
          <p:cNvPr id="3" name="WordArt 2"/>
          <p:cNvSpPr>
            <a:spLocks noChangeArrowheads="1" noChangeShapeType="1" noTextEdit="1"/>
          </p:cNvSpPr>
          <p:nvPr/>
        </p:nvSpPr>
        <p:spPr bwMode="auto">
          <a:xfrm>
            <a:off x="1199600" y="620688"/>
            <a:ext cx="3240360" cy="516712"/>
          </a:xfrm>
          <a:prstGeom prst="rect">
            <a:avLst/>
          </a:prstGeom>
        </p:spPr>
        <p:txBody>
          <a:bodyPr wrap="none" fromWordArt="1"/>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2400" b="1" i="0" u="none" strike="noStrike" kern="10" cap="none" spc="0" normalizeH="0" baseline="0" noProof="0" dirty="0" smtClean="0">
                <a:ln w="6600">
                  <a:solidFill>
                    <a:srgbClr val="C0504D"/>
                  </a:solidFill>
                  <a:prstDash val="solid"/>
                </a:ln>
                <a:solidFill>
                  <a:srgbClr val="FFFFFF"/>
                </a:solidFill>
                <a:effectLst>
                  <a:outerShdw dist="38100" dir="2700000" algn="tl" rotWithShape="0">
                    <a:srgbClr val="C0504D"/>
                  </a:outerShdw>
                </a:effectLst>
                <a:uLnTx/>
                <a:uFillTx/>
                <a:latin typeface="Arial Black"/>
                <a:ea typeface="+mn-ea"/>
                <a:cs typeface="+mn-cs"/>
              </a:rPr>
              <a:t>Mateo </a:t>
            </a:r>
            <a:r>
              <a:rPr kumimoji="0" lang="es-PE" sz="2400" b="1" i="0" u="none" strike="noStrike" kern="1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Arial Black"/>
                <a:ea typeface="+mn-ea"/>
                <a:cs typeface="+mn-cs"/>
              </a:rPr>
              <a:t>13, 31-35</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2400" b="1" i="0" u="none" strike="noStrike" kern="1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Arial Black"/>
              <a:ea typeface="+mn-ea"/>
              <a:cs typeface="+mn-cs"/>
            </a:endParaRPr>
          </a:p>
        </p:txBody>
      </p:sp>
      <p:sp>
        <p:nvSpPr>
          <p:cNvPr id="6" name="Rectangle 2"/>
          <p:cNvSpPr>
            <a:spLocks noChangeArrowheads="1"/>
          </p:cNvSpPr>
          <p:nvPr/>
        </p:nvSpPr>
        <p:spPr bwMode="auto">
          <a:xfrm>
            <a:off x="857807" y="1556792"/>
            <a:ext cx="3234089" cy="3970318"/>
          </a:xfrm>
          <a:prstGeom prst="rect">
            <a:avLst/>
          </a:prstGeom>
          <a:noFill/>
          <a:ln/>
          <a:extLst/>
        </p:spPr>
        <p:style>
          <a:lnRef idx="0">
            <a:schemeClr val="dk1"/>
          </a:lnRef>
          <a:fillRef idx="3">
            <a:schemeClr val="dk1"/>
          </a:fillRef>
          <a:effectRef idx="3">
            <a:schemeClr val="dk1"/>
          </a:effectRef>
          <a:fontRef idx="minor">
            <a:schemeClr val="lt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800" b="0" i="1" u="none" strike="noStrike" kern="1200" cap="none" spc="0" normalizeH="0" baseline="0" noProof="0" dirty="0" smtClean="0">
                <a:ln>
                  <a:noFill/>
                </a:ln>
                <a:solidFill>
                  <a:srgbClr val="C00000"/>
                </a:solidFill>
                <a:effectLst/>
                <a:uLnTx/>
                <a:uFillTx/>
                <a:latin typeface="Comic Sans MS" pitchFamily="66" charset="0"/>
                <a:ea typeface="+mn-ea"/>
                <a:cs typeface="+mn-cs"/>
              </a:rPr>
              <a:t> </a:t>
            </a:r>
            <a:r>
              <a:rPr kumimoji="0" lang="es-PE" sz="2800" b="0" i="1" u="none" strike="noStrike" kern="1200" cap="none" spc="0" normalizeH="0" baseline="0" noProof="0" dirty="0">
                <a:ln>
                  <a:noFill/>
                </a:ln>
                <a:solidFill>
                  <a:srgbClr val="C00000"/>
                </a:solidFill>
                <a:effectLst/>
                <a:uLnTx/>
                <a:uFillTx/>
                <a:latin typeface="Comic Sans MS" pitchFamily="66" charset="0"/>
                <a:ea typeface="+mn-ea"/>
                <a:cs typeface="+mn-cs"/>
              </a:rPr>
              <a:t>Jesús les propuso otra parábola: </a:t>
            </a:r>
            <a:r>
              <a:rPr kumimoji="0" lang="es-ES_tradnl" sz="2800" b="0" i="0" u="none" strike="noStrike" kern="1200" cap="none" spc="0" normalizeH="0" baseline="0" noProof="0" dirty="0">
                <a:ln>
                  <a:noFill/>
                </a:ln>
                <a:solidFill>
                  <a:srgbClr val="C00000"/>
                </a:solidFill>
                <a:effectLst/>
                <a:uLnTx/>
                <a:uFillTx/>
                <a:latin typeface="Comic Sans MS" panose="030F0702030302020204" pitchFamily="66" charset="0"/>
                <a:ea typeface="Times New Roman" panose="02020603050405020304" pitchFamily="18" charset="0"/>
                <a:cs typeface="+mn-cs"/>
              </a:rPr>
              <a:t>El reino de los cielos se parece a una semilla de mostaza que un hombre toma y siembra en su campo.</a:t>
            </a:r>
            <a:endParaRPr kumimoji="0" lang="es-ES" sz="28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83181680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iterate type="wd">
                                    <p:tmPct val="10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6*min(max(#ppt_w*#ppt_h,.3),1)-7.4)/-.7*#ppt_w"/>
                                          </p:val>
                                        </p:tav>
                                        <p:tav tm="100000">
                                          <p:val>
                                            <p:strVal val="#ppt_w"/>
                                          </p:val>
                                        </p:tav>
                                      </p:tavLst>
                                    </p:anim>
                                    <p:anim calcmode="lin" valueType="num">
                                      <p:cBhvr>
                                        <p:cTn id="8" dur="500" fill="hold"/>
                                        <p:tgtEl>
                                          <p:spTgt spid="6"/>
                                        </p:tgtEl>
                                        <p:attrNameLst>
                                          <p:attrName>ppt_h</p:attrName>
                                        </p:attrNameLst>
                                      </p:cBhvr>
                                      <p:tavLst>
                                        <p:tav tm="0">
                                          <p:val>
                                            <p:strVal val="(6*min(max(#ppt_w*#ppt_h,.3),1)-7.4)/-.7*#ppt_h"/>
                                          </p:val>
                                        </p:tav>
                                        <p:tav tm="100000">
                                          <p:val>
                                            <p:strVal val="#ppt_h"/>
                                          </p:val>
                                        </p:tav>
                                      </p:tavLst>
                                    </p:anim>
                                    <p:anim calcmode="lin" valueType="num">
                                      <p:cBhvr>
                                        <p:cTn id="9" dur="500" fill="hold"/>
                                        <p:tgtEl>
                                          <p:spTgt spid="6"/>
                                        </p:tgtEl>
                                        <p:attrNameLst>
                                          <p:attrName>ppt_x</p:attrName>
                                        </p:attrNameLst>
                                      </p:cBhvr>
                                      <p:tavLst>
                                        <p:tav tm="0">
                                          <p:val>
                                            <p:fltVal val="0.5"/>
                                          </p:val>
                                        </p:tav>
                                        <p:tav tm="100000">
                                          <p:val>
                                            <p:strVal val="#ppt_x"/>
                                          </p:val>
                                        </p:tav>
                                      </p:tavLst>
                                    </p:anim>
                                    <p:anim calcmode="lin" valueType="num">
                                      <p:cBhvr>
                                        <p:cTn id="10" dur="500" fill="hold"/>
                                        <p:tgtEl>
                                          <p:spTgt spid="6"/>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67544" y="388328"/>
            <a:ext cx="8352928" cy="6065008"/>
          </a:xfrm>
          <a:prstGeom prst="rect">
            <a:avLst/>
          </a:prstGeom>
        </p:spPr>
      </p:pic>
      <p:sp>
        <p:nvSpPr>
          <p:cNvPr id="3" name="Rectangle 2"/>
          <p:cNvSpPr>
            <a:spLocks noChangeArrowheads="1"/>
          </p:cNvSpPr>
          <p:nvPr/>
        </p:nvSpPr>
        <p:spPr bwMode="auto">
          <a:xfrm>
            <a:off x="647564" y="4403242"/>
            <a:ext cx="7920880" cy="1815882"/>
          </a:xfrm>
          <a:prstGeom prst="rect">
            <a:avLst/>
          </a:prstGeom>
          <a:noFill/>
          <a:ln>
            <a:noFill/>
          </a:ln>
          <a:effectLst/>
          <a:scene3d>
            <a:camera prst="orthographicFront"/>
            <a:lightRig rig="threePt" dir="t"/>
          </a:scene3d>
          <a:sp3d>
            <a:bevelT w="152400" h="50800" prst="softRound"/>
          </a:sp3d>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800" b="0" i="0" u="none" strike="noStrike" kern="1200" cap="none" spc="0" normalizeH="0" baseline="0" noProof="0" dirty="0" smtClean="0">
                <a:ln>
                  <a:noFill/>
                </a:ln>
                <a:solidFill>
                  <a:prstClr val="white"/>
                </a:solidFill>
                <a:effectLst>
                  <a:glow rad="63500">
                    <a:srgbClr val="8064A2">
                      <a:satMod val="175000"/>
                      <a:alpha val="40000"/>
                    </a:srgbClr>
                  </a:glow>
                  <a:outerShdw blurRad="50800" dist="38100" algn="l" rotWithShape="0">
                    <a:prstClr val="black"/>
                  </a:outerShdw>
                </a:effectLst>
                <a:uLnTx/>
                <a:uFillTx/>
                <a:latin typeface="Comic Sans MS" panose="030F0702030302020204" pitchFamily="66" charset="0"/>
                <a:ea typeface="+mn-ea"/>
                <a:cs typeface="+mn-cs"/>
              </a:rPr>
              <a:t>Es más </a:t>
            </a:r>
            <a:r>
              <a:rPr kumimoji="0" lang="es-PE" sz="2800" b="0" i="0" u="none" strike="noStrike" kern="1200" cap="none" spc="0" normalizeH="0" baseline="0" noProof="0" dirty="0">
                <a:ln>
                  <a:noFill/>
                </a:ln>
                <a:solidFill>
                  <a:prstClr val="white"/>
                </a:solidFill>
                <a:effectLst>
                  <a:glow rad="63500">
                    <a:srgbClr val="8064A2">
                      <a:satMod val="175000"/>
                      <a:alpha val="40000"/>
                    </a:srgbClr>
                  </a:glow>
                  <a:outerShdw blurRad="50800" dist="38100" algn="l" rotWithShape="0">
                    <a:prstClr val="black"/>
                  </a:outerShdw>
                </a:effectLst>
                <a:uLnTx/>
                <a:uFillTx/>
                <a:latin typeface="Comic Sans MS" panose="030F0702030302020204" pitchFamily="66" charset="0"/>
                <a:ea typeface="+mn-ea"/>
                <a:cs typeface="+mn-cs"/>
              </a:rPr>
              <a:t>pequeña </a:t>
            </a:r>
            <a:r>
              <a:rPr kumimoji="0" lang="es-PE" sz="2800" b="0" i="0" u="none" strike="noStrike" kern="1200" cap="none" spc="0" normalizeH="0" baseline="0" noProof="0" dirty="0" smtClean="0">
                <a:ln>
                  <a:noFill/>
                </a:ln>
                <a:solidFill>
                  <a:prstClr val="white"/>
                </a:solidFill>
                <a:effectLst>
                  <a:glow rad="63500">
                    <a:srgbClr val="8064A2">
                      <a:satMod val="175000"/>
                      <a:alpha val="40000"/>
                    </a:srgbClr>
                  </a:glow>
                  <a:outerShdw blurRad="50800" dist="38100" algn="l" rotWithShape="0">
                    <a:prstClr val="black"/>
                  </a:outerShdw>
                </a:effectLst>
                <a:uLnTx/>
                <a:uFillTx/>
                <a:latin typeface="Comic Sans MS" panose="030F0702030302020204" pitchFamily="66" charset="0"/>
                <a:ea typeface="+mn-ea"/>
                <a:cs typeface="+mn-cs"/>
              </a:rPr>
              <a:t>que las demás semillas; </a:t>
            </a:r>
            <a:r>
              <a:rPr kumimoji="0" lang="es-PE" sz="2800" b="0" i="0" u="none" strike="noStrike" kern="1200" cap="none" spc="0" normalizeH="0" baseline="0" noProof="0" dirty="0">
                <a:ln>
                  <a:noFill/>
                </a:ln>
                <a:solidFill>
                  <a:prstClr val="white"/>
                </a:solidFill>
                <a:effectLst>
                  <a:glow rad="63500">
                    <a:srgbClr val="8064A2">
                      <a:satMod val="175000"/>
                      <a:alpha val="40000"/>
                    </a:srgbClr>
                  </a:glow>
                  <a:outerShdw blurRad="50800" dist="38100" algn="l" rotWithShape="0">
                    <a:prstClr val="black"/>
                  </a:outerShdw>
                </a:effectLst>
                <a:uLnTx/>
                <a:uFillTx/>
                <a:latin typeface="Comic Sans MS" panose="030F0702030302020204" pitchFamily="66" charset="0"/>
                <a:ea typeface="+mn-ea"/>
                <a:cs typeface="+mn-cs"/>
              </a:rPr>
              <a:t>pero cuando </a:t>
            </a:r>
            <a:r>
              <a:rPr kumimoji="0" lang="es-PE" sz="2800" b="0" i="0" u="none" strike="noStrike" kern="1200" cap="none" spc="0" normalizeH="0" baseline="0" noProof="0" dirty="0" smtClean="0">
                <a:ln>
                  <a:noFill/>
                </a:ln>
                <a:solidFill>
                  <a:prstClr val="white"/>
                </a:solidFill>
                <a:effectLst>
                  <a:glow rad="63500">
                    <a:srgbClr val="8064A2">
                      <a:satMod val="175000"/>
                      <a:alpha val="40000"/>
                    </a:srgbClr>
                  </a:glow>
                  <a:outerShdw blurRad="50800" dist="38100" algn="l" rotWithShape="0">
                    <a:prstClr val="black"/>
                  </a:outerShdw>
                </a:effectLst>
                <a:uLnTx/>
                <a:uFillTx/>
                <a:latin typeface="Comic Sans MS" panose="030F0702030302020204" pitchFamily="66" charset="0"/>
                <a:ea typeface="+mn-ea"/>
                <a:cs typeface="+mn-cs"/>
              </a:rPr>
              <a:t>crece</a:t>
            </a:r>
            <a:r>
              <a:rPr kumimoji="0" lang="es-PE" sz="2800" b="1" i="0" u="none" strike="noStrike" kern="1200" cap="none" spc="0" normalizeH="0" baseline="0" noProof="0" dirty="0" smtClean="0">
                <a:ln>
                  <a:noFill/>
                </a:ln>
                <a:solidFill>
                  <a:prstClr val="white"/>
                </a:solidFill>
                <a:effectLst>
                  <a:glow rad="63500">
                    <a:srgbClr val="8064A2">
                      <a:satMod val="175000"/>
                      <a:alpha val="40000"/>
                    </a:srgbClr>
                  </a:glow>
                  <a:outerShdw blurRad="50800" dist="38100" algn="l" rotWithShape="0">
                    <a:prstClr val="black"/>
                  </a:outerShdw>
                </a:effectLst>
                <a:uLnTx/>
                <a:uFillTx/>
                <a:latin typeface="Comic Sans MS" panose="030F0702030302020204" pitchFamily="66" charset="0"/>
                <a:ea typeface="+mn-ea"/>
                <a:cs typeface="+mn-cs"/>
              </a:rPr>
              <a:t> </a:t>
            </a:r>
            <a:r>
              <a:rPr kumimoji="0" lang="es-ES_tradnl" sz="2800" b="0" i="0" u="none" strike="noStrike" kern="1200" cap="none" spc="0" normalizeH="0" baseline="0" noProof="0" dirty="0">
                <a:ln>
                  <a:noFill/>
                </a:ln>
                <a:solidFill>
                  <a:prstClr val="white"/>
                </a:solidFill>
                <a:effectLst>
                  <a:glow rad="63500">
                    <a:srgbClr val="8064A2">
                      <a:satMod val="175000"/>
                      <a:alpha val="40000"/>
                    </a:srgbClr>
                  </a:glow>
                  <a:outerShdw blurRad="50800" dist="38100" algn="l" rotWithShape="0">
                    <a:prstClr val="black"/>
                  </a:outerShdw>
                </a:effectLst>
                <a:uLnTx/>
                <a:uFillTx/>
                <a:latin typeface="Comic Sans MS" panose="030F0702030302020204" pitchFamily="66" charset="0"/>
                <a:ea typeface="Times New Roman" panose="02020603050405020304" pitchFamily="18" charset="0"/>
                <a:cs typeface="+mn-cs"/>
              </a:rPr>
              <a:t>es más alta que otras hortalizas; se hace un árbol, vienen los pájaros y anidan en sus </a:t>
            </a:r>
            <a:r>
              <a:rPr kumimoji="0" lang="es-ES_tradnl" sz="2800" b="0" i="0" u="none" strike="noStrike" kern="1200" cap="none" spc="0" normalizeH="0" baseline="0" noProof="0" dirty="0" smtClean="0">
                <a:ln>
                  <a:noFill/>
                </a:ln>
                <a:solidFill>
                  <a:prstClr val="white"/>
                </a:solidFill>
                <a:effectLst>
                  <a:glow rad="63500">
                    <a:srgbClr val="8064A2">
                      <a:satMod val="175000"/>
                      <a:alpha val="40000"/>
                    </a:srgbClr>
                  </a:glow>
                  <a:outerShdw blurRad="50800" dist="38100" algn="l" rotWithShape="0">
                    <a:prstClr val="black"/>
                  </a:outerShdw>
                </a:effectLst>
                <a:uLnTx/>
                <a:uFillTx/>
                <a:latin typeface="Comic Sans MS" panose="030F0702030302020204" pitchFamily="66" charset="0"/>
                <a:ea typeface="Times New Roman" panose="02020603050405020304" pitchFamily="18" charset="0"/>
                <a:cs typeface="+mn-cs"/>
              </a:rPr>
              <a:t>ramas.</a:t>
            </a:r>
            <a:endParaRPr kumimoji="0" lang="es-ES" sz="2800" b="1" i="0" u="none" strike="noStrike" kern="1200" cap="none" spc="0" normalizeH="0" baseline="0" noProof="0" dirty="0">
              <a:ln>
                <a:noFill/>
              </a:ln>
              <a:solidFill>
                <a:prstClr val="white"/>
              </a:solidFill>
              <a:effectLst>
                <a:glow rad="63500">
                  <a:srgbClr val="8064A2">
                    <a:satMod val="175000"/>
                    <a:alpha val="40000"/>
                  </a:srgbClr>
                </a:glow>
                <a:outerShdw blurRad="50800" dist="38100" algn="l" rotWithShape="0">
                  <a:prstClr val="black"/>
                </a:outerShdw>
              </a:effectLst>
              <a:uLnTx/>
              <a:uFillTx/>
              <a:latin typeface="Comic Sans MS" panose="030F0702030302020204" pitchFamily="66" charset="0"/>
              <a:ea typeface="+mn-ea"/>
              <a:cs typeface="+mn-cs"/>
            </a:endParaRPr>
          </a:p>
        </p:txBody>
      </p:sp>
      <p:pic>
        <p:nvPicPr>
          <p:cNvPr id="8194" name="Picture 2" descr="Pajaros Formato Png, Pajaritos, Aves, Imágenes Hermosas, - Petit ..."/>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214031" y="1341277"/>
            <a:ext cx="497647" cy="360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9504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iterate type="wd">
                                    <p:tmPct val="10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6*min(max(#ppt_w*#ppt_h,.3),1)-7.4)/-.7*#ppt_w"/>
                                          </p:val>
                                        </p:tav>
                                        <p:tav tm="100000">
                                          <p:val>
                                            <p:strVal val="#ppt_w"/>
                                          </p:val>
                                        </p:tav>
                                      </p:tavLst>
                                    </p:anim>
                                    <p:anim calcmode="lin" valueType="num">
                                      <p:cBhvr>
                                        <p:cTn id="8" dur="500" fill="hold"/>
                                        <p:tgtEl>
                                          <p:spTgt spid="3"/>
                                        </p:tgtEl>
                                        <p:attrNameLst>
                                          <p:attrName>ppt_h</p:attrName>
                                        </p:attrNameLst>
                                      </p:cBhvr>
                                      <p:tavLst>
                                        <p:tav tm="0">
                                          <p:val>
                                            <p:strVal val="(6*min(max(#ppt_w*#ppt_h,.3),1)-7.4)/-.7*#ppt_h"/>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67</TotalTime>
  <Words>1166</Words>
  <Application>Microsoft Office PowerPoint</Application>
  <PresentationFormat>Presentación en pantalla (4:3)</PresentationFormat>
  <Paragraphs>105</Paragraphs>
  <Slides>30</Slides>
  <Notes>5</Notes>
  <HiddenSlides>0</HiddenSlides>
  <MMClips>0</MMClips>
  <ScaleCrop>false</ScaleCrop>
  <HeadingPairs>
    <vt:vector size="6" baseType="variant">
      <vt:variant>
        <vt:lpstr>Fuentes usadas</vt:lpstr>
      </vt:variant>
      <vt:variant>
        <vt:i4>20</vt:i4>
      </vt:variant>
      <vt:variant>
        <vt:lpstr>Tema</vt:lpstr>
      </vt:variant>
      <vt:variant>
        <vt:i4>3</vt:i4>
      </vt:variant>
      <vt:variant>
        <vt:lpstr>Títulos de diapositiva</vt:lpstr>
      </vt:variant>
      <vt:variant>
        <vt:i4>30</vt:i4>
      </vt:variant>
    </vt:vector>
  </HeadingPairs>
  <TitlesOfParts>
    <vt:vector size="53" baseType="lpstr">
      <vt:lpstr>Arial</vt:lpstr>
      <vt:lpstr>Arial Black</vt:lpstr>
      <vt:lpstr>Arial Narrow</vt:lpstr>
      <vt:lpstr>Berlin Sans FB</vt:lpstr>
      <vt:lpstr>Britannic Bold</vt:lpstr>
      <vt:lpstr>Calibri</vt:lpstr>
      <vt:lpstr>Century Gothic</vt:lpstr>
      <vt:lpstr>Comic Sans MS</vt:lpstr>
      <vt:lpstr>Courier New</vt:lpstr>
      <vt:lpstr>Gisha</vt:lpstr>
      <vt:lpstr>Impact</vt:lpstr>
      <vt:lpstr>Lucida Calligraphy</vt:lpstr>
      <vt:lpstr>Matura MT Script Capitals</vt:lpstr>
      <vt:lpstr>Poor Richard</vt:lpstr>
      <vt:lpstr>Raavi</vt:lpstr>
      <vt:lpstr>Rockwell</vt:lpstr>
      <vt:lpstr>Tekton Pro</vt:lpstr>
      <vt:lpstr>Tekton Pro Cond</vt:lpstr>
      <vt:lpstr>Times New Roman</vt:lpstr>
      <vt:lpstr>Wingdings</vt:lpstr>
      <vt:lpstr>1_Tema de Office</vt:lpstr>
      <vt:lpstr>2_Tema de Office</vt:lpstr>
      <vt:lpstr>3_Tema de Office</vt:lpstr>
      <vt:lpstr>Presentación de PowerPoint</vt:lpstr>
      <vt:lpstr>Presentación de PowerPoint</vt:lpstr>
      <vt:lpstr>Presentación de PowerPoint</vt:lpstr>
      <vt:lpstr>AMBIENTACIÓN: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Usuario de Windows</cp:lastModifiedBy>
  <cp:revision>9</cp:revision>
  <dcterms:created xsi:type="dcterms:W3CDTF">2020-08-24T12:40:25Z</dcterms:created>
  <dcterms:modified xsi:type="dcterms:W3CDTF">2020-08-24T14:27:51Z</dcterms:modified>
</cp:coreProperties>
</file>