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042D0-0FF9-4D2C-B7FF-10B261306EDD}" type="doc">
      <dgm:prSet loTypeId="urn:microsoft.com/office/officeart/2005/8/layout/vList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7CA5BC0-0858-4429-9356-ED8873939A7F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PE" dirty="0"/>
            <a:t>Sacramentos de iniciación cristiana: </a:t>
          </a:r>
        </a:p>
        <a:p>
          <a:pPr>
            <a:buFont typeface="Symbol" panose="05050102010706020507" pitchFamily="18" charset="2"/>
            <a:buChar char=""/>
          </a:pPr>
          <a:r>
            <a:rPr lang="es-PE" dirty="0"/>
            <a:t>Bautismo, Eucaristía y Confirmación </a:t>
          </a:r>
        </a:p>
      </dgm:t>
    </dgm:pt>
    <dgm:pt modelId="{7E1ADC45-1BCA-4641-9954-E6D289A9AEE2}" type="parTrans" cxnId="{D4F60F2B-2766-4923-8D6E-6756FA095C7D}">
      <dgm:prSet/>
      <dgm:spPr/>
      <dgm:t>
        <a:bodyPr/>
        <a:lstStyle/>
        <a:p>
          <a:endParaRPr lang="es-PE"/>
        </a:p>
      </dgm:t>
    </dgm:pt>
    <dgm:pt modelId="{538E8A29-6DA6-4392-A8B8-7F9F069CE6AB}" type="sibTrans" cxnId="{D4F60F2B-2766-4923-8D6E-6756FA095C7D}">
      <dgm:prSet/>
      <dgm:spPr/>
      <dgm:t>
        <a:bodyPr/>
        <a:lstStyle/>
        <a:p>
          <a:endParaRPr lang="es-PE"/>
        </a:p>
      </dgm:t>
    </dgm:pt>
    <dgm:pt modelId="{08F05398-8FC8-4AC7-8766-F5867EB9FC36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PE" dirty="0"/>
            <a:t>Sacramentos de curación:</a:t>
          </a:r>
        </a:p>
        <a:p>
          <a:pPr>
            <a:buFont typeface="Symbol" panose="05050102010706020507" pitchFamily="18" charset="2"/>
            <a:buChar char=""/>
          </a:pPr>
          <a:r>
            <a:rPr lang="es-PE" dirty="0"/>
            <a:t> La Penitencia y Unción de los enfermos</a:t>
          </a:r>
        </a:p>
      </dgm:t>
    </dgm:pt>
    <dgm:pt modelId="{22919A49-81B7-42A4-AB4E-AE4C1DFF4093}" type="parTrans" cxnId="{4DED0C08-BF46-4462-9E2F-D2059C162A6A}">
      <dgm:prSet/>
      <dgm:spPr/>
      <dgm:t>
        <a:bodyPr/>
        <a:lstStyle/>
        <a:p>
          <a:endParaRPr lang="es-PE"/>
        </a:p>
      </dgm:t>
    </dgm:pt>
    <dgm:pt modelId="{211C3D11-B802-44EC-AFA0-B3435B14E033}" type="sibTrans" cxnId="{4DED0C08-BF46-4462-9E2F-D2059C162A6A}">
      <dgm:prSet/>
      <dgm:spPr/>
      <dgm:t>
        <a:bodyPr/>
        <a:lstStyle/>
        <a:p>
          <a:endParaRPr lang="es-PE"/>
        </a:p>
      </dgm:t>
    </dgm:pt>
    <dgm:pt modelId="{D1AC08F8-72F5-4D59-85B2-C7B57E2E107F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PE" dirty="0"/>
            <a:t>Sacramentos  al Servicio de la comunidad: </a:t>
          </a:r>
        </a:p>
        <a:p>
          <a:pPr>
            <a:buFont typeface="Symbol" panose="05050102010706020507" pitchFamily="18" charset="2"/>
            <a:buChar char=""/>
          </a:pPr>
          <a:r>
            <a:rPr lang="es-PE" dirty="0"/>
            <a:t>El sacramento del orden y el sacramento del matrimonio</a:t>
          </a:r>
        </a:p>
      </dgm:t>
    </dgm:pt>
    <dgm:pt modelId="{7AA72A1F-E3AB-4EA0-8B15-5663E1F6F436}" type="parTrans" cxnId="{9327DFA3-4086-464F-A9AF-5BFEFD818B04}">
      <dgm:prSet/>
      <dgm:spPr/>
      <dgm:t>
        <a:bodyPr/>
        <a:lstStyle/>
        <a:p>
          <a:endParaRPr lang="es-PE"/>
        </a:p>
      </dgm:t>
    </dgm:pt>
    <dgm:pt modelId="{119E3AFA-1609-4933-99A3-442352328D07}" type="sibTrans" cxnId="{9327DFA3-4086-464F-A9AF-5BFEFD818B04}">
      <dgm:prSet/>
      <dgm:spPr/>
      <dgm:t>
        <a:bodyPr/>
        <a:lstStyle/>
        <a:p>
          <a:endParaRPr lang="es-PE"/>
        </a:p>
      </dgm:t>
    </dgm:pt>
    <dgm:pt modelId="{59289234-8633-46D5-A7D3-6F701EDDACDC}" type="pres">
      <dgm:prSet presAssocID="{79D042D0-0FF9-4D2C-B7FF-10B261306EDD}" presName="linear" presStyleCnt="0">
        <dgm:presLayoutVars>
          <dgm:dir/>
          <dgm:resizeHandles val="exact"/>
        </dgm:presLayoutVars>
      </dgm:prSet>
      <dgm:spPr/>
    </dgm:pt>
    <dgm:pt modelId="{072A2A4B-F317-4A4F-B8F9-5B96F91809A4}" type="pres">
      <dgm:prSet presAssocID="{27CA5BC0-0858-4429-9356-ED8873939A7F}" presName="comp" presStyleCnt="0"/>
      <dgm:spPr/>
    </dgm:pt>
    <dgm:pt modelId="{B71F8746-D490-46F0-97BC-C50A23B71B01}" type="pres">
      <dgm:prSet presAssocID="{27CA5BC0-0858-4429-9356-ED8873939A7F}" presName="box" presStyleLbl="node1" presStyleIdx="0" presStyleCnt="3"/>
      <dgm:spPr/>
    </dgm:pt>
    <dgm:pt modelId="{7A91F60C-938A-4652-9D2E-A21E08DAF2B5}" type="pres">
      <dgm:prSet presAssocID="{27CA5BC0-0858-4429-9356-ED8873939A7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</dgm:pt>
    <dgm:pt modelId="{D7B65383-545B-44D5-89D6-3676D5FF2B47}" type="pres">
      <dgm:prSet presAssocID="{27CA5BC0-0858-4429-9356-ED8873939A7F}" presName="text" presStyleLbl="node1" presStyleIdx="0" presStyleCnt="3">
        <dgm:presLayoutVars>
          <dgm:bulletEnabled val="1"/>
        </dgm:presLayoutVars>
      </dgm:prSet>
      <dgm:spPr/>
    </dgm:pt>
    <dgm:pt modelId="{DFD63E87-A3ED-4530-AD9D-8CBF9645A65C}" type="pres">
      <dgm:prSet presAssocID="{538E8A29-6DA6-4392-A8B8-7F9F069CE6AB}" presName="spacer" presStyleCnt="0"/>
      <dgm:spPr/>
    </dgm:pt>
    <dgm:pt modelId="{35E3B9FE-B1F5-4FDE-89DB-D8994F461985}" type="pres">
      <dgm:prSet presAssocID="{08F05398-8FC8-4AC7-8766-F5867EB9FC36}" presName="comp" presStyleCnt="0"/>
      <dgm:spPr/>
    </dgm:pt>
    <dgm:pt modelId="{69BFE97C-8AD7-4DD0-B687-C303D3245CE6}" type="pres">
      <dgm:prSet presAssocID="{08F05398-8FC8-4AC7-8766-F5867EB9FC36}" presName="box" presStyleLbl="node1" presStyleIdx="1" presStyleCnt="3"/>
      <dgm:spPr/>
    </dgm:pt>
    <dgm:pt modelId="{E1209731-BEC1-478E-9279-703852A27A04}" type="pres">
      <dgm:prSet presAssocID="{08F05398-8FC8-4AC7-8766-F5867EB9FC3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A14BE0A2-8941-4C54-BB41-621B9435BD06}" type="pres">
      <dgm:prSet presAssocID="{08F05398-8FC8-4AC7-8766-F5867EB9FC36}" presName="text" presStyleLbl="node1" presStyleIdx="1" presStyleCnt="3">
        <dgm:presLayoutVars>
          <dgm:bulletEnabled val="1"/>
        </dgm:presLayoutVars>
      </dgm:prSet>
      <dgm:spPr/>
    </dgm:pt>
    <dgm:pt modelId="{7CA37715-7354-482D-8E29-C060A553CACE}" type="pres">
      <dgm:prSet presAssocID="{211C3D11-B802-44EC-AFA0-B3435B14E033}" presName="spacer" presStyleCnt="0"/>
      <dgm:spPr/>
    </dgm:pt>
    <dgm:pt modelId="{5B73A2DA-42AC-4251-B8DF-72CD486694D6}" type="pres">
      <dgm:prSet presAssocID="{D1AC08F8-72F5-4D59-85B2-C7B57E2E107F}" presName="comp" presStyleCnt="0"/>
      <dgm:spPr/>
    </dgm:pt>
    <dgm:pt modelId="{69BD12E4-F473-4DD1-AF71-DDF6FBD6E2BD}" type="pres">
      <dgm:prSet presAssocID="{D1AC08F8-72F5-4D59-85B2-C7B57E2E107F}" presName="box" presStyleLbl="node1" presStyleIdx="2" presStyleCnt="3"/>
      <dgm:spPr/>
    </dgm:pt>
    <dgm:pt modelId="{CCCCB01A-1F83-46FD-8A70-9712ECFB972D}" type="pres">
      <dgm:prSet presAssocID="{D1AC08F8-72F5-4D59-85B2-C7B57E2E107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4000" b="-74000"/>
          </a:stretch>
        </a:blipFill>
      </dgm:spPr>
    </dgm:pt>
    <dgm:pt modelId="{E0B7E0D9-F8FF-4689-9047-31D50B688EF5}" type="pres">
      <dgm:prSet presAssocID="{D1AC08F8-72F5-4D59-85B2-C7B57E2E107F}" presName="text" presStyleLbl="node1" presStyleIdx="2" presStyleCnt="3">
        <dgm:presLayoutVars>
          <dgm:bulletEnabled val="1"/>
        </dgm:presLayoutVars>
      </dgm:prSet>
      <dgm:spPr/>
    </dgm:pt>
  </dgm:ptLst>
  <dgm:cxnLst>
    <dgm:cxn modelId="{C80FC506-031D-48BC-BB00-824BD9CACE95}" type="presOf" srcId="{27CA5BC0-0858-4429-9356-ED8873939A7F}" destId="{B71F8746-D490-46F0-97BC-C50A23B71B01}" srcOrd="0" destOrd="0" presId="urn:microsoft.com/office/officeart/2005/8/layout/vList4"/>
    <dgm:cxn modelId="{4DED0C08-BF46-4462-9E2F-D2059C162A6A}" srcId="{79D042D0-0FF9-4D2C-B7FF-10B261306EDD}" destId="{08F05398-8FC8-4AC7-8766-F5867EB9FC36}" srcOrd="1" destOrd="0" parTransId="{22919A49-81B7-42A4-AB4E-AE4C1DFF4093}" sibTransId="{211C3D11-B802-44EC-AFA0-B3435B14E033}"/>
    <dgm:cxn modelId="{D4F60F2B-2766-4923-8D6E-6756FA095C7D}" srcId="{79D042D0-0FF9-4D2C-B7FF-10B261306EDD}" destId="{27CA5BC0-0858-4429-9356-ED8873939A7F}" srcOrd="0" destOrd="0" parTransId="{7E1ADC45-1BCA-4641-9954-E6D289A9AEE2}" sibTransId="{538E8A29-6DA6-4392-A8B8-7F9F069CE6AB}"/>
    <dgm:cxn modelId="{2947042F-52BB-413F-A317-3F77923D7732}" type="presOf" srcId="{D1AC08F8-72F5-4D59-85B2-C7B57E2E107F}" destId="{E0B7E0D9-F8FF-4689-9047-31D50B688EF5}" srcOrd="1" destOrd="0" presId="urn:microsoft.com/office/officeart/2005/8/layout/vList4"/>
    <dgm:cxn modelId="{2821FB3B-4BCE-4393-9CEC-991E85463E4F}" type="presOf" srcId="{D1AC08F8-72F5-4D59-85B2-C7B57E2E107F}" destId="{69BD12E4-F473-4DD1-AF71-DDF6FBD6E2BD}" srcOrd="0" destOrd="0" presId="urn:microsoft.com/office/officeart/2005/8/layout/vList4"/>
    <dgm:cxn modelId="{D4137091-4CCE-4716-83B6-8F0948C110C5}" type="presOf" srcId="{08F05398-8FC8-4AC7-8766-F5867EB9FC36}" destId="{A14BE0A2-8941-4C54-BB41-621B9435BD06}" srcOrd="1" destOrd="0" presId="urn:microsoft.com/office/officeart/2005/8/layout/vList4"/>
    <dgm:cxn modelId="{19497A96-690A-4C69-BC37-422D00F26401}" type="presOf" srcId="{27CA5BC0-0858-4429-9356-ED8873939A7F}" destId="{D7B65383-545B-44D5-89D6-3676D5FF2B47}" srcOrd="1" destOrd="0" presId="urn:microsoft.com/office/officeart/2005/8/layout/vList4"/>
    <dgm:cxn modelId="{9327DFA3-4086-464F-A9AF-5BFEFD818B04}" srcId="{79D042D0-0FF9-4D2C-B7FF-10B261306EDD}" destId="{D1AC08F8-72F5-4D59-85B2-C7B57E2E107F}" srcOrd="2" destOrd="0" parTransId="{7AA72A1F-E3AB-4EA0-8B15-5663E1F6F436}" sibTransId="{119E3AFA-1609-4933-99A3-442352328D07}"/>
    <dgm:cxn modelId="{92E9EDE4-2D05-4065-A45A-ADB707846F3E}" type="presOf" srcId="{08F05398-8FC8-4AC7-8766-F5867EB9FC36}" destId="{69BFE97C-8AD7-4DD0-B687-C303D3245CE6}" srcOrd="0" destOrd="0" presId="urn:microsoft.com/office/officeart/2005/8/layout/vList4"/>
    <dgm:cxn modelId="{31EE3BFF-3A8C-4168-9E5B-A76C213BF217}" type="presOf" srcId="{79D042D0-0FF9-4D2C-B7FF-10B261306EDD}" destId="{59289234-8633-46D5-A7D3-6F701EDDACDC}" srcOrd="0" destOrd="0" presId="urn:microsoft.com/office/officeart/2005/8/layout/vList4"/>
    <dgm:cxn modelId="{1D37FF84-3AE6-4CEC-947C-9A973D2D3C85}" type="presParOf" srcId="{59289234-8633-46D5-A7D3-6F701EDDACDC}" destId="{072A2A4B-F317-4A4F-B8F9-5B96F91809A4}" srcOrd="0" destOrd="0" presId="urn:microsoft.com/office/officeart/2005/8/layout/vList4"/>
    <dgm:cxn modelId="{B06F3052-0A3C-452B-B0F9-AEA873EF718F}" type="presParOf" srcId="{072A2A4B-F317-4A4F-B8F9-5B96F91809A4}" destId="{B71F8746-D490-46F0-97BC-C50A23B71B01}" srcOrd="0" destOrd="0" presId="urn:microsoft.com/office/officeart/2005/8/layout/vList4"/>
    <dgm:cxn modelId="{B2E18994-C8A5-4754-973D-FEFFB7F5B722}" type="presParOf" srcId="{072A2A4B-F317-4A4F-B8F9-5B96F91809A4}" destId="{7A91F60C-938A-4652-9D2E-A21E08DAF2B5}" srcOrd="1" destOrd="0" presId="urn:microsoft.com/office/officeart/2005/8/layout/vList4"/>
    <dgm:cxn modelId="{AF405251-88E9-45CA-BEB6-854A2C7E5C7D}" type="presParOf" srcId="{072A2A4B-F317-4A4F-B8F9-5B96F91809A4}" destId="{D7B65383-545B-44D5-89D6-3676D5FF2B47}" srcOrd="2" destOrd="0" presId="urn:microsoft.com/office/officeart/2005/8/layout/vList4"/>
    <dgm:cxn modelId="{5797F74A-2136-4EF2-9D53-1F5312E344C0}" type="presParOf" srcId="{59289234-8633-46D5-A7D3-6F701EDDACDC}" destId="{DFD63E87-A3ED-4530-AD9D-8CBF9645A65C}" srcOrd="1" destOrd="0" presId="urn:microsoft.com/office/officeart/2005/8/layout/vList4"/>
    <dgm:cxn modelId="{DDB0DF4F-2880-4919-88D9-9AEAF5DAF63D}" type="presParOf" srcId="{59289234-8633-46D5-A7D3-6F701EDDACDC}" destId="{35E3B9FE-B1F5-4FDE-89DB-D8994F461985}" srcOrd="2" destOrd="0" presId="urn:microsoft.com/office/officeart/2005/8/layout/vList4"/>
    <dgm:cxn modelId="{1949C1FE-5A4A-4B9B-B119-2B2BB3E452C4}" type="presParOf" srcId="{35E3B9FE-B1F5-4FDE-89DB-D8994F461985}" destId="{69BFE97C-8AD7-4DD0-B687-C303D3245CE6}" srcOrd="0" destOrd="0" presId="urn:microsoft.com/office/officeart/2005/8/layout/vList4"/>
    <dgm:cxn modelId="{8B881079-BA21-4ADC-9D24-63A1F69CF583}" type="presParOf" srcId="{35E3B9FE-B1F5-4FDE-89DB-D8994F461985}" destId="{E1209731-BEC1-478E-9279-703852A27A04}" srcOrd="1" destOrd="0" presId="urn:microsoft.com/office/officeart/2005/8/layout/vList4"/>
    <dgm:cxn modelId="{89764A12-32B6-4349-8CC9-2621EFA26563}" type="presParOf" srcId="{35E3B9FE-B1F5-4FDE-89DB-D8994F461985}" destId="{A14BE0A2-8941-4C54-BB41-621B9435BD06}" srcOrd="2" destOrd="0" presId="urn:microsoft.com/office/officeart/2005/8/layout/vList4"/>
    <dgm:cxn modelId="{09C259CE-9E15-4CF2-A255-FF967F807BD1}" type="presParOf" srcId="{59289234-8633-46D5-A7D3-6F701EDDACDC}" destId="{7CA37715-7354-482D-8E29-C060A553CACE}" srcOrd="3" destOrd="0" presId="urn:microsoft.com/office/officeart/2005/8/layout/vList4"/>
    <dgm:cxn modelId="{0C9848BC-FDBC-452E-AB9F-A8A5BBC64553}" type="presParOf" srcId="{59289234-8633-46D5-A7D3-6F701EDDACDC}" destId="{5B73A2DA-42AC-4251-B8DF-72CD486694D6}" srcOrd="4" destOrd="0" presId="urn:microsoft.com/office/officeart/2005/8/layout/vList4"/>
    <dgm:cxn modelId="{29394C1A-6663-4656-9501-FC9C1A5D9CCD}" type="presParOf" srcId="{5B73A2DA-42AC-4251-B8DF-72CD486694D6}" destId="{69BD12E4-F473-4DD1-AF71-DDF6FBD6E2BD}" srcOrd="0" destOrd="0" presId="urn:microsoft.com/office/officeart/2005/8/layout/vList4"/>
    <dgm:cxn modelId="{616A1D9F-2E04-43CD-95D7-4D534D3A1E75}" type="presParOf" srcId="{5B73A2DA-42AC-4251-B8DF-72CD486694D6}" destId="{CCCCB01A-1F83-46FD-8A70-9712ECFB972D}" srcOrd="1" destOrd="0" presId="urn:microsoft.com/office/officeart/2005/8/layout/vList4"/>
    <dgm:cxn modelId="{99878984-9416-4F03-8583-B1356AA58921}" type="presParOf" srcId="{5B73A2DA-42AC-4251-B8DF-72CD486694D6}" destId="{E0B7E0D9-F8FF-4689-9047-31D50B688E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F8746-D490-46F0-97BC-C50A23B71B01}">
      <dsp:nvSpPr>
        <dsp:cNvPr id="0" name=""/>
        <dsp:cNvSpPr/>
      </dsp:nvSpPr>
      <dsp:spPr>
        <a:xfrm>
          <a:off x="0" y="0"/>
          <a:ext cx="10058399" cy="1266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Sacramentos de iniciación cristiana: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Bautismo, Eucaristía y Confirmación </a:t>
          </a:r>
        </a:p>
      </dsp:txBody>
      <dsp:txXfrm>
        <a:off x="2138283" y="0"/>
        <a:ext cx="7920116" cy="1266031"/>
      </dsp:txXfrm>
    </dsp:sp>
    <dsp:sp modelId="{7A91F60C-938A-4652-9D2E-A21E08DAF2B5}">
      <dsp:nvSpPr>
        <dsp:cNvPr id="0" name=""/>
        <dsp:cNvSpPr/>
      </dsp:nvSpPr>
      <dsp:spPr>
        <a:xfrm>
          <a:off x="126603" y="126603"/>
          <a:ext cx="2011680" cy="1012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FE97C-8AD7-4DD0-B687-C303D3245CE6}">
      <dsp:nvSpPr>
        <dsp:cNvPr id="0" name=""/>
        <dsp:cNvSpPr/>
      </dsp:nvSpPr>
      <dsp:spPr>
        <a:xfrm>
          <a:off x="0" y="1392634"/>
          <a:ext cx="10058399" cy="1266031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Sacramentos de curación: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 La Penitencia y Unción de los enfermos</a:t>
          </a:r>
        </a:p>
      </dsp:txBody>
      <dsp:txXfrm>
        <a:off x="2138283" y="1392634"/>
        <a:ext cx="7920116" cy="1266031"/>
      </dsp:txXfrm>
    </dsp:sp>
    <dsp:sp modelId="{E1209731-BEC1-478E-9279-703852A27A04}">
      <dsp:nvSpPr>
        <dsp:cNvPr id="0" name=""/>
        <dsp:cNvSpPr/>
      </dsp:nvSpPr>
      <dsp:spPr>
        <a:xfrm>
          <a:off x="126603" y="1519237"/>
          <a:ext cx="2011680" cy="1012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D12E4-F473-4DD1-AF71-DDF6FBD6E2BD}">
      <dsp:nvSpPr>
        <dsp:cNvPr id="0" name=""/>
        <dsp:cNvSpPr/>
      </dsp:nvSpPr>
      <dsp:spPr>
        <a:xfrm>
          <a:off x="0" y="2785268"/>
          <a:ext cx="10058399" cy="1266031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Sacramentos  al Servicio de la comunidad: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PE" sz="2300" kern="1200" dirty="0"/>
            <a:t>El sacramento del orden y el sacramento del matrimonio</a:t>
          </a:r>
        </a:p>
      </dsp:txBody>
      <dsp:txXfrm>
        <a:off x="2138283" y="2785268"/>
        <a:ext cx="7920116" cy="1266031"/>
      </dsp:txXfrm>
    </dsp:sp>
    <dsp:sp modelId="{CCCCB01A-1F83-46FD-8A70-9712ECFB972D}">
      <dsp:nvSpPr>
        <dsp:cNvPr id="0" name=""/>
        <dsp:cNvSpPr/>
      </dsp:nvSpPr>
      <dsp:spPr>
        <a:xfrm>
          <a:off x="126603" y="2911871"/>
          <a:ext cx="2011680" cy="1012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4000" b="-7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3BD66-E377-4D76-9DC8-F2C04F4D8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3" y="1600896"/>
            <a:ext cx="7661430" cy="3035808"/>
          </a:xfrm>
        </p:spPr>
        <p:txBody>
          <a:bodyPr/>
          <a:lstStyle/>
          <a:p>
            <a:pPr algn="ctr"/>
            <a:r>
              <a:rPr lang="es-PE" sz="8000" dirty="0">
                <a:solidFill>
                  <a:srgbClr val="C00000"/>
                </a:solidFill>
              </a:rPr>
              <a:t>Sacramento del orden </a:t>
            </a:r>
          </a:p>
        </p:txBody>
      </p:sp>
      <p:pic>
        <p:nvPicPr>
          <p:cNvPr id="1026" name="Picture 2" descr="Perfil de clérigo sacerdote plantilla - Descargar PNG/SVG transparente">
            <a:extLst>
              <a:ext uri="{FF2B5EF4-FFF2-40B4-BE49-F238E27FC236}">
                <a16:creationId xmlns:a16="http://schemas.microsoft.com/office/drawing/2014/main" id="{FDCB39CF-5232-4884-AF1F-D888EC41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68" y="1443690"/>
            <a:ext cx="2870963" cy="28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593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9B5E1-D682-448F-9E24-415E67B9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EFECTOS DEL SACRAMENTO DEL ORDEN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E2C77-1BA3-49DA-9615-40E9B4E6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135" y="2627435"/>
            <a:ext cx="4061445" cy="1447415"/>
          </a:xfrm>
        </p:spPr>
        <p:txBody>
          <a:bodyPr>
            <a:normAutofit/>
          </a:bodyPr>
          <a:lstStyle/>
          <a:p>
            <a:pPr lvl="0"/>
            <a:r>
              <a:rPr lang="es-PE" dirty="0"/>
              <a:t>El carácter indeleble deja huella </a:t>
            </a:r>
          </a:p>
          <a:p>
            <a:pPr lvl="0"/>
            <a:r>
              <a:rPr lang="es-PE" dirty="0"/>
              <a:t>La gracia del Espíritu Santo</a:t>
            </a:r>
          </a:p>
          <a:p>
            <a:endParaRPr lang="es-PE" dirty="0"/>
          </a:p>
        </p:txBody>
      </p:sp>
      <p:pic>
        <p:nvPicPr>
          <p:cNvPr id="10242" name="Picture 2" descr="Los efectos del Orden Sacerdotal – Seminario Diocesano de Bilbao ...">
            <a:extLst>
              <a:ext uri="{FF2B5EF4-FFF2-40B4-BE49-F238E27FC236}">
                <a16:creationId xmlns:a16="http://schemas.microsoft.com/office/drawing/2014/main" id="{4F2D3AF4-0F02-4577-9C90-1F978DA5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73" y="1987303"/>
            <a:ext cx="4876800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754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E8AC3-9395-4E69-AF19-3277C900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P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TODOS SON RESPONSABLES DE LAS VOCACIONES DEL SACRAMENTO DEL ORDEN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0E5AF-5F17-4F69-9A7F-65946DB9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5232"/>
            <a:ext cx="10058400" cy="4156968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11266" name="Picture 2" descr="𝓜𝓪𝓻𝓲𝓵𝓾́ 𝓛𝓪𝓻𝓪 🇻🇦 on Twitter: &quot;#Oremos hoy por las ...">
            <a:extLst>
              <a:ext uri="{FF2B5EF4-FFF2-40B4-BE49-F238E27FC236}">
                <a16:creationId xmlns:a16="http://schemas.microsoft.com/office/drawing/2014/main" id="{125FEDFA-2674-4982-9358-C0D49A39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4" y="2406681"/>
            <a:ext cx="885991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5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2C5B4ED-652F-4017-A2EB-55D99684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290" name="Picture 2" descr="Gracias, de corazón - Spanish Bowl">
            <a:extLst>
              <a:ext uri="{FF2B5EF4-FFF2-40B4-BE49-F238E27FC236}">
                <a16:creationId xmlns:a16="http://schemas.microsoft.com/office/drawing/2014/main" id="{24F4B6EC-B584-44DE-9202-5FDD8090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2" y="824144"/>
            <a:ext cx="1219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65E83-F89B-4F85-806B-8093A61A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LOS SACRAMENTOS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DEDE727-2D3F-4587-8E88-22D31FCF6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67764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56182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E7BA-78BF-4CB0-A7C3-24B3EBE2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33995"/>
            <a:ext cx="10058400" cy="993145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UN PRIMER ACERCAMIENTO  Y CONTEXTUALIZACIÓN 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68F82-52BE-481F-98B8-7F80D330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56264"/>
            <a:ext cx="5588404" cy="23081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dirty="0">
                <a:solidFill>
                  <a:srgbClr val="002060"/>
                </a:solidFill>
              </a:rPr>
              <a:t>El Orden es el sacramento gracias al cual la misión confiada por Cristo a sus Apóstoles sigue siendo ejercida en la Iglesia hasta el fin de los tiempos: es, pues, el sacramento del ministerio apostólico. Comprende tres grados: el episcopado, el presbiterado y el diaconado. </a:t>
            </a:r>
          </a:p>
          <a:p>
            <a:endParaRPr lang="es-PE" dirty="0"/>
          </a:p>
        </p:txBody>
      </p:sp>
      <p:pic>
        <p:nvPicPr>
          <p:cNvPr id="3074" name="Picture 2" descr="La Lechuza Pensante : Conceptos Fundamentales de la Patrología II">
            <a:extLst>
              <a:ext uri="{FF2B5EF4-FFF2-40B4-BE49-F238E27FC236}">
                <a16:creationId xmlns:a16="http://schemas.microsoft.com/office/drawing/2014/main" id="{25CB2167-FFC6-454E-A862-83A777B9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92" y="2610174"/>
            <a:ext cx="4433656" cy="300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55D06-6517-421A-87EA-3B190051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23824"/>
            <a:ext cx="10675309" cy="1609344"/>
          </a:xfrm>
        </p:spPr>
        <p:txBody>
          <a:bodyPr>
            <a:normAutofit fontScale="90000"/>
          </a:bodyPr>
          <a:lstStyle/>
          <a:p>
            <a:r>
              <a:rPr lang="es-PE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SACRAMENTO DEL ORDEN: CONTINUADORES DE LA MISIÓN DE CRISTO 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658E5-0E84-4472-A0B1-DF0A87D7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071673"/>
            <a:ext cx="4833802" cy="2396971"/>
          </a:xfrm>
        </p:spPr>
        <p:txBody>
          <a:bodyPr>
            <a:normAutofit/>
          </a:bodyPr>
          <a:lstStyle/>
          <a:p>
            <a:pPr lvl="0" algn="just"/>
            <a:r>
              <a:rPr lang="es-PE" dirty="0"/>
              <a:t>Esta obra de salvación debe llegar a todos los hombres hasta el fin de los siglos.</a:t>
            </a:r>
          </a:p>
          <a:p>
            <a:pPr lvl="0" algn="just"/>
            <a:r>
              <a:rPr lang="es-PE" dirty="0"/>
              <a:t>La Iglesia participa de la misión de Cristo: Sacerdote, profeta y rey</a:t>
            </a:r>
          </a:p>
          <a:p>
            <a:pPr lvl="0" algn="just"/>
            <a:r>
              <a:rPr lang="es-PE" dirty="0"/>
              <a:t>Dos maneras de participar en el sacerdocio de Cristo 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098" name="Picture 2" descr="El sacerdote: Sacerdote, Profeta y Rey - YouTube">
            <a:extLst>
              <a:ext uri="{FF2B5EF4-FFF2-40B4-BE49-F238E27FC236}">
                <a16:creationId xmlns:a16="http://schemas.microsoft.com/office/drawing/2014/main" id="{DA923253-E72F-469F-9995-5C2C52C8F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22104"/>
          <a:stretch/>
        </p:blipFill>
        <p:spPr bwMode="auto">
          <a:xfrm>
            <a:off x="6677487" y="3169328"/>
            <a:ext cx="4572000" cy="217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6370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4748D-DB9A-40E6-94D7-46433B4F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41032"/>
            <a:ext cx="10058400" cy="1152943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EL SACRAMENTO DEL ORDEN EN LA ECONOMÍA DE LA SALVACIÓN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F8568-1AF7-4328-819E-E8443A62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752077"/>
            <a:ext cx="4256754" cy="3311372"/>
          </a:xfrm>
        </p:spPr>
        <p:txBody>
          <a:bodyPr>
            <a:normAutofit/>
          </a:bodyPr>
          <a:lstStyle/>
          <a:p>
            <a:pPr lvl="0"/>
            <a:r>
              <a:rPr lang="es-PE" dirty="0"/>
              <a:t>En al Antiguo Testamento </a:t>
            </a:r>
          </a:p>
          <a:p>
            <a:pPr lvl="0"/>
            <a:r>
              <a:rPr lang="es-PE" dirty="0"/>
              <a:t>Ministerios en el Nuevo Testamento</a:t>
            </a:r>
          </a:p>
          <a:p>
            <a:pPr lvl="0"/>
            <a:r>
              <a:rPr lang="es-PE" dirty="0"/>
              <a:t>Ministerios en la Iglesia primitiva, hasta el siglo VI</a:t>
            </a:r>
          </a:p>
          <a:p>
            <a:pPr lvl="0"/>
            <a:r>
              <a:rPr lang="es-PE" dirty="0"/>
              <a:t>La gran renovación del siglo XX, sobre todo del Vaticano II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122" name="Picture 2" descr="Qué es la 'Economía de la Salvación'? - El Teólogo Responde - IVE-">
            <a:extLst>
              <a:ext uri="{FF2B5EF4-FFF2-40B4-BE49-F238E27FC236}">
                <a16:creationId xmlns:a16="http://schemas.microsoft.com/office/drawing/2014/main" id="{51E17AEB-8AB5-42A0-BB98-6E89F8F0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65" y="2269170"/>
            <a:ext cx="6191250" cy="3905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5812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6D96-8EAA-49C8-93AC-73B411F7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V.. LOS TRES GRADOS DEL SACRAMENTO DEL ORDEN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AE582-A359-42D4-8B76-31E49C6D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698457"/>
            <a:ext cx="4363286" cy="3143050"/>
          </a:xfrm>
        </p:spPr>
        <p:txBody>
          <a:bodyPr>
            <a:normAutofit/>
          </a:bodyPr>
          <a:lstStyle/>
          <a:p>
            <a:pPr lvl="0"/>
            <a:r>
              <a:rPr lang="es-PE" dirty="0"/>
              <a:t>La ordenación episcopal, plenitud del sacramento del Orden</a:t>
            </a:r>
          </a:p>
          <a:p>
            <a:pPr lvl="0"/>
            <a:r>
              <a:rPr lang="es-PE" dirty="0"/>
              <a:t>La ordenación de los presbíteros, cooperadores de los obispos</a:t>
            </a:r>
          </a:p>
          <a:p>
            <a:pPr lvl="0"/>
            <a:r>
              <a:rPr lang="es-PE" dirty="0"/>
              <a:t>La ordenación de los diáconos, “en orden al ministerio”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6148" name="Picture 4" descr="La Iglesia celebra cuatro nuevos diáconos">
            <a:extLst>
              <a:ext uri="{FF2B5EF4-FFF2-40B4-BE49-F238E27FC236}">
                <a16:creationId xmlns:a16="http://schemas.microsoft.com/office/drawing/2014/main" id="{29C254B0-720E-4EBD-889D-526B7F70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7" y="2322759"/>
            <a:ext cx="5629997" cy="351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1726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004DA-0A99-4C14-B59A-5FC29D82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29810"/>
            <a:ext cx="10058400" cy="1064166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La celebración de este sacramento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1D3D0-2B1F-43BA-BB1C-53D1ED69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601156"/>
            <a:ext cx="5026152" cy="3755255"/>
          </a:xfrm>
        </p:spPr>
        <p:txBody>
          <a:bodyPr>
            <a:normAutofit/>
          </a:bodyPr>
          <a:lstStyle/>
          <a:p>
            <a:pPr lvl="0"/>
            <a:r>
              <a:rPr lang="es-PE" dirty="0"/>
              <a:t>La celebración </a:t>
            </a:r>
          </a:p>
          <a:p>
            <a:pPr lvl="0"/>
            <a:r>
              <a:rPr lang="es-PE" dirty="0"/>
              <a:t>El rito esencial del sacramento del Orden está constituido, para los tres grados: por la imposición de manos del obispo sobre la cabeza del ordenando, así como por una oración </a:t>
            </a:r>
            <a:r>
              <a:rPr lang="es-PE" dirty="0" err="1"/>
              <a:t>consecratoria</a:t>
            </a:r>
            <a:r>
              <a:rPr lang="es-PE" dirty="0"/>
              <a:t> específica que pide a Dios la efusión del Espíritu Santo </a:t>
            </a:r>
          </a:p>
          <a:p>
            <a:endParaRPr lang="es-PE" dirty="0"/>
          </a:p>
        </p:txBody>
      </p:sp>
      <p:pic>
        <p:nvPicPr>
          <p:cNvPr id="7170" name="Picture 2" descr="El Papa Francisco a los obispos: «¡No hagáis esperar nunca a un ...">
            <a:extLst>
              <a:ext uri="{FF2B5EF4-FFF2-40B4-BE49-F238E27FC236}">
                <a16:creationId xmlns:a16="http://schemas.microsoft.com/office/drawing/2014/main" id="{FFCD38D6-9167-4C3A-AFD2-6051FBE9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24" y="2601156"/>
            <a:ext cx="5107525" cy="28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31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78CC9-33EA-4A2D-A7F3-B6F71726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65320"/>
            <a:ext cx="10058400" cy="1028656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EL MINISTRO DE ESTE SACRAMENTO </a:t>
            </a:r>
            <a:br>
              <a:rPr lang="es-P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A3637-3C04-43E4-9535-C0134978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429000"/>
            <a:ext cx="10058400" cy="521563"/>
          </a:xfrm>
        </p:spPr>
        <p:txBody>
          <a:bodyPr/>
          <a:lstStyle/>
          <a:p>
            <a:r>
              <a:rPr lang="es-PE" dirty="0"/>
              <a:t>EL Obispo</a:t>
            </a:r>
          </a:p>
          <a:p>
            <a:endParaRPr lang="es-PE" dirty="0"/>
          </a:p>
        </p:txBody>
      </p:sp>
      <p:pic>
        <p:nvPicPr>
          <p:cNvPr id="8194" name="Picture 2" descr="Obispo de Córdoba en España: Los nuevos sacerdotes “no caen del ...">
            <a:extLst>
              <a:ext uri="{FF2B5EF4-FFF2-40B4-BE49-F238E27FC236}">
                <a16:creationId xmlns:a16="http://schemas.microsoft.com/office/drawing/2014/main" id="{85235E63-2CC9-494D-9B7D-19162F4B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24" y="2388279"/>
            <a:ext cx="6127922" cy="340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5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42376-6D4B-4637-A6FA-F8D5A86E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89608"/>
            <a:ext cx="10058400" cy="904368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Quién puede recibir este sacramento</a:t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848A4A-16C2-446A-BEB9-EA8F7A53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429000"/>
            <a:ext cx="3732971" cy="335132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Todo varón bautizado </a:t>
            </a:r>
          </a:p>
          <a:p>
            <a:endParaRPr lang="es-PE" dirty="0"/>
          </a:p>
        </p:txBody>
      </p:sp>
      <p:pic>
        <p:nvPicPr>
          <p:cNvPr id="9218" name="Picture 2" descr="Por qué un sacerdote debe obedecer a su obispo?">
            <a:extLst>
              <a:ext uri="{FF2B5EF4-FFF2-40B4-BE49-F238E27FC236}">
                <a16:creationId xmlns:a16="http://schemas.microsoft.com/office/drawing/2014/main" id="{3E94DD94-0E40-44C8-8D89-3CFF2FA60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83" y="2494163"/>
            <a:ext cx="5905500" cy="2952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8431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129</TotalTime>
  <Words>349</Words>
  <Application>Microsoft Office PowerPoint</Application>
  <PresentationFormat>Panorámica</PresentationFormat>
  <Paragraphs>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Rockwell</vt:lpstr>
      <vt:lpstr>Rockwell Condensed</vt:lpstr>
      <vt:lpstr>Symbol</vt:lpstr>
      <vt:lpstr>Wingdings</vt:lpstr>
      <vt:lpstr>Letras en madera</vt:lpstr>
      <vt:lpstr>Sacramento del orden </vt:lpstr>
      <vt:lpstr>I. LOS SACRAMENTOS </vt:lpstr>
      <vt:lpstr>II. UN PRIMER ACERCAMIENTO  Y CONTEXTUALIZACIÓN  </vt:lpstr>
      <vt:lpstr>III.  SACRAMENTO DEL ORDEN: CONTINUADORES DE LA MISIÓN DE CRISTO  </vt:lpstr>
      <vt:lpstr>IV. EL SACRAMENTO DEL ORDEN EN LA ECONOMÍA DE LA SALVACIÓN </vt:lpstr>
      <vt:lpstr>V.. LOS TRES GRADOS DEL SACRAMENTO DEL ORDEN </vt:lpstr>
      <vt:lpstr>VI. La celebración de este sacramento </vt:lpstr>
      <vt:lpstr>VII. EL MINISTRO DE ESTE SACRAMENTO  </vt:lpstr>
      <vt:lpstr>VIII. Quién puede recibir este sacramento </vt:lpstr>
      <vt:lpstr>IX. EFECTOS DEL SACRAMENTO DEL ORDEN </vt:lpstr>
      <vt:lpstr>X. TODOS SON RESPONSABLES DE LAS VOCACIONES DEL SACRAMENTO DEL ORDEN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del orden</dc:title>
  <dc:creator>veceu</dc:creator>
  <cp:lastModifiedBy>veceu</cp:lastModifiedBy>
  <cp:revision>9</cp:revision>
  <dcterms:created xsi:type="dcterms:W3CDTF">2020-06-23T22:20:39Z</dcterms:created>
  <dcterms:modified xsi:type="dcterms:W3CDTF">2020-06-24T00:30:28Z</dcterms:modified>
</cp:coreProperties>
</file>