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FFD1A-BFE3-4D6A-8901-5869432A93A4}" type="datetimeFigureOut">
              <a:rPr lang="en-US" smtClean="0"/>
              <a:t>7/27/2020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63178-66B2-4911-94D7-D85E8EB4F898}" type="slidenum">
              <a:rPr lang="en-US" smtClean="0"/>
              <a:t>‹Nº›</a:t>
            </a:fld>
            <a:endParaRPr lang="en-US"/>
          </a:p>
        </p:txBody>
      </p:sp>
    </p:spTree>
    <p:extLst>
      <p:ext uri="{BB962C8B-B14F-4D97-AF65-F5344CB8AC3E}">
        <p14:creationId xmlns:p14="http://schemas.microsoft.com/office/powerpoint/2010/main" val="270786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845EA-A218-4BB3-899A-D3E98955B459}"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a-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23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2CAF8-FDEA-4D7E-8DD2-8CBD644385C9}"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57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845EA-A218-4BB3-899A-D3E98955B459}"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ca-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08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2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98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32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00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00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88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46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53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74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94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24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70FEEE-B310-49BF-A072-97E95A1E01A4}"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27/07/2020</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9312F4-A7E5-4660-99BC-6B42022A7594}"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158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34. Anunciaremos tu rein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817" y="539862"/>
            <a:ext cx="8211127" cy="5814755"/>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015" y="6040581"/>
            <a:ext cx="951341" cy="314035"/>
          </a:xfrm>
          <a:prstGeom prst="rect">
            <a:avLst/>
          </a:prstGeom>
        </p:spPr>
      </p:pic>
    </p:spTree>
    <p:extLst>
      <p:ext uri="{BB962C8B-B14F-4D97-AF65-F5344CB8AC3E}">
        <p14:creationId xmlns:p14="http://schemas.microsoft.com/office/powerpoint/2010/main" val="23514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 y="527304"/>
            <a:ext cx="8168640" cy="5799605"/>
          </a:xfrm>
          <a:prstGeom prst="rect">
            <a:avLst/>
          </a:prstGeom>
          <a:scene3d>
            <a:camera prst="orthographicFront"/>
            <a:lightRig rig="threePt" dir="t"/>
          </a:scene3d>
          <a:sp3d>
            <a:bevelT prst="convex"/>
          </a:sp3d>
        </p:spPr>
      </p:pic>
      <p:sp>
        <p:nvSpPr>
          <p:cNvPr id="184324" name="Rectangle 4"/>
          <p:cNvSpPr>
            <a:spLocks noChangeArrowheads="1"/>
          </p:cNvSpPr>
          <p:nvPr/>
        </p:nvSpPr>
        <p:spPr bwMode="auto">
          <a:xfrm>
            <a:off x="5338623" y="379525"/>
            <a:ext cx="3294026" cy="2062103"/>
          </a:xfrm>
          <a:prstGeom prst="rect">
            <a:avLst/>
          </a:prstGeom>
          <a:noFill/>
          <a:ln w="9525">
            <a:noFill/>
            <a:miter lim="800000"/>
            <a:headEnd/>
            <a:tailEnd/>
          </a:ln>
          <a:effectLst>
            <a:glow rad="88900">
              <a:schemeClr val="bg2">
                <a:lumMod val="10000"/>
              </a:schemeClr>
            </a:glow>
          </a:effectLst>
        </p:spPr>
        <p:txBody>
          <a:bodyPr wrap="square">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s-ES" sz="3200" b="1" i="0" u="none" strike="noStrike" kern="1200" cap="none" spc="0" normalizeH="0" baseline="0" noProof="0" dirty="0">
                <a:ln w="6600">
                  <a:solidFill>
                    <a:sysClr val="windowText" lastClr="000000"/>
                  </a:solidFill>
                  <a:prstDash val="solid"/>
                </a:ln>
                <a:solidFill>
                  <a:srgbClr val="FFFFFF"/>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Como se hizo tarde, se acercaron los discípulos a decirle</a:t>
            </a:r>
            <a:r>
              <a:rPr kumimoji="0" lang="es-ES" sz="3200" b="1" i="0" u="none" strike="noStrike" kern="1200" cap="none" spc="0" normalizeH="0" baseline="0" noProof="0" dirty="0" smtClean="0">
                <a:ln w="6600">
                  <a:solidFill>
                    <a:sysClr val="windowText" lastClr="000000"/>
                  </a:solidFill>
                  <a:prstDash val="solid"/>
                </a:ln>
                <a:solidFill>
                  <a:srgbClr val="FFFFFF"/>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a:t>
            </a:r>
            <a:endParaRPr kumimoji="0" lang="es-ES" sz="3200" b="1" i="0" u="none" strike="noStrike" kern="1200" cap="none" spc="0" normalizeH="0" baseline="0" noProof="0" dirty="0">
              <a:ln w="6600">
                <a:solidFill>
                  <a:sysClr val="windowText" lastClr="000000"/>
                </a:solidFill>
                <a:prstDash val="solid"/>
              </a:ln>
              <a:solidFill>
                <a:srgbClr val="FFFFFF"/>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endParaRPr>
          </a:p>
        </p:txBody>
      </p:sp>
      <p:sp>
        <p:nvSpPr>
          <p:cNvPr id="4" name="Rectangle 4"/>
          <p:cNvSpPr>
            <a:spLocks noChangeArrowheads="1"/>
          </p:cNvSpPr>
          <p:nvPr/>
        </p:nvSpPr>
        <p:spPr bwMode="auto">
          <a:xfrm>
            <a:off x="363575" y="4548553"/>
            <a:ext cx="8383262" cy="156966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 sz="3200" b="0" i="0" u="none" strike="noStrike" kern="1200" cap="none" spc="0" normalizeH="0" baseline="0" noProof="0" dirty="0" smtClean="0">
                <a:ln>
                  <a:noFill/>
                </a:ln>
                <a:solidFill>
                  <a:srgbClr val="FFFFFF"/>
                </a:solidFill>
                <a:effectLst>
                  <a:glow rad="1016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-Estamos  en </a:t>
            </a:r>
            <a:r>
              <a:rPr kumimoji="0" lang="es-ES" sz="3200" b="0" i="0" u="none" strike="noStrike" kern="1200" cap="none" spc="0" normalizeH="0" baseline="0" noProof="0" dirty="0">
                <a:ln>
                  <a:noFill/>
                </a:ln>
                <a:solidFill>
                  <a:srgbClr val="FFFFFF"/>
                </a:solidFill>
                <a:effectLst>
                  <a:glow rad="1016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despoblado y </a:t>
            </a:r>
            <a:r>
              <a:rPr kumimoji="0" lang="es-ES" sz="3200" b="0" i="0" u="none" strike="noStrike" kern="1200" cap="none" spc="0" normalizeH="0" baseline="0" noProof="0" dirty="0" smtClean="0">
                <a:ln>
                  <a:noFill/>
                </a:ln>
                <a:solidFill>
                  <a:srgbClr val="FFFFFF"/>
                </a:solidFill>
                <a:effectLst>
                  <a:glow rad="1016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 es </a:t>
            </a:r>
            <a:r>
              <a:rPr kumimoji="0" lang="es-ES" sz="3200" b="0" i="0" u="none" strike="noStrike" kern="1200" cap="none" spc="0" normalizeH="0" baseline="0" noProof="0" dirty="0">
                <a:ln>
                  <a:noFill/>
                </a:ln>
                <a:solidFill>
                  <a:srgbClr val="FFFFFF"/>
                </a:solidFill>
                <a:effectLst>
                  <a:glow rad="1016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muy tarde, despide a la multitud para que vayan a </a:t>
            </a:r>
            <a:r>
              <a:rPr kumimoji="0" lang="es-ES" sz="3200" b="0" i="0" u="none" strike="noStrike" kern="1200" cap="none" spc="0" normalizeH="0" baseline="0" noProof="0" dirty="0" smtClean="0">
                <a:ln>
                  <a:noFill/>
                </a:ln>
                <a:solidFill>
                  <a:srgbClr val="FFFFFF"/>
                </a:solidFill>
                <a:effectLst>
                  <a:glow rad="1016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los poblados </a:t>
            </a:r>
            <a:r>
              <a:rPr kumimoji="0" lang="es-ES" sz="3200" b="0" i="0" u="none" strike="noStrike" kern="1200" cap="none" spc="0" normalizeH="0" baseline="0" noProof="0" dirty="0">
                <a:ln>
                  <a:noFill/>
                </a:ln>
                <a:solidFill>
                  <a:srgbClr val="FFFFFF"/>
                </a:solidFill>
                <a:effectLst>
                  <a:glow rad="1016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y </a:t>
            </a:r>
            <a:r>
              <a:rPr kumimoji="0" lang="es-ES" sz="3200" b="0" i="0" u="none" strike="noStrike" kern="1200" cap="none" spc="0" normalizeH="0" baseline="0" noProof="0" dirty="0" smtClean="0">
                <a:ln>
                  <a:noFill/>
                </a:ln>
                <a:solidFill>
                  <a:srgbClr val="FFFFFF"/>
                </a:solidFill>
                <a:effectLst>
                  <a:glow rad="1016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 compren algo </a:t>
            </a:r>
            <a:r>
              <a:rPr kumimoji="0" lang="es-ES" sz="3200" b="0" i="0" u="none" strike="noStrike" kern="1200" cap="none" spc="0" normalizeH="0" baseline="0" noProof="0" dirty="0">
                <a:ln>
                  <a:noFill/>
                </a:ln>
                <a:solidFill>
                  <a:srgbClr val="FFFFFF"/>
                </a:solidFill>
                <a:effectLst>
                  <a:glow rad="1016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de comer</a:t>
            </a:r>
            <a:r>
              <a:rPr kumimoji="0" lang="es-ES" sz="3200" b="0" i="0" u="none" strike="noStrike" kern="1200" cap="none" spc="0" normalizeH="0" baseline="0" noProof="0" dirty="0" smtClean="0">
                <a:ln>
                  <a:noFill/>
                </a:ln>
                <a:solidFill>
                  <a:srgbClr val="FFFFFF"/>
                </a:solidFill>
                <a:effectLst>
                  <a:glow rad="1016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 </a:t>
            </a:r>
            <a:endParaRPr kumimoji="0" lang="es-ES" sz="3200" b="0" i="0" u="none" strike="noStrike" kern="1200" cap="none" spc="0" normalizeH="0" baseline="0" noProof="0" dirty="0">
              <a:ln>
                <a:noFill/>
              </a:ln>
              <a:solidFill>
                <a:srgbClr val="FFFFFF"/>
              </a:solidFill>
              <a:effectLst>
                <a:glow rad="1016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endParaRPr>
          </a:p>
        </p:txBody>
      </p:sp>
      <p:sp>
        <p:nvSpPr>
          <p:cNvPr id="5" name="AutoShape 2" descr="Jesus Feeds the Five Thousand – James Johnson – Med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6794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84324"/>
                                        </p:tgtEl>
                                        <p:attrNameLst>
                                          <p:attrName>style.visibility</p:attrName>
                                        </p:attrNameLst>
                                      </p:cBhvr>
                                      <p:to>
                                        <p:strVal val="visible"/>
                                      </p:to>
                                    </p:set>
                                    <p:anim calcmode="lin" valueType="num">
                                      <p:cBhvr>
                                        <p:cTn id="7" dur="1750" fill="hold"/>
                                        <p:tgtEl>
                                          <p:spTgt spid="184324"/>
                                        </p:tgtEl>
                                        <p:attrNameLst>
                                          <p:attrName>ppt_w</p:attrName>
                                        </p:attrNameLst>
                                      </p:cBhvr>
                                      <p:tavLst>
                                        <p:tav tm="0">
                                          <p:val>
                                            <p:fltVal val="0"/>
                                          </p:val>
                                        </p:tav>
                                        <p:tav tm="100000">
                                          <p:val>
                                            <p:strVal val="#ppt_w"/>
                                          </p:val>
                                        </p:tav>
                                      </p:tavLst>
                                    </p:anim>
                                    <p:anim calcmode="lin" valueType="num">
                                      <p:cBhvr>
                                        <p:cTn id="8" dur="1750" fill="hold"/>
                                        <p:tgtEl>
                                          <p:spTgt spid="184324"/>
                                        </p:tgtEl>
                                        <p:attrNameLst>
                                          <p:attrName>ppt_h</p:attrName>
                                        </p:attrNameLst>
                                      </p:cBhvr>
                                      <p:tavLst>
                                        <p:tav tm="0">
                                          <p:val>
                                            <p:fltVal val="0"/>
                                          </p:val>
                                        </p:tav>
                                        <p:tav tm="100000">
                                          <p:val>
                                            <p:strVal val="#ppt_h"/>
                                          </p:val>
                                        </p:tav>
                                      </p:tavLst>
                                    </p:anim>
                                    <p:anim calcmode="lin" valueType="num">
                                      <p:cBhvr>
                                        <p:cTn id="9" dur="1750" fill="hold"/>
                                        <p:tgtEl>
                                          <p:spTgt spid="184324"/>
                                        </p:tgtEl>
                                        <p:attrNameLst>
                                          <p:attrName>ppt_x</p:attrName>
                                        </p:attrNameLst>
                                      </p:cBhvr>
                                      <p:tavLst>
                                        <p:tav tm="0">
                                          <p:val>
                                            <p:fltVal val="0.5"/>
                                          </p:val>
                                        </p:tav>
                                        <p:tav tm="100000">
                                          <p:val>
                                            <p:strVal val="#ppt_x"/>
                                          </p:val>
                                        </p:tav>
                                      </p:tavLst>
                                    </p:anim>
                                    <p:anim calcmode="lin" valueType="num">
                                      <p:cBhvr>
                                        <p:cTn id="10" dur="1750" fill="hold"/>
                                        <p:tgtEl>
                                          <p:spTgt spid="184324"/>
                                        </p:tgtEl>
                                        <p:attrNameLst>
                                          <p:attrName>ppt_y</p:attrName>
                                        </p:attrNameLst>
                                      </p:cBhvr>
                                      <p:tavLst>
                                        <p:tav tm="0">
                                          <p:val>
                                            <p:fltVal val="0.5"/>
                                          </p:val>
                                        </p:tav>
                                        <p:tav tm="100000">
                                          <p:val>
                                            <p:strVal val="#ppt_y"/>
                                          </p:val>
                                        </p:tav>
                                      </p:tavLst>
                                    </p:anim>
                                  </p:childTnLst>
                                </p:cTn>
                              </p:par>
                            </p:childTnLst>
                          </p:cTn>
                        </p:par>
                        <p:par>
                          <p:cTn id="11" fill="hold">
                            <p:stCondLst>
                              <p:cond delay="36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anim calcmode="lin" valueType="num">
                                      <p:cBhvr>
                                        <p:cTn id="16" dur="1750" fill="hold"/>
                                        <p:tgtEl>
                                          <p:spTgt spid="4"/>
                                        </p:tgtEl>
                                        <p:attrNameLst>
                                          <p:attrName>ppt_x</p:attrName>
                                        </p:attrNameLst>
                                      </p:cBhvr>
                                      <p:tavLst>
                                        <p:tav tm="0">
                                          <p:val>
                                            <p:fltVal val="0.5"/>
                                          </p:val>
                                        </p:tav>
                                        <p:tav tm="100000">
                                          <p:val>
                                            <p:strVal val="#ppt_x"/>
                                          </p:val>
                                        </p:tav>
                                      </p:tavLst>
                                    </p:anim>
                                    <p:anim calcmode="lin" valueType="num">
                                      <p:cBhvr>
                                        <p:cTn id="17"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44" y="539659"/>
            <a:ext cx="8155709" cy="5781964"/>
          </a:xfrm>
          <a:prstGeom prst="rect">
            <a:avLst/>
          </a:prstGeom>
          <a:scene3d>
            <a:camera prst="orthographicFront"/>
            <a:lightRig rig="threePt" dir="t"/>
          </a:scene3d>
          <a:sp3d>
            <a:bevelT prst="convex"/>
          </a:sp3d>
        </p:spPr>
      </p:pic>
      <p:sp>
        <p:nvSpPr>
          <p:cNvPr id="137226" name="Rectangle 10"/>
          <p:cNvSpPr>
            <a:spLocks noChangeArrowheads="1"/>
          </p:cNvSpPr>
          <p:nvPr/>
        </p:nvSpPr>
        <p:spPr bwMode="auto">
          <a:xfrm>
            <a:off x="457343" y="394450"/>
            <a:ext cx="8155709"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anose="020B0606020202030204" pitchFamily="34" charset="0"/>
                <a:ea typeface="Arial Unicode MS" pitchFamily="34" charset="-128"/>
                <a:cs typeface="Arial Unicode MS" pitchFamily="34" charset="-128"/>
              </a:rPr>
              <a:t>Jesús les replicó</a:t>
            </a:r>
            <a:r>
              <a:rPr kumimoji="0" lang="es-ES" sz="36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anose="020B0606020202030204" pitchFamily="34" charset="0"/>
                <a:ea typeface="Arial Unicode MS" pitchFamily="34" charset="-128"/>
                <a:cs typeface="Arial Unicode MS" pitchFamily="34" charset="-128"/>
              </a:rPr>
              <a:t>: - No </a:t>
            </a:r>
            <a:r>
              <a:rPr kumimoji="0" lang="es-E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anose="020B0606020202030204" pitchFamily="34" charset="0"/>
                <a:ea typeface="Arial Unicode MS" pitchFamily="34" charset="-128"/>
                <a:cs typeface="Arial Unicode MS" pitchFamily="34" charset="-128"/>
              </a:rPr>
              <a:t>hace falta que vayan, denles ustedes de comer</a:t>
            </a:r>
            <a:r>
              <a:rPr kumimoji="0" lang="es-ES" sz="36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anose="020B0606020202030204" pitchFamily="34" charset="0"/>
                <a:ea typeface="Arial Unicode MS" pitchFamily="34" charset="-128"/>
                <a:cs typeface="Arial Unicode MS" pitchFamily="34" charset="-128"/>
              </a:rPr>
              <a:t>.</a:t>
            </a:r>
            <a:endParaRPr kumimoji="0" lang="es-E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anose="020B0606020202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52751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37226"/>
                                        </p:tgtEl>
                                        <p:attrNameLst>
                                          <p:attrName>style.visibility</p:attrName>
                                        </p:attrNameLst>
                                      </p:cBhvr>
                                      <p:to>
                                        <p:strVal val="visible"/>
                                      </p:to>
                                    </p:set>
                                    <p:anim calcmode="lin" valueType="num">
                                      <p:cBhvr>
                                        <p:cTn id="7" dur="1750" fill="hold"/>
                                        <p:tgtEl>
                                          <p:spTgt spid="137226"/>
                                        </p:tgtEl>
                                        <p:attrNameLst>
                                          <p:attrName>ppt_w</p:attrName>
                                        </p:attrNameLst>
                                      </p:cBhvr>
                                      <p:tavLst>
                                        <p:tav tm="0">
                                          <p:val>
                                            <p:fltVal val="0"/>
                                          </p:val>
                                        </p:tav>
                                        <p:tav tm="100000">
                                          <p:val>
                                            <p:strVal val="#ppt_w"/>
                                          </p:val>
                                        </p:tav>
                                      </p:tavLst>
                                    </p:anim>
                                    <p:anim calcmode="lin" valueType="num">
                                      <p:cBhvr>
                                        <p:cTn id="8" dur="1750" fill="hold"/>
                                        <p:tgtEl>
                                          <p:spTgt spid="137226"/>
                                        </p:tgtEl>
                                        <p:attrNameLst>
                                          <p:attrName>ppt_h</p:attrName>
                                        </p:attrNameLst>
                                      </p:cBhvr>
                                      <p:tavLst>
                                        <p:tav tm="0">
                                          <p:val>
                                            <p:fltVal val="0"/>
                                          </p:val>
                                        </p:tav>
                                        <p:tav tm="100000">
                                          <p:val>
                                            <p:strVal val="#ppt_h"/>
                                          </p:val>
                                        </p:tav>
                                      </p:tavLst>
                                    </p:anim>
                                    <p:anim calcmode="lin" valueType="num">
                                      <p:cBhvr>
                                        <p:cTn id="9" dur="1750" fill="hold"/>
                                        <p:tgtEl>
                                          <p:spTgt spid="137226"/>
                                        </p:tgtEl>
                                        <p:attrNameLst>
                                          <p:attrName>ppt_x</p:attrName>
                                        </p:attrNameLst>
                                      </p:cBhvr>
                                      <p:tavLst>
                                        <p:tav tm="0">
                                          <p:val>
                                            <p:fltVal val="0.5"/>
                                          </p:val>
                                        </p:tav>
                                        <p:tav tm="100000">
                                          <p:val>
                                            <p:strVal val="#ppt_x"/>
                                          </p:val>
                                        </p:tav>
                                      </p:tavLst>
                                    </p:anim>
                                    <p:anim calcmode="lin" valueType="num">
                                      <p:cBhvr>
                                        <p:cTn id="10" dur="1750" fill="hold"/>
                                        <p:tgtEl>
                                          <p:spTgt spid="1372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954" t="1327" r="617" b="625"/>
          <a:stretch/>
        </p:blipFill>
        <p:spPr>
          <a:xfrm>
            <a:off x="494023" y="507999"/>
            <a:ext cx="8215867" cy="5865092"/>
          </a:xfrm>
          <a:prstGeom prst="rect">
            <a:avLst/>
          </a:prstGeom>
          <a:scene3d>
            <a:camera prst="orthographicFront"/>
            <a:lightRig rig="threePt" dir="t"/>
          </a:scene3d>
          <a:sp3d>
            <a:bevelT prst="convex"/>
          </a:sp3d>
        </p:spPr>
      </p:pic>
      <p:sp>
        <p:nvSpPr>
          <p:cNvPr id="137226" name="Rectangle 10"/>
          <p:cNvSpPr>
            <a:spLocks noChangeArrowheads="1"/>
          </p:cNvSpPr>
          <p:nvPr/>
        </p:nvSpPr>
        <p:spPr bwMode="auto">
          <a:xfrm>
            <a:off x="467605" y="424499"/>
            <a:ext cx="8153130" cy="1077218"/>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sz="32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Ellos </a:t>
            </a:r>
            <a:r>
              <a:rPr kumimoji="0" lang="es-ES" sz="32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le replicaron: - No </a:t>
            </a:r>
            <a:r>
              <a:rPr kumimoji="0" lang="es-ES" sz="32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tenemos aquí más que cinco panes y dos peces</a:t>
            </a:r>
            <a:r>
              <a:rPr kumimoji="0" lang="es-ES" sz="32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 </a:t>
            </a:r>
            <a:endParaRPr kumimoji="0" lang="es-ES" sz="32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endParaRPr>
          </a:p>
        </p:txBody>
      </p:sp>
      <p:sp>
        <p:nvSpPr>
          <p:cNvPr id="5" name="Rectangle 10"/>
          <p:cNvSpPr>
            <a:spLocks noChangeArrowheads="1"/>
          </p:cNvSpPr>
          <p:nvPr/>
        </p:nvSpPr>
        <p:spPr bwMode="auto">
          <a:xfrm>
            <a:off x="2194805" y="4842956"/>
            <a:ext cx="4852540" cy="120032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 sz="36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alpha val="40000"/>
                    </a:prstClr>
                  </a:outerShdw>
                </a:effectLst>
                <a:uLnTx/>
                <a:uFillTx/>
                <a:latin typeface="Tekton Pro" pitchFamily="34" charset="0"/>
                <a:ea typeface="Arial Unicode MS" pitchFamily="34" charset="-128"/>
                <a:cs typeface="Arial Unicode MS" pitchFamily="34" charset="-128"/>
              </a:rPr>
              <a:t>Les </a:t>
            </a:r>
            <a:r>
              <a:rPr kumimoji="0" lang="es-ES" sz="36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alpha val="40000"/>
                    </a:prstClr>
                  </a:outerShdw>
                </a:effectLst>
                <a:uLnTx/>
                <a:uFillTx/>
                <a:latin typeface="Tekton Pro" pitchFamily="34" charset="0"/>
                <a:ea typeface="Arial Unicode MS" pitchFamily="34" charset="-128"/>
                <a:cs typeface="Arial Unicode MS" pitchFamily="34" charset="-128"/>
              </a:rPr>
              <a:t>dijo</a:t>
            </a:r>
            <a:r>
              <a:rPr kumimoji="0" lang="es-ES" sz="36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alpha val="40000"/>
                    </a:prstClr>
                  </a:outerShdw>
                </a:effectLst>
                <a:uLnTx/>
                <a:uFillTx/>
                <a:latin typeface="Tekton Pro" pitchFamily="34" charset="0"/>
                <a:ea typeface="Arial Unicode MS" pitchFamily="34" charset="-128"/>
                <a:cs typeface="Arial Unicode MS" pitchFamily="34" charset="-128"/>
              </a:rPr>
              <a:t>:                                     -Tráiganmelos. </a:t>
            </a:r>
            <a:endParaRPr kumimoji="0" lang="es-ES" sz="36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alpha val="40000"/>
                  </a:prstClr>
                </a:outerShdw>
              </a:effectLst>
              <a:uLnTx/>
              <a:uFillTx/>
              <a:latin typeface="Tekton Pro"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6073266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37226"/>
                                        </p:tgtEl>
                                        <p:attrNameLst>
                                          <p:attrName>style.visibility</p:attrName>
                                        </p:attrNameLst>
                                      </p:cBhvr>
                                      <p:to>
                                        <p:strVal val="visible"/>
                                      </p:to>
                                    </p:set>
                                    <p:anim calcmode="lin" valueType="num">
                                      <p:cBhvr>
                                        <p:cTn id="7" dur="1750" fill="hold"/>
                                        <p:tgtEl>
                                          <p:spTgt spid="137226"/>
                                        </p:tgtEl>
                                        <p:attrNameLst>
                                          <p:attrName>ppt_w</p:attrName>
                                        </p:attrNameLst>
                                      </p:cBhvr>
                                      <p:tavLst>
                                        <p:tav tm="0">
                                          <p:val>
                                            <p:fltVal val="0"/>
                                          </p:val>
                                        </p:tav>
                                        <p:tav tm="100000">
                                          <p:val>
                                            <p:strVal val="#ppt_w"/>
                                          </p:val>
                                        </p:tav>
                                      </p:tavLst>
                                    </p:anim>
                                    <p:anim calcmode="lin" valueType="num">
                                      <p:cBhvr>
                                        <p:cTn id="8" dur="1750" fill="hold"/>
                                        <p:tgtEl>
                                          <p:spTgt spid="137226"/>
                                        </p:tgtEl>
                                        <p:attrNameLst>
                                          <p:attrName>ppt_h</p:attrName>
                                        </p:attrNameLst>
                                      </p:cBhvr>
                                      <p:tavLst>
                                        <p:tav tm="0">
                                          <p:val>
                                            <p:fltVal val="0"/>
                                          </p:val>
                                        </p:tav>
                                        <p:tav tm="100000">
                                          <p:val>
                                            <p:strVal val="#ppt_h"/>
                                          </p:val>
                                        </p:tav>
                                      </p:tavLst>
                                    </p:anim>
                                    <p:anim calcmode="lin" valueType="num">
                                      <p:cBhvr>
                                        <p:cTn id="9" dur="1750" fill="hold"/>
                                        <p:tgtEl>
                                          <p:spTgt spid="137226"/>
                                        </p:tgtEl>
                                        <p:attrNameLst>
                                          <p:attrName>ppt_x</p:attrName>
                                        </p:attrNameLst>
                                      </p:cBhvr>
                                      <p:tavLst>
                                        <p:tav tm="0">
                                          <p:val>
                                            <p:fltVal val="0.5"/>
                                          </p:val>
                                        </p:tav>
                                        <p:tav tm="100000">
                                          <p:val>
                                            <p:strVal val="#ppt_x"/>
                                          </p:val>
                                        </p:tav>
                                      </p:tavLst>
                                    </p:anim>
                                    <p:anim calcmode="lin" valueType="num">
                                      <p:cBhvr>
                                        <p:cTn id="10" dur="1750" fill="hold"/>
                                        <p:tgtEl>
                                          <p:spTgt spid="137226"/>
                                        </p:tgtEl>
                                        <p:attrNameLst>
                                          <p:attrName>ppt_y</p:attrName>
                                        </p:attrNameLst>
                                      </p:cBhvr>
                                      <p:tavLst>
                                        <p:tav tm="0">
                                          <p:val>
                                            <p:fltVal val="0.5"/>
                                          </p:val>
                                        </p:tav>
                                        <p:tav tm="100000">
                                          <p:val>
                                            <p:strVal val="#ppt_y"/>
                                          </p:val>
                                        </p:tav>
                                      </p:tavLst>
                                    </p:anim>
                                  </p:childTnLst>
                                </p:cTn>
                              </p:par>
                            </p:childTnLst>
                          </p:cTn>
                        </p:par>
                        <p:par>
                          <p:cTn id="11" fill="hold">
                            <p:stCondLst>
                              <p:cond delay="43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ppt_x</p:attrName>
                                        </p:attrNameLst>
                                      </p:cBhvr>
                                      <p:tavLst>
                                        <p:tav tm="0">
                                          <p:val>
                                            <p:fltVal val="0.5"/>
                                          </p:val>
                                        </p:tav>
                                        <p:tav tm="100000">
                                          <p:val>
                                            <p:strVal val="#ppt_x"/>
                                          </p:val>
                                        </p:tav>
                                      </p:tavLst>
                                    </p:anim>
                                    <p:anim calcmode="lin" valueType="num">
                                      <p:cBhvr>
                                        <p:cTn id="17"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6"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And he took the seven loaves and the fishes, and gave thanks, and brake them, and gave to his disciples, and the disciples to the multitude.” Notice that the Savior gave thanks for what they had—and a miracle followed: “And they did all eat, and were filled: and they took up of the broken meat that was left seven baskets full.” —Thomas S. Mo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09" y="544353"/>
            <a:ext cx="8158992" cy="581950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10"/>
          <p:cNvSpPr>
            <a:spLocks noChangeArrowheads="1"/>
          </p:cNvSpPr>
          <p:nvPr/>
        </p:nvSpPr>
        <p:spPr bwMode="auto">
          <a:xfrm>
            <a:off x="4738259" y="544352"/>
            <a:ext cx="3768437" cy="4524315"/>
          </a:xfrm>
          <a:prstGeom prst="rect">
            <a:avLst/>
          </a:prstGeom>
          <a:noFill/>
          <a:ln w="9525">
            <a:noFill/>
            <a:miter lim="800000"/>
            <a:headEnd/>
            <a:tailEnd/>
          </a:ln>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Mandó a la gente que se recostara en la </a:t>
            </a:r>
            <a:r>
              <a:rPr kumimoji="0" lang="es-ES" sz="3600" b="0" i="0" u="none" strike="noStrike" kern="1200" cap="none" spc="0" normalizeH="0" baseline="0" noProof="0" dirty="0" smtClean="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hierba </a:t>
            </a:r>
            <a:r>
              <a:rPr kumimoji="0" lang="es-ES" sz="3600" b="0"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y, tomando los </a:t>
            </a:r>
            <a:r>
              <a:rPr kumimoji="0" lang="es-ES" sz="3600" b="0" i="0" u="none" strike="noStrike" kern="1200" cap="none" spc="0" normalizeH="0" baseline="0" noProof="0" dirty="0" smtClean="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cinco </a:t>
            </a:r>
            <a:r>
              <a:rPr kumimoji="0" lang="es-ES" sz="3600" b="0"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panes y los dos peces, </a:t>
            </a:r>
            <a:r>
              <a:rPr kumimoji="0" lang="es-ES" sz="3600" b="0" i="0" u="none" strike="noStrike" kern="1200" cap="none" spc="0" normalizeH="0" baseline="0" noProof="0" dirty="0" smtClean="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alzó </a:t>
            </a:r>
            <a:r>
              <a:rPr kumimoji="0" lang="es-ES" sz="3600" b="0"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la mirada al cielo, pronunció la bendición, </a:t>
            </a:r>
          </a:p>
        </p:txBody>
      </p:sp>
    </p:spTree>
    <p:extLst>
      <p:ext uri="{BB962C8B-B14F-4D97-AF65-F5344CB8AC3E}">
        <p14:creationId xmlns:p14="http://schemas.microsoft.com/office/powerpoint/2010/main" val="1428224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osTodopoderoso #Dios #Biblia #Jesús #Cristo #Evangelio #Cordero #LaVidaEterna                  #Igles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510333"/>
            <a:ext cx="8194455" cy="585352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angle 10"/>
          <p:cNvSpPr>
            <a:spLocks noChangeArrowheads="1"/>
          </p:cNvSpPr>
          <p:nvPr/>
        </p:nvSpPr>
        <p:spPr bwMode="auto">
          <a:xfrm>
            <a:off x="480293" y="556524"/>
            <a:ext cx="7998687" cy="120032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 sz="3600" b="0" i="0" u="none" strike="noStrike" kern="1200" cap="none" spc="0" normalizeH="0" baseline="0" noProof="0" dirty="0" smtClean="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partió </a:t>
            </a:r>
            <a:r>
              <a:rPr kumimoji="0" lang="es-ES" sz="3600" b="0" i="0" u="none" strike="noStrike" kern="1200" cap="none" spc="0" normalizeH="0" baseline="0" noProof="0" dirty="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los panes y se los dio a los discípulos</a:t>
            </a:r>
            <a:r>
              <a:rPr kumimoji="0" lang="es-ES" sz="3600" b="0" i="0" u="none" strike="noStrike" kern="1200" cap="none" spc="0" normalizeH="0" baseline="0" noProof="0" dirty="0" smtClean="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 los discípulos se los dieron a la gente. </a:t>
            </a:r>
            <a:endParaRPr kumimoji="0" lang="es-ES" sz="3600" b="0" i="0" u="none" strike="noStrike" kern="1200" cap="none" spc="0" normalizeH="0" baseline="0" noProof="0" dirty="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endParaRPr>
          </a:p>
        </p:txBody>
      </p:sp>
      <p:sp>
        <p:nvSpPr>
          <p:cNvPr id="3" name="AutoShape 4" desc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329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ppt_x</p:attrName>
                                        </p:attrNameLst>
                                      </p:cBhvr>
                                      <p:tavLst>
                                        <p:tav tm="0">
                                          <p:val>
                                            <p:fltVal val="0.5"/>
                                          </p:val>
                                        </p:tav>
                                        <p:tav tm="100000">
                                          <p:val>
                                            <p:strVal val="#ppt_x"/>
                                          </p:val>
                                        </p:tav>
                                      </p:tavLst>
                                    </p:anim>
                                    <p:anim calcmode="lin" valueType="num">
                                      <p:cBhvr>
                                        <p:cTn id="10"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85" y="521413"/>
            <a:ext cx="8157029" cy="5815173"/>
          </a:xfrm>
          <a:prstGeom prst="rect">
            <a:avLst/>
          </a:prstGeom>
          <a:scene3d>
            <a:camera prst="orthographicFront"/>
            <a:lightRig rig="threePt" dir="t"/>
          </a:scene3d>
          <a:sp3d>
            <a:bevelT prst="convex"/>
          </a:sp3d>
        </p:spPr>
      </p:pic>
      <p:sp>
        <p:nvSpPr>
          <p:cNvPr id="5" name="Rectangle 10"/>
          <p:cNvSpPr>
            <a:spLocks noChangeArrowheads="1"/>
          </p:cNvSpPr>
          <p:nvPr/>
        </p:nvSpPr>
        <p:spPr bwMode="auto">
          <a:xfrm>
            <a:off x="3081493" y="4243949"/>
            <a:ext cx="3956611" cy="1754326"/>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glow rad="635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Comieron todos hasta </a:t>
            </a:r>
            <a:r>
              <a:rPr kumimoji="0" lang="es-ES" sz="3600" b="1" i="0" u="none" strike="noStrike" kern="1200" cap="none" spc="0" normalizeH="0" baseline="0" noProof="0" dirty="0">
                <a:ln>
                  <a:noFill/>
                </a:ln>
                <a:solidFill>
                  <a:prstClr val="white"/>
                </a:solidFill>
                <a:effectLst>
                  <a:glow rad="635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quedar satisfechos</a:t>
            </a:r>
          </a:p>
        </p:txBody>
      </p:sp>
    </p:spTree>
    <p:extLst>
      <p:ext uri="{BB962C8B-B14F-4D97-AF65-F5344CB8AC3E}">
        <p14:creationId xmlns:p14="http://schemas.microsoft.com/office/powerpoint/2010/main" val="9496807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2274" y="521301"/>
            <a:ext cx="8135631" cy="5805608"/>
          </a:xfrm>
          <a:prstGeom prst="rect">
            <a:avLst/>
          </a:prstGeom>
        </p:spPr>
      </p:pic>
      <p:sp>
        <p:nvSpPr>
          <p:cNvPr id="137226" name="Rectangle 10"/>
          <p:cNvSpPr>
            <a:spLocks noChangeArrowheads="1"/>
          </p:cNvSpPr>
          <p:nvPr/>
        </p:nvSpPr>
        <p:spPr bwMode="auto">
          <a:xfrm>
            <a:off x="474565" y="475121"/>
            <a:ext cx="8163339" cy="341632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sz="3600" b="0" i="0" u="none" strike="noStrike" kern="1200" cap="none" spc="0" normalizeH="0" baseline="0" noProof="0" dirty="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y recogieron doce </a:t>
            </a:r>
            <a:r>
              <a:rPr kumimoji="0" lang="es-ES" sz="3600" b="0" i="0" u="none" strike="noStrike" kern="1200" cap="none" spc="0" normalizeH="0" baseline="0" noProof="0" dirty="0" smtClean="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canastos </a:t>
            </a:r>
            <a:r>
              <a:rPr kumimoji="0" lang="es-ES" sz="3600" b="0" i="0" u="none" strike="noStrike" kern="1200" cap="none" spc="0" normalizeH="0" baseline="0" noProof="0" dirty="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llenos de sobras. Comieron unos cinco </a:t>
            </a:r>
            <a:r>
              <a:rPr kumimoji="0" lang="es-ES" sz="3600" b="0" i="0" u="none" strike="noStrike" kern="1200" cap="none" spc="0" normalizeH="0" baseline="0" noProof="0" dirty="0" smtClean="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                                                  mil </a:t>
            </a:r>
            <a:r>
              <a:rPr kumimoji="0" lang="es-ES" sz="3600" b="0" i="0" u="none" strike="noStrike" kern="1200" cap="none" spc="0" normalizeH="0" baseline="0" noProof="0" dirty="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hombres</a:t>
            </a:r>
            <a:r>
              <a:rPr kumimoji="0" lang="es-ES" sz="3600" b="0" i="0" u="none" strike="noStrike" kern="1200" cap="none" spc="0" normalizeH="0" baseline="0" noProof="0" dirty="0" smtClean="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                                                                sin contar                                                                              mujeres </a:t>
            </a:r>
            <a:r>
              <a:rPr kumimoji="0" lang="es-ES" sz="3600" b="0" i="0" u="none" strike="noStrike" kern="1200" cap="none" spc="0" normalizeH="0" baseline="0" noProof="0" dirty="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y </a:t>
            </a:r>
            <a:r>
              <a:rPr kumimoji="0" lang="es-ES" sz="3600" b="0" i="0" u="none" strike="noStrike" kern="1200" cap="none" spc="0" normalizeH="0" baseline="0" noProof="0" dirty="0" smtClean="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                                                                          niños</a:t>
            </a:r>
            <a:r>
              <a:rPr kumimoji="0" lang="es-ES" sz="3600" b="0" i="0" u="none" strike="noStrike" kern="1200" cap="none" spc="0" normalizeH="0" baseline="0" noProof="0" dirty="0">
                <a:ln>
                  <a:noFill/>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 </a:t>
            </a:r>
          </a:p>
        </p:txBody>
      </p:sp>
      <p:sp>
        <p:nvSpPr>
          <p:cNvPr id="9" name="Rectángulo 8"/>
          <p:cNvSpPr/>
          <p:nvPr/>
        </p:nvSpPr>
        <p:spPr>
          <a:xfrm>
            <a:off x="4686136" y="5211679"/>
            <a:ext cx="3632533" cy="584775"/>
          </a:xfrm>
          <a:prstGeom prst="rect">
            <a:avLst/>
          </a:prstGeom>
        </p:spPr>
        <p:txBody>
          <a:bodyPr wrap="non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 sz="3200" b="0" i="0" u="none" strike="noStrike" kern="1200" cap="none" spc="0" normalizeH="0" baseline="0" noProof="0" dirty="0">
                <a:ln>
                  <a:noFill/>
                </a:ln>
                <a:solidFill>
                  <a:srgbClr val="FFFFFF"/>
                </a:solidFill>
                <a:effectLst>
                  <a:glow rad="101600">
                    <a:srgbClr val="C00000">
                      <a:alpha val="40000"/>
                    </a:srgbClr>
                  </a:glow>
                  <a:outerShdw blurRad="50800" dist="38100" algn="l" rotWithShape="0">
                    <a:prstClr val="black">
                      <a:alpha val="40000"/>
                    </a:prstClr>
                  </a:outerShdw>
                </a:effectLst>
                <a:uLnTx/>
                <a:uFillTx/>
                <a:latin typeface="Tekton Pro" pitchFamily="34" charset="0"/>
                <a:ea typeface="Arial Unicode MS" pitchFamily="34" charset="-128"/>
                <a:cs typeface="Arial Unicode MS" pitchFamily="34" charset="-128"/>
              </a:rPr>
              <a:t>Palabra del Señor</a:t>
            </a:r>
          </a:p>
        </p:txBody>
      </p:sp>
    </p:spTree>
    <p:extLst>
      <p:ext uri="{BB962C8B-B14F-4D97-AF65-F5344CB8AC3E}">
        <p14:creationId xmlns:p14="http://schemas.microsoft.com/office/powerpoint/2010/main" val="23708234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37226"/>
                                        </p:tgtEl>
                                        <p:attrNameLst>
                                          <p:attrName>style.visibility</p:attrName>
                                        </p:attrNameLst>
                                      </p:cBhvr>
                                      <p:to>
                                        <p:strVal val="visible"/>
                                      </p:to>
                                    </p:set>
                                    <p:anim calcmode="lin" valueType="num">
                                      <p:cBhvr>
                                        <p:cTn id="7" dur="1750" fill="hold"/>
                                        <p:tgtEl>
                                          <p:spTgt spid="137226"/>
                                        </p:tgtEl>
                                        <p:attrNameLst>
                                          <p:attrName>ppt_w</p:attrName>
                                        </p:attrNameLst>
                                      </p:cBhvr>
                                      <p:tavLst>
                                        <p:tav tm="0">
                                          <p:val>
                                            <p:fltVal val="0"/>
                                          </p:val>
                                        </p:tav>
                                        <p:tav tm="100000">
                                          <p:val>
                                            <p:strVal val="#ppt_w"/>
                                          </p:val>
                                        </p:tav>
                                      </p:tavLst>
                                    </p:anim>
                                    <p:anim calcmode="lin" valueType="num">
                                      <p:cBhvr>
                                        <p:cTn id="8" dur="1750" fill="hold"/>
                                        <p:tgtEl>
                                          <p:spTgt spid="137226"/>
                                        </p:tgtEl>
                                        <p:attrNameLst>
                                          <p:attrName>ppt_h</p:attrName>
                                        </p:attrNameLst>
                                      </p:cBhvr>
                                      <p:tavLst>
                                        <p:tav tm="0">
                                          <p:val>
                                            <p:fltVal val="0"/>
                                          </p:val>
                                        </p:tav>
                                        <p:tav tm="100000">
                                          <p:val>
                                            <p:strVal val="#ppt_h"/>
                                          </p:val>
                                        </p:tav>
                                      </p:tavLst>
                                    </p:anim>
                                    <p:anim calcmode="lin" valueType="num">
                                      <p:cBhvr>
                                        <p:cTn id="9" dur="1750" fill="hold"/>
                                        <p:tgtEl>
                                          <p:spTgt spid="137226"/>
                                        </p:tgtEl>
                                        <p:attrNameLst>
                                          <p:attrName>ppt_x</p:attrName>
                                        </p:attrNameLst>
                                      </p:cBhvr>
                                      <p:tavLst>
                                        <p:tav tm="0">
                                          <p:val>
                                            <p:fltVal val="0.5"/>
                                          </p:val>
                                        </p:tav>
                                        <p:tav tm="100000">
                                          <p:val>
                                            <p:strVal val="#ppt_x"/>
                                          </p:val>
                                        </p:tav>
                                      </p:tavLst>
                                    </p:anim>
                                    <p:anim calcmode="lin" valueType="num">
                                      <p:cBhvr>
                                        <p:cTn id="10" dur="1750" fill="hold"/>
                                        <p:tgtEl>
                                          <p:spTgt spid="137226"/>
                                        </p:tgtEl>
                                        <p:attrNameLst>
                                          <p:attrName>ppt_y</p:attrName>
                                        </p:attrNameLst>
                                      </p:cBhvr>
                                      <p:tavLst>
                                        <p:tav tm="0">
                                          <p:val>
                                            <p:fltVal val="0.5"/>
                                          </p:val>
                                        </p:tav>
                                        <p:tav tm="100000">
                                          <p:val>
                                            <p:strVal val="#ppt_y"/>
                                          </p:val>
                                        </p:tav>
                                      </p:tavLst>
                                    </p:anim>
                                  </p:childTnLst>
                                </p:cTn>
                              </p:par>
                            </p:childTnLst>
                          </p:cTn>
                        </p:par>
                        <p:par>
                          <p:cTn id="11" fill="hold">
                            <p:stCondLst>
                              <p:cond delay="50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750" fill="hold"/>
                                        <p:tgtEl>
                                          <p:spTgt spid="9"/>
                                        </p:tgtEl>
                                        <p:attrNameLst>
                                          <p:attrName>ppt_w</p:attrName>
                                        </p:attrNameLst>
                                      </p:cBhvr>
                                      <p:tavLst>
                                        <p:tav tm="0">
                                          <p:val>
                                            <p:fltVal val="0"/>
                                          </p:val>
                                        </p:tav>
                                        <p:tav tm="100000">
                                          <p:val>
                                            <p:strVal val="#ppt_w"/>
                                          </p:val>
                                        </p:tav>
                                      </p:tavLst>
                                    </p:anim>
                                    <p:anim calcmode="lin" valueType="num">
                                      <p:cBhvr>
                                        <p:cTn id="15" dur="1750" fill="hold"/>
                                        <p:tgtEl>
                                          <p:spTgt spid="9"/>
                                        </p:tgtEl>
                                        <p:attrNameLst>
                                          <p:attrName>ppt_h</p:attrName>
                                        </p:attrNameLst>
                                      </p:cBhvr>
                                      <p:tavLst>
                                        <p:tav tm="0">
                                          <p:val>
                                            <p:fltVal val="0"/>
                                          </p:val>
                                        </p:tav>
                                        <p:tav tm="100000">
                                          <p:val>
                                            <p:strVal val="#ppt_h"/>
                                          </p:val>
                                        </p:tav>
                                      </p:tavLst>
                                    </p:anim>
                                    <p:anim calcmode="lin" valueType="num">
                                      <p:cBhvr>
                                        <p:cTn id="16" dur="1750" fill="hold"/>
                                        <p:tgtEl>
                                          <p:spTgt spid="9"/>
                                        </p:tgtEl>
                                        <p:attrNameLst>
                                          <p:attrName>ppt_x</p:attrName>
                                        </p:attrNameLst>
                                      </p:cBhvr>
                                      <p:tavLst>
                                        <p:tav tm="0">
                                          <p:val>
                                            <p:fltVal val="0.5"/>
                                          </p:val>
                                        </p:tav>
                                        <p:tav tm="100000">
                                          <p:val>
                                            <p:strVal val="#ppt_x"/>
                                          </p:val>
                                        </p:tav>
                                      </p:tavLst>
                                    </p:anim>
                                    <p:anim calcmode="lin" valueType="num">
                                      <p:cBhvr>
                                        <p:cTn id="17"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os #Biblia #Jesús #Evangelio #ElSeñorJesús #LaObraDeDios #ConocerADios #EstudiosBiblicos #Salvación #Salvador #MisericordiadeDios #LaAutoridaddeDios"/>
          <p:cNvPicPr>
            <a:picLocks noChangeAspect="1" noChangeArrowheads="1"/>
          </p:cNvPicPr>
          <p:nvPr/>
        </p:nvPicPr>
        <p:blipFill rotWithShape="1">
          <a:blip r:embed="rId2">
            <a:extLst>
              <a:ext uri="{28A0092B-C50C-407E-A947-70E740481C1C}">
                <a14:useLocalDpi xmlns:a14="http://schemas.microsoft.com/office/drawing/2010/main" val="0"/>
              </a:ext>
            </a:extLst>
          </a:blip>
          <a:srcRect l="30917" t="11257"/>
          <a:stretch/>
        </p:blipFill>
        <p:spPr bwMode="auto">
          <a:xfrm>
            <a:off x="498764" y="535708"/>
            <a:ext cx="8138003" cy="580043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1283363" y="535709"/>
            <a:ext cx="6737294" cy="503902"/>
          </a:xfrm>
          <a:prstGeom prst="rect">
            <a:avLst/>
          </a:prstGeom>
        </p:spPr>
        <p:txBody>
          <a:bodyPr>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s-PE" sz="3600" b="1" i="0" u="none" strike="noStrike" kern="0" cap="none" spc="0" normalizeH="0" baseline="0" noProof="0" dirty="0" smtClean="0">
                <a:ln/>
                <a:solidFill>
                  <a:srgbClr val="C00000"/>
                </a:solidFill>
                <a:effectLst>
                  <a:glow rad="101600">
                    <a:srgbClr val="FFFFFF"/>
                  </a:glow>
                </a:effectLst>
                <a:uLnTx/>
                <a:uFillTx/>
                <a:latin typeface="Candara" pitchFamily="34" charset="0"/>
                <a:ea typeface="+mn-ea"/>
                <a:cs typeface="+mn-cs"/>
              </a:rPr>
              <a:t>Preguntas para la lectura:</a:t>
            </a:r>
            <a:endParaRPr kumimoji="0" lang="es-ES_tradnl" sz="3600" b="1" i="0" u="none" strike="noStrike" kern="0" cap="none" spc="0" normalizeH="0" baseline="0" noProof="0" dirty="0">
              <a:ln/>
              <a:solidFill>
                <a:srgbClr val="C00000"/>
              </a:solidFill>
              <a:effectLst>
                <a:glow rad="101600">
                  <a:srgbClr val="FFFFFF"/>
                </a:glow>
              </a:effectLst>
              <a:uLnTx/>
              <a:uFillTx/>
              <a:latin typeface="Candara" pitchFamily="34" charset="0"/>
              <a:ea typeface="+mn-ea"/>
              <a:cs typeface="+mn-cs"/>
            </a:endParaRPr>
          </a:p>
        </p:txBody>
      </p:sp>
      <p:sp>
        <p:nvSpPr>
          <p:cNvPr id="9" name="Rectangle 2"/>
          <p:cNvSpPr txBox="1">
            <a:spLocks noChangeArrowheads="1"/>
          </p:cNvSpPr>
          <p:nvPr/>
        </p:nvSpPr>
        <p:spPr>
          <a:xfrm>
            <a:off x="891063" y="4595107"/>
            <a:ext cx="7353404" cy="1463948"/>
          </a:xfrm>
          <a:prstGeom prst="rect">
            <a:avLst/>
          </a:prstGeom>
        </p:spPr>
        <p:txBody>
          <a:bodyPr/>
          <a:lstStyle/>
          <a:p>
            <a:pPr marL="571500" marR="0" lvl="0" indent="-571500" algn="ctr" defTabSz="914400" rtl="0" eaLnBrk="1" fontAlgn="auto" latinLnBrk="0" hangingPunct="1">
              <a:lnSpc>
                <a:spcPct val="80000"/>
              </a:lnSpc>
              <a:spcBef>
                <a:spcPct val="20000"/>
              </a:spcBef>
              <a:spcAft>
                <a:spcPts val="0"/>
              </a:spcAft>
              <a:buClrTx/>
              <a:buSzTx/>
              <a:buFont typeface="Wingdings" panose="05000000000000000000" pitchFamily="2" charset="2"/>
              <a:buChar char="Ø"/>
              <a:tabLst/>
              <a:defRPr/>
            </a:pPr>
            <a:r>
              <a:rPr kumimoji="0" lang="es-PE" sz="3600" b="1" i="0" u="none" strike="noStrike" kern="0" cap="none" spc="0" normalizeH="0" baseline="0" noProof="0" dirty="0" smtClean="0">
                <a:ln w="6600">
                  <a:solidFill>
                    <a:srgbClr val="ED7D31"/>
                  </a:solidFill>
                  <a:prstDash val="solid"/>
                </a:ln>
                <a:solidFill>
                  <a:srgbClr val="FFFFFF"/>
                </a:solidFill>
                <a:effectLst>
                  <a:outerShdw dist="38100" dir="2700000" algn="tl" rotWithShape="0">
                    <a:srgbClr val="460000"/>
                  </a:outerShdw>
                </a:effectLst>
                <a:uLnTx/>
                <a:uFillTx/>
                <a:latin typeface="Arial Narrow" panose="020B0606020202030204" pitchFamily="34" charset="0"/>
                <a:ea typeface="+mn-ea"/>
                <a:cs typeface="+mn-cs"/>
              </a:rPr>
              <a:t>¿</a:t>
            </a:r>
            <a:r>
              <a:rPr kumimoji="0" lang="es-PE" sz="3600" b="1" i="0" u="none" strike="noStrike" kern="0" cap="none" spc="0" normalizeH="0" baseline="0" noProof="0" dirty="0">
                <a:ln w="6600">
                  <a:solidFill>
                    <a:srgbClr val="ED7D31"/>
                  </a:solidFill>
                  <a:prstDash val="solid"/>
                </a:ln>
                <a:solidFill>
                  <a:srgbClr val="FFFFFF"/>
                </a:solidFill>
                <a:effectLst>
                  <a:outerShdw dist="38100" dir="2700000" algn="tl" rotWithShape="0">
                    <a:srgbClr val="460000"/>
                  </a:outerShdw>
                </a:effectLst>
                <a:uLnTx/>
                <a:uFillTx/>
                <a:latin typeface="Arial Narrow" panose="020B0606020202030204" pitchFamily="34" charset="0"/>
                <a:ea typeface="+mn-ea"/>
                <a:cs typeface="+mn-cs"/>
              </a:rPr>
              <a:t>Cómo reacciona Jesús cuando desembarca y ve  a todo ese gentío que lo sigue?</a:t>
            </a:r>
            <a:endParaRPr kumimoji="0" lang="es-ES_tradnl" sz="3600" b="1" i="0" u="none" strike="noStrike" kern="0" cap="none" spc="0" normalizeH="0" baseline="0" noProof="0" dirty="0">
              <a:ln w="6600">
                <a:solidFill>
                  <a:srgbClr val="ED7D31"/>
                </a:solidFill>
                <a:prstDash val="solid"/>
              </a:ln>
              <a:solidFill>
                <a:srgbClr val="FFFFFF"/>
              </a:solidFill>
              <a:effectLst>
                <a:outerShdw dist="38100" dir="2700000" algn="tl" rotWithShape="0">
                  <a:srgbClr val="460000"/>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33645193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strVal val="2/3*#ppt_w"/>
                                          </p:val>
                                        </p:tav>
                                        <p:tav tm="100000">
                                          <p:val>
                                            <p:strVal val="#ppt_w"/>
                                          </p:val>
                                        </p:tav>
                                      </p:tavLst>
                                    </p:anim>
                                    <p:anim calcmode="lin" valueType="num">
                                      <p:cBhvr>
                                        <p:cTn id="8" dur="1750" fill="hold"/>
                                        <p:tgtEl>
                                          <p:spTgt spid="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sús lleva a cabo milagros &quot; Jesús alimenta a los cinco mil (Juan 6:8-13LBLA®)Uno de los discípulos, Andrés, el hermano de Simón Pedro, le dijo: Hay un muchacho acá que tiene cinco panes de cebada y dos pescados pequeños; ¿pero qué es eso para tantas personas? Y Jesús le dijo: Haced que los hombres se sienten. Había mucho pasto en el lugar, así que los hombres se sentaron; eran cerca de cinco mil. Y Jesús tomó los panes y cuando había dado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82" y="515636"/>
            <a:ext cx="8201891" cy="584821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12 Rectángulo"/>
          <p:cNvSpPr/>
          <p:nvPr/>
        </p:nvSpPr>
        <p:spPr>
          <a:xfrm>
            <a:off x="905163" y="4691401"/>
            <a:ext cx="7279825" cy="1371121"/>
          </a:xfrm>
          <a:prstGeom prst="rect">
            <a:avLst/>
          </a:prstGeom>
        </p:spPr>
        <p:txBody>
          <a:bodyPr wrap="square">
            <a:prstTxWarp prst="textWave1">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0" normalizeH="0" baseline="0" noProof="0" dirty="0" smtClean="0">
                <a:ln w="6600">
                  <a:solidFill>
                    <a:srgbClr val="ED7D31"/>
                  </a:solidFill>
                  <a:prstDash val="solid"/>
                </a:ln>
                <a:solidFill>
                  <a:srgbClr val="FFFFFF"/>
                </a:solidFill>
                <a:effectLst>
                  <a:outerShdw blurRad="50800" dist="38100" algn="l" rotWithShape="0">
                    <a:prstClr val="black"/>
                  </a:outerShdw>
                </a:effectLst>
                <a:uLnTx/>
                <a:uFillTx/>
                <a:latin typeface="Calibri" panose="020F0502020204030204"/>
                <a:ea typeface="+mn-ea"/>
                <a:cs typeface="+mn-cs"/>
              </a:rPr>
              <a:t>¿</a:t>
            </a:r>
            <a:r>
              <a:rPr kumimoji="0" lang="es-PE" sz="3200" b="1" i="0" u="none" strike="noStrike" kern="1200" cap="none" spc="0" normalizeH="0" baseline="0" noProof="0" dirty="0">
                <a:ln w="6600">
                  <a:solidFill>
                    <a:srgbClr val="ED7D31"/>
                  </a:solidFill>
                  <a:prstDash val="solid"/>
                </a:ln>
                <a:solidFill>
                  <a:srgbClr val="FFFFFF"/>
                </a:solidFill>
                <a:effectLst>
                  <a:outerShdw blurRad="50800" dist="38100" algn="l" rotWithShape="0">
                    <a:prstClr val="black"/>
                  </a:outerShdw>
                </a:effectLst>
                <a:uLnTx/>
                <a:uFillTx/>
                <a:latin typeface="Calibri" panose="020F0502020204030204"/>
                <a:ea typeface="+mn-ea"/>
                <a:cs typeface="+mn-cs"/>
              </a:rPr>
              <a:t>Qué encargo da a los suyos </a:t>
            </a:r>
            <a:endParaRPr kumimoji="0" lang="es-PE" sz="3200" b="1" i="0" u="none" strike="noStrike" kern="1200" cap="none" spc="0" normalizeH="0" baseline="0" noProof="0" dirty="0" smtClean="0">
              <a:ln w="6600">
                <a:solidFill>
                  <a:srgbClr val="ED7D31"/>
                </a:solidFill>
                <a:prstDash val="solid"/>
              </a:ln>
              <a:solidFill>
                <a:srgbClr val="FFFFFF"/>
              </a:solidFill>
              <a:effectLst>
                <a:outerShdw blurRad="50800" dist="38100" algn="l" rotWithShape="0">
                  <a:prstClr val="black"/>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0" normalizeH="0" baseline="0" noProof="0" dirty="0" smtClean="0">
                <a:ln w="6600">
                  <a:solidFill>
                    <a:srgbClr val="ED7D31"/>
                  </a:solidFill>
                  <a:prstDash val="solid"/>
                </a:ln>
                <a:solidFill>
                  <a:srgbClr val="FFFFFF"/>
                </a:solidFill>
                <a:effectLst>
                  <a:outerShdw blurRad="50800" dist="38100" algn="l" rotWithShape="0">
                    <a:prstClr val="black"/>
                  </a:outerShdw>
                </a:effectLst>
                <a:uLnTx/>
                <a:uFillTx/>
                <a:latin typeface="Calibri" panose="020F0502020204030204"/>
                <a:ea typeface="+mn-ea"/>
                <a:cs typeface="+mn-cs"/>
              </a:rPr>
              <a:t>ante </a:t>
            </a:r>
            <a:r>
              <a:rPr kumimoji="0" lang="es-PE" sz="3200" b="1" i="0" u="none" strike="noStrike" kern="1200" cap="none" spc="0" normalizeH="0" baseline="0" noProof="0" dirty="0">
                <a:ln w="6600">
                  <a:solidFill>
                    <a:srgbClr val="ED7D31"/>
                  </a:solidFill>
                  <a:prstDash val="solid"/>
                </a:ln>
                <a:solidFill>
                  <a:srgbClr val="FFFFFF"/>
                </a:solidFill>
                <a:effectLst>
                  <a:outerShdw blurRad="50800" dist="38100" algn="l" rotWithShape="0">
                    <a:prstClr val="black"/>
                  </a:outerShdw>
                </a:effectLst>
                <a:uLnTx/>
                <a:uFillTx/>
                <a:latin typeface="Calibri" panose="020F0502020204030204"/>
                <a:ea typeface="+mn-ea"/>
                <a:cs typeface="+mn-cs"/>
              </a:rPr>
              <a:t>esa multitud?</a:t>
            </a:r>
          </a:p>
        </p:txBody>
      </p:sp>
      <p:sp>
        <p:nvSpPr>
          <p:cNvPr id="4" name="Rectangle 7"/>
          <p:cNvSpPr>
            <a:spLocks noChangeArrowheads="1"/>
          </p:cNvSpPr>
          <p:nvPr/>
        </p:nvSpPr>
        <p:spPr bwMode="auto">
          <a:xfrm>
            <a:off x="979053" y="631568"/>
            <a:ext cx="7509164" cy="2035469"/>
          </a:xfrm>
          <a:prstGeom prst="rect">
            <a:avLst/>
          </a:prstGeom>
          <a:noFill/>
          <a:ln w="9525">
            <a:noFill/>
            <a:miter lim="800000"/>
            <a:headEnd/>
            <a:tailEnd/>
          </a:ln>
          <a:effectLst/>
          <a:scene3d>
            <a:camera prst="orthographicFront"/>
            <a:lightRig rig="threePt" dir="t"/>
          </a:scene3d>
          <a:sp3d>
            <a:bevelT prst="slope"/>
          </a:sp3d>
        </p:spPr>
        <p:txBody>
          <a:bodyPr/>
          <a:lstStyle/>
          <a:p>
            <a:pPr marL="571500" marR="0" lvl="0" indent="-571500" algn="ctr"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s-PE" sz="3600" b="1" i="0" u="none" strike="noStrike" kern="1200" cap="none" spc="0" normalizeH="0" baseline="0" noProof="0" dirty="0" smtClean="0">
                <a:ln w="6600">
                  <a:solidFill>
                    <a:srgbClr val="ED7D31"/>
                  </a:solidFill>
                  <a:prstDash val="solid"/>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mn-ea"/>
                <a:cs typeface="+mn-cs"/>
              </a:rPr>
              <a:t>¿</a:t>
            </a:r>
            <a:r>
              <a:rPr kumimoji="0" lang="es-PE" sz="3600" b="1" i="0" u="none" strike="noStrike" kern="1200" cap="none" spc="0" normalizeH="0" baseline="0" noProof="0" dirty="0">
                <a:ln w="6600">
                  <a:solidFill>
                    <a:srgbClr val="ED7D31"/>
                  </a:solidFill>
                  <a:prstDash val="solid"/>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mn-ea"/>
                <a:cs typeface="+mn-cs"/>
              </a:rPr>
              <a:t>Qué diferencia hay entre la actitud de Jesús y la de los discípulos?</a:t>
            </a:r>
            <a:endParaRPr kumimoji="0" lang="es-ES" sz="3600" b="1" i="0" u="none" strike="noStrike" kern="1200" cap="none" spc="0" normalizeH="0" baseline="0" noProof="0" dirty="0">
              <a:ln w="6600">
                <a:solidFill>
                  <a:srgbClr val="ED7D31"/>
                </a:solidFill>
                <a:prstDash val="solid"/>
              </a:ln>
              <a:solidFill>
                <a:srgbClr val="FFFFFF"/>
              </a:solidFill>
              <a:effectLst>
                <a:glow rad="101600">
                  <a:srgbClr val="C00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83426" y="1737577"/>
            <a:ext cx="2523838" cy="2160253"/>
          </a:xfrm>
          <a:prstGeom prst="rect">
            <a:avLst/>
          </a:prstGeom>
          <a:effectLst>
            <a:softEdge rad="635000"/>
          </a:effectLst>
        </p:spPr>
      </p:pic>
    </p:spTree>
    <p:extLst>
      <p:ext uri="{BB962C8B-B14F-4D97-AF65-F5344CB8AC3E}">
        <p14:creationId xmlns:p14="http://schemas.microsoft.com/office/powerpoint/2010/main" val="246737977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strVal val="2/3*#ppt_w"/>
                                          </p:val>
                                        </p:tav>
                                        <p:tav tm="100000">
                                          <p:val>
                                            <p:strVal val="#ppt_w"/>
                                          </p:val>
                                        </p:tav>
                                      </p:tavLst>
                                    </p:anim>
                                    <p:anim calcmode="lin" valueType="num">
                                      <p:cBhvr>
                                        <p:cTn id="8" dur="1750" fill="hold"/>
                                        <p:tgtEl>
                                          <p:spTgt spid="4"/>
                                        </p:tgtEl>
                                        <p:attrNameLst>
                                          <p:attrName>ppt_h</p:attrName>
                                        </p:attrNameLst>
                                      </p:cBhvr>
                                      <p:tavLst>
                                        <p:tav tm="0">
                                          <p:val>
                                            <p:strVal val="2/3*#ppt_h"/>
                                          </p:val>
                                        </p:tav>
                                        <p:tav tm="100000">
                                          <p:val>
                                            <p:strVal val="#ppt_h"/>
                                          </p:val>
                                        </p:tav>
                                      </p:tavLst>
                                    </p:anim>
                                  </p:childTnLst>
                                </p:cTn>
                              </p:par>
                            </p:childTnLst>
                          </p:cTn>
                        </p:par>
                        <p:par>
                          <p:cTn id="9" fill="hold">
                            <p:stCondLst>
                              <p:cond delay="42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strVal val="2/3*#ppt_w"/>
                                          </p:val>
                                        </p:tav>
                                        <p:tav tm="100000">
                                          <p:val>
                                            <p:strVal val="#ppt_w"/>
                                          </p:val>
                                        </p:tav>
                                      </p:tavLst>
                                    </p:anim>
                                    <p:anim calcmode="lin" valueType="num">
                                      <p:cBhvr>
                                        <p:cTn id="13" dur="1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iyos na nagkakatawang tao'y tinatawag na Cristo,  ang Cristong makapagbibigay ng katotohana'y Diyos.  #Kaharian  #Ebanghelyo  #kaligtasan   #Kristo  #Jesus    #Kristiyanismo   #Biblia   #iglesia     #Gospel Movie    #Tagalog Christian MovieHindi kalabisang sabihin nang gay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62" y="525975"/>
            <a:ext cx="8153838" cy="581017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627164" y="613663"/>
            <a:ext cx="7863833" cy="1316737"/>
          </a:xfrm>
          <a:prstGeom prst="rect">
            <a:avLst/>
          </a:prstGeom>
          <a:noFill/>
          <a:ln w="9525">
            <a:noFill/>
            <a:miter lim="800000"/>
            <a:headEnd/>
            <a:tailEnd/>
          </a:ln>
          <a:effectLst/>
          <a:scene3d>
            <a:camera prst="orthographicFront"/>
            <a:lightRig rig="threePt" dir="t"/>
          </a:scene3d>
          <a:sp3d>
            <a:bevelT prst="slope"/>
          </a:sp3d>
        </p:spPr>
        <p:txBody>
          <a:bodyPr>
            <a:prstTxWarp prst="textStop">
              <a:avLst/>
            </a:prstTxWarp>
          </a:bodyPr>
          <a:lstStyle/>
          <a:p>
            <a:pPr marL="457200" marR="0" lvl="0" indent="-457200" algn="ctr"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s-PE" sz="3200" b="0" i="0" u="none" strike="noStrike" kern="1200" cap="none" spc="0" normalizeH="0" baseline="0" noProof="0"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uLnTx/>
                <a:uFillTx/>
                <a:latin typeface="Arial Narrow" panose="020B0606020202030204" pitchFamily="34" charset="0"/>
                <a:ea typeface="+mn-ea"/>
                <a:cs typeface="+mn-cs"/>
              </a:rPr>
              <a:t> </a:t>
            </a:r>
            <a:r>
              <a:rPr kumimoji="0" lang="es-PE" sz="3200" b="0" i="0" u="none" strike="noStrike" kern="1200" cap="none" spc="0" normalizeH="0" baseline="0" noProof="0" dirty="0" smtClean="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uLnTx/>
                <a:uFillTx/>
                <a:latin typeface="Arial Narrow" panose="020B0606020202030204" pitchFamily="34" charset="0"/>
                <a:ea typeface="+mn-ea"/>
                <a:cs typeface="+mn-cs"/>
              </a:rPr>
              <a:t>¿</a:t>
            </a:r>
            <a:r>
              <a:rPr kumimoji="0" lang="es-PE" sz="3200" b="0" i="0" u="none" strike="noStrike" kern="1200" cap="none" spc="0" normalizeH="0" baseline="0" noProof="0"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uLnTx/>
                <a:uFillTx/>
                <a:latin typeface="Arial Narrow" panose="020B0606020202030204" pitchFamily="34" charset="0"/>
                <a:ea typeface="+mn-ea"/>
                <a:cs typeface="+mn-cs"/>
              </a:rPr>
              <a:t>Cuál es la respuesta de los discípulos cuando Jesús les manda a dar de comer a la multitud?</a:t>
            </a:r>
            <a:endParaRPr kumimoji="0" lang="es-ES" sz="3200" b="0" i="0" u="none" strike="noStrike" kern="1200" cap="none" spc="0" normalizeH="0" baseline="0" noProof="0"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1824596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2/3*#ppt_w"/>
                                          </p:val>
                                        </p:tav>
                                        <p:tav tm="100000">
                                          <p:val>
                                            <p:strVal val="#ppt_w"/>
                                          </p:val>
                                        </p:tav>
                                      </p:tavLst>
                                    </p:anim>
                                    <p:anim calcmode="lin" valueType="num">
                                      <p:cBhvr>
                                        <p:cTn id="8" dur="1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128" y="6234820"/>
            <a:ext cx="2416581" cy="161368"/>
          </a:xfrm>
          <a:prstGeom prst="rect">
            <a:avLst/>
          </a:prstGeom>
        </p:spPr>
      </p:pic>
      <p:pic>
        <p:nvPicPr>
          <p:cNvPr id="1030" name="Picture 6" descr="Denles ustedes de comer! | Pastor, Seguir a jesús, Evangel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18" y="518098"/>
            <a:ext cx="8175626" cy="5818318"/>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7"/>
          <p:cNvSpPr>
            <a:spLocks noChangeArrowheads="1" noChangeShapeType="1" noTextEdit="1"/>
          </p:cNvSpPr>
          <p:nvPr/>
        </p:nvSpPr>
        <p:spPr bwMode="auto">
          <a:xfrm>
            <a:off x="1182931" y="3553708"/>
            <a:ext cx="2274815" cy="689657"/>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600" b="0" i="0" u="none" strike="noStrike" kern="1200" cap="none" spc="0" normalizeH="0" baseline="0" noProof="0" dirty="0" smtClean="0">
                <a:ln>
                  <a:noFill/>
                </a:ln>
                <a:solidFill>
                  <a:srgbClr val="E7E6E6"/>
                </a:solidFill>
                <a:effectLst>
                  <a:outerShdw blurRad="38100" dist="38100" dir="2700000" algn="tl">
                    <a:srgbClr val="000000">
                      <a:alpha val="43137"/>
                    </a:srgbClr>
                  </a:outerShdw>
                </a:effectLst>
                <a:uLnTx/>
                <a:uFillTx/>
                <a:latin typeface="Arial Rounded MT Bold" pitchFamily="34" charset="0"/>
                <a:ea typeface="Times New Roman" pitchFamily="18" charset="0"/>
                <a:cs typeface="+mn-cs"/>
              </a:rPr>
              <a:t>Denles </a:t>
            </a:r>
            <a:endParaRPr kumimoji="0" lang="es-PE" sz="3200" b="0" i="0" u="none" strike="noStrike" kern="10" cap="none" spc="0" normalizeH="0" baseline="0" noProof="0" dirty="0">
              <a:ln>
                <a:noFill/>
              </a:ln>
              <a:solidFill>
                <a:srgbClr val="E7E6E6"/>
              </a:solidFill>
              <a:effectLst>
                <a:outerShdw blurRad="38100" dist="38100" dir="2700000" algn="tl">
                  <a:srgbClr val="000000">
                    <a:alpha val="43137"/>
                  </a:srgbClr>
                </a:outerShdw>
              </a:effectLst>
              <a:uLnTx/>
              <a:uFillTx/>
              <a:latin typeface="Larissa"/>
              <a:ea typeface="+mn-ea"/>
              <a:cs typeface="+mn-cs"/>
            </a:endParaRPr>
          </a:p>
        </p:txBody>
      </p:sp>
      <p:sp>
        <p:nvSpPr>
          <p:cNvPr id="18" name="Text Box 6"/>
          <p:cNvSpPr txBox="1">
            <a:spLocks noChangeArrowheads="1"/>
          </p:cNvSpPr>
          <p:nvPr/>
        </p:nvSpPr>
        <p:spPr bwMode="auto">
          <a:xfrm>
            <a:off x="5936880" y="518098"/>
            <a:ext cx="2729724" cy="461665"/>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a:ea typeface="Times New Roman"/>
                <a:cs typeface="+mn-cs"/>
              </a:rPr>
              <a:t>Mateo </a:t>
            </a:r>
            <a:r>
              <a:rPr kumimoji="0" lang="es-PE" sz="24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Times New Roman"/>
                <a:ea typeface="Times New Roman"/>
                <a:cs typeface="+mn-cs"/>
              </a:rPr>
              <a:t>14, 13-21</a:t>
            </a:r>
            <a:endParaRPr kumimoji="0" lang="es-PE" sz="24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a:ea typeface="Times New Roman"/>
              <a:cs typeface="+mn-cs"/>
            </a:endParaRPr>
          </a:p>
        </p:txBody>
      </p:sp>
      <p:sp>
        <p:nvSpPr>
          <p:cNvPr id="21" name="Text Box 6"/>
          <p:cNvSpPr txBox="1">
            <a:spLocks noChangeArrowheads="1"/>
          </p:cNvSpPr>
          <p:nvPr/>
        </p:nvSpPr>
        <p:spPr bwMode="auto">
          <a:xfrm>
            <a:off x="755174" y="5977947"/>
            <a:ext cx="2023550" cy="4001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smtClean="0">
                <a:ln w="19050">
                  <a:solidFill>
                    <a:srgbClr val="44546A">
                      <a:tint val="1000"/>
                    </a:srgbClr>
                  </a:solidFill>
                  <a:prstDash val="solid"/>
                </a:ln>
                <a:solidFill>
                  <a:srgbClr val="FF0000"/>
                </a:solidFill>
                <a:effectLst>
                  <a:outerShdw blurRad="50000" dist="50800" dir="7500000" algn="tl">
                    <a:srgbClr val="000000">
                      <a:shade val="5000"/>
                      <a:alpha val="35000"/>
                    </a:srgbClr>
                  </a:outerShdw>
                </a:effectLst>
                <a:uLnTx/>
                <a:uFillTx/>
                <a:latin typeface="Calibri" panose="020F0502020204030204"/>
                <a:ea typeface="+mn-ea"/>
                <a:cs typeface="+mn-cs"/>
              </a:rPr>
              <a:t>02 Agosto 2020</a:t>
            </a:r>
            <a:endParaRPr kumimoji="0" lang="es-ES" sz="1800" b="1" i="0" u="none" strike="noStrike" kern="0" cap="none" spc="0" normalizeH="0" baseline="0" noProof="0" dirty="0">
              <a:ln w="19050">
                <a:solidFill>
                  <a:srgbClr val="44546A">
                    <a:tint val="1000"/>
                  </a:srgbClr>
                </a:solidFill>
                <a:prstDash val="solid"/>
              </a:ln>
              <a:solidFill>
                <a:srgbClr val="FF0000"/>
              </a:solidFill>
              <a:effectLst>
                <a:outerShdw blurRad="50000" dist="50800" dir="7500000" algn="tl">
                  <a:srgbClr val="000000">
                    <a:shade val="5000"/>
                    <a:alpha val="35000"/>
                  </a:srgbClr>
                </a:outerShdw>
              </a:effectLst>
              <a:uLnTx/>
              <a:uFillTx/>
              <a:latin typeface="Calibri" panose="020F0502020204030204"/>
              <a:ea typeface="+mn-ea"/>
              <a:cs typeface="+mn-cs"/>
            </a:endParaRPr>
          </a:p>
        </p:txBody>
      </p:sp>
      <p:sp>
        <p:nvSpPr>
          <p:cNvPr id="22" name="WordArt 7"/>
          <p:cNvSpPr>
            <a:spLocks noChangeArrowheads="1" noChangeShapeType="1" noTextEdit="1"/>
          </p:cNvSpPr>
          <p:nvPr/>
        </p:nvSpPr>
        <p:spPr bwMode="auto">
          <a:xfrm>
            <a:off x="462818" y="3929078"/>
            <a:ext cx="2274815" cy="689657"/>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600" b="0" i="0" u="none" strike="noStrike" kern="1200" cap="none" spc="0" normalizeH="0" baseline="0" noProof="0" dirty="0" smtClean="0">
                <a:ln>
                  <a:noFill/>
                </a:ln>
                <a:solidFill>
                  <a:srgbClr val="E7E6E6"/>
                </a:solidFill>
                <a:effectLst>
                  <a:outerShdw blurRad="38100" dist="38100" dir="2700000" algn="tl">
                    <a:srgbClr val="000000">
                      <a:alpha val="43137"/>
                    </a:srgbClr>
                  </a:outerShdw>
                </a:effectLst>
                <a:uLnTx/>
                <a:uFillTx/>
                <a:latin typeface="Arial Rounded MT Bold" pitchFamily="34" charset="0"/>
                <a:ea typeface="Times New Roman" pitchFamily="18" charset="0"/>
                <a:cs typeface="+mn-cs"/>
              </a:rPr>
              <a:t> ustedes </a:t>
            </a:r>
            <a:endParaRPr kumimoji="0" lang="es-PE" sz="3200" b="0" i="0" u="none" strike="noStrike" kern="10" cap="none" spc="0" normalizeH="0" baseline="0" noProof="0" dirty="0">
              <a:ln>
                <a:noFill/>
              </a:ln>
              <a:solidFill>
                <a:srgbClr val="E7E6E6"/>
              </a:solidFill>
              <a:effectLst>
                <a:outerShdw blurRad="38100" dist="38100" dir="2700000" algn="tl">
                  <a:srgbClr val="000000">
                    <a:alpha val="43137"/>
                  </a:srgbClr>
                </a:outerShdw>
              </a:effectLst>
              <a:uLnTx/>
              <a:uFillTx/>
              <a:latin typeface="Larissa"/>
              <a:ea typeface="+mn-ea"/>
              <a:cs typeface="+mn-cs"/>
            </a:endParaRPr>
          </a:p>
        </p:txBody>
      </p:sp>
      <p:sp>
        <p:nvSpPr>
          <p:cNvPr id="23" name="WordArt 7"/>
          <p:cNvSpPr>
            <a:spLocks noChangeArrowheads="1" noChangeShapeType="1" noTextEdit="1"/>
          </p:cNvSpPr>
          <p:nvPr/>
        </p:nvSpPr>
        <p:spPr bwMode="auto">
          <a:xfrm>
            <a:off x="1240347" y="4409252"/>
            <a:ext cx="1041035" cy="689657"/>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600" b="0" i="0" u="none" strike="noStrike" kern="1200" cap="none" spc="0" normalizeH="0" baseline="0" noProof="0" dirty="0" smtClean="0">
                <a:ln>
                  <a:noFill/>
                </a:ln>
                <a:solidFill>
                  <a:srgbClr val="E7E6E6"/>
                </a:solidFill>
                <a:effectLst>
                  <a:outerShdw blurRad="38100" dist="38100" dir="2700000" algn="tl">
                    <a:srgbClr val="000000">
                      <a:alpha val="43137"/>
                    </a:srgbClr>
                  </a:outerShdw>
                </a:effectLst>
                <a:uLnTx/>
                <a:uFillTx/>
                <a:latin typeface="Arial Rounded MT Bold" pitchFamily="34" charset="0"/>
                <a:ea typeface="Times New Roman" pitchFamily="18" charset="0"/>
                <a:cs typeface="+mn-cs"/>
              </a:rPr>
              <a:t> de</a:t>
            </a:r>
            <a:endParaRPr kumimoji="0" lang="es-PE" sz="3200" b="0" i="0" u="none" strike="noStrike" kern="10" cap="none" spc="0" normalizeH="0" baseline="0" noProof="0" dirty="0">
              <a:ln>
                <a:noFill/>
              </a:ln>
              <a:solidFill>
                <a:srgbClr val="E7E6E6"/>
              </a:solidFill>
              <a:effectLst>
                <a:outerShdw blurRad="38100" dist="38100" dir="2700000" algn="tl">
                  <a:srgbClr val="000000">
                    <a:alpha val="43137"/>
                  </a:srgbClr>
                </a:outerShdw>
              </a:effectLst>
              <a:uLnTx/>
              <a:uFillTx/>
              <a:latin typeface="Larissa"/>
              <a:ea typeface="+mn-ea"/>
              <a:cs typeface="+mn-cs"/>
            </a:endParaRPr>
          </a:p>
        </p:txBody>
      </p:sp>
      <p:sp>
        <p:nvSpPr>
          <p:cNvPr id="24" name="WordArt 7"/>
          <p:cNvSpPr>
            <a:spLocks noChangeArrowheads="1" noChangeShapeType="1" noTextEdit="1"/>
          </p:cNvSpPr>
          <p:nvPr/>
        </p:nvSpPr>
        <p:spPr bwMode="auto">
          <a:xfrm>
            <a:off x="604603" y="4784622"/>
            <a:ext cx="1879979" cy="689657"/>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600" b="0" i="0" u="none" strike="noStrike" kern="1200" cap="none" spc="0" normalizeH="0" baseline="0" noProof="0" dirty="0" smtClean="0">
                <a:ln>
                  <a:noFill/>
                </a:ln>
                <a:solidFill>
                  <a:srgbClr val="E7E6E6"/>
                </a:solidFill>
                <a:effectLst>
                  <a:outerShdw blurRad="38100" dist="38100" dir="2700000" algn="tl">
                    <a:srgbClr val="000000">
                      <a:alpha val="43137"/>
                    </a:srgbClr>
                  </a:outerShdw>
                </a:effectLst>
                <a:uLnTx/>
                <a:uFillTx/>
                <a:latin typeface="Arial Rounded MT Bold" pitchFamily="34" charset="0"/>
                <a:ea typeface="Times New Roman" pitchFamily="18" charset="0"/>
                <a:cs typeface="+mn-cs"/>
              </a:rPr>
              <a:t> comer</a:t>
            </a:r>
            <a:endParaRPr kumimoji="0" lang="es-PE" sz="3200" b="0" i="0" u="none" strike="noStrike" kern="10" cap="none" spc="0" normalizeH="0" baseline="0" noProof="0" dirty="0">
              <a:ln>
                <a:noFill/>
              </a:ln>
              <a:solidFill>
                <a:srgbClr val="E7E6E6"/>
              </a:solidFill>
              <a:effectLst>
                <a:outerShdw blurRad="38100" dist="38100" dir="2700000" algn="tl">
                  <a:srgbClr val="000000">
                    <a:alpha val="43137"/>
                  </a:srgbClr>
                </a:outerShdw>
              </a:effectLst>
              <a:uLnTx/>
              <a:uFillTx/>
              <a:latin typeface="Larissa"/>
              <a:ea typeface="+mn-ea"/>
              <a:cs typeface="+mn-cs"/>
            </a:endParaRPr>
          </a:p>
        </p:txBody>
      </p:sp>
      <p:grpSp>
        <p:nvGrpSpPr>
          <p:cNvPr id="15" name="Group 162"/>
          <p:cNvGrpSpPr>
            <a:grpSpLocks/>
          </p:cNvGrpSpPr>
          <p:nvPr/>
        </p:nvGrpSpPr>
        <p:grpSpPr bwMode="auto">
          <a:xfrm>
            <a:off x="481290" y="562456"/>
            <a:ext cx="4194464" cy="568520"/>
            <a:chOff x="802" y="612"/>
            <a:chExt cx="6840" cy="801"/>
          </a:xfrm>
        </p:grpSpPr>
        <p:sp>
          <p:nvSpPr>
            <p:cNvPr id="16" name="Rectangle 163"/>
            <p:cNvSpPr>
              <a:spLocks noChangeArrowheads="1"/>
            </p:cNvSpPr>
            <p:nvPr/>
          </p:nvSpPr>
          <p:spPr bwMode="auto">
            <a:xfrm>
              <a:off x="802" y="875"/>
              <a:ext cx="6840" cy="538"/>
            </a:xfrm>
            <a:prstGeom prst="rect">
              <a:avLst/>
            </a:prstGeom>
            <a:solidFill>
              <a:srgbClr val="44C292"/>
            </a:solidFill>
            <a:ln w="12700">
              <a:solidFill>
                <a:srgbClr val="70AD47"/>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 Box 164"/>
            <p:cNvSpPr txBox="1">
              <a:spLocks noChangeArrowheads="1"/>
            </p:cNvSpPr>
            <p:nvPr/>
          </p:nvSpPr>
          <p:spPr bwMode="auto">
            <a:xfrm>
              <a:off x="1840" y="612"/>
              <a:ext cx="5582" cy="664"/>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385623"/>
                  </a:solidFill>
                  <a:effectLst/>
                  <a:uLnTx/>
                  <a:uFillTx/>
                  <a:latin typeface="Arial Rounded MT Bold" panose="020F0704030504030204" pitchFamily="34" charset="0"/>
                  <a:ea typeface="Times New Roman" panose="02020603050405020304" pitchFamily="18" charset="0"/>
                  <a:cs typeface="+mn-cs"/>
                </a:rPr>
                <a:t>LECTIO DIVINA –DOMINGO 18º  TO. - “A”</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000" b="1" i="0" u="none" strike="noStrike" kern="1200" cap="none" spc="0" normalizeH="0" baseline="0" noProof="0" dirty="0">
                  <a:ln>
                    <a:noFill/>
                  </a:ln>
                  <a:solidFill>
                    <a:srgbClr val="538135"/>
                  </a:solidFill>
                  <a:effectLst/>
                  <a:uLnTx/>
                  <a:uFillTx/>
                  <a:latin typeface="Arial Rounded MT Bold" panose="020F0704030504030204" pitchFamily="34" charset="0"/>
                  <a:ea typeface="Times New Roman" panose="02020603050405020304" pitchFamily="18" charset="0"/>
                  <a:cs typeface="+mn-cs"/>
                </a:rPr>
                <a:t>DENLES USTEDES DE COMER</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000" b="1" i="0" u="none" strike="noStrike" kern="1200" cap="none" spc="0" normalizeH="0" baseline="0" noProof="0" dirty="0">
                  <a:ln>
                    <a:noFill/>
                  </a:ln>
                  <a:solidFill>
                    <a:srgbClr val="808080"/>
                  </a:solidFill>
                  <a:effectLst/>
                  <a:uLnTx/>
                  <a:uFillTx/>
                  <a:latin typeface="Arial Rounded MT Bold" panose="020F0704030504030204" pitchFamily="34" charset="0"/>
                  <a:ea typeface="Times New Roman" panose="02020603050405020304" pitchFamily="18" charset="0"/>
                  <a:cs typeface="+mn-cs"/>
                </a:rPr>
                <a:t> </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pic>
          <p:nvPicPr>
            <p:cNvPr id="20" name="Imagen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 y="612"/>
              <a:ext cx="668" cy="744"/>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068560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22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1750" fill="hold"/>
                                        <p:tgtEl>
                                          <p:spTgt spid="17"/>
                                        </p:tgtEl>
                                        <p:attrNameLst>
                                          <p:attrName>ppt_w</p:attrName>
                                        </p:attrNameLst>
                                      </p:cBhvr>
                                      <p:tavLst>
                                        <p:tav tm="0">
                                          <p:val>
                                            <p:fltVal val="0"/>
                                          </p:val>
                                        </p:tav>
                                        <p:tav tm="100000">
                                          <p:val>
                                            <p:strVal val="#ppt_w"/>
                                          </p:val>
                                        </p:tav>
                                      </p:tavLst>
                                    </p:anim>
                                    <p:anim calcmode="lin" valueType="num">
                                      <p:cBhvr>
                                        <p:cTn id="13" dur="175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402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1750" fill="hold"/>
                                        <p:tgtEl>
                                          <p:spTgt spid="22"/>
                                        </p:tgtEl>
                                        <p:attrNameLst>
                                          <p:attrName>ppt_w</p:attrName>
                                        </p:attrNameLst>
                                      </p:cBhvr>
                                      <p:tavLst>
                                        <p:tav tm="0">
                                          <p:val>
                                            <p:fltVal val="0"/>
                                          </p:val>
                                        </p:tav>
                                        <p:tav tm="100000">
                                          <p:val>
                                            <p:strVal val="#ppt_w"/>
                                          </p:val>
                                        </p:tav>
                                      </p:tavLst>
                                    </p:anim>
                                    <p:anim calcmode="lin" valueType="num">
                                      <p:cBhvr>
                                        <p:cTn id="18" dur="1750" fill="hold"/>
                                        <p:tgtEl>
                                          <p:spTgt spid="22"/>
                                        </p:tgtEl>
                                        <p:attrNameLst>
                                          <p:attrName>ppt_h</p:attrName>
                                        </p:attrNameLst>
                                      </p:cBhvr>
                                      <p:tavLst>
                                        <p:tav tm="0">
                                          <p:val>
                                            <p:fltVal val="0"/>
                                          </p:val>
                                        </p:tav>
                                        <p:tav tm="100000">
                                          <p:val>
                                            <p:strVal val="#ppt_h"/>
                                          </p:val>
                                        </p:tav>
                                      </p:tavLst>
                                    </p:anim>
                                  </p:childTnLst>
                                </p:cTn>
                              </p:par>
                            </p:childTnLst>
                          </p:cTn>
                        </p:par>
                        <p:par>
                          <p:cTn id="19" fill="hold">
                            <p:stCondLst>
                              <p:cond delay="5950"/>
                            </p:stCondLst>
                            <p:childTnLst>
                              <p:par>
                                <p:cTn id="20" presetID="23" presetClass="entr" presetSubtype="16" fill="hold" grpId="0" nodeType="afterEffect">
                                  <p:stCondLst>
                                    <p:cond delay="0"/>
                                  </p:stCondLst>
                                  <p:iterate type="wd">
                                    <p:tmPct val="10000"/>
                                  </p:iterate>
                                  <p:childTnLst>
                                    <p:set>
                                      <p:cBhvr>
                                        <p:cTn id="21" dur="1" fill="hold">
                                          <p:stCondLst>
                                            <p:cond delay="0"/>
                                          </p:stCondLst>
                                        </p:cTn>
                                        <p:tgtEl>
                                          <p:spTgt spid="23"/>
                                        </p:tgtEl>
                                        <p:attrNameLst>
                                          <p:attrName>style.visibility</p:attrName>
                                        </p:attrNameLst>
                                      </p:cBhvr>
                                      <p:to>
                                        <p:strVal val="visible"/>
                                      </p:to>
                                    </p:set>
                                    <p:anim calcmode="lin" valueType="num">
                                      <p:cBhvr>
                                        <p:cTn id="22" dur="1750" fill="hold"/>
                                        <p:tgtEl>
                                          <p:spTgt spid="23"/>
                                        </p:tgtEl>
                                        <p:attrNameLst>
                                          <p:attrName>ppt_w</p:attrName>
                                        </p:attrNameLst>
                                      </p:cBhvr>
                                      <p:tavLst>
                                        <p:tav tm="0">
                                          <p:val>
                                            <p:fltVal val="0"/>
                                          </p:val>
                                        </p:tav>
                                        <p:tav tm="100000">
                                          <p:val>
                                            <p:strVal val="#ppt_w"/>
                                          </p:val>
                                        </p:tav>
                                      </p:tavLst>
                                    </p:anim>
                                    <p:anim calcmode="lin" valueType="num">
                                      <p:cBhvr>
                                        <p:cTn id="23" dur="1750" fill="hold"/>
                                        <p:tgtEl>
                                          <p:spTgt spid="23"/>
                                        </p:tgtEl>
                                        <p:attrNameLst>
                                          <p:attrName>ppt_h</p:attrName>
                                        </p:attrNameLst>
                                      </p:cBhvr>
                                      <p:tavLst>
                                        <p:tav tm="0">
                                          <p:val>
                                            <p:fltVal val="0"/>
                                          </p:val>
                                        </p:tav>
                                        <p:tav tm="100000">
                                          <p:val>
                                            <p:strVal val="#ppt_h"/>
                                          </p:val>
                                        </p:tav>
                                      </p:tavLst>
                                    </p:anim>
                                  </p:childTnLst>
                                </p:cTn>
                              </p:par>
                            </p:childTnLst>
                          </p:cTn>
                        </p:par>
                        <p:par>
                          <p:cTn id="24" fill="hold">
                            <p:stCondLst>
                              <p:cond delay="7875"/>
                            </p:stCondLst>
                            <p:childTnLst>
                              <p:par>
                                <p:cTn id="25" presetID="23" presetClass="entr" presetSubtype="16" fill="hold" grpId="0" nodeType="afterEffect">
                                  <p:stCondLst>
                                    <p:cond delay="0"/>
                                  </p:stCondLst>
                                  <p:iterate type="wd">
                                    <p:tmPct val="10000"/>
                                  </p:iterate>
                                  <p:childTnLst>
                                    <p:set>
                                      <p:cBhvr>
                                        <p:cTn id="26" dur="1" fill="hold">
                                          <p:stCondLst>
                                            <p:cond delay="0"/>
                                          </p:stCondLst>
                                        </p:cTn>
                                        <p:tgtEl>
                                          <p:spTgt spid="24"/>
                                        </p:tgtEl>
                                        <p:attrNameLst>
                                          <p:attrName>style.visibility</p:attrName>
                                        </p:attrNameLst>
                                      </p:cBhvr>
                                      <p:to>
                                        <p:strVal val="visible"/>
                                      </p:to>
                                    </p:set>
                                    <p:anim calcmode="lin" valueType="num">
                                      <p:cBhvr>
                                        <p:cTn id="27" dur="1750" fill="hold"/>
                                        <p:tgtEl>
                                          <p:spTgt spid="24"/>
                                        </p:tgtEl>
                                        <p:attrNameLst>
                                          <p:attrName>ppt_w</p:attrName>
                                        </p:attrNameLst>
                                      </p:cBhvr>
                                      <p:tavLst>
                                        <p:tav tm="0">
                                          <p:val>
                                            <p:fltVal val="0"/>
                                          </p:val>
                                        </p:tav>
                                        <p:tav tm="100000">
                                          <p:val>
                                            <p:strVal val="#ppt_w"/>
                                          </p:val>
                                        </p:tav>
                                      </p:tavLst>
                                    </p:anim>
                                    <p:anim calcmode="lin" valueType="num">
                                      <p:cBhvr>
                                        <p:cTn id="28" dur="1750" fill="hold"/>
                                        <p:tgtEl>
                                          <p:spTgt spid="24"/>
                                        </p:tgtEl>
                                        <p:attrNameLst>
                                          <p:attrName>ppt_h</p:attrName>
                                        </p:attrNameLst>
                                      </p:cBhvr>
                                      <p:tavLst>
                                        <p:tav tm="0">
                                          <p:val>
                                            <p:fltVal val="0"/>
                                          </p:val>
                                        </p:tav>
                                        <p:tav tm="100000">
                                          <p:val>
                                            <p:strVal val="#ppt_h"/>
                                          </p:val>
                                        </p:tav>
                                      </p:tavLst>
                                    </p:anim>
                                  </p:childTnLst>
                                </p:cTn>
                              </p:par>
                            </p:childTnLst>
                          </p:cTn>
                        </p:par>
                        <p:par>
                          <p:cTn id="29" fill="hold">
                            <p:stCondLst>
                              <p:cond delay="9800"/>
                            </p:stCondLst>
                            <p:childTnLst>
                              <p:par>
                                <p:cTn id="30" presetID="23" presetClass="entr" presetSubtype="16" fill="hold" grpId="0" nodeType="afterEffect">
                                  <p:stCondLst>
                                    <p:cond delay="0"/>
                                  </p:stCondLst>
                                  <p:iterate type="wd">
                                    <p:tmPct val="10000"/>
                                  </p:iterate>
                                  <p:childTnLst>
                                    <p:set>
                                      <p:cBhvr>
                                        <p:cTn id="31" dur="1" fill="hold">
                                          <p:stCondLst>
                                            <p:cond delay="0"/>
                                          </p:stCondLst>
                                        </p:cTn>
                                        <p:tgtEl>
                                          <p:spTgt spid="21"/>
                                        </p:tgtEl>
                                        <p:attrNameLst>
                                          <p:attrName>style.visibility</p:attrName>
                                        </p:attrNameLst>
                                      </p:cBhvr>
                                      <p:to>
                                        <p:strVal val="visible"/>
                                      </p:to>
                                    </p:set>
                                    <p:anim calcmode="lin" valueType="num">
                                      <p:cBhvr>
                                        <p:cTn id="32" dur="1750" fill="hold"/>
                                        <p:tgtEl>
                                          <p:spTgt spid="21"/>
                                        </p:tgtEl>
                                        <p:attrNameLst>
                                          <p:attrName>ppt_w</p:attrName>
                                        </p:attrNameLst>
                                      </p:cBhvr>
                                      <p:tavLst>
                                        <p:tav tm="0">
                                          <p:val>
                                            <p:fltVal val="0"/>
                                          </p:val>
                                        </p:tav>
                                        <p:tav tm="100000">
                                          <p:val>
                                            <p:strVal val="#ppt_w"/>
                                          </p:val>
                                        </p:tav>
                                      </p:tavLst>
                                    </p:anim>
                                    <p:anim calcmode="lin" valueType="num">
                                      <p:cBhvr>
                                        <p:cTn id="33" dur="175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rmonia Espiritual: MISAL DIARIO PALABRA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21" y="534214"/>
            <a:ext cx="8210261" cy="580193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7 Rectángulo"/>
          <p:cNvSpPr/>
          <p:nvPr/>
        </p:nvSpPr>
        <p:spPr>
          <a:xfrm>
            <a:off x="895927" y="4211782"/>
            <a:ext cx="7536872" cy="1595999"/>
          </a:xfrm>
          <a:prstGeom prst="rect">
            <a:avLst/>
          </a:prstGeom>
        </p:spPr>
        <p:txBody>
          <a:bodyPr wrap="square">
            <a:prstTxWarp prst="textChevronInverted">
              <a:avLst/>
            </a:prstTxWarp>
            <a:spAutoFit/>
          </a:bodyPr>
          <a:lstStyle/>
          <a:p>
            <a:pPr marL="571500" marR="0" lvl="0" indent="-5715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_tradnl" sz="3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Narrow" panose="020B0606020202030204" pitchFamily="34" charset="0"/>
                <a:ea typeface="+mn-ea"/>
                <a:cs typeface="+mn-cs"/>
              </a:rPr>
              <a:t>¿Qué es lo primero que hace Jesús antes de dar de comer a la gente</a:t>
            </a:r>
            <a:r>
              <a:rPr kumimoji="0" lang="es-ES_tradnl" sz="36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Arial Narrow" panose="020B0606020202030204" pitchFamily="34" charset="0"/>
                <a:ea typeface="+mn-ea"/>
                <a:cs typeface="+mn-cs"/>
              </a:rPr>
              <a:t>?</a:t>
            </a:r>
            <a:endParaRPr kumimoji="0" lang="es-PE" sz="3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2010393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2/3*#ppt_w"/>
                                          </p:val>
                                        </p:tav>
                                        <p:tav tm="100000">
                                          <p:val>
                                            <p:strVal val="#ppt_w"/>
                                          </p:val>
                                        </p:tav>
                                      </p:tavLst>
                                    </p:anim>
                                    <p:anim calcmode="lin" valueType="num">
                                      <p:cBhvr>
                                        <p:cTn id="8" dur="175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 Jesús lleva a cabo milagros ✨ #Cristo #Dios #Biblia #Jesús  #DiosTodopoderoso  #evange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09" y="523585"/>
            <a:ext cx="8210664" cy="5849506"/>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8" name="7 Rectángulo"/>
          <p:cNvSpPr/>
          <p:nvPr/>
        </p:nvSpPr>
        <p:spPr>
          <a:xfrm>
            <a:off x="716050" y="523585"/>
            <a:ext cx="7666182" cy="1591542"/>
          </a:xfrm>
          <a:prstGeom prst="rect">
            <a:avLst/>
          </a:prstGeom>
        </p:spPr>
        <p:txBody>
          <a:bodyPr wrap="square">
            <a:prstTxWarp prst="textInflateTop">
              <a:avLst/>
            </a:prstTxWarp>
            <a:spAutoFit/>
          </a:bodyPr>
          <a:lstStyle/>
          <a:p>
            <a:pPr marL="571500" marR="0" lvl="0" indent="-5715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_tradnl" sz="4000" b="1" i="0" u="none" strike="noStrike" kern="1200" cap="none" spc="0" normalizeH="0" baseline="0" noProof="0" dirty="0">
                <a:ln w="6600">
                  <a:solidFill>
                    <a:srgbClr val="ED7D31">
                      <a:lumMod val="50000"/>
                    </a:srgbClr>
                  </a:solidFill>
                  <a:prstDash val="solid"/>
                </a:ln>
                <a:solidFill>
                  <a:srgbClr val="FFFFFF"/>
                </a:solidFill>
                <a:effectLst>
                  <a:outerShdw blurRad="50800" dist="38100" algn="l" rotWithShape="0">
                    <a:srgbClr val="C00000"/>
                  </a:outerShdw>
                </a:effectLst>
                <a:uLnTx/>
                <a:uFillTx/>
                <a:latin typeface="Arial Narrow" panose="020B0606020202030204" pitchFamily="34" charset="0"/>
                <a:ea typeface="+mn-ea"/>
                <a:cs typeface="+mn-cs"/>
              </a:rPr>
              <a:t>¿Cuántos fueron los que comieron hasta quedar satisfechos?</a:t>
            </a:r>
            <a:endParaRPr kumimoji="0" lang="es-PE" sz="4000" b="1" i="0" u="none" strike="noStrike" kern="1200" cap="none" spc="0" normalizeH="0" baseline="0" noProof="0" dirty="0">
              <a:ln w="6600">
                <a:solidFill>
                  <a:srgbClr val="ED7D31">
                    <a:lumMod val="50000"/>
                  </a:srgbClr>
                </a:solidFill>
                <a:prstDash val="solid"/>
              </a:ln>
              <a:solidFill>
                <a:srgbClr val="FFFFFF"/>
              </a:solidFill>
              <a:effectLst>
                <a:outerShdw blurRad="50800" dist="38100" algn="l" rotWithShape="0">
                  <a:srgbClr val="C00000"/>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90655418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2/3*#ppt_w"/>
                                          </p:val>
                                        </p:tav>
                                        <p:tav tm="100000">
                                          <p:val>
                                            <p:strVal val="#ppt_w"/>
                                          </p:val>
                                        </p:tav>
                                      </p:tavLst>
                                    </p:anim>
                                    <p:anim calcmode="lin" valueType="num">
                                      <p:cBhvr>
                                        <p:cTn id="8" dur="175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llery – Images of G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98" y="535170"/>
            <a:ext cx="8160619" cy="578250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479998" y="2018890"/>
            <a:ext cx="2083095" cy="496082"/>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Comic Sans MS" panose="030F0702030302020204" pitchFamily="66" charset="0"/>
                <a:ea typeface="+mn-ea"/>
                <a:cs typeface="+mn-cs"/>
              </a:rPr>
              <a:t>Motivación</a:t>
            </a:r>
            <a:r>
              <a:rPr kumimoji="0" lang="es-PE" sz="2800" b="0" i="0" u="none" strike="noStrike" kern="1200" cap="none" spc="0" normalizeH="0" baseline="0" noProof="0" dirty="0" smtClean="0">
                <a:ln>
                  <a:noFill/>
                </a:ln>
                <a:solidFill>
                  <a:srgbClr val="C00000"/>
                </a:solidFill>
                <a:effectLst>
                  <a:glow rad="101600">
                    <a:srgbClr val="FFFFFF"/>
                  </a:glow>
                  <a:outerShdw blurRad="38100" dist="38100" dir="2700000" algn="tl">
                    <a:srgbClr val="000000">
                      <a:alpha val="43137"/>
                    </a:srgbClr>
                  </a:outerShdw>
                </a:effectLst>
                <a:uLnTx/>
                <a:uFillTx/>
                <a:latin typeface="Comic Sans MS" panose="030F0702030302020204" pitchFamily="66" charset="0"/>
                <a:ea typeface="+mn-ea"/>
                <a:cs typeface="+mn-cs"/>
              </a:rPr>
              <a:t>: </a:t>
            </a:r>
            <a:endParaRPr kumimoji="0" lang="es-ES" sz="2800" b="0" i="0"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9" name="AutoShape 2"/>
          <p:cNvSpPr>
            <a:spLocks noChangeArrowheads="1"/>
          </p:cNvSpPr>
          <p:nvPr/>
        </p:nvSpPr>
        <p:spPr bwMode="auto">
          <a:xfrm>
            <a:off x="516942" y="553643"/>
            <a:ext cx="2783606" cy="809644"/>
          </a:xfrm>
          <a:prstGeom prst="roundRect">
            <a:avLst>
              <a:gd name="adj" fmla="val 16667"/>
            </a:avLst>
          </a:prstGeom>
          <a:solidFill>
            <a:srgbClr val="69D969"/>
          </a:solidFill>
          <a:ln w="127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outerShdw blurRad="50800" dist="38100" algn="l" rotWithShape="0">
                    <a:prstClr val="black"/>
                  </a:outerShdw>
                </a:effectLst>
                <a:uLnTx/>
                <a:uFillTx/>
                <a:latin typeface="Calibri" panose="020F0502020204030204"/>
                <a:ea typeface="+mn-ea"/>
                <a:cs typeface="+mn-cs"/>
              </a:rPr>
              <a:t>MEDITATIO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20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¿Qué ME dice el texto?</a:t>
            </a:r>
            <a:endParaRPr kumimoji="0" lang="es-PE" sz="3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mn-cs"/>
            </a:endParaRPr>
          </a:p>
        </p:txBody>
      </p:sp>
      <p:sp>
        <p:nvSpPr>
          <p:cNvPr id="6" name="Rectangle 9"/>
          <p:cNvSpPr>
            <a:spLocks noChangeArrowheads="1"/>
          </p:cNvSpPr>
          <p:nvPr/>
        </p:nvSpPr>
        <p:spPr bwMode="auto">
          <a:xfrm>
            <a:off x="516942" y="3534670"/>
            <a:ext cx="8123675" cy="2579806"/>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1" u="none" strike="noStrike" kern="1200" cap="none" spc="0" normalizeH="0" baseline="0" noProof="0" dirty="0" smtClean="0">
                <a:ln w="6600">
                  <a:solidFill>
                    <a:srgbClr val="ED7D31"/>
                  </a:solidFill>
                  <a:prstDash val="solid"/>
                </a:ln>
                <a:solidFill>
                  <a:srgbClr val="FFFFFF"/>
                </a:solidFill>
                <a:effectLst>
                  <a:glow rad="1016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A nuestro alrededor sigue habiendo mucha gente hambrienta y Jesús continúa siendo el único pan que sacia. Pero </a:t>
            </a:r>
            <a:r>
              <a:rPr kumimoji="0" lang="es-PE" sz="2800" b="1" i="1" u="none" strike="noStrike" kern="1200" cap="none" spc="0" normalizeH="0" baseline="0" noProof="0" dirty="0">
                <a:ln w="6600">
                  <a:solidFill>
                    <a:srgbClr val="ED7D31"/>
                  </a:solidFill>
                  <a:prstDash val="solid"/>
                </a:ln>
                <a:solidFill>
                  <a:srgbClr val="FFFFFF"/>
                </a:solidFill>
                <a:effectLst>
                  <a:glow rad="1016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necesita de nosotros, discípulos suyos, como servidores e intermediarios. Meditemos para descubrir el verdadero sentido de la Eucaristía.</a:t>
            </a:r>
            <a:endParaRPr kumimoji="0" lang="es-ES" sz="2800" b="1" i="1" u="none" strike="noStrike" kern="1200" cap="none" spc="0" normalizeH="0" baseline="0" noProof="0" dirty="0">
              <a:ln w="6600">
                <a:solidFill>
                  <a:srgbClr val="ED7D31"/>
                </a:solidFill>
                <a:prstDash val="solid"/>
              </a:ln>
              <a:solidFill>
                <a:srgbClr val="FFFFFF"/>
              </a:solidFill>
              <a:effectLst>
                <a:glow rad="101600">
                  <a:srgbClr val="7A0000">
                    <a:alpha val="40000"/>
                  </a:srgbClr>
                </a:glow>
                <a:outerShdw blurRad="50800" dist="38100" algn="l" rotWithShape="0">
                  <a:prstClr val="black"/>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1" i="1" u="none" strike="noStrike" kern="1200" cap="none" spc="0" normalizeH="0" baseline="0" noProof="0" dirty="0">
              <a:ln w="6600">
                <a:solidFill>
                  <a:srgbClr val="ED7D31"/>
                </a:solidFill>
                <a:prstDash val="solid"/>
              </a:ln>
              <a:solidFill>
                <a:srgbClr val="FFFFFF"/>
              </a:solidFill>
              <a:effectLst>
                <a:glow rad="101600">
                  <a:srgbClr val="7A0000">
                    <a:alpha val="40000"/>
                  </a:srgbClr>
                </a:glow>
                <a:outerShdw blurRad="50800" dist="38100" algn="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761689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poor man with a hungry baby looking for food in the streets of Guiyang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11" y="528494"/>
            <a:ext cx="8184862" cy="578918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360216" y="4439084"/>
            <a:ext cx="7906330" cy="1569660"/>
          </a:xfrm>
          <a:prstGeom prst="rect">
            <a:avLst/>
          </a:prstGeom>
          <a:noFill/>
          <a:ln w="9525">
            <a:noFill/>
            <a:miter lim="800000"/>
            <a:headEnd/>
            <a:tailEnd/>
          </a:ln>
          <a:effectLst/>
        </p:spPr>
        <p:txBody>
          <a:bodyPr wrap="square">
            <a:spAutoFit/>
            <a:scene3d>
              <a:camera prst="orthographicFront"/>
              <a:lightRig rig="soft" dir="t">
                <a:rot lat="0" lon="0" rev="10800000"/>
              </a:lightRig>
            </a:scene3d>
            <a:sp3d>
              <a:bevelT w="27940" h="12700"/>
              <a:contourClr>
                <a:srgbClr val="DDDDDD"/>
              </a:contourClr>
            </a:sp3d>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PE" sz="3200" b="1" i="0" u="none" strike="noStrike" kern="1200" cap="none" spc="150" normalizeH="0" baseline="0" noProof="0" dirty="0" smtClean="0">
                <a:ln w="11430"/>
                <a:solidFill>
                  <a:srgbClr val="FFFF00"/>
                </a:solidFill>
                <a:effectLst>
                  <a:glow rad="101600">
                    <a:srgbClr val="002E00"/>
                  </a:glow>
                  <a:outerShdw blurRad="25400" algn="tl" rotWithShape="0">
                    <a:srgbClr val="000000">
                      <a:alpha val="43000"/>
                    </a:srgbClr>
                  </a:outerShdw>
                </a:effectLst>
                <a:uLnTx/>
                <a:uFillTx/>
                <a:latin typeface="Arial Rounded MT Bold" panose="020F0704030504030204" pitchFamily="34" charset="0"/>
                <a:ea typeface="+mn-ea"/>
                <a:cs typeface="Arial" pitchFamily="34" charset="0"/>
              </a:rPr>
              <a:t>¿</a:t>
            </a:r>
            <a:r>
              <a:rPr kumimoji="0" lang="es-PE" sz="3200" b="1" i="0" u="none" strike="noStrike" kern="1200" cap="none" spc="150" normalizeH="0" baseline="0" noProof="0" dirty="0">
                <a:ln w="11430"/>
                <a:solidFill>
                  <a:srgbClr val="FFFF00"/>
                </a:solidFill>
                <a:effectLst>
                  <a:glow rad="101600">
                    <a:srgbClr val="002E00"/>
                  </a:glow>
                  <a:outerShdw blurRad="25400" algn="tl" rotWithShape="0">
                    <a:srgbClr val="000000">
                      <a:alpha val="43000"/>
                    </a:srgbClr>
                  </a:outerShdw>
                </a:effectLst>
                <a:uLnTx/>
                <a:uFillTx/>
                <a:latin typeface="Arial Rounded MT Bold" panose="020F0704030504030204" pitchFamily="34" charset="0"/>
                <a:ea typeface="+mn-ea"/>
                <a:cs typeface="Arial" pitchFamily="34" charset="0"/>
              </a:rPr>
              <a:t>Cómo es mi mirada hacia la gente que muestra cualquier tipo de necesidad a mi alrededor?</a:t>
            </a:r>
            <a:endParaRPr kumimoji="0" lang="es-ES" sz="3200" b="1" i="0" u="none" strike="noStrike" kern="1200" cap="none" spc="150" normalizeH="0" baseline="0" noProof="0" dirty="0">
              <a:ln w="11430"/>
              <a:solidFill>
                <a:srgbClr val="FFFF00"/>
              </a:solidFill>
              <a:effectLst>
                <a:glow rad="101600">
                  <a:srgbClr val="002E00"/>
                </a:glow>
                <a:outerShdw blurRad="25400" algn="tl" rotWithShape="0">
                  <a:srgbClr val="000000">
                    <a:alpha val="43000"/>
                  </a:srgbClr>
                </a:outerShdw>
              </a:effectLst>
              <a:uLnTx/>
              <a:uFillTx/>
              <a:latin typeface="Arial Rounded MT Bold" panose="020F0704030504030204" pitchFamily="34" charset="0"/>
              <a:ea typeface="+mn-ea"/>
              <a:cs typeface="Arial" pitchFamily="34" charset="0"/>
            </a:endParaRPr>
          </a:p>
        </p:txBody>
      </p:sp>
    </p:spTree>
    <p:extLst>
      <p:ext uri="{BB962C8B-B14F-4D97-AF65-F5344CB8AC3E}">
        <p14:creationId xmlns:p14="http://schemas.microsoft.com/office/powerpoint/2010/main" val="70846478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strVal val="2/3*#ppt_w"/>
                                          </p:val>
                                        </p:tav>
                                        <p:tav tm="100000">
                                          <p:val>
                                            <p:strVal val="#ppt_w"/>
                                          </p:val>
                                        </p:tav>
                                      </p:tavLst>
                                    </p:anim>
                                    <p:anim calcmode="lin" valueType="num">
                                      <p:cBhvr>
                                        <p:cTn id="8" dur="1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66" y="532845"/>
            <a:ext cx="8177869" cy="5803299"/>
          </a:xfrm>
          <a:prstGeom prst="rect">
            <a:avLst/>
          </a:prstGeom>
        </p:spPr>
      </p:pic>
      <p:sp>
        <p:nvSpPr>
          <p:cNvPr id="4" name="7 CuadroTexto"/>
          <p:cNvSpPr txBox="1"/>
          <p:nvPr/>
        </p:nvSpPr>
        <p:spPr>
          <a:xfrm>
            <a:off x="627893" y="4881417"/>
            <a:ext cx="7712363" cy="1168401"/>
          </a:xfrm>
          <a:prstGeom prst="rect">
            <a:avLst/>
          </a:prstGeom>
          <a:noFill/>
        </p:spPr>
        <p:txBody>
          <a:bodyPr wrap="square">
            <a:prstTxWarp prst="textTriangle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 </a:t>
            </a:r>
            <a:r>
              <a:rPr kumimoji="0" lang="es-PE" sz="32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mis panes y mis peces, para compartirlos con los demás?</a:t>
            </a:r>
            <a:endParaRPr kumimoji="0" lang="es-ES" sz="32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p:txBody>
      </p:sp>
      <p:sp>
        <p:nvSpPr>
          <p:cNvPr id="8" name="7 CuadroTexto"/>
          <p:cNvSpPr txBox="1"/>
          <p:nvPr/>
        </p:nvSpPr>
        <p:spPr>
          <a:xfrm>
            <a:off x="701784" y="637310"/>
            <a:ext cx="7712363" cy="554182"/>
          </a:xfrm>
          <a:prstGeom prst="rect">
            <a:avLst/>
          </a:prstGeom>
          <a:noFill/>
        </p:spPr>
        <p:txBody>
          <a:bodyPr wrap="square">
            <a:prstTxWarp prst="textTriangle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PE" sz="32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a:t>
            </a:r>
            <a:r>
              <a:rPr kumimoji="0" lang="es-PE" sz="32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Soy capaz de desprenderme de </a:t>
            </a:r>
            <a:endParaRPr kumimoji="0" lang="es-ES" sz="32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418834945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2/3*#ppt_w"/>
                                          </p:val>
                                        </p:tav>
                                        <p:tav tm="100000">
                                          <p:val>
                                            <p:strVal val="#ppt_w"/>
                                          </p:val>
                                        </p:tav>
                                      </p:tavLst>
                                    </p:anim>
                                    <p:anim calcmode="lin" valueType="num">
                                      <p:cBhvr>
                                        <p:cTn id="8" dur="1750" fill="hold"/>
                                        <p:tgtEl>
                                          <p:spTgt spid="8"/>
                                        </p:tgtEl>
                                        <p:attrNameLst>
                                          <p:attrName>ppt_h</p:attrName>
                                        </p:attrNameLst>
                                      </p:cBhvr>
                                      <p:tavLst>
                                        <p:tav tm="0">
                                          <p:val>
                                            <p:strVal val="2/3*#ppt_h"/>
                                          </p:val>
                                        </p:tav>
                                        <p:tav tm="100000">
                                          <p:val>
                                            <p:strVal val="#ppt_h"/>
                                          </p:val>
                                        </p:tav>
                                      </p:tavLst>
                                    </p:anim>
                                  </p:childTnLst>
                                </p:cTn>
                              </p:par>
                            </p:childTnLst>
                          </p:cTn>
                        </p:par>
                        <p:par>
                          <p:cTn id="9" fill="hold">
                            <p:stCondLst>
                              <p:cond delay="262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750" fill="hold"/>
                                        <p:tgtEl>
                                          <p:spTgt spid="4"/>
                                        </p:tgtEl>
                                        <p:attrNameLst>
                                          <p:attrName>ppt_w</p:attrName>
                                        </p:attrNameLst>
                                      </p:cBhvr>
                                      <p:tavLst>
                                        <p:tav tm="0">
                                          <p:val>
                                            <p:strVal val="2/3*#ppt_w"/>
                                          </p:val>
                                        </p:tav>
                                        <p:tav tm="100000">
                                          <p:val>
                                            <p:strVal val="#ppt_w"/>
                                          </p:val>
                                        </p:tav>
                                      </p:tavLst>
                                    </p:anim>
                                    <p:anim calcmode="lin" valueType="num">
                                      <p:cBhvr>
                                        <p:cTn id="13" dur="1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147" t="2162" r="1371" b="1768"/>
          <a:stretch/>
        </p:blipFill>
        <p:spPr>
          <a:xfrm>
            <a:off x="473370" y="536025"/>
            <a:ext cx="8208812" cy="5772411"/>
          </a:xfrm>
          <a:prstGeom prst="rect">
            <a:avLst/>
          </a:prstGeom>
          <a:scene3d>
            <a:camera prst="orthographicFront"/>
            <a:lightRig rig="threePt" dir="t"/>
          </a:scene3d>
          <a:sp3d>
            <a:bevelT w="152400" h="50800" prst="softRound"/>
          </a:sp3d>
        </p:spPr>
      </p:pic>
      <p:sp>
        <p:nvSpPr>
          <p:cNvPr id="8" name="7 CuadroTexto"/>
          <p:cNvSpPr txBox="1"/>
          <p:nvPr/>
        </p:nvSpPr>
        <p:spPr>
          <a:xfrm>
            <a:off x="928270" y="691256"/>
            <a:ext cx="7439875"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PE" sz="36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a:t>
            </a:r>
            <a:r>
              <a:rPr kumimoji="0" lang="es-PE" sz="36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Soy capaz de multiplicar los dones </a:t>
            </a:r>
            <a:r>
              <a:rPr kumimoji="0" lang="es-PE" sz="36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que </a:t>
            </a:r>
            <a:r>
              <a:rPr kumimoji="0" lang="es-PE" sz="36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Dios me ha dado, </a:t>
            </a:r>
            <a:endParaRPr kumimoji="0" lang="es-ES" sz="36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endParaRPr>
          </a:p>
        </p:txBody>
      </p:sp>
      <p:sp>
        <p:nvSpPr>
          <p:cNvPr id="4" name="7 CuadroTexto"/>
          <p:cNvSpPr txBox="1"/>
          <p:nvPr/>
        </p:nvSpPr>
        <p:spPr>
          <a:xfrm>
            <a:off x="840717" y="4886749"/>
            <a:ext cx="7488832"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 </a:t>
            </a:r>
            <a:r>
              <a:rPr kumimoji="0" lang="es-PE" sz="36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para ponerlos al </a:t>
            </a:r>
            <a:r>
              <a:rPr kumimoji="0" lang="es-PE" sz="36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servicio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 </a:t>
            </a:r>
            <a:r>
              <a:rPr kumimoji="0" lang="es-PE" sz="36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de los demás</a:t>
            </a:r>
            <a:r>
              <a:rPr kumimoji="0" lang="es-PE" sz="36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a:t>
            </a:r>
            <a:endParaRPr kumimoji="0" lang="es-ES" sz="36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endParaRPr>
          </a:p>
        </p:txBody>
      </p:sp>
    </p:spTree>
    <p:extLst>
      <p:ext uri="{BB962C8B-B14F-4D97-AF65-F5344CB8AC3E}">
        <p14:creationId xmlns:p14="http://schemas.microsoft.com/office/powerpoint/2010/main" val="385511390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2/3*#ppt_w"/>
                                          </p:val>
                                        </p:tav>
                                        <p:tav tm="100000">
                                          <p:val>
                                            <p:strVal val="#ppt_w"/>
                                          </p:val>
                                        </p:tav>
                                      </p:tavLst>
                                    </p:anim>
                                    <p:anim calcmode="lin" valueType="num">
                                      <p:cBhvr>
                                        <p:cTn id="8" dur="1750" fill="hold"/>
                                        <p:tgtEl>
                                          <p:spTgt spid="8"/>
                                        </p:tgtEl>
                                        <p:attrNameLst>
                                          <p:attrName>ppt_h</p:attrName>
                                        </p:attrNameLst>
                                      </p:cBhvr>
                                      <p:tavLst>
                                        <p:tav tm="0">
                                          <p:val>
                                            <p:strVal val="2/3*#ppt_h"/>
                                          </p:val>
                                        </p:tav>
                                        <p:tav tm="100000">
                                          <p:val>
                                            <p:strVal val="#ppt_h"/>
                                          </p:val>
                                        </p:tav>
                                      </p:tavLst>
                                    </p:anim>
                                  </p:childTnLst>
                                </p:cTn>
                              </p:par>
                            </p:childTnLst>
                          </p:cTn>
                        </p:par>
                        <p:par>
                          <p:cTn id="9" fill="hold">
                            <p:stCondLst>
                              <p:cond delay="385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750" fill="hold"/>
                                        <p:tgtEl>
                                          <p:spTgt spid="4"/>
                                        </p:tgtEl>
                                        <p:attrNameLst>
                                          <p:attrName>ppt_w</p:attrName>
                                        </p:attrNameLst>
                                      </p:cBhvr>
                                      <p:tavLst>
                                        <p:tav tm="0">
                                          <p:val>
                                            <p:strVal val="2/3*#ppt_w"/>
                                          </p:val>
                                        </p:tav>
                                        <p:tav tm="100000">
                                          <p:val>
                                            <p:strVal val="#ppt_w"/>
                                          </p:val>
                                        </p:tav>
                                      </p:tavLst>
                                    </p:anim>
                                    <p:anim calcmode="lin" valueType="num">
                                      <p:cBhvr>
                                        <p:cTn id="13" dur="1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oping, Praying, and Believing: The Power Of God's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82" y="540327"/>
            <a:ext cx="8183418" cy="579581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947656" y="1549814"/>
            <a:ext cx="6977144" cy="2504954"/>
          </a:xfrm>
          <a:prstGeom prst="rect">
            <a:avLst/>
          </a:prstGeom>
          <a:noFill/>
        </p:spPr>
        <p:txBody>
          <a:bodyPr wrap="square">
            <a:prstTxWarp prst="textCurve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PE" sz="3200" b="1" i="0" u="none" strike="noStrike" kern="1200" cap="none" spc="50" normalizeH="0" baseline="0" noProof="0" dirty="0" smtClean="0">
                <a:ln w="11430"/>
                <a:solidFill>
                  <a:srgbClr val="C00000"/>
                </a:solidFill>
                <a:effectLst>
                  <a:glow rad="101600">
                    <a:srgbClr val="FFFFFF"/>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a:t>
            </a:r>
            <a:r>
              <a:rPr kumimoji="0" lang="es-PE" sz="3200" b="1" i="0" u="none" strike="noStrike" kern="1200" cap="none" spc="50" normalizeH="0" baseline="0" noProof="0" dirty="0">
                <a:ln w="11430"/>
                <a:solidFill>
                  <a:srgbClr val="C00000"/>
                </a:solidFill>
                <a:effectLst>
                  <a:glow rad="101600">
                    <a:srgbClr val="FFFFFF"/>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Es la palabra de Dios el alimento que deja satisfecha mi alma?</a:t>
            </a:r>
            <a:endParaRPr kumimoji="0" lang="es-ES" sz="3200" b="1" i="0" u="none" strike="noStrike" kern="1200" cap="none" spc="50" normalizeH="0" baseline="0" noProof="0" dirty="0">
              <a:ln w="11430"/>
              <a:solidFill>
                <a:srgbClr val="C00000"/>
              </a:solidFill>
              <a:effectLst>
                <a:glow rad="101600">
                  <a:srgbClr val="FFFFFF"/>
                </a:glow>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70877802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strVal val="2/3*#ppt_w"/>
                                          </p:val>
                                        </p:tav>
                                        <p:tav tm="100000">
                                          <p:val>
                                            <p:strVal val="#ppt_w"/>
                                          </p:val>
                                        </p:tav>
                                      </p:tavLst>
                                    </p:anim>
                                    <p:anim calcmode="lin" valueType="num">
                                      <p:cBhvr>
                                        <p:cTn id="8" dur="17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ágenes religiosas de Galilea: Jesús Sacramen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67" y="529648"/>
            <a:ext cx="8140268" cy="580649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21839" y="511176"/>
            <a:ext cx="5766525" cy="2308324"/>
          </a:xfrm>
          <a:prstGeom prst="rect">
            <a:avLst/>
          </a:prstGeom>
          <a:noFill/>
          <a:scene3d>
            <a:camera prst="orthographicFront"/>
            <a:lightRig rig="soft" dir="tl">
              <a:rot lat="0" lon="0" rev="0"/>
            </a:lightRig>
          </a:scene3d>
          <a:sp3d>
            <a:bevelT prst="relaxedInset"/>
          </a:sp3d>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PE" sz="3600" b="1" i="0" u="none" strike="noStrike" kern="1200" cap="none" spc="0" normalizeH="0" baseline="0" noProof="0" dirty="0" smtClean="0">
                <a:ln w="6600">
                  <a:solidFill>
                    <a:srgbClr val="ED7D31"/>
                  </a:solidFill>
                  <a:prstDash val="solid"/>
                </a:ln>
                <a:solidFill>
                  <a:srgbClr val="FFFFFF"/>
                </a:solidFill>
                <a:effectLst>
                  <a:glow rad="63500">
                    <a:srgbClr val="C00000">
                      <a:alpha val="40000"/>
                    </a:srgbClr>
                  </a:glow>
                  <a:outerShdw blurRad="50800" dist="38100" algn="l" rotWithShape="0">
                    <a:srgbClr val="C00000"/>
                  </a:outerShdw>
                </a:effectLst>
                <a:uLnTx/>
                <a:uFillTx/>
                <a:latin typeface="Arial Rounded MT Bold" panose="020F0704030504030204" pitchFamily="34" charset="0"/>
                <a:ea typeface="+mn-ea"/>
                <a:cs typeface="+mn-cs"/>
              </a:rPr>
              <a:t>¿</a:t>
            </a:r>
            <a:r>
              <a:rPr kumimoji="0" lang="es-PE" sz="3600" b="1" i="0" u="none" strike="noStrike" kern="1200" cap="none" spc="0" normalizeH="0" baseline="0" noProof="0" dirty="0">
                <a:ln w="6600">
                  <a:solidFill>
                    <a:srgbClr val="ED7D31"/>
                  </a:solidFill>
                  <a:prstDash val="solid"/>
                </a:ln>
                <a:solidFill>
                  <a:srgbClr val="FFFFFF"/>
                </a:solidFill>
                <a:effectLst>
                  <a:glow rad="63500">
                    <a:srgbClr val="C00000">
                      <a:alpha val="40000"/>
                    </a:srgbClr>
                  </a:glow>
                  <a:outerShdw blurRad="50800" dist="38100" algn="l" rotWithShape="0">
                    <a:srgbClr val="C00000"/>
                  </a:outerShdw>
                </a:effectLst>
                <a:uLnTx/>
                <a:uFillTx/>
                <a:latin typeface="Arial Rounded MT Bold" panose="020F0704030504030204" pitchFamily="34" charset="0"/>
                <a:ea typeface="+mn-ea"/>
                <a:cs typeface="+mn-cs"/>
              </a:rPr>
              <a:t>Es la Eucaristía la fuente de mi compromiso cristiano?</a:t>
            </a:r>
            <a:endParaRPr kumimoji="0" lang="es-ES" sz="3600" b="1" i="0" u="none" strike="noStrike" kern="1200" cap="none" spc="0" normalizeH="0" baseline="0" noProof="0" dirty="0">
              <a:ln w="6600">
                <a:solidFill>
                  <a:srgbClr val="ED7D31"/>
                </a:solidFill>
                <a:prstDash val="solid"/>
              </a:ln>
              <a:solidFill>
                <a:srgbClr val="FFFFFF"/>
              </a:solidFill>
              <a:effectLst>
                <a:glow rad="63500">
                  <a:srgbClr val="C00000">
                    <a:alpha val="40000"/>
                  </a:srgbClr>
                </a:glow>
                <a:outerShdw blurRad="50800" dist="38100" algn="l" rotWithShape="0">
                  <a:srgbClr val="C00000"/>
                </a:outerShdw>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72555181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2/3*#ppt_w"/>
                                          </p:val>
                                        </p:tav>
                                        <p:tav tm="100000">
                                          <p:val>
                                            <p:strVal val="#ppt_w"/>
                                          </p:val>
                                        </p:tav>
                                      </p:tavLst>
                                    </p:anim>
                                    <p:anim calcmode="lin" valueType="num">
                                      <p:cBhvr>
                                        <p:cTn id="8" dur="175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Oración a Dios para pedir ayuda en momentos desesperados – VIRGEN MARÍA AUXILIAD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83" y="513232"/>
            <a:ext cx="8213045" cy="583214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777315" y="1607938"/>
            <a:ext cx="2330722" cy="454739"/>
          </a:xfrm>
          <a:prstGeom prst="rect">
            <a:avLst/>
          </a:prstGeom>
          <a:noFill/>
          <a:ln w="9525">
            <a:noFill/>
            <a:miter lim="800000"/>
            <a:headEnd/>
            <a:tailEnd/>
          </a:ln>
          <a:effectLst>
            <a:softEdge rad="317500"/>
          </a:effectLst>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PE" sz="2600" b="1" i="0" u="none" strike="noStrike" kern="1200" cap="none" spc="0" normalizeH="0" baseline="0" noProof="0" dirty="0" smtClean="0">
                <a:ln>
                  <a:noFill/>
                </a:ln>
                <a:solidFill>
                  <a:srgbClr val="FFFF00"/>
                </a:solidFill>
                <a:effectLst>
                  <a:outerShdw blurRad="50800" dist="76200" dir="18900000" algn="bl" rotWithShape="0">
                    <a:prstClr val="black"/>
                  </a:outerShdw>
                </a:effectLst>
                <a:uLnTx/>
                <a:uFillTx/>
                <a:latin typeface="Comic Sans MS" panose="030F0702030302020204" pitchFamily="66" charset="0"/>
                <a:ea typeface="+mn-ea"/>
                <a:cs typeface="+mn-cs"/>
              </a:rPr>
              <a:t>Motivación: </a:t>
            </a:r>
          </a:p>
        </p:txBody>
      </p:sp>
      <p:sp>
        <p:nvSpPr>
          <p:cNvPr id="10" name="Rectangle 11"/>
          <p:cNvSpPr>
            <a:spLocks noChangeArrowheads="1"/>
          </p:cNvSpPr>
          <p:nvPr/>
        </p:nvSpPr>
        <p:spPr bwMode="auto">
          <a:xfrm>
            <a:off x="2153358" y="3717032"/>
            <a:ext cx="6883138" cy="1440160"/>
          </a:xfrm>
          <a:prstGeom prst="rect">
            <a:avLst/>
          </a:prstGeom>
          <a:noFill/>
          <a:ln w="9525">
            <a:noFill/>
            <a:miter lim="800000"/>
            <a:headEnd/>
            <a:tailEnd/>
          </a:ln>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r" defTabSz="914400" rtl="0" eaLnBrk="1" fontAlgn="auto" latinLnBrk="0" hangingPunct="1">
              <a:lnSpc>
                <a:spcPct val="100000"/>
              </a:lnSpc>
              <a:spcBef>
                <a:spcPct val="20000"/>
              </a:spcBef>
              <a:spcAft>
                <a:spcPts val="0"/>
              </a:spcAft>
              <a:buClrTx/>
              <a:buSzTx/>
              <a:buFontTx/>
              <a:buNone/>
              <a:tabLst/>
              <a:defRPr/>
            </a:pPr>
            <a:r>
              <a:rPr kumimoji="0" lang="es-PE" sz="3200" b="1" i="0" u="none" strike="noStrike" kern="1200" cap="none" spc="50" normalizeH="0" baseline="0" noProof="0" dirty="0">
                <a:ln w="11430"/>
                <a:solidFill>
                  <a:srgbClr val="FFFF21"/>
                </a:solidFill>
                <a:effectLst>
                  <a:glow rad="63500">
                    <a:srgbClr val="7A1D00"/>
                  </a:glow>
                  <a:outerShdw blurRad="76200" dist="50800" dir="5400000" algn="tl" rotWithShape="0">
                    <a:srgbClr val="000000">
                      <a:alpha val="65000"/>
                    </a:srgbClr>
                  </a:outerShdw>
                </a:effectLst>
                <a:uLnTx/>
                <a:uFillTx/>
                <a:latin typeface="Calibri" panose="020F0502020204030204"/>
                <a:ea typeface="+mn-ea"/>
                <a:cs typeface="+mn-cs"/>
              </a:rPr>
              <a:t>    </a:t>
            </a:r>
            <a:endParaRPr kumimoji="0" lang="es-PE" sz="3200" b="1" i="0" u="none" strike="noStrike" kern="1200" cap="none" spc="50" normalizeH="0" baseline="0" noProof="0" dirty="0" smtClean="0">
              <a:ln w="11430"/>
              <a:solidFill>
                <a:srgbClr val="FFFF21"/>
              </a:solidFill>
              <a:effectLst>
                <a:glow rad="63500">
                  <a:srgbClr val="7A1D00"/>
                </a:glow>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11" name="AutoShape 2"/>
          <p:cNvSpPr>
            <a:spLocks noChangeArrowheads="1"/>
          </p:cNvSpPr>
          <p:nvPr/>
        </p:nvSpPr>
        <p:spPr bwMode="auto">
          <a:xfrm>
            <a:off x="532552" y="513233"/>
            <a:ext cx="2820248" cy="955350"/>
          </a:xfrm>
          <a:prstGeom prst="roundRect">
            <a:avLst>
              <a:gd name="adj" fmla="val 16667"/>
            </a:avLst>
          </a:prstGeom>
          <a:solidFill>
            <a:srgbClr val="69D969"/>
          </a:solidFill>
          <a:ln w="38100">
            <a:solidFill>
              <a:srgbClr val="FFFF3B"/>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PE" sz="1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ORATIO          </a:t>
            </a:r>
            <a:r>
              <a:rPr kumimoji="0" lang="es-PE" sz="1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s-PE" sz="1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¿Qué </a:t>
            </a:r>
            <a:r>
              <a:rPr kumimoji="0" lang="es-PE"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le digo al Señor motivado por su Palabra?</a:t>
            </a:r>
            <a:endParaRPr kumimoji="0" lang="es-P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Rectangle 11"/>
          <p:cNvSpPr>
            <a:spLocks noChangeArrowheads="1"/>
          </p:cNvSpPr>
          <p:nvPr/>
        </p:nvSpPr>
        <p:spPr bwMode="auto">
          <a:xfrm>
            <a:off x="532552" y="2556344"/>
            <a:ext cx="3659107" cy="3275508"/>
          </a:xfrm>
          <a:prstGeom prst="rect">
            <a:avLst/>
          </a:prstGeom>
          <a:noFill/>
          <a:ln w="9525">
            <a:noFill/>
            <a:miter lim="800000"/>
            <a:headEnd/>
            <a:tailEnd/>
          </a:ln>
          <a:effectLst>
            <a:softEdge rad="317500"/>
          </a:effectLst>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PE" sz="2600" b="1" i="0" u="none" strike="noStrike" kern="1200" cap="none" spc="0" normalizeH="0" baseline="0" noProof="0" dirty="0" smtClean="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Jesús </a:t>
            </a:r>
            <a:r>
              <a:rPr kumimoji="0" lang="es-PE" sz="2600" b="1" i="0" u="none" strike="noStrike" kern="1200" cap="none" spc="0" normalizeH="0" baseline="0" noProof="0" dirty="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sabe que </a:t>
            </a:r>
            <a:r>
              <a:rPr kumimoji="0" lang="es-PE" sz="2600" b="1" i="0" u="none" strike="noStrike" kern="1200" cap="none" spc="0" normalizeH="0" baseline="0" noProof="0" dirty="0" smtClean="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            es Dios </a:t>
            </a:r>
            <a:r>
              <a:rPr kumimoji="0" lang="es-PE" sz="2600" b="1" i="0" u="none" strike="noStrike" kern="1200" cap="none" spc="0" normalizeH="0" baseline="0" noProof="0" dirty="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quien garantiza el </a:t>
            </a:r>
            <a:r>
              <a:rPr kumimoji="0" lang="es-PE" sz="2600" b="1" i="0" u="none" strike="noStrike" kern="1200" cap="none" spc="0" normalizeH="0" baseline="0" noProof="0" dirty="0" smtClean="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           éxito </a:t>
            </a:r>
            <a:r>
              <a:rPr kumimoji="0" lang="es-PE" sz="2600" b="1" i="0" u="none" strike="noStrike" kern="1200" cap="none" spc="0" normalizeH="0" baseline="0" noProof="0" dirty="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de su misión, aun en medio del rechazo y a pesar de la insignificancia de cinco panes y dos peces. </a:t>
            </a:r>
            <a:endParaRPr kumimoji="0" lang="es-PE" sz="2600" b="1" i="0" u="none" strike="noStrike" kern="1200" cap="none" spc="0" normalizeH="0" baseline="0" noProof="0" dirty="0" smtClean="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endParaRPr>
          </a:p>
        </p:txBody>
      </p:sp>
      <p:sp>
        <p:nvSpPr>
          <p:cNvPr id="7" name="Rectangle 11"/>
          <p:cNvSpPr>
            <a:spLocks noChangeArrowheads="1"/>
          </p:cNvSpPr>
          <p:nvPr/>
        </p:nvSpPr>
        <p:spPr bwMode="auto">
          <a:xfrm>
            <a:off x="5087431" y="1607938"/>
            <a:ext cx="3533270" cy="2852728"/>
          </a:xfrm>
          <a:prstGeom prst="rect">
            <a:avLst/>
          </a:prstGeom>
          <a:noFill/>
          <a:ln w="9525">
            <a:noFill/>
            <a:miter lim="800000"/>
            <a:headEnd/>
            <a:tailEnd/>
          </a:ln>
          <a:effectLst>
            <a:softEdge rad="317500"/>
          </a:effectLst>
        </p:spPr>
        <p:txBody>
          <a:bodyPr/>
          <a:lstStyle/>
          <a:p>
            <a:pPr marL="342900" marR="0" lvl="0" indent="-342900" algn="r" defTabSz="914400" rtl="0" eaLnBrk="1" fontAlgn="auto" latinLnBrk="0" hangingPunct="1">
              <a:lnSpc>
                <a:spcPct val="100000"/>
              </a:lnSpc>
              <a:spcBef>
                <a:spcPct val="20000"/>
              </a:spcBef>
              <a:spcAft>
                <a:spcPts val="0"/>
              </a:spcAft>
              <a:buClrTx/>
              <a:buSzTx/>
              <a:buFontTx/>
              <a:buNone/>
              <a:tabLst/>
              <a:defRPr/>
            </a:pPr>
            <a:r>
              <a:rPr kumimoji="0" lang="es-PE" sz="2600" b="1" i="0" u="none" strike="noStrike" kern="1200" cap="none" spc="0" normalizeH="0" baseline="0" noProof="0" dirty="0" smtClean="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Y </a:t>
            </a:r>
            <a:r>
              <a:rPr kumimoji="0" lang="es-PE" sz="2600" b="1" i="0" u="none" strike="noStrike" kern="1200" cap="none" spc="0" normalizeH="0" baseline="0" noProof="0" dirty="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a nosotros nos hace colaboradores en esta gran </a:t>
            </a:r>
            <a:r>
              <a:rPr kumimoji="0" lang="es-PE" sz="2600" b="1" i="0" u="none" strike="noStrike" kern="1200" cap="none" spc="0" normalizeH="0" baseline="0" noProof="0" dirty="0" smtClean="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tarea. Levantemos     nuestros </a:t>
            </a:r>
            <a:r>
              <a:rPr kumimoji="0" lang="es-PE" sz="2600" b="1" i="0" u="none" strike="noStrike" kern="1200" cap="none" spc="0" normalizeH="0" baseline="0" noProof="0" dirty="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rPr>
              <a:t>ojos a Dios y pidámosle que nos haga capaces de ser fieles servidores suyos.</a:t>
            </a:r>
          </a:p>
          <a:p>
            <a:pPr marL="342900" marR="0" lvl="0" indent="-342900" algn="r" defTabSz="914400" rtl="0" eaLnBrk="1" fontAlgn="auto" latinLnBrk="0" hangingPunct="1">
              <a:lnSpc>
                <a:spcPct val="100000"/>
              </a:lnSpc>
              <a:spcBef>
                <a:spcPct val="20000"/>
              </a:spcBef>
              <a:spcAft>
                <a:spcPts val="0"/>
              </a:spcAft>
              <a:buClrTx/>
              <a:buSzTx/>
              <a:buFontTx/>
              <a:buNone/>
              <a:tabLst/>
              <a:defRPr/>
            </a:pPr>
            <a:endParaRPr kumimoji="0" lang="es-PE" sz="2600" b="1" i="0" u="none" strike="noStrike" kern="1200" cap="none" spc="0" normalizeH="0" baseline="0" noProof="0" dirty="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Tx/>
              <a:buNone/>
              <a:tabLst/>
              <a:defRPr/>
            </a:pPr>
            <a:endParaRPr kumimoji="0" lang="es-PE" sz="2600" b="1" i="0" u="none" strike="noStrike" kern="1200" cap="none" spc="0" normalizeH="0" baseline="0" noProof="0" dirty="0" smtClean="0">
              <a:ln>
                <a:noFill/>
              </a:ln>
              <a:solidFill>
                <a:srgbClr val="FFFF00"/>
              </a:solidFill>
              <a:effectLst>
                <a:glow rad="63500">
                  <a:srgbClr val="7A0000">
                    <a:alpha val="40000"/>
                  </a:srgbClr>
                </a:glow>
                <a:outerShdw blurRad="50800" dist="38100" algn="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8653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70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69" y="549321"/>
            <a:ext cx="8155158" cy="5919717"/>
          </a:xfrm>
          <a:prstGeom prst="rect">
            <a:avLst/>
          </a:prstGeom>
          <a:scene3d>
            <a:camera prst="orthographicFront"/>
            <a:lightRig rig="threePt" dir="t"/>
          </a:scene3d>
          <a:sp3d>
            <a:bevelT w="114300" prst="hardEdge"/>
          </a:sp3d>
        </p:spPr>
      </p:pic>
      <p:sp>
        <p:nvSpPr>
          <p:cNvPr id="8" name="Text Box 3"/>
          <p:cNvSpPr txBox="1">
            <a:spLocks noChangeArrowheads="1"/>
          </p:cNvSpPr>
          <p:nvPr/>
        </p:nvSpPr>
        <p:spPr bwMode="auto">
          <a:xfrm>
            <a:off x="630644" y="5403611"/>
            <a:ext cx="7837937"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smtClean="0">
                <a:ln>
                  <a:noFill/>
                </a:ln>
                <a:solidFill>
                  <a:srgbClr val="70AD47">
                    <a:lumMod val="50000"/>
                  </a:srgbClr>
                </a:solidFill>
                <a:effectLst>
                  <a:glow rad="139700">
                    <a:srgbClr val="FFFFFF"/>
                  </a:glow>
                </a:effectLst>
                <a:uLnTx/>
                <a:uFillTx/>
                <a:latin typeface="Calibri" panose="020F0502020204030204"/>
                <a:ea typeface="+mn-ea"/>
                <a:cs typeface="+mn-cs"/>
              </a:rPr>
              <a:t>Luego de un tiempo de oración personal, podemos compartir en voz alta nuestra oración , siempre dirigiéndonos a Dios mediante la  alabanza, la acción de gracias o la súplica confiada.</a:t>
            </a:r>
          </a:p>
        </p:txBody>
      </p:sp>
    </p:spTree>
    <p:extLst>
      <p:ext uri="{BB962C8B-B14F-4D97-AF65-F5344CB8AC3E}">
        <p14:creationId xmlns:p14="http://schemas.microsoft.com/office/powerpoint/2010/main" val="27709482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4" y="431389"/>
            <a:ext cx="8384732" cy="5987884"/>
          </a:xfrm>
          <a:prstGeom prst="rect">
            <a:avLst/>
          </a:prstGeom>
        </p:spPr>
      </p:pic>
      <p:sp>
        <p:nvSpPr>
          <p:cNvPr id="6" name="2 Marcador de contenido"/>
          <p:cNvSpPr txBox="1">
            <a:spLocks/>
          </p:cNvSpPr>
          <p:nvPr/>
        </p:nvSpPr>
        <p:spPr>
          <a:xfrm>
            <a:off x="1118022" y="666651"/>
            <a:ext cx="7315186" cy="55059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E7E6E6"/>
                </a:solidFill>
                <a:effectLst>
                  <a:outerShdw blurRad="38100" dist="38100" dir="2700000" algn="tl">
                    <a:srgbClr val="000000">
                      <a:alpha val="43137"/>
                    </a:srgbClr>
                  </a:outerShdw>
                </a:effectLst>
                <a:uLnTx/>
                <a:uFillTx/>
                <a:latin typeface="Times New Roman"/>
                <a:ea typeface="+mn-ea"/>
                <a:cs typeface="+mn-cs"/>
              </a:rPr>
              <a:t> Ambientación</a:t>
            </a:r>
            <a:r>
              <a:rPr kumimoji="0" lang="es-ES_tradnl" sz="1600" b="1" i="0" u="none" strike="noStrike" kern="0" cap="none" spc="0" normalizeH="0" baseline="0" noProof="0" dirty="0" smtClean="0">
                <a:ln>
                  <a:noFill/>
                </a:ln>
                <a:solidFill>
                  <a:srgbClr val="E7E6E6"/>
                </a:solidFill>
                <a:effectLst>
                  <a:outerShdw blurRad="38100" dist="38100" dir="2700000" algn="tl">
                    <a:srgbClr val="000000">
                      <a:alpha val="43137"/>
                    </a:srgbClr>
                  </a:outerShdw>
                </a:effectLst>
                <a:uLnTx/>
                <a:uFillTx/>
                <a:latin typeface="Times New Roman"/>
                <a:ea typeface="+mn-ea"/>
                <a:cs typeface="+mn-cs"/>
              </a:rPr>
              <a:t>: </a:t>
            </a:r>
            <a:r>
              <a:rPr kumimoji="0" lang="es-ES_tradnl" sz="2000" b="1" i="0" u="none" strike="noStrike" kern="1200" cap="none" spc="0" normalizeH="0" baseline="0" noProof="0" dirty="0" smtClean="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Al </a:t>
            </a:r>
            <a:r>
              <a:rPr kumimoji="0" lang="es-ES_tradnl" sz="2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centro el cáliz y la patena con pan, cartel </a:t>
            </a:r>
            <a:endParaRPr kumimoji="0" lang="es-ES_tradnl" sz="2000" b="1" i="0" u="none" strike="noStrike" kern="1200" cap="none" spc="0" normalizeH="0" baseline="0" noProof="0" dirty="0" smtClean="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smtClean="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con </a:t>
            </a:r>
            <a:r>
              <a:rPr kumimoji="0" lang="es-ES_tradnl" sz="2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la frase: </a:t>
            </a:r>
            <a:r>
              <a:rPr kumimoji="0" lang="es-ES_tradnl" sz="2000" b="1" i="1"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Denles ustedes de comer</a:t>
            </a:r>
            <a:endParaRPr kumimoji="0" lang="es-PE" sz="2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000" b="1" i="0" u="none" strike="noStrike" kern="0" cap="none" spc="0" normalizeH="0" baseline="0" noProof="0" dirty="0">
              <a:ln>
                <a:noFill/>
              </a:ln>
              <a:solidFill>
                <a:srgbClr val="E7E6E6"/>
              </a:solidFill>
              <a:effectLst>
                <a:outerShdw blurRad="38100" dist="38100" dir="2700000" algn="tl">
                  <a:srgbClr val="000000">
                    <a:alpha val="43137"/>
                  </a:srgbClr>
                </a:outerShdw>
              </a:effectLst>
              <a:uLnTx/>
              <a:uFillTx/>
              <a:latin typeface="Times New Roman"/>
              <a:ea typeface="+mn-ea"/>
              <a:cs typeface="+mn-cs"/>
            </a:endParaRPr>
          </a:p>
        </p:txBody>
      </p:sp>
      <p:sp>
        <p:nvSpPr>
          <p:cNvPr id="8" name="7 CuadroTexto"/>
          <p:cNvSpPr txBox="1"/>
          <p:nvPr/>
        </p:nvSpPr>
        <p:spPr>
          <a:xfrm>
            <a:off x="1548134" y="5842618"/>
            <a:ext cx="6038027" cy="400110"/>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smtClean="0">
                <a:ln>
                  <a:noFill/>
                </a:ln>
                <a:solidFill>
                  <a:srgbClr val="E7E6E6"/>
                </a:solidFill>
                <a:effectLst/>
                <a:uLnTx/>
                <a:uFillTx/>
                <a:latin typeface="Calibri" panose="020F0502020204030204"/>
                <a:ea typeface="+mn-ea"/>
                <a:cs typeface="+mn-cs"/>
              </a:rPr>
              <a:t>Cantos sugeridos: </a:t>
            </a:r>
            <a:r>
              <a:rPr kumimoji="0" lang="es-ES_tradnl" sz="2000" b="1" i="0" u="none" strike="noStrike" kern="1200" cap="none" spc="0" normalizeH="0" baseline="0" noProof="0" dirty="0">
                <a:ln>
                  <a:noFill/>
                </a:ln>
                <a:solidFill>
                  <a:srgbClr val="E7E6E6"/>
                </a:solidFill>
                <a:effectLst/>
                <a:uLnTx/>
                <a:uFillTx/>
                <a:latin typeface="Calibri" panose="020F0502020204030204"/>
                <a:ea typeface="+mn-ea"/>
                <a:cs typeface="+mn-cs"/>
              </a:rPr>
              <a:t>No podemos caminar; Hambre de </a:t>
            </a:r>
            <a:r>
              <a:rPr kumimoji="0" lang="es-ES_tradnl" sz="2000" b="1" i="0" u="none" strike="noStrike" kern="1200" cap="none" spc="0" normalizeH="0" baseline="0" noProof="0" dirty="0" smtClean="0">
                <a:ln>
                  <a:noFill/>
                </a:ln>
                <a:solidFill>
                  <a:srgbClr val="E7E6E6"/>
                </a:solidFill>
                <a:effectLst/>
                <a:uLnTx/>
                <a:uFillTx/>
                <a:latin typeface="Calibri" panose="020F0502020204030204"/>
                <a:ea typeface="+mn-ea"/>
                <a:cs typeface="+mn-cs"/>
              </a:rPr>
              <a:t>Dios</a:t>
            </a:r>
            <a:endParaRPr kumimoji="0" lang="es-ES_tradnl" sz="2800" b="1" i="0" u="none" strike="noStrike" kern="0" cap="none" spc="0" normalizeH="0" baseline="0" noProof="0" dirty="0" smtClean="0">
              <a:ln>
                <a:noFill/>
              </a:ln>
              <a:solidFill>
                <a:srgbClr val="E7E6E6"/>
              </a:solidFill>
              <a:effectLst/>
              <a:uLnTx/>
              <a:uFillTx/>
              <a:latin typeface="Calibri" panose="020F0502020204030204"/>
              <a:ea typeface="+mn-ea"/>
              <a:cs typeface="+mn-cs"/>
            </a:endParaRPr>
          </a:p>
        </p:txBody>
      </p:sp>
      <p:sp>
        <p:nvSpPr>
          <p:cNvPr id="19" name="18 Rectángulo"/>
          <p:cNvSpPr/>
          <p:nvPr/>
        </p:nvSpPr>
        <p:spPr>
          <a:xfrm>
            <a:off x="6645434" y="2636912"/>
            <a:ext cx="26802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50" normalizeH="0" baseline="0" noProof="0" dirty="0" smtClean="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rPr>
              <a:t> </a:t>
            </a:r>
            <a:endParaRPr kumimoji="0" lang="es-ES" sz="1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0" name="19 Rectángulo"/>
          <p:cNvSpPr/>
          <p:nvPr/>
        </p:nvSpPr>
        <p:spPr>
          <a:xfrm>
            <a:off x="1903740" y="5325924"/>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1" name="20 Rectángulo"/>
          <p:cNvSpPr/>
          <p:nvPr/>
        </p:nvSpPr>
        <p:spPr>
          <a:xfrm>
            <a:off x="206251" y="3738591"/>
            <a:ext cx="2646464"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2" name="21 Rectángulo"/>
          <p:cNvSpPr/>
          <p:nvPr/>
        </p:nvSpPr>
        <p:spPr>
          <a:xfrm>
            <a:off x="7110768" y="4633427"/>
            <a:ext cx="18473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3" name="22 Rectángulo"/>
          <p:cNvSpPr/>
          <p:nvPr/>
        </p:nvSpPr>
        <p:spPr>
          <a:xfrm>
            <a:off x="7549212" y="3615295"/>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4" name="23 Rectángulo"/>
          <p:cNvSpPr/>
          <p:nvPr/>
        </p:nvSpPr>
        <p:spPr>
          <a:xfrm>
            <a:off x="6397248" y="5415607"/>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 name="1 Rectángulo"/>
          <p:cNvSpPr/>
          <p:nvPr/>
        </p:nvSpPr>
        <p:spPr>
          <a:xfrm>
            <a:off x="914009" y="3396540"/>
            <a:ext cx="3005302" cy="16074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smtClean="0">
                <a:ln>
                  <a:noFill/>
                </a:ln>
                <a:solidFill>
                  <a:srgbClr val="FFFFFF"/>
                </a:solidFill>
                <a:effectLst/>
                <a:uLnTx/>
                <a:uFillTx/>
                <a:latin typeface="Algerian" panose="04020705040A02060702" pitchFamily="82" charset="0"/>
                <a:ea typeface="+mn-ea"/>
                <a:cs typeface="+mn-cs"/>
              </a:rPr>
              <a:t>Denles ustedes de comer.</a:t>
            </a:r>
            <a:endParaRPr kumimoji="0" lang="es-PE" sz="80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glow rad="101600">
                  <a:srgbClr val="000000">
                    <a:alpha val="60000"/>
                  </a:srgbClr>
                </a:glow>
                <a:outerShdw blurRad="50800" dist="39000" dir="5460000" algn="tl">
                  <a:srgbClr val="000000">
                    <a:alpha val="38000"/>
                  </a:srgbClr>
                </a:outerShdw>
              </a:effectLst>
              <a:uLnTx/>
              <a:uFillTx/>
              <a:latin typeface="Algerian" panose="04020705040A02060702" pitchFamily="82" charset="0"/>
              <a:ea typeface="+mn-ea"/>
              <a:cs typeface="+mn-cs"/>
            </a:endParaRPr>
          </a:p>
        </p:txBody>
      </p:sp>
    </p:spTree>
    <p:extLst>
      <p:ext uri="{BB962C8B-B14F-4D97-AF65-F5344CB8AC3E}">
        <p14:creationId xmlns:p14="http://schemas.microsoft.com/office/powerpoint/2010/main" val="3220313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54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1750" fill="hold"/>
                                        <p:tgtEl>
                                          <p:spTgt spid="2"/>
                                        </p:tgtEl>
                                        <p:attrNameLst>
                                          <p:attrName>ppt_w</p:attrName>
                                        </p:attrNameLst>
                                      </p:cBhvr>
                                      <p:tavLst>
                                        <p:tav tm="0">
                                          <p:val>
                                            <p:fltVal val="0"/>
                                          </p:val>
                                        </p:tav>
                                        <p:tav tm="100000">
                                          <p:val>
                                            <p:strVal val="#ppt_w"/>
                                          </p:val>
                                        </p:tav>
                                      </p:tavLst>
                                    </p:anim>
                                    <p:anim calcmode="lin" valueType="num">
                                      <p:cBhvr>
                                        <p:cTn id="15" dur="1750" fill="hold"/>
                                        <p:tgtEl>
                                          <p:spTgt spid="2"/>
                                        </p:tgtEl>
                                        <p:attrNameLst>
                                          <p:attrName>ppt_h</p:attrName>
                                        </p:attrNameLst>
                                      </p:cBhvr>
                                      <p:tavLst>
                                        <p:tav tm="0">
                                          <p:val>
                                            <p:fltVal val="0"/>
                                          </p:val>
                                        </p:tav>
                                        <p:tav tm="100000">
                                          <p:val>
                                            <p:strVal val="#ppt_h"/>
                                          </p:val>
                                        </p:tav>
                                      </p:tavLst>
                                    </p:anim>
                                    <p:anim calcmode="lin" valueType="num">
                                      <p:cBhvr>
                                        <p:cTn id="16" dur="1750" fill="hold"/>
                                        <p:tgtEl>
                                          <p:spTgt spid="2"/>
                                        </p:tgtEl>
                                        <p:attrNameLst>
                                          <p:attrName>ppt_x</p:attrName>
                                        </p:attrNameLst>
                                      </p:cBhvr>
                                      <p:tavLst>
                                        <p:tav tm="0">
                                          <p:val>
                                            <p:fltVal val="0.5"/>
                                          </p:val>
                                        </p:tav>
                                        <p:tav tm="100000">
                                          <p:val>
                                            <p:strVal val="#ppt_x"/>
                                          </p:val>
                                        </p:tav>
                                      </p:tavLst>
                                    </p:anim>
                                    <p:anim calcmode="lin" valueType="num">
                                      <p:cBhvr>
                                        <p:cTn id="17" dur="1750" fill="hold"/>
                                        <p:tgtEl>
                                          <p:spTgt spid="2"/>
                                        </p:tgtEl>
                                        <p:attrNameLst>
                                          <p:attrName>ppt_y</p:attrName>
                                        </p:attrNameLst>
                                      </p:cBhvr>
                                      <p:tavLst>
                                        <p:tav tm="0">
                                          <p:val>
                                            <p:fltVal val="0.5"/>
                                          </p:val>
                                        </p:tav>
                                        <p:tav tm="100000">
                                          <p:val>
                                            <p:strVal val="#ppt_y"/>
                                          </p:val>
                                        </p:tav>
                                      </p:tavLst>
                                    </p:anim>
                                  </p:childTnLst>
                                </p:cTn>
                              </p:par>
                            </p:childTnLst>
                          </p:cTn>
                        </p:par>
                        <p:par>
                          <p:cTn id="18" fill="hold">
                            <p:stCondLst>
                              <p:cond delay="7875"/>
                            </p:stCondLst>
                            <p:childTnLst>
                              <p:par>
                                <p:cTn id="19" presetID="23" presetClass="entr" presetSubtype="528" fill="hold" grpId="0" nodeType="afterEffect">
                                  <p:stCondLst>
                                    <p:cond delay="0"/>
                                  </p:stCondLst>
                                  <p:iterate type="wd">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750" fill="hold"/>
                                        <p:tgtEl>
                                          <p:spTgt spid="8"/>
                                        </p:tgtEl>
                                        <p:attrNameLst>
                                          <p:attrName>ppt_w</p:attrName>
                                        </p:attrNameLst>
                                      </p:cBhvr>
                                      <p:tavLst>
                                        <p:tav tm="0">
                                          <p:val>
                                            <p:fltVal val="0"/>
                                          </p:val>
                                        </p:tav>
                                        <p:tav tm="100000">
                                          <p:val>
                                            <p:strVal val="#ppt_w"/>
                                          </p:val>
                                        </p:tav>
                                      </p:tavLst>
                                    </p:anim>
                                    <p:anim calcmode="lin" valueType="num">
                                      <p:cBhvr>
                                        <p:cTn id="22" dur="1750" fill="hold"/>
                                        <p:tgtEl>
                                          <p:spTgt spid="8"/>
                                        </p:tgtEl>
                                        <p:attrNameLst>
                                          <p:attrName>ppt_h</p:attrName>
                                        </p:attrNameLst>
                                      </p:cBhvr>
                                      <p:tavLst>
                                        <p:tav tm="0">
                                          <p:val>
                                            <p:fltVal val="0"/>
                                          </p:val>
                                        </p:tav>
                                        <p:tav tm="100000">
                                          <p:val>
                                            <p:strVal val="#ppt_h"/>
                                          </p:val>
                                        </p:tav>
                                      </p:tavLst>
                                    </p:anim>
                                    <p:anim calcmode="lin" valueType="num">
                                      <p:cBhvr>
                                        <p:cTn id="23" dur="1750" fill="hold"/>
                                        <p:tgtEl>
                                          <p:spTgt spid="8"/>
                                        </p:tgtEl>
                                        <p:attrNameLst>
                                          <p:attrName>ppt_x</p:attrName>
                                        </p:attrNameLst>
                                      </p:cBhvr>
                                      <p:tavLst>
                                        <p:tav tm="0">
                                          <p:val>
                                            <p:fltVal val="0.5"/>
                                          </p:val>
                                        </p:tav>
                                        <p:tav tm="100000">
                                          <p:val>
                                            <p:strVal val="#ppt_x"/>
                                          </p:val>
                                        </p:tav>
                                      </p:tavLst>
                                    </p:anim>
                                    <p:anim calcmode="lin" valueType="num">
                                      <p:cBhvr>
                                        <p:cTn id="24"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Oración por los Nietos para ser bendecidos y protegidos por Dios Ser abuelos no es solo llevarlos al parque o darles dulces: también es rezar por ellos. Dame Señor cordura para poder hablar a mis nietos de todo el amor que mi ser contiene. Dame la oportunidad de besar su frente p"/>
          <p:cNvPicPr>
            <a:picLocks noChangeAspect="1" noChangeArrowheads="1"/>
          </p:cNvPicPr>
          <p:nvPr/>
        </p:nvPicPr>
        <p:blipFill rotWithShape="1">
          <a:blip r:embed="rId2">
            <a:extLst>
              <a:ext uri="{28A0092B-C50C-407E-A947-70E740481C1C}">
                <a14:useLocalDpi xmlns:a14="http://schemas.microsoft.com/office/drawing/2010/main" val="0"/>
              </a:ext>
            </a:extLst>
          </a:blip>
          <a:srcRect r="2401"/>
          <a:stretch/>
        </p:blipFill>
        <p:spPr bwMode="auto">
          <a:xfrm>
            <a:off x="469611" y="545751"/>
            <a:ext cx="8159750" cy="581585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626629" y="615151"/>
            <a:ext cx="2629246" cy="584775"/>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ca-ES" sz="3200" b="1" i="1" u="none" strike="noStrike" kern="1200" cap="none" spc="0" normalizeH="0" baseline="0" noProof="0" dirty="0">
                <a:ln w="6600">
                  <a:solidFill>
                    <a:srgbClr val="ED7D31">
                      <a:lumMod val="50000"/>
                    </a:srgbClr>
                  </a:solidFill>
                  <a:prstDash val="solid"/>
                </a:ln>
                <a:solidFill>
                  <a:srgbClr val="FFFFFF"/>
                </a:solidFill>
                <a:effectLst>
                  <a:outerShdw dist="38100" dir="2700000" algn="tl" rotWithShape="0">
                    <a:srgbClr val="ED7D31"/>
                  </a:outerShdw>
                </a:effectLst>
                <a:uLnTx/>
                <a:uFillTx/>
                <a:latin typeface="Comic Sans MS" pitchFamily="66" charset="0"/>
                <a:ea typeface="+mn-ea"/>
                <a:cs typeface="+mn-cs"/>
              </a:rPr>
              <a:t> </a:t>
            </a:r>
            <a:r>
              <a:rPr kumimoji="0" lang="ca-ES" sz="3200" b="1" i="1" u="none" strike="noStrike" kern="1200" cap="none" spc="0" normalizeH="0" baseline="0" noProof="0" dirty="0" err="1">
                <a:ln w="6600">
                  <a:solidFill>
                    <a:srgbClr val="ED7D31">
                      <a:lumMod val="50000"/>
                    </a:srgbClr>
                  </a:solidFill>
                  <a:prstDash val="solid"/>
                </a:ln>
                <a:solidFill>
                  <a:srgbClr val="FFFFFF"/>
                </a:solidFill>
                <a:effectLst>
                  <a:outerShdw dist="38100" dir="2700000" algn="tl" rotWithShape="0">
                    <a:srgbClr val="ED7D31"/>
                  </a:outerShdw>
                </a:effectLst>
                <a:uLnTx/>
                <a:uFillTx/>
                <a:latin typeface="Comic Sans MS" pitchFamily="66" charset="0"/>
                <a:ea typeface="+mn-ea"/>
                <a:cs typeface="+mn-cs"/>
              </a:rPr>
              <a:t>Salmo</a:t>
            </a:r>
            <a:r>
              <a:rPr kumimoji="0" lang="ca-ES" sz="3200" b="1" i="1" u="none" strike="noStrike" kern="1200" cap="none" spc="0" normalizeH="0" baseline="0" noProof="0" dirty="0">
                <a:ln w="6600">
                  <a:solidFill>
                    <a:srgbClr val="ED7D31">
                      <a:lumMod val="50000"/>
                    </a:srgbClr>
                  </a:solidFill>
                  <a:prstDash val="solid"/>
                </a:ln>
                <a:solidFill>
                  <a:srgbClr val="FFFFFF"/>
                </a:solidFill>
                <a:effectLst>
                  <a:outerShdw dist="38100" dir="2700000" algn="tl" rotWithShape="0">
                    <a:srgbClr val="ED7D31"/>
                  </a:outerShdw>
                </a:effectLst>
                <a:uLnTx/>
                <a:uFillTx/>
                <a:latin typeface="Comic Sans MS" pitchFamily="66" charset="0"/>
                <a:ea typeface="+mn-ea"/>
                <a:cs typeface="+mn-cs"/>
              </a:rPr>
              <a:t> 144 </a:t>
            </a:r>
            <a:endParaRPr kumimoji="0" lang="ca-ES" sz="5400" b="1" i="1" u="none" strike="noStrike" kern="1200" cap="none" spc="0" normalizeH="0" baseline="0" noProof="0" dirty="0">
              <a:ln w="6600">
                <a:solidFill>
                  <a:srgbClr val="ED7D31">
                    <a:lumMod val="50000"/>
                  </a:srgbClr>
                </a:solidFill>
                <a:prstDash val="solid"/>
              </a:ln>
              <a:solidFill>
                <a:srgbClr val="FFFFFF"/>
              </a:solidFill>
              <a:effectLst>
                <a:outerShdw dist="38100" dir="2700000" algn="tl" rotWithShape="0">
                  <a:srgbClr val="ED7D31"/>
                </a:outerShdw>
              </a:effectLst>
              <a:uLnTx/>
              <a:uFillTx/>
              <a:latin typeface="Comic Sans MS" pitchFamily="66" charset="0"/>
              <a:ea typeface="+mn-ea"/>
              <a:cs typeface="+mn-cs"/>
            </a:endParaRPr>
          </a:p>
        </p:txBody>
      </p:sp>
      <p:sp>
        <p:nvSpPr>
          <p:cNvPr id="6" name="Rectangle 11"/>
          <p:cNvSpPr>
            <a:spLocks noChangeArrowheads="1"/>
          </p:cNvSpPr>
          <p:nvPr/>
        </p:nvSpPr>
        <p:spPr bwMode="auto">
          <a:xfrm>
            <a:off x="5089235" y="671332"/>
            <a:ext cx="3484709" cy="4307068"/>
          </a:xfrm>
          <a:prstGeom prst="rect">
            <a:avLst/>
          </a:prstGeom>
          <a:noFill/>
          <a:ln w="9525">
            <a:noFill/>
            <a:miter lim="800000"/>
            <a:headEnd/>
            <a:tailEnd/>
          </a:ln>
          <a:effectLst>
            <a:softEdge rad="317500"/>
          </a:effectLst>
        </p:spPr>
        <p:txBody>
          <a:bodyPr/>
          <a:lstStyle/>
          <a:p>
            <a:pPr marL="342900" marR="0" lvl="0" indent="-342900" algn="r" defTabSz="914400" rtl="0" eaLnBrk="1" fontAlgn="auto" latinLnBrk="0" hangingPunct="1">
              <a:lnSpc>
                <a:spcPct val="100000"/>
              </a:lnSpc>
              <a:spcBef>
                <a:spcPct val="20000"/>
              </a:spcBef>
              <a:spcAft>
                <a:spcPts val="0"/>
              </a:spcAft>
              <a:buClrTx/>
              <a:buSzTx/>
              <a:buFontTx/>
              <a:buNone/>
              <a:tabLst/>
              <a:defRPr/>
            </a:pPr>
            <a:r>
              <a:rPr kumimoji="0" lang="es-ES" sz="2800" b="1" i="1" u="none" strike="noStrike" kern="1200" cap="none" spc="0" normalizeH="0" baseline="0" noProof="0" dirty="0" smtClean="0">
                <a:ln w="6600">
                  <a:solidFill>
                    <a:srgbClr val="ED7D31"/>
                  </a:solidFill>
                  <a:prstDash val="solid"/>
                </a:ln>
                <a:solidFill>
                  <a:srgbClr val="FFFFFF"/>
                </a:solidFill>
                <a:effectLst>
                  <a:glow rad="63500">
                    <a:srgbClr val="2A0000">
                      <a:alpha val="40000"/>
                    </a:srgbClr>
                  </a:glow>
                  <a:outerShdw blurRad="50800" dist="38100" algn="l" rotWithShape="0">
                    <a:prstClr val="black"/>
                  </a:outerShdw>
                </a:effectLst>
                <a:uLnTx/>
                <a:uFillTx/>
                <a:latin typeface="Comic Sans MS" pitchFamily="66" charset="0"/>
                <a:ea typeface="+mn-ea"/>
                <a:cs typeface="Times New Roman" pitchFamily="18" charset="0"/>
              </a:rPr>
              <a:t>   El </a:t>
            </a:r>
            <a:r>
              <a:rPr kumimoji="0" lang="es-ES" sz="2800" b="1" i="1" u="none" strike="noStrike" kern="1200" cap="none" spc="0" normalizeH="0" baseline="0" noProof="0" dirty="0">
                <a:ln w="6600">
                  <a:solidFill>
                    <a:srgbClr val="ED7D31"/>
                  </a:solidFill>
                  <a:prstDash val="solid"/>
                </a:ln>
                <a:solidFill>
                  <a:srgbClr val="FFFFFF"/>
                </a:solidFill>
                <a:effectLst>
                  <a:glow rad="63500">
                    <a:srgbClr val="2A0000">
                      <a:alpha val="40000"/>
                    </a:srgbClr>
                  </a:glow>
                  <a:outerShdw blurRad="50800" dist="38100" algn="l" rotWithShape="0">
                    <a:prstClr val="black"/>
                  </a:outerShdw>
                </a:effectLst>
                <a:uLnTx/>
                <a:uFillTx/>
                <a:latin typeface="Comic Sans MS" pitchFamily="66" charset="0"/>
                <a:ea typeface="+mn-ea"/>
                <a:cs typeface="Times New Roman" pitchFamily="18" charset="0"/>
              </a:rPr>
              <a:t>Señor es clemente y misericordioso, lento a la cólera y rico en piedad; el Señor es bueno con todos, es </a:t>
            </a:r>
            <a:r>
              <a:rPr kumimoji="0" lang="es-ES" sz="2800" b="1" i="1" u="none" strike="noStrike" kern="1200" cap="none" spc="0" normalizeH="0" baseline="0" noProof="0" dirty="0" smtClean="0">
                <a:ln w="6600">
                  <a:solidFill>
                    <a:srgbClr val="ED7D31"/>
                  </a:solidFill>
                  <a:prstDash val="solid"/>
                </a:ln>
                <a:solidFill>
                  <a:srgbClr val="FFFFFF"/>
                </a:solidFill>
                <a:effectLst>
                  <a:glow rad="63500">
                    <a:srgbClr val="2A0000">
                      <a:alpha val="40000"/>
                    </a:srgbClr>
                  </a:glow>
                  <a:outerShdw blurRad="50800" dist="38100" algn="l" rotWithShape="0">
                    <a:prstClr val="black"/>
                  </a:outerShdw>
                </a:effectLst>
                <a:uLnTx/>
                <a:uFillTx/>
                <a:latin typeface="Comic Sans MS" pitchFamily="66" charset="0"/>
                <a:ea typeface="+mn-ea"/>
                <a:cs typeface="Times New Roman" pitchFamily="18" charset="0"/>
              </a:rPr>
              <a:t>cariñoso </a:t>
            </a:r>
            <a:r>
              <a:rPr kumimoji="0" lang="es-ES" sz="2800" b="1" i="1" u="none" strike="noStrike" kern="1200" cap="none" spc="0" normalizeH="0" baseline="0" noProof="0" dirty="0">
                <a:ln w="6600">
                  <a:solidFill>
                    <a:srgbClr val="ED7D31"/>
                  </a:solidFill>
                  <a:prstDash val="solid"/>
                </a:ln>
                <a:solidFill>
                  <a:srgbClr val="FFFFFF"/>
                </a:solidFill>
                <a:effectLst>
                  <a:glow rad="63500">
                    <a:srgbClr val="2A0000">
                      <a:alpha val="40000"/>
                    </a:srgbClr>
                  </a:glow>
                  <a:outerShdw blurRad="50800" dist="38100" algn="l" rotWithShape="0">
                    <a:prstClr val="black"/>
                  </a:outerShdw>
                </a:effectLst>
                <a:uLnTx/>
                <a:uFillTx/>
                <a:latin typeface="Comic Sans MS" pitchFamily="66" charset="0"/>
                <a:ea typeface="+mn-ea"/>
                <a:cs typeface="Times New Roman" pitchFamily="18" charset="0"/>
              </a:rPr>
              <a:t>con todas sus criaturas</a:t>
            </a:r>
            <a:r>
              <a:rPr kumimoji="0" lang="es-ES" sz="2800" b="1" i="1" u="none" strike="noStrike" kern="1200" cap="none" spc="0" normalizeH="0" baseline="0" noProof="0" dirty="0" smtClean="0">
                <a:ln w="6600">
                  <a:solidFill>
                    <a:srgbClr val="ED7D31"/>
                  </a:solidFill>
                  <a:prstDash val="solid"/>
                </a:ln>
                <a:solidFill>
                  <a:srgbClr val="FFFFFF"/>
                </a:solidFill>
                <a:effectLst>
                  <a:glow rad="63500">
                    <a:srgbClr val="2A0000">
                      <a:alpha val="40000"/>
                    </a:srgbClr>
                  </a:glow>
                  <a:outerShdw blurRad="50800" dist="38100" algn="l" rotWithShape="0">
                    <a:prstClr val="black"/>
                  </a:outerShdw>
                </a:effectLst>
                <a:uLnTx/>
                <a:uFillTx/>
                <a:latin typeface="Comic Sans MS" pitchFamily="66" charset="0"/>
                <a:ea typeface="+mn-ea"/>
                <a:cs typeface="Times New Roman" pitchFamily="18" charset="0"/>
              </a:rPr>
              <a:t>.</a:t>
            </a:r>
            <a:endParaRPr kumimoji="0" lang="es-PE" sz="2800" b="1" i="0" u="none" strike="noStrike" kern="1200" cap="none" spc="0" normalizeH="0" baseline="0" noProof="0" dirty="0">
              <a:ln w="6600">
                <a:solidFill>
                  <a:srgbClr val="ED7D31"/>
                </a:solidFill>
                <a:prstDash val="solid"/>
              </a:ln>
              <a:solidFill>
                <a:srgbClr val="FFFFFF"/>
              </a:solidFill>
              <a:effectLst>
                <a:glow rad="63500">
                  <a:srgbClr val="2A0000">
                    <a:alpha val="40000"/>
                  </a:srgbClr>
                </a:glow>
                <a:outerShdw blurRad="50800" dist="38100" algn="l" rotWithShape="0">
                  <a:prstClr val="black"/>
                </a:outerShdw>
              </a:effectLst>
              <a:uLnTx/>
              <a:uFillTx/>
              <a:latin typeface="Swis721 BT" pitchFamily="34" charset="0"/>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Tx/>
              <a:buNone/>
              <a:tabLst/>
              <a:defRPr/>
            </a:pPr>
            <a:endParaRPr kumimoji="0" lang="es-PE" sz="2800" b="1" i="0" u="none" strike="noStrike" kern="1200" cap="none" spc="0" normalizeH="0" baseline="0" noProof="0" dirty="0" smtClean="0">
              <a:ln w="6600">
                <a:solidFill>
                  <a:srgbClr val="ED7D31"/>
                </a:solidFill>
                <a:prstDash val="solid"/>
              </a:ln>
              <a:solidFill>
                <a:srgbClr val="FFFFFF"/>
              </a:solidFill>
              <a:effectLst>
                <a:glow rad="63500">
                  <a:srgbClr val="2A0000">
                    <a:alpha val="40000"/>
                  </a:srgbClr>
                </a:glow>
                <a:outerShdw blurRad="50800" dist="38100" algn="l" rotWithShape="0">
                  <a:prstClr val="black"/>
                </a:outerShdw>
              </a:effectLst>
              <a:uLnTx/>
              <a:uFillTx/>
              <a:latin typeface="Swis721 BT" pitchFamily="34" charset="0"/>
              <a:ea typeface="+mn-ea"/>
              <a:cs typeface="+mn-cs"/>
            </a:endParaRPr>
          </a:p>
        </p:txBody>
      </p:sp>
      <p:sp>
        <p:nvSpPr>
          <p:cNvPr id="7" name="Rectangle 11"/>
          <p:cNvSpPr>
            <a:spLocks noChangeArrowheads="1"/>
          </p:cNvSpPr>
          <p:nvPr/>
        </p:nvSpPr>
        <p:spPr bwMode="auto">
          <a:xfrm>
            <a:off x="742049" y="3262847"/>
            <a:ext cx="8075739" cy="1434665"/>
          </a:xfrm>
          <a:prstGeom prst="rect">
            <a:avLst/>
          </a:prstGeom>
          <a:noFill/>
          <a:ln w="9525">
            <a:noFill/>
            <a:miter lim="800000"/>
            <a:headEnd/>
            <a:tailEnd/>
          </a:ln>
          <a:effectLst>
            <a:softEdge rad="317500"/>
          </a:effectLst>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PE" sz="24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ED7D31"/>
                </a:outerShdw>
              </a:effectLst>
              <a:uLnTx/>
              <a:uFillTx/>
              <a:latin typeface="Swis721 BT"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PE" sz="2400" b="1" i="0"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ED7D31"/>
                </a:outerShdw>
              </a:effectLst>
              <a:uLnTx/>
              <a:uFillTx/>
              <a:latin typeface="Swis721 BT" pitchFamily="34" charset="0"/>
              <a:ea typeface="+mn-ea"/>
              <a:cs typeface="+mn-cs"/>
            </a:endParaRPr>
          </a:p>
        </p:txBody>
      </p:sp>
      <p:sp>
        <p:nvSpPr>
          <p:cNvPr id="8" name="Rectangle 11"/>
          <p:cNvSpPr>
            <a:spLocks noChangeArrowheads="1"/>
          </p:cNvSpPr>
          <p:nvPr/>
        </p:nvSpPr>
        <p:spPr bwMode="auto">
          <a:xfrm>
            <a:off x="1347065" y="5058125"/>
            <a:ext cx="6614680" cy="891256"/>
          </a:xfrm>
          <a:prstGeom prst="rect">
            <a:avLst/>
          </a:prstGeom>
          <a:noFill/>
          <a:ln w="9525">
            <a:noFill/>
            <a:miter lim="800000"/>
            <a:headEnd/>
            <a:tailEnd/>
          </a:ln>
          <a:effectLst>
            <a:softEdge rad="317500"/>
          </a:effectLst>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ES" sz="3600" b="1" i="0" u="none" strike="noStrike" kern="1200" cap="none" spc="0" normalizeH="0" baseline="0" noProof="0" dirty="0" smtClean="0">
                <a:ln w="6600">
                  <a:solidFill>
                    <a:sysClr val="windowText" lastClr="000000"/>
                  </a:solidFill>
                  <a:prstDash val="solid"/>
                </a:ln>
                <a:solidFill>
                  <a:srgbClr val="FFFF00"/>
                </a:solidFill>
                <a:effectLst>
                  <a:glow rad="101600">
                    <a:srgbClr val="C00000">
                      <a:alpha val="40000"/>
                    </a:srgbClr>
                  </a:glow>
                  <a:outerShdw blurRad="50800" dist="38100" algn="l" rotWithShape="0">
                    <a:prstClr val="black">
                      <a:alpha val="40000"/>
                    </a:prstClr>
                  </a:outerShdw>
                </a:effectLst>
                <a:uLnTx/>
                <a:uFillTx/>
                <a:latin typeface="Comic Sans MS" panose="030F0702030302020204" pitchFamily="66" charset="0"/>
                <a:ea typeface="+mn-ea"/>
                <a:cs typeface="+mn-cs"/>
              </a:rPr>
              <a:t>Abres </a:t>
            </a:r>
            <a:r>
              <a:rPr kumimoji="0" lang="es-ES" sz="3600" b="1" i="0" u="none" strike="noStrike" kern="1200" cap="none" spc="0" normalizeH="0" baseline="0" noProof="0" dirty="0">
                <a:ln w="6600">
                  <a:solidFill>
                    <a:sysClr val="windowText" lastClr="000000"/>
                  </a:solidFill>
                  <a:prstDash val="solid"/>
                </a:ln>
                <a:solidFill>
                  <a:srgbClr val="FFFF00"/>
                </a:solidFill>
                <a:effectLst>
                  <a:glow rad="101600">
                    <a:srgbClr val="C00000">
                      <a:alpha val="40000"/>
                    </a:srgbClr>
                  </a:glow>
                  <a:outerShdw blurRad="50800" dist="38100" algn="l" rotWithShape="0">
                    <a:prstClr val="black">
                      <a:alpha val="40000"/>
                    </a:prstClr>
                  </a:outerShdw>
                </a:effectLst>
                <a:uLnTx/>
                <a:uFillTx/>
                <a:latin typeface="Comic Sans MS" panose="030F0702030302020204" pitchFamily="66" charset="0"/>
                <a:ea typeface="+mn-ea"/>
                <a:cs typeface="+mn-cs"/>
              </a:rPr>
              <a:t>tú la mano, Señor, y nos sacias de favores.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PE"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ED7D31"/>
                </a:outerShdw>
              </a:effectLst>
              <a:uLnTx/>
              <a:uFillTx/>
              <a:latin typeface="Comic Sans MS" panose="030F0702030302020204" pitchFamily="66"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PE" sz="3200" b="1" i="0"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ED7D31"/>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60222876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6*min(max(#ppt_w*#ppt_h,.3),1)-7.4)/-.7*#ppt_w"/>
                                          </p:val>
                                        </p:tav>
                                        <p:tav tm="100000">
                                          <p:val>
                                            <p:strVal val="#ppt_w"/>
                                          </p:val>
                                        </p:tav>
                                      </p:tavLst>
                                    </p:anim>
                                    <p:anim calcmode="lin" valueType="num">
                                      <p:cBhvr>
                                        <p:cTn id="8" dur="1750" fill="hold"/>
                                        <p:tgtEl>
                                          <p:spTgt spid="6"/>
                                        </p:tgtEl>
                                        <p:attrNameLst>
                                          <p:attrName>ppt_h</p:attrName>
                                        </p:attrNameLst>
                                      </p:cBhvr>
                                      <p:tavLst>
                                        <p:tav tm="0">
                                          <p:val>
                                            <p:strVal val="(6*min(max(#ppt_w*#ppt_h,.3),1)-7.4)/-.7*#ppt_h"/>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000"/>
                            </p:stCondLst>
                            <p:childTnLst>
                              <p:par>
                                <p:cTn id="12" presetID="23" presetClass="entr" presetSubtype="36" fill="hold" grpId="0" nodeType="afterEffect" nodePh="1">
                                  <p:stCondLst>
                                    <p:cond delay="0"/>
                                  </p:stCondLst>
                                  <p:endCondLst>
                                    <p:cond evt="begin" delay="0">
                                      <p:tn val="12"/>
                                    </p:cond>
                                  </p:end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strVal val="(6*min(max(#ppt_w*#ppt_h,.3),1)-7.4)/-.7*#ppt_w"/>
                                          </p:val>
                                        </p:tav>
                                        <p:tav tm="100000">
                                          <p:val>
                                            <p:strVal val="#ppt_w"/>
                                          </p:val>
                                        </p:tav>
                                      </p:tavLst>
                                    </p:anim>
                                    <p:anim calcmode="lin" valueType="num">
                                      <p:cBhvr>
                                        <p:cTn id="15" dur="1750" fill="hold"/>
                                        <p:tgtEl>
                                          <p:spTgt spid="7"/>
                                        </p:tgtEl>
                                        <p:attrNameLst>
                                          <p:attrName>ppt_h</p:attrName>
                                        </p:attrNameLst>
                                      </p:cBhvr>
                                      <p:tavLst>
                                        <p:tav tm="0">
                                          <p:val>
                                            <p:strVal val="(6*min(max(#ppt_w*#ppt_h,.3),1)-7.4)/-.7*#ppt_h"/>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8575"/>
                            </p:stCondLst>
                            <p:childTnLst>
                              <p:par>
                                <p:cTn id="19" presetID="23" presetClass="entr" presetSubtype="528" fill="hold" grpId="0" nodeType="afterEffect">
                                  <p:stCondLst>
                                    <p:cond delay="0"/>
                                  </p:stCondLst>
                                  <p:iterate type="wd">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750" fill="hold"/>
                                        <p:tgtEl>
                                          <p:spTgt spid="8"/>
                                        </p:tgtEl>
                                        <p:attrNameLst>
                                          <p:attrName>ppt_w</p:attrName>
                                        </p:attrNameLst>
                                      </p:cBhvr>
                                      <p:tavLst>
                                        <p:tav tm="0">
                                          <p:val>
                                            <p:fltVal val="0"/>
                                          </p:val>
                                        </p:tav>
                                        <p:tav tm="100000">
                                          <p:val>
                                            <p:strVal val="#ppt_w"/>
                                          </p:val>
                                        </p:tav>
                                      </p:tavLst>
                                    </p:anim>
                                    <p:anim calcmode="lin" valueType="num">
                                      <p:cBhvr>
                                        <p:cTn id="22" dur="1750" fill="hold"/>
                                        <p:tgtEl>
                                          <p:spTgt spid="8"/>
                                        </p:tgtEl>
                                        <p:attrNameLst>
                                          <p:attrName>ppt_h</p:attrName>
                                        </p:attrNameLst>
                                      </p:cBhvr>
                                      <p:tavLst>
                                        <p:tav tm="0">
                                          <p:val>
                                            <p:fltVal val="0"/>
                                          </p:val>
                                        </p:tav>
                                        <p:tav tm="100000">
                                          <p:val>
                                            <p:strVal val="#ppt_h"/>
                                          </p:val>
                                        </p:tav>
                                      </p:tavLst>
                                    </p:anim>
                                    <p:anim calcmode="lin" valueType="num">
                                      <p:cBhvr>
                                        <p:cTn id="23" dur="1750" fill="hold"/>
                                        <p:tgtEl>
                                          <p:spTgt spid="8"/>
                                        </p:tgtEl>
                                        <p:attrNameLst>
                                          <p:attrName>ppt_x</p:attrName>
                                        </p:attrNameLst>
                                      </p:cBhvr>
                                      <p:tavLst>
                                        <p:tav tm="0">
                                          <p:val>
                                            <p:fltVal val="0.5"/>
                                          </p:val>
                                        </p:tav>
                                        <p:tav tm="100000">
                                          <p:val>
                                            <p:strVal val="#ppt_x"/>
                                          </p:val>
                                        </p:tav>
                                      </p:tavLst>
                                    </p:anim>
                                    <p:anim calcmode="lin" valueType="num">
                                      <p:cBhvr>
                                        <p:cTn id="24"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La autoridad del Creador no se ve restringida por el tiempo, el espacio ni la geografía, y la autoridad del Creador es inestimable ❤ #evangelio #Dios #Biblia #Jesús #Cristo #DiosTodopoderoso #IglesiadeDiosTodopoder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47" y="535709"/>
            <a:ext cx="8173834" cy="580043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099" name="Rectangle 3"/>
          <p:cNvSpPr>
            <a:spLocks noChangeArrowheads="1"/>
          </p:cNvSpPr>
          <p:nvPr/>
        </p:nvSpPr>
        <p:spPr bwMode="auto">
          <a:xfrm>
            <a:off x="602165" y="3731576"/>
            <a:ext cx="8050516" cy="1384995"/>
          </a:xfrm>
          <a:prstGeom prst="rect">
            <a:avLst/>
          </a:prstGeom>
          <a:noFill/>
          <a:ln w="9525">
            <a:noFill/>
            <a:miter lim="800000"/>
            <a:headEnd/>
            <a:tailEnd/>
          </a:ln>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2800" b="1" i="1" u="none" strike="noStrike" kern="1200" cap="none" spc="0" normalizeH="0" baseline="0" noProof="0" dirty="0" smtClean="0">
                <a:ln>
                  <a:noFill/>
                </a:ln>
                <a:solidFill>
                  <a:prstClr val="white"/>
                </a:solidFill>
                <a:effectLst>
                  <a:glow rad="25400">
                    <a:prstClr val="black">
                      <a:lumMod val="95000"/>
                      <a:lumOff val="5000"/>
                      <a:alpha val="40000"/>
                    </a:prstClr>
                  </a:glow>
                  <a:outerShdw blurRad="50800" dist="38100" algn="l" rotWithShape="0">
                    <a:prstClr val="black"/>
                  </a:outerShdw>
                </a:effectLst>
                <a:uLnTx/>
                <a:uFillTx/>
                <a:latin typeface="Comic Sans MS" pitchFamily="66" charset="0"/>
                <a:ea typeface="+mn-ea"/>
                <a:cs typeface="Times New Roman" pitchFamily="18" charset="0"/>
              </a:rPr>
              <a:t>Los ojos de todos te están aguardando, tú les das la comida a su tiempo; abres tú la mano, y sacias de favores a todo viviente. </a:t>
            </a:r>
            <a:endParaRPr kumimoji="0" lang="ca-ES" sz="2800" b="1" i="1" u="none" strike="noStrike" kern="1200" cap="none" spc="0" normalizeH="0" baseline="0" noProof="0" dirty="0">
              <a:ln>
                <a:noFill/>
              </a:ln>
              <a:solidFill>
                <a:prstClr val="white"/>
              </a:solidFill>
              <a:effectLst>
                <a:glow rad="25400">
                  <a:prstClr val="black">
                    <a:lumMod val="95000"/>
                    <a:lumOff val="5000"/>
                    <a:alpha val="40000"/>
                  </a:prstClr>
                </a:glow>
                <a:outerShdw blurRad="50800" dist="38100" algn="l" rotWithShape="0">
                  <a:prstClr val="black"/>
                </a:outerShdw>
              </a:effectLst>
              <a:uLnTx/>
              <a:uFillTx/>
              <a:latin typeface="Comic Sans MS" pitchFamily="66" charset="0"/>
              <a:ea typeface="+mn-ea"/>
              <a:cs typeface="+mn-cs"/>
            </a:endParaRPr>
          </a:p>
        </p:txBody>
      </p:sp>
      <p:sp>
        <p:nvSpPr>
          <p:cNvPr id="4100" name="Rectangle 4"/>
          <p:cNvSpPr>
            <a:spLocks noChangeArrowheads="1"/>
          </p:cNvSpPr>
          <p:nvPr/>
        </p:nvSpPr>
        <p:spPr bwMode="auto">
          <a:xfrm>
            <a:off x="1617182" y="5183131"/>
            <a:ext cx="6020482" cy="1077218"/>
          </a:xfrm>
          <a:prstGeom prst="rect">
            <a:avLst/>
          </a:prstGeom>
          <a:noFill/>
          <a:ln w="9525">
            <a:noFill/>
            <a:miter lim="800000"/>
            <a:headEnd/>
            <a:tailEnd/>
          </a:ln>
          <a:effectLst>
            <a:softEdge rad="127000"/>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3200" b="1" i="1" u="none" strike="noStrike" kern="1200" cap="none" spc="-150" normalizeH="0" baseline="0" noProof="0" dirty="0">
                <a:ln>
                  <a:noFill/>
                </a:ln>
                <a:solidFill>
                  <a:srgbClr val="FFFF00"/>
                </a:solidFill>
                <a:effectLst>
                  <a:glow rad="63500">
                    <a:srgbClr val="C00000">
                      <a:alpha val="40000"/>
                    </a:srgbClr>
                  </a:glow>
                  <a:outerShdw blurRad="50800" dist="38100" algn="l" rotWithShape="0">
                    <a:prstClr val="black"/>
                  </a:outerShdw>
                </a:effectLst>
                <a:uLnTx/>
                <a:uFillTx/>
                <a:latin typeface="Comic Sans MS" pitchFamily="66" charset="0"/>
                <a:ea typeface="+mn-ea"/>
                <a:cs typeface="Times New Roman" pitchFamily="18" charset="0"/>
              </a:rPr>
              <a:t>Abres </a:t>
            </a:r>
            <a:r>
              <a:rPr kumimoji="0" lang="es-ES" sz="3200" b="1" i="1" u="none" strike="noStrike" kern="1200" cap="none" spc="-150" normalizeH="0" baseline="0" noProof="0" dirty="0" smtClean="0">
                <a:ln>
                  <a:noFill/>
                </a:ln>
                <a:solidFill>
                  <a:srgbClr val="FFFF00"/>
                </a:solidFill>
                <a:effectLst>
                  <a:glow rad="63500">
                    <a:srgbClr val="C00000">
                      <a:alpha val="40000"/>
                    </a:srgbClr>
                  </a:glow>
                  <a:outerShdw blurRad="50800" dist="38100" algn="l" rotWithShape="0">
                    <a:prstClr val="black"/>
                  </a:outerShdw>
                </a:effectLst>
                <a:uLnTx/>
                <a:uFillTx/>
                <a:latin typeface="Comic Sans MS" pitchFamily="66" charset="0"/>
                <a:ea typeface="+mn-ea"/>
                <a:cs typeface="Times New Roman" pitchFamily="18" charset="0"/>
              </a:rPr>
              <a:t>tú la mano, Señor, y nos sacias de favores</a:t>
            </a:r>
            <a:endParaRPr kumimoji="0" lang="ca-ES" sz="3200" b="1" i="1" u="none" strike="noStrike" kern="1200" cap="none" spc="-150" normalizeH="0" baseline="0" noProof="0" dirty="0">
              <a:ln>
                <a:noFill/>
              </a:ln>
              <a:solidFill>
                <a:srgbClr val="FFFF00"/>
              </a:solidFill>
              <a:effectLst>
                <a:glow rad="63500">
                  <a:srgbClr val="C00000">
                    <a:alpha val="40000"/>
                  </a:srgbClr>
                </a:glow>
                <a:outerShdw blurRad="50800" dist="38100" algn="l" rotWithShape="0">
                  <a:prstClr val="black"/>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99743193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
                                  </p:iterate>
                                  <p:childTnLst>
                                    <p:set>
                                      <p:cBhvr>
                                        <p:cTn id="6" dur="1" fill="hold">
                                          <p:stCondLst>
                                            <p:cond delay="0"/>
                                          </p:stCondLst>
                                        </p:cTn>
                                        <p:tgtEl>
                                          <p:spTgt spid="4099"/>
                                        </p:tgtEl>
                                        <p:attrNameLst>
                                          <p:attrName>style.visibility</p:attrName>
                                        </p:attrNameLst>
                                      </p:cBhvr>
                                      <p:to>
                                        <p:strVal val="visible"/>
                                      </p:to>
                                    </p:set>
                                    <p:anim calcmode="lin" valueType="num">
                                      <p:cBhvr>
                                        <p:cTn id="7" dur="1750" fill="hold"/>
                                        <p:tgtEl>
                                          <p:spTgt spid="4099"/>
                                        </p:tgtEl>
                                        <p:attrNameLst>
                                          <p:attrName>ppt_w</p:attrName>
                                        </p:attrNameLst>
                                      </p:cBhvr>
                                      <p:tavLst>
                                        <p:tav tm="0">
                                          <p:val>
                                            <p:strVal val="(6*min(max(#ppt_w*#ppt_h,.3),1)-7.4)/-.7*#ppt_w"/>
                                          </p:val>
                                        </p:tav>
                                        <p:tav tm="100000">
                                          <p:val>
                                            <p:strVal val="#ppt_w"/>
                                          </p:val>
                                        </p:tav>
                                      </p:tavLst>
                                    </p:anim>
                                    <p:anim calcmode="lin" valueType="num">
                                      <p:cBhvr>
                                        <p:cTn id="8" dur="1750" fill="hold"/>
                                        <p:tgtEl>
                                          <p:spTgt spid="4099"/>
                                        </p:tgtEl>
                                        <p:attrNameLst>
                                          <p:attrName>ppt_h</p:attrName>
                                        </p:attrNameLst>
                                      </p:cBhvr>
                                      <p:tavLst>
                                        <p:tav tm="0">
                                          <p:val>
                                            <p:strVal val="(6*min(max(#ppt_w*#ppt_h,.3),1)-7.4)/-.7*#ppt_h"/>
                                          </p:val>
                                        </p:tav>
                                        <p:tav tm="100000">
                                          <p:val>
                                            <p:strVal val="#ppt_h"/>
                                          </p:val>
                                        </p:tav>
                                      </p:tavLst>
                                    </p:anim>
                                    <p:anim calcmode="lin" valueType="num">
                                      <p:cBhvr>
                                        <p:cTn id="9" dur="1750" fill="hold"/>
                                        <p:tgtEl>
                                          <p:spTgt spid="4099"/>
                                        </p:tgtEl>
                                        <p:attrNameLst>
                                          <p:attrName>ppt_x</p:attrName>
                                        </p:attrNameLst>
                                      </p:cBhvr>
                                      <p:tavLst>
                                        <p:tav tm="0">
                                          <p:val>
                                            <p:fltVal val="0.5"/>
                                          </p:val>
                                        </p:tav>
                                        <p:tav tm="100000">
                                          <p:val>
                                            <p:strVal val="#ppt_x"/>
                                          </p:val>
                                        </p:tav>
                                      </p:tavLst>
                                    </p:anim>
                                    <p:anim calcmode="lin" valueType="num">
                                      <p:cBhvr>
                                        <p:cTn id="10" dur="1750" fill="hold"/>
                                        <p:tgtEl>
                                          <p:spTgt spid="409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68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4100"/>
                                        </p:tgtEl>
                                        <p:attrNameLst>
                                          <p:attrName>style.visibility</p:attrName>
                                        </p:attrNameLst>
                                      </p:cBhvr>
                                      <p:to>
                                        <p:strVal val="visible"/>
                                      </p:to>
                                    </p:set>
                                    <p:anim calcmode="lin" valueType="num">
                                      <p:cBhvr>
                                        <p:cTn id="14" dur="1750" fill="hold"/>
                                        <p:tgtEl>
                                          <p:spTgt spid="4100"/>
                                        </p:tgtEl>
                                        <p:attrNameLst>
                                          <p:attrName>ppt_w</p:attrName>
                                        </p:attrNameLst>
                                      </p:cBhvr>
                                      <p:tavLst>
                                        <p:tav tm="0">
                                          <p:val>
                                            <p:fltVal val="0"/>
                                          </p:val>
                                        </p:tav>
                                        <p:tav tm="100000">
                                          <p:val>
                                            <p:strVal val="#ppt_w"/>
                                          </p:val>
                                        </p:tav>
                                      </p:tavLst>
                                    </p:anim>
                                    <p:anim calcmode="lin" valueType="num">
                                      <p:cBhvr>
                                        <p:cTn id="15" dur="1750" fill="hold"/>
                                        <p:tgtEl>
                                          <p:spTgt spid="4100"/>
                                        </p:tgtEl>
                                        <p:attrNameLst>
                                          <p:attrName>ppt_h</p:attrName>
                                        </p:attrNameLst>
                                      </p:cBhvr>
                                      <p:tavLst>
                                        <p:tav tm="0">
                                          <p:val>
                                            <p:fltVal val="0"/>
                                          </p:val>
                                        </p:tav>
                                        <p:tav tm="100000">
                                          <p:val>
                                            <p:strVal val="#ppt_h"/>
                                          </p:val>
                                        </p:tav>
                                      </p:tavLst>
                                    </p:anim>
                                    <p:anim calcmode="lin" valueType="num">
                                      <p:cBhvr>
                                        <p:cTn id="16" dur="1750" fill="hold"/>
                                        <p:tgtEl>
                                          <p:spTgt spid="4100"/>
                                        </p:tgtEl>
                                        <p:attrNameLst>
                                          <p:attrName>ppt_x</p:attrName>
                                        </p:attrNameLst>
                                      </p:cBhvr>
                                      <p:tavLst>
                                        <p:tav tm="0">
                                          <p:val>
                                            <p:fltVal val="0.5"/>
                                          </p:val>
                                        </p:tav>
                                        <p:tav tm="100000">
                                          <p:val>
                                            <p:strVal val="#ppt_x"/>
                                          </p:val>
                                        </p:tav>
                                      </p:tavLst>
                                    </p:anim>
                                    <p:anim calcmode="lin" valueType="num">
                                      <p:cBhvr>
                                        <p:cTn id="17" dur="1750" fill="hold"/>
                                        <p:tgtEl>
                                          <p:spTgt spid="41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os #Jesús #Cristo #ElhijodelHombre #ElRegresoDeJesús #LaVenidaDeJesús #LaSegundaVenidaDeJesús #Pastor #LavenidadelSeñor #Oración #Cristiano #ElAmorDeDios #DiosEsAmor #LaGraciaDeDios #Adoración #Corazón"/>
          <p:cNvPicPr>
            <a:picLocks noChangeAspect="1" noChangeArrowheads="1"/>
          </p:cNvPicPr>
          <p:nvPr/>
        </p:nvPicPr>
        <p:blipFill rotWithShape="1">
          <a:blip r:embed="rId2">
            <a:extLst>
              <a:ext uri="{28A0092B-C50C-407E-A947-70E740481C1C}">
                <a14:useLocalDpi xmlns:a14="http://schemas.microsoft.com/office/drawing/2010/main" val="0"/>
              </a:ext>
            </a:extLst>
          </a:blip>
          <a:srcRect l="2191" t="1231" r="839" b="50742"/>
          <a:stretch/>
        </p:blipFill>
        <p:spPr bwMode="auto">
          <a:xfrm>
            <a:off x="489528" y="531717"/>
            <a:ext cx="8155708" cy="583213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7" name="Rectangle 3"/>
          <p:cNvSpPr>
            <a:spLocks noChangeArrowheads="1"/>
          </p:cNvSpPr>
          <p:nvPr/>
        </p:nvSpPr>
        <p:spPr bwMode="auto">
          <a:xfrm>
            <a:off x="544287" y="531717"/>
            <a:ext cx="4963532" cy="2677656"/>
          </a:xfrm>
          <a:prstGeom prst="rect">
            <a:avLst/>
          </a:prstGeom>
          <a:noFill/>
          <a:ln>
            <a:noFill/>
          </a:ln>
          <a:ex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 sz="2800" b="1" i="1" u="none" strike="noStrike" kern="1200" cap="none" spc="0" normalizeH="0" baseline="0" noProof="0" dirty="0" smtClean="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Comic Sans MS" pitchFamily="66" charset="0"/>
                <a:ea typeface="+mn-ea"/>
                <a:cs typeface="Times New Roman" pitchFamily="18" charset="0"/>
              </a:rPr>
              <a:t>El Señor es justo en todo sus caminos, Es bondadosos en todas sus acciones; Cerca está el Señor de los que lo invocan, de los que le invocan sinceramente.</a:t>
            </a:r>
            <a:endParaRPr kumimoji="0" lang="ca-ES" sz="2800" b="1" i="1" u="none" strike="noStrike" kern="1200" cap="none" spc="0" normalizeH="0" baseline="0" noProof="0" dirty="0" smtClean="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Comic Sans MS" pitchFamily="66" charset="0"/>
              <a:ea typeface="+mn-ea"/>
              <a:cs typeface="Times New Roman" pitchFamily="18" charset="0"/>
            </a:endParaRPr>
          </a:p>
        </p:txBody>
      </p:sp>
      <p:sp>
        <p:nvSpPr>
          <p:cNvPr id="6148" name="Rectangle 4"/>
          <p:cNvSpPr>
            <a:spLocks noChangeArrowheads="1"/>
          </p:cNvSpPr>
          <p:nvPr/>
        </p:nvSpPr>
        <p:spPr bwMode="auto">
          <a:xfrm>
            <a:off x="4100945" y="4239491"/>
            <a:ext cx="3929292" cy="1569660"/>
          </a:xfrm>
          <a:prstGeom prst="rect">
            <a:avLst/>
          </a:prstGeom>
          <a:noFill/>
          <a:ln>
            <a:noFill/>
          </a:ln>
          <a:effectLst>
            <a:softEdge rad="127000"/>
          </a:effectLst>
          <a:ex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ca-ES" sz="3200" b="1" i="1" u="none" strike="noStrike" kern="1200" cap="none" spc="0" normalizeH="0" baseline="0" noProof="0" dirty="0" err="1" smtClean="0">
                <a:ln w="6600">
                  <a:solidFill>
                    <a:srgbClr val="ED7D31"/>
                  </a:solidFill>
                  <a:prstDash val="solid"/>
                </a:ln>
                <a:solidFill>
                  <a:srgbClr val="FFFFFF"/>
                </a:solidFill>
                <a:effectLst>
                  <a:glow rad="63500">
                    <a:prstClr val="black">
                      <a:alpha val="40000"/>
                    </a:prstClr>
                  </a:glow>
                  <a:outerShdw blurRad="50800" dist="38100" algn="l" rotWithShape="0">
                    <a:prstClr val="black"/>
                  </a:outerShdw>
                </a:effectLst>
                <a:uLnTx/>
                <a:uFillTx/>
                <a:latin typeface="Comic Sans MS" pitchFamily="66" charset="0"/>
                <a:ea typeface="+mn-ea"/>
                <a:cs typeface="+mn-cs"/>
              </a:rPr>
              <a:t>Abres</a:t>
            </a:r>
            <a:r>
              <a:rPr kumimoji="0" lang="ca-ES" sz="3200" b="1" i="1" u="none" strike="noStrike" kern="1200" cap="none" spc="0" normalizeH="0" baseline="0" noProof="0" dirty="0" smtClean="0">
                <a:ln w="6600">
                  <a:solidFill>
                    <a:srgbClr val="ED7D31"/>
                  </a:solidFill>
                  <a:prstDash val="solid"/>
                </a:ln>
                <a:solidFill>
                  <a:srgbClr val="FFFFFF"/>
                </a:solidFill>
                <a:effectLst>
                  <a:glow rad="63500">
                    <a:prstClr val="black">
                      <a:alpha val="40000"/>
                    </a:prstClr>
                  </a:glow>
                  <a:outerShdw blurRad="50800" dist="38100" algn="l" rotWithShape="0">
                    <a:prstClr val="black"/>
                  </a:outerShdw>
                </a:effectLst>
                <a:uLnTx/>
                <a:uFillTx/>
                <a:latin typeface="Comic Sans MS" pitchFamily="66" charset="0"/>
                <a:ea typeface="+mn-ea"/>
                <a:cs typeface="+mn-cs"/>
              </a:rPr>
              <a:t> </a:t>
            </a:r>
            <a:r>
              <a:rPr kumimoji="0" lang="ca-ES" sz="3200" b="1" i="1" u="none" strike="noStrike" kern="1200" cap="none" spc="0" normalizeH="0" baseline="0" noProof="0" dirty="0" err="1" smtClean="0">
                <a:ln w="6600">
                  <a:solidFill>
                    <a:srgbClr val="ED7D31"/>
                  </a:solidFill>
                  <a:prstDash val="solid"/>
                </a:ln>
                <a:solidFill>
                  <a:srgbClr val="FFFFFF"/>
                </a:solidFill>
                <a:effectLst>
                  <a:glow rad="63500">
                    <a:prstClr val="black">
                      <a:alpha val="40000"/>
                    </a:prstClr>
                  </a:glow>
                  <a:outerShdw blurRad="50800" dist="38100" algn="l" rotWithShape="0">
                    <a:prstClr val="black"/>
                  </a:outerShdw>
                </a:effectLst>
                <a:uLnTx/>
                <a:uFillTx/>
                <a:latin typeface="Comic Sans MS" pitchFamily="66" charset="0"/>
                <a:ea typeface="+mn-ea"/>
                <a:cs typeface="+mn-cs"/>
              </a:rPr>
              <a:t>tú</a:t>
            </a:r>
            <a:r>
              <a:rPr kumimoji="0" lang="ca-ES" sz="3200" b="1" i="1" u="none" strike="noStrike" kern="1200" cap="none" spc="0" normalizeH="0" baseline="0" noProof="0" dirty="0" smtClean="0">
                <a:ln w="6600">
                  <a:solidFill>
                    <a:srgbClr val="ED7D31"/>
                  </a:solidFill>
                  <a:prstDash val="solid"/>
                </a:ln>
                <a:solidFill>
                  <a:srgbClr val="FFFFFF"/>
                </a:solidFill>
                <a:effectLst>
                  <a:glow rad="63500">
                    <a:prstClr val="black">
                      <a:alpha val="40000"/>
                    </a:prstClr>
                  </a:glow>
                  <a:outerShdw blurRad="50800" dist="38100" algn="l" rotWithShape="0">
                    <a:prstClr val="black"/>
                  </a:outerShdw>
                </a:effectLst>
                <a:uLnTx/>
                <a:uFillTx/>
                <a:latin typeface="Comic Sans MS" pitchFamily="66" charset="0"/>
                <a:ea typeface="+mn-ea"/>
                <a:cs typeface="+mn-cs"/>
              </a:rPr>
              <a:t> la mano, </a:t>
            </a:r>
            <a:r>
              <a:rPr kumimoji="0" lang="ca-ES" sz="3200" b="1" i="1" u="none" strike="noStrike" kern="1200" cap="none" spc="0" normalizeH="0" baseline="0" noProof="0" dirty="0" err="1" smtClean="0">
                <a:ln w="6600">
                  <a:solidFill>
                    <a:srgbClr val="ED7D31"/>
                  </a:solidFill>
                  <a:prstDash val="solid"/>
                </a:ln>
                <a:solidFill>
                  <a:srgbClr val="FFFFFF"/>
                </a:solidFill>
                <a:effectLst>
                  <a:glow rad="63500">
                    <a:prstClr val="black">
                      <a:alpha val="40000"/>
                    </a:prstClr>
                  </a:glow>
                  <a:outerShdw blurRad="50800" dist="38100" algn="l" rotWithShape="0">
                    <a:prstClr val="black"/>
                  </a:outerShdw>
                </a:effectLst>
                <a:uLnTx/>
                <a:uFillTx/>
                <a:latin typeface="Comic Sans MS" pitchFamily="66" charset="0"/>
                <a:ea typeface="+mn-ea"/>
                <a:cs typeface="+mn-cs"/>
              </a:rPr>
              <a:t>Señor</a:t>
            </a:r>
            <a:r>
              <a:rPr kumimoji="0" lang="ca-ES" sz="3200" b="1" i="1" u="none" strike="noStrike" kern="1200" cap="none" spc="0" normalizeH="0" baseline="0" noProof="0" dirty="0" smtClean="0">
                <a:ln w="6600">
                  <a:solidFill>
                    <a:srgbClr val="ED7D31"/>
                  </a:solidFill>
                  <a:prstDash val="solid"/>
                </a:ln>
                <a:solidFill>
                  <a:srgbClr val="FFFFFF"/>
                </a:solidFill>
                <a:effectLst>
                  <a:glow rad="63500">
                    <a:prstClr val="black">
                      <a:alpha val="40000"/>
                    </a:prstClr>
                  </a:glow>
                  <a:outerShdw blurRad="50800" dist="38100" algn="l" rotWithShape="0">
                    <a:prstClr val="black"/>
                  </a:outerShdw>
                </a:effectLst>
                <a:uLnTx/>
                <a:uFillTx/>
                <a:latin typeface="Comic Sans MS" pitchFamily="66" charset="0"/>
                <a:ea typeface="+mn-ea"/>
                <a:cs typeface="+mn-cs"/>
              </a:rPr>
              <a:t>, y nos </a:t>
            </a:r>
            <a:r>
              <a:rPr kumimoji="0" lang="ca-ES" sz="3200" b="1" i="1" u="none" strike="noStrike" kern="1200" cap="none" spc="0" normalizeH="0" baseline="0" noProof="0" dirty="0" err="1" smtClean="0">
                <a:ln w="6600">
                  <a:solidFill>
                    <a:srgbClr val="ED7D31"/>
                  </a:solidFill>
                  <a:prstDash val="solid"/>
                </a:ln>
                <a:solidFill>
                  <a:srgbClr val="FFFFFF"/>
                </a:solidFill>
                <a:effectLst>
                  <a:glow rad="63500">
                    <a:prstClr val="black">
                      <a:alpha val="40000"/>
                    </a:prstClr>
                  </a:glow>
                  <a:outerShdw blurRad="50800" dist="38100" algn="l" rotWithShape="0">
                    <a:prstClr val="black"/>
                  </a:outerShdw>
                </a:effectLst>
                <a:uLnTx/>
                <a:uFillTx/>
                <a:latin typeface="Comic Sans MS" pitchFamily="66" charset="0"/>
                <a:ea typeface="+mn-ea"/>
                <a:cs typeface="+mn-cs"/>
              </a:rPr>
              <a:t>sacias</a:t>
            </a:r>
            <a:r>
              <a:rPr kumimoji="0" lang="ca-ES" sz="3200" b="1" i="1" u="none" strike="noStrike" kern="1200" cap="none" spc="0" normalizeH="0" baseline="0" noProof="0" dirty="0" smtClean="0">
                <a:ln w="6600">
                  <a:solidFill>
                    <a:srgbClr val="ED7D31"/>
                  </a:solidFill>
                  <a:prstDash val="solid"/>
                </a:ln>
                <a:solidFill>
                  <a:srgbClr val="FFFFFF"/>
                </a:solidFill>
                <a:effectLst>
                  <a:glow rad="63500">
                    <a:prstClr val="black">
                      <a:alpha val="40000"/>
                    </a:prstClr>
                  </a:glow>
                  <a:outerShdw blurRad="50800" dist="38100" algn="l" rotWithShape="0">
                    <a:prstClr val="black"/>
                  </a:outerShdw>
                </a:effectLst>
                <a:uLnTx/>
                <a:uFillTx/>
                <a:latin typeface="Comic Sans MS" pitchFamily="66" charset="0"/>
                <a:ea typeface="+mn-ea"/>
                <a:cs typeface="+mn-cs"/>
              </a:rPr>
              <a:t> de </a:t>
            </a:r>
            <a:r>
              <a:rPr kumimoji="0" lang="ca-ES" sz="3200" b="1" i="1" u="none" strike="noStrike" kern="1200" cap="none" spc="0" normalizeH="0" baseline="0" noProof="0" dirty="0" err="1" smtClean="0">
                <a:ln w="6600">
                  <a:solidFill>
                    <a:srgbClr val="ED7D31"/>
                  </a:solidFill>
                  <a:prstDash val="solid"/>
                </a:ln>
                <a:solidFill>
                  <a:srgbClr val="FFFFFF"/>
                </a:solidFill>
                <a:effectLst>
                  <a:glow rad="63500">
                    <a:prstClr val="black">
                      <a:alpha val="40000"/>
                    </a:prstClr>
                  </a:glow>
                  <a:outerShdw blurRad="50800" dist="38100" algn="l" rotWithShape="0">
                    <a:prstClr val="black"/>
                  </a:outerShdw>
                </a:effectLst>
                <a:uLnTx/>
                <a:uFillTx/>
                <a:latin typeface="Comic Sans MS" pitchFamily="66" charset="0"/>
                <a:ea typeface="+mn-ea"/>
                <a:cs typeface="+mn-cs"/>
              </a:rPr>
              <a:t>favores</a:t>
            </a:r>
            <a:r>
              <a:rPr kumimoji="0" lang="ca-ES" sz="3200" b="1" i="1" u="none" strike="noStrike" kern="1200" cap="none" spc="0" normalizeH="0" baseline="0" noProof="0" dirty="0" smtClean="0">
                <a:ln w="6600">
                  <a:solidFill>
                    <a:srgbClr val="ED7D31"/>
                  </a:solidFill>
                  <a:prstDash val="solid"/>
                </a:ln>
                <a:solidFill>
                  <a:srgbClr val="FFFFFF"/>
                </a:solidFill>
                <a:effectLst>
                  <a:glow rad="63500">
                    <a:prstClr val="black">
                      <a:alpha val="40000"/>
                    </a:prstClr>
                  </a:glow>
                  <a:outerShdw blurRad="50800" dist="38100" algn="l" rotWithShape="0">
                    <a:prstClr val="black"/>
                  </a:outerShdw>
                </a:effectLst>
                <a:uLnTx/>
                <a:uFillTx/>
                <a:latin typeface="Comic Sans MS" pitchFamily="66" charset="0"/>
                <a:ea typeface="+mn-ea"/>
                <a:cs typeface="+mn-cs"/>
              </a:rPr>
              <a:t>.</a:t>
            </a:r>
          </a:p>
        </p:txBody>
      </p:sp>
    </p:spTree>
    <p:extLst>
      <p:ext uri="{BB962C8B-B14F-4D97-AF65-F5344CB8AC3E}">
        <p14:creationId xmlns:p14="http://schemas.microsoft.com/office/powerpoint/2010/main" val="87382194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
                                  </p:iterate>
                                  <p:childTnLst>
                                    <p:set>
                                      <p:cBhvr>
                                        <p:cTn id="6" dur="1" fill="hold">
                                          <p:stCondLst>
                                            <p:cond delay="0"/>
                                          </p:stCondLst>
                                        </p:cTn>
                                        <p:tgtEl>
                                          <p:spTgt spid="6147"/>
                                        </p:tgtEl>
                                        <p:attrNameLst>
                                          <p:attrName>style.visibility</p:attrName>
                                        </p:attrNameLst>
                                      </p:cBhvr>
                                      <p:to>
                                        <p:strVal val="visible"/>
                                      </p:to>
                                    </p:set>
                                    <p:anim calcmode="lin" valueType="num">
                                      <p:cBhvr>
                                        <p:cTn id="7" dur="1750" fill="hold"/>
                                        <p:tgtEl>
                                          <p:spTgt spid="6147"/>
                                        </p:tgtEl>
                                        <p:attrNameLst>
                                          <p:attrName>ppt_w</p:attrName>
                                        </p:attrNameLst>
                                      </p:cBhvr>
                                      <p:tavLst>
                                        <p:tav tm="0">
                                          <p:val>
                                            <p:strVal val="(6*min(max(#ppt_w*#ppt_h,.3),1)-7.4)/-.7*#ppt_w"/>
                                          </p:val>
                                        </p:tav>
                                        <p:tav tm="100000">
                                          <p:val>
                                            <p:strVal val="#ppt_w"/>
                                          </p:val>
                                        </p:tav>
                                      </p:tavLst>
                                    </p:anim>
                                    <p:anim calcmode="lin" valueType="num">
                                      <p:cBhvr>
                                        <p:cTn id="8" dur="1750" fill="hold"/>
                                        <p:tgtEl>
                                          <p:spTgt spid="6147"/>
                                        </p:tgtEl>
                                        <p:attrNameLst>
                                          <p:attrName>ppt_h</p:attrName>
                                        </p:attrNameLst>
                                      </p:cBhvr>
                                      <p:tavLst>
                                        <p:tav tm="0">
                                          <p:val>
                                            <p:strVal val="(6*min(max(#ppt_w*#ppt_h,.3),1)-7.4)/-.7*#ppt_h"/>
                                          </p:val>
                                        </p:tav>
                                        <p:tav tm="100000">
                                          <p:val>
                                            <p:strVal val="#ppt_h"/>
                                          </p:val>
                                        </p:tav>
                                      </p:tavLst>
                                    </p:anim>
                                    <p:anim calcmode="lin" valueType="num">
                                      <p:cBhvr>
                                        <p:cTn id="9" dur="1750" fill="hold"/>
                                        <p:tgtEl>
                                          <p:spTgt spid="6147"/>
                                        </p:tgtEl>
                                        <p:attrNameLst>
                                          <p:attrName>ppt_x</p:attrName>
                                        </p:attrNameLst>
                                      </p:cBhvr>
                                      <p:tavLst>
                                        <p:tav tm="0">
                                          <p:val>
                                            <p:fltVal val="0.5"/>
                                          </p:val>
                                        </p:tav>
                                        <p:tav tm="100000">
                                          <p:val>
                                            <p:strVal val="#ppt_x"/>
                                          </p:val>
                                        </p:tav>
                                      </p:tavLst>
                                    </p:anim>
                                    <p:anim calcmode="lin" valueType="num">
                                      <p:cBhvr>
                                        <p:cTn id="10" dur="1750" fill="hold"/>
                                        <p:tgtEl>
                                          <p:spTgt spid="6147"/>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3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148"/>
                                        </p:tgtEl>
                                        <p:attrNameLst>
                                          <p:attrName>style.visibility</p:attrName>
                                        </p:attrNameLst>
                                      </p:cBhvr>
                                      <p:to>
                                        <p:strVal val="visible"/>
                                      </p:to>
                                    </p:set>
                                    <p:anim calcmode="lin" valueType="num">
                                      <p:cBhvr>
                                        <p:cTn id="14" dur="1750" fill="hold"/>
                                        <p:tgtEl>
                                          <p:spTgt spid="6148"/>
                                        </p:tgtEl>
                                        <p:attrNameLst>
                                          <p:attrName>ppt_w</p:attrName>
                                        </p:attrNameLst>
                                      </p:cBhvr>
                                      <p:tavLst>
                                        <p:tav tm="0">
                                          <p:val>
                                            <p:fltVal val="0"/>
                                          </p:val>
                                        </p:tav>
                                        <p:tav tm="100000">
                                          <p:val>
                                            <p:strVal val="#ppt_w"/>
                                          </p:val>
                                        </p:tav>
                                      </p:tavLst>
                                    </p:anim>
                                    <p:anim calcmode="lin" valueType="num">
                                      <p:cBhvr>
                                        <p:cTn id="15" dur="1750" fill="hold"/>
                                        <p:tgtEl>
                                          <p:spTgt spid="6148"/>
                                        </p:tgtEl>
                                        <p:attrNameLst>
                                          <p:attrName>ppt_h</p:attrName>
                                        </p:attrNameLst>
                                      </p:cBhvr>
                                      <p:tavLst>
                                        <p:tav tm="0">
                                          <p:val>
                                            <p:fltVal val="0"/>
                                          </p:val>
                                        </p:tav>
                                        <p:tav tm="100000">
                                          <p:val>
                                            <p:strVal val="#ppt_h"/>
                                          </p:val>
                                        </p:tav>
                                      </p:tavLst>
                                    </p:anim>
                                    <p:anim calcmode="lin" valueType="num">
                                      <p:cBhvr>
                                        <p:cTn id="16" dur="1750" fill="hold"/>
                                        <p:tgtEl>
                                          <p:spTgt spid="6148"/>
                                        </p:tgtEl>
                                        <p:attrNameLst>
                                          <p:attrName>ppt_x</p:attrName>
                                        </p:attrNameLst>
                                      </p:cBhvr>
                                      <p:tavLst>
                                        <p:tav tm="0">
                                          <p:val>
                                            <p:fltVal val="0.5"/>
                                          </p:val>
                                        </p:tav>
                                        <p:tav tm="100000">
                                          <p:val>
                                            <p:strVal val="#ppt_x"/>
                                          </p:val>
                                        </p:tav>
                                      </p:tavLst>
                                    </p:anim>
                                    <p:anim calcmode="lin" valueType="num">
                                      <p:cBhvr>
                                        <p:cTn id="17" dur="1750" fill="hold"/>
                                        <p:tgtEl>
                                          <p:spTgt spid="614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 y="445008"/>
            <a:ext cx="8321040" cy="5967984"/>
          </a:xfrm>
          <a:prstGeom prst="rect">
            <a:avLst/>
          </a:prstGeom>
        </p:spPr>
      </p:pic>
      <p:sp>
        <p:nvSpPr>
          <p:cNvPr id="12" name="AutoShape 2"/>
          <p:cNvSpPr>
            <a:spLocks noChangeArrowheads="1"/>
          </p:cNvSpPr>
          <p:nvPr/>
        </p:nvSpPr>
        <p:spPr bwMode="auto">
          <a:xfrm>
            <a:off x="436271" y="506844"/>
            <a:ext cx="2136206" cy="967799"/>
          </a:xfrm>
          <a:prstGeom prst="roundRect">
            <a:avLst>
              <a:gd name="adj" fmla="val 16667"/>
            </a:avLst>
          </a:prstGeom>
          <a:solidFill>
            <a:srgbClr val="69D969"/>
          </a:solidFill>
          <a:ln w="28575">
            <a:solidFill>
              <a:srgbClr val="FFFF3B"/>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6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CONTEMPLATIO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¿Qué me lleva a hacer el texto?</a:t>
            </a:r>
            <a:endParaRPr kumimoji="0" lang="es-P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 name="Rectangle 13"/>
          <p:cNvSpPr>
            <a:spLocks noChangeArrowheads="1"/>
          </p:cNvSpPr>
          <p:nvPr/>
        </p:nvSpPr>
        <p:spPr bwMode="auto">
          <a:xfrm>
            <a:off x="2300885" y="809711"/>
            <a:ext cx="5640760" cy="456983"/>
          </a:xfrm>
          <a:prstGeom prst="rect">
            <a:avLst/>
          </a:prstGeom>
          <a:solidFill>
            <a:schemeClr val="accent6">
              <a:lumMod val="50000"/>
            </a:schemeClr>
          </a:solidFill>
          <a:ln w="9525">
            <a:noFill/>
            <a:miter lim="800000"/>
            <a:headEnd/>
            <a:tailEnd/>
          </a:ln>
          <a:effectLst>
            <a:softEdge rad="317500"/>
          </a:effectLst>
        </p:spPr>
        <p:txBody>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s-ES_tradnl" sz="2000" b="0" i="0" u="none" strike="noStrike" kern="1200" cap="none" spc="0" normalizeH="0" baseline="0" noProof="0" dirty="0" smtClean="0">
                <a:ln>
                  <a:noFill/>
                </a:ln>
                <a:solidFill>
                  <a:srgbClr val="FFFF00"/>
                </a:solidFill>
                <a:effectLst>
                  <a:outerShdw blurRad="50800" dist="76200" dir="18900000" algn="bl" rotWithShape="0">
                    <a:prstClr val="black"/>
                  </a:outerShdw>
                </a:effectLst>
                <a:uLnTx/>
                <a:uFillTx/>
                <a:latin typeface="Tekton Pro" pitchFamily="34" charset="0"/>
                <a:ea typeface="+mn-ea"/>
                <a:cs typeface="+mn-cs"/>
              </a:rPr>
              <a:t>Motivación: San </a:t>
            </a:r>
            <a:r>
              <a:rPr kumimoji="0" lang="es-ES_tradnl" sz="2000" b="0" i="0" u="none" strike="noStrike" kern="1200" cap="none" spc="0" normalizeH="0" baseline="0" noProof="0" dirty="0">
                <a:ln>
                  <a:noFill/>
                </a:ln>
                <a:solidFill>
                  <a:srgbClr val="FFFF00"/>
                </a:solidFill>
                <a:effectLst>
                  <a:outerShdw blurRad="50800" dist="76200" dir="18900000" algn="bl" rotWithShape="0">
                    <a:prstClr val="black"/>
                  </a:outerShdw>
                </a:effectLst>
                <a:uLnTx/>
                <a:uFillTx/>
                <a:latin typeface="Tekton Pro" pitchFamily="34" charset="0"/>
                <a:ea typeface="+mn-ea"/>
                <a:cs typeface="+mn-cs"/>
              </a:rPr>
              <a:t>Vicente exhorta a los misioneros a vivir la caridad de Jesucristo:</a:t>
            </a:r>
            <a:endParaRPr kumimoji="0" lang="es-PE" sz="2000" b="0" i="0" u="none" strike="noStrike" kern="1200" cap="none" spc="0" normalizeH="0" baseline="0" noProof="0" dirty="0">
              <a:ln>
                <a:noFill/>
              </a:ln>
              <a:solidFill>
                <a:srgbClr val="FFFF00"/>
              </a:solidFill>
              <a:effectLst>
                <a:outerShdw blurRad="50800" dist="76200" dir="18900000" algn="bl" rotWithShape="0">
                  <a:prstClr val="black"/>
                </a:outerShdw>
              </a:effectLst>
              <a:uLnTx/>
              <a:uFillTx/>
              <a:latin typeface="Tekton Pro" pitchFamily="34" charset="0"/>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Tx/>
              <a:buNone/>
              <a:tabLst/>
              <a:defRPr/>
            </a:pPr>
            <a:endParaRPr kumimoji="0" lang="es-ES" sz="2000" b="0" i="0" u="none" strike="noStrike" kern="1200" cap="none" spc="0" normalizeH="0" baseline="0" noProof="0" dirty="0">
              <a:ln>
                <a:noFill/>
              </a:ln>
              <a:solidFill>
                <a:srgbClr val="FFFF00"/>
              </a:solidFill>
              <a:effectLst>
                <a:outerShdw blurRad="50800" dist="76200" dir="18900000" algn="bl" rotWithShape="0">
                  <a:prstClr val="black"/>
                </a:outerShdw>
              </a:effectLst>
              <a:uLnTx/>
              <a:uFillTx/>
              <a:latin typeface="Tekton Pro" pitchFamily="34" charset="0"/>
              <a:ea typeface="Adobe Fan Heiti Std B" pitchFamily="34" charset="-128"/>
              <a:cs typeface="+mn-cs"/>
            </a:endParaRPr>
          </a:p>
        </p:txBody>
      </p:sp>
      <p:sp>
        <p:nvSpPr>
          <p:cNvPr id="10" name="Rectangle 13"/>
          <p:cNvSpPr>
            <a:spLocks noChangeArrowheads="1"/>
          </p:cNvSpPr>
          <p:nvPr/>
        </p:nvSpPr>
        <p:spPr bwMode="auto">
          <a:xfrm>
            <a:off x="748148" y="1615741"/>
            <a:ext cx="7453744" cy="4202754"/>
          </a:xfrm>
          <a:prstGeom prst="rect">
            <a:avLst/>
          </a:prstGeom>
          <a:noFill/>
          <a:ln w="9525">
            <a:noFill/>
            <a:miter lim="800000"/>
            <a:headEnd/>
            <a:tailEnd/>
          </a:ln>
          <a:effectLst>
            <a:softEdge rad="127000"/>
          </a:effectLst>
        </p:spPr>
        <p:txBody>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Miremos al Hijo de Dios:  ¡qué corazón tan caritativo!                   ¡Qué llama de amor! ¿Quién ha amado en esto al prójimo más que tú? Viniste a exponerte a todas nuestras miserias, a tomar la forma de pecador, a llevar una vida de sufrimiento y a padecer por nosotros una muerte ignominiosa</a:t>
            </a:r>
            <a:r>
              <a:rPr kumimoji="0" lang="es-PE" sz="20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a:t>
            </a:r>
            <a:r>
              <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¿hay amor semejante? ¿Quién podría amar de una forma tan </a:t>
            </a:r>
            <a:r>
              <a:rPr kumimoji="0" lang="es-PE" sz="20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supereminente? Sólo </a:t>
            </a:r>
            <a:r>
              <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nuestro Señor ha podido dejarse arrastrar por el amor a las criaturas hasta dejar el trono de su Padre para venir a tomar un cuerpo sujeto a las debilidades. ¿Y para qué? Para establecer entre nosotros por su ejemplo y su palabra la caridad con el prójimo. Este amor fue el que lo crucificó y el que hizo esta obra </a:t>
            </a:r>
            <a:r>
              <a:rPr kumimoji="0" lang="es-PE" sz="20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admirable de nuestra redención. Hermanos </a:t>
            </a:r>
            <a:r>
              <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míos, si tuviéramos un poco de ese amor</a:t>
            </a:r>
            <a:r>
              <a:rPr kumimoji="0" lang="es-PE" sz="20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a:t>
            </a:r>
            <a:r>
              <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¿nos quedaríamos con los brazos cruzados? ¿Dejaríamos morir a todos esos que podríamos asistir? </a:t>
            </a:r>
            <a:r>
              <a:rPr kumimoji="0" lang="es-PE" sz="20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No</a:t>
            </a:r>
            <a:r>
              <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la caridad no puede permanecer ociosa, sino que nos </a:t>
            </a:r>
            <a:r>
              <a:rPr kumimoji="0" lang="es-PE" sz="20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mueve </a:t>
            </a:r>
            <a:r>
              <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 la salvación y al consuelo de los demás. </a:t>
            </a:r>
            <a:r>
              <a:rPr kumimoji="0" lang="es-PE" sz="14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(XI, 555)</a:t>
            </a:r>
          </a:p>
          <a:p>
            <a:pPr marL="342900" marR="0" lvl="0" indent="-342900" algn="ctr" defTabSz="914400" rtl="0" eaLnBrk="1" fontAlgn="auto" latinLnBrk="0" hangingPunct="1">
              <a:lnSpc>
                <a:spcPct val="80000"/>
              </a:lnSpc>
              <a:spcBef>
                <a:spcPct val="20000"/>
              </a:spcBef>
              <a:spcAft>
                <a:spcPts val="0"/>
              </a:spcAft>
              <a:buClrTx/>
              <a:buSzTx/>
              <a:buFontTx/>
              <a:buNone/>
              <a:tabLst/>
              <a:defRPr/>
            </a:pPr>
            <a:endPar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80000"/>
              </a:lnSpc>
              <a:spcBef>
                <a:spcPct val="20000"/>
              </a:spcBef>
              <a:spcAft>
                <a:spcPts val="0"/>
              </a:spcAft>
              <a:buClrTx/>
              <a:buSzTx/>
              <a:buFontTx/>
              <a:buNone/>
              <a:tabLst/>
              <a:defRPr/>
            </a:pPr>
            <a:endPar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s-PE" sz="2000" b="0"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a:t>
            </a:r>
            <a:endPar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80000"/>
              </a:lnSpc>
              <a:spcBef>
                <a:spcPct val="20000"/>
              </a:spcBef>
              <a:spcAft>
                <a:spcPts val="0"/>
              </a:spcAft>
              <a:buClrTx/>
              <a:buSzTx/>
              <a:buFontTx/>
              <a:buNone/>
              <a:tabLst/>
              <a:defRPr/>
            </a:pPr>
            <a:endPar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80000"/>
              </a:lnSpc>
              <a:spcBef>
                <a:spcPct val="20000"/>
              </a:spcBef>
              <a:spcAft>
                <a:spcPts val="0"/>
              </a:spcAft>
              <a:buClrTx/>
              <a:buSzTx/>
              <a:buFontTx/>
              <a:buNone/>
              <a:tabLst/>
              <a:defRPr/>
            </a:pPr>
            <a:endParaRPr kumimoji="0" lang="es-PE"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80000"/>
              </a:lnSpc>
              <a:spcBef>
                <a:spcPct val="20000"/>
              </a:spcBef>
              <a:spcAft>
                <a:spcPts val="0"/>
              </a:spcAft>
              <a:buClrTx/>
              <a:buSzTx/>
              <a:buFontTx/>
              <a:buNone/>
              <a:tabLst/>
              <a:defRPr/>
            </a:pPr>
            <a:endParaRPr kumimoji="0" lang="es-ES" sz="2000" b="0"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p:txBody>
      </p:sp>
      <p:sp>
        <p:nvSpPr>
          <p:cNvPr id="11" name="Rectangle 13"/>
          <p:cNvSpPr>
            <a:spLocks noChangeArrowheads="1"/>
          </p:cNvSpPr>
          <p:nvPr/>
        </p:nvSpPr>
        <p:spPr bwMode="auto">
          <a:xfrm>
            <a:off x="395330" y="4832224"/>
            <a:ext cx="8295041" cy="1369342"/>
          </a:xfrm>
          <a:prstGeom prst="rect">
            <a:avLst/>
          </a:prstGeom>
          <a:noFill/>
          <a:ln w="9525">
            <a:noFill/>
            <a:miter lim="800000"/>
            <a:headEnd/>
            <a:tailEnd/>
          </a:ln>
          <a:effectLst>
            <a:softEdge rad="317500"/>
          </a:effectLst>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s-ES" sz="2800" b="0" i="0" u="none" strike="noStrike" kern="1200" cap="none" spc="0" normalizeH="0" baseline="0" noProof="0" dirty="0">
              <a:ln w="18415" cmpd="sng">
                <a:solidFill>
                  <a:srgbClr val="FFFFFF"/>
                </a:solidFill>
                <a:prstDash val="solid"/>
              </a:ln>
              <a:solidFill>
                <a:srgbClr val="FFFF00"/>
              </a:solidFill>
              <a:effectLst>
                <a:glow rad="101600">
                  <a:srgbClr val="002A00">
                    <a:alpha val="60000"/>
                  </a:srgbClr>
                </a:glow>
                <a:outerShdw blurRad="63500" dir="3600000" algn="tl" rotWithShape="0">
                  <a:srgbClr val="000000">
                    <a:alpha val="70000"/>
                  </a:srgbClr>
                </a:outerShdw>
              </a:effectLst>
              <a:uLnTx/>
              <a:uFillTx/>
              <a:latin typeface="Tekton Pro" pitchFamily="34" charset="0"/>
              <a:ea typeface="+mn-ea"/>
              <a:cs typeface="+mn-cs"/>
            </a:endParaRPr>
          </a:p>
        </p:txBody>
      </p:sp>
    </p:spTree>
    <p:extLst>
      <p:ext uri="{BB962C8B-B14F-4D97-AF65-F5344CB8AC3E}">
        <p14:creationId xmlns:p14="http://schemas.microsoft.com/office/powerpoint/2010/main" val="1721008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42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1750" fill="hold"/>
                                        <p:tgtEl>
                                          <p:spTgt spid="10"/>
                                        </p:tgtEl>
                                        <p:attrNameLst>
                                          <p:attrName>ppt_w</p:attrName>
                                        </p:attrNameLst>
                                      </p:cBhvr>
                                      <p:tavLst>
                                        <p:tav tm="0">
                                          <p:val>
                                            <p:fltVal val="0"/>
                                          </p:val>
                                        </p:tav>
                                        <p:tav tm="100000">
                                          <p:val>
                                            <p:strVal val="#ppt_w"/>
                                          </p:val>
                                        </p:tav>
                                      </p:tavLst>
                                    </p:anim>
                                    <p:anim calcmode="lin" valueType="num">
                                      <p:cBhvr>
                                        <p:cTn id="13"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ank You Best Friend Quotes Gratitude Life 19 Ideas For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91" y="519484"/>
            <a:ext cx="8152186" cy="58074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angle 8"/>
          <p:cNvSpPr txBox="1">
            <a:spLocks noChangeArrowheads="1"/>
          </p:cNvSpPr>
          <p:nvPr/>
        </p:nvSpPr>
        <p:spPr bwMode="auto">
          <a:xfrm>
            <a:off x="480291" y="476742"/>
            <a:ext cx="3842671" cy="687039"/>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PE" sz="3200" b="1" i="0" u="none" strike="noStrike" kern="0" cap="none" spc="0" normalizeH="0" baseline="0" noProof="0" dirty="0" smtClean="0">
                <a:ln w="6600">
                  <a:solidFill>
                    <a:srgbClr val="C00000"/>
                  </a:solidFill>
                  <a:prstDash val="solid"/>
                </a:ln>
                <a:solidFill>
                  <a:srgbClr val="FFFFFF"/>
                </a:solidFill>
                <a:effectLst>
                  <a:glow rad="76200">
                    <a:srgbClr val="C00000">
                      <a:alpha val="40000"/>
                    </a:srgbClr>
                  </a:glow>
                  <a:outerShdw blurRad="50800" dist="38100" algn="l" rotWithShape="0">
                    <a:srgbClr val="C00000"/>
                  </a:outerShdw>
                </a:effectLst>
                <a:uLnTx/>
                <a:uFillTx/>
                <a:latin typeface="Copperplate Gothic Bold" panose="020E0705020206020404" pitchFamily="34" charset="0"/>
                <a:ea typeface="Adobe Gothic Std B" pitchFamily="34" charset="-128"/>
                <a:cs typeface="+mn-cs"/>
              </a:rPr>
              <a:t>Compromiso:</a:t>
            </a:r>
            <a:endParaRPr kumimoji="0" lang="es-ES" sz="3200" b="1" i="0" u="none" strike="noStrike" kern="0" cap="none" spc="0" normalizeH="0" baseline="0" noProof="0" dirty="0">
              <a:ln w="6600">
                <a:solidFill>
                  <a:srgbClr val="C00000"/>
                </a:solidFill>
                <a:prstDash val="solid"/>
              </a:ln>
              <a:solidFill>
                <a:srgbClr val="FFFFFF"/>
              </a:solidFill>
              <a:effectLst>
                <a:glow rad="76200">
                  <a:srgbClr val="C00000">
                    <a:alpha val="40000"/>
                  </a:srgbClr>
                </a:glow>
                <a:outerShdw blurRad="50800" dist="38100" algn="l" rotWithShape="0">
                  <a:srgbClr val="C00000"/>
                </a:outerShdw>
              </a:effectLst>
              <a:uLnTx/>
              <a:uFillTx/>
              <a:latin typeface="Copperplate Gothic Bold" panose="020E0705020206020404" pitchFamily="34" charset="0"/>
              <a:ea typeface="Adobe Gothic Std B" pitchFamily="34" charset="-128"/>
              <a:cs typeface="+mn-cs"/>
            </a:endParaRPr>
          </a:p>
        </p:txBody>
      </p:sp>
      <p:sp>
        <p:nvSpPr>
          <p:cNvPr id="5" name="Rectangle 8"/>
          <p:cNvSpPr txBox="1">
            <a:spLocks noChangeArrowheads="1"/>
          </p:cNvSpPr>
          <p:nvPr/>
        </p:nvSpPr>
        <p:spPr bwMode="auto">
          <a:xfrm>
            <a:off x="617442" y="4082394"/>
            <a:ext cx="7944667" cy="191200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50" normalizeH="0" baseline="0" noProof="0" dirty="0">
                <a:ln w="11430"/>
                <a:solidFill>
                  <a:srgbClr val="AC0000"/>
                </a:solidFill>
                <a:effectLst>
                  <a:glow rad="101600">
                    <a:srgbClr val="FFFFFF"/>
                  </a:glow>
                  <a:outerShdw blurRad="76200" dist="50800" dir="5400000" algn="tl" rotWithShape="0">
                    <a:srgbClr val="000000">
                      <a:alpha val="65000"/>
                    </a:srgbClr>
                  </a:outerShdw>
                </a:effectLst>
                <a:uLnTx/>
                <a:uFillTx/>
                <a:latin typeface="Calibri" panose="020F0502020204030204"/>
                <a:ea typeface="+mn-ea"/>
                <a:cs typeface="+mn-cs"/>
              </a:rPr>
              <a:t>   Durante la semana,  busca algunas personas que tengan necesidad de ser alimentadas y ayúdales a saciar </a:t>
            </a:r>
            <a:r>
              <a:rPr kumimoji="0" lang="es-PE" sz="3200" b="1" i="0" u="none" strike="noStrike" kern="0" cap="none" spc="50" normalizeH="0" baseline="0" noProof="0" dirty="0" smtClean="0">
                <a:ln w="11430"/>
                <a:solidFill>
                  <a:srgbClr val="AC0000"/>
                </a:solidFill>
                <a:effectLst>
                  <a:glow rad="101600">
                    <a:srgbClr val="FFFFFF"/>
                  </a:glow>
                  <a:outerShdw blurRad="76200" dist="50800" dir="5400000" algn="tl" rotWithShape="0">
                    <a:srgbClr val="000000">
                      <a:alpha val="65000"/>
                    </a:srgbClr>
                  </a:outerShdw>
                </a:effectLst>
                <a:uLnTx/>
                <a:uFillTx/>
                <a:latin typeface="Calibri" panose="020F0502020204030204"/>
                <a:ea typeface="+mn-ea"/>
                <a:cs typeface="+mn-cs"/>
              </a:rPr>
              <a:t>                                su </a:t>
            </a:r>
            <a:r>
              <a:rPr kumimoji="0" lang="es-PE" sz="3200" b="1" i="0" u="none" strike="noStrike" kern="0" cap="none" spc="50" normalizeH="0" baseline="0" noProof="0" dirty="0">
                <a:ln w="11430"/>
                <a:solidFill>
                  <a:srgbClr val="AC0000"/>
                </a:solidFill>
                <a:effectLst>
                  <a:glow rad="101600">
                    <a:srgbClr val="FFFFFF"/>
                  </a:glow>
                  <a:outerShdw blurRad="76200" dist="50800" dir="5400000" algn="tl" rotWithShape="0">
                    <a:srgbClr val="000000">
                      <a:alpha val="65000"/>
                    </a:srgbClr>
                  </a:outerShdw>
                </a:effectLst>
                <a:uLnTx/>
                <a:uFillTx/>
                <a:latin typeface="Calibri" panose="020F0502020204030204"/>
                <a:ea typeface="+mn-ea"/>
                <a:cs typeface="+mn-cs"/>
              </a:rPr>
              <a:t>hambre corporal.</a:t>
            </a:r>
            <a:endParaRPr kumimoji="0" lang="es-PE" sz="3200" b="1" i="0" u="none" strike="noStrike" kern="0" cap="none" spc="50" normalizeH="0" baseline="0" noProof="0" dirty="0" smtClean="0">
              <a:ln w="11430"/>
              <a:solidFill>
                <a:srgbClr val="AC0000"/>
              </a:solidFill>
              <a:effectLst>
                <a:glow rad="101600">
                  <a:srgbClr val="FFFFFF"/>
                </a:glow>
                <a:outerShdw blurRad="76200" dist="50800" dir="5400000" algn="tl" rotWithShape="0">
                  <a:srgbClr val="000000">
                    <a:alpha val="65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65606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iting For The Moment To Come"/>
          <p:cNvPicPr>
            <a:picLocks noChangeAspect="1" noChangeArrowheads="1"/>
          </p:cNvPicPr>
          <p:nvPr/>
        </p:nvPicPr>
        <p:blipFill rotWithShape="1">
          <a:blip r:embed="rId2">
            <a:extLst>
              <a:ext uri="{28A0092B-C50C-407E-A947-70E740481C1C}">
                <a14:useLocalDpi xmlns:a14="http://schemas.microsoft.com/office/drawing/2010/main" val="0"/>
              </a:ext>
            </a:extLst>
          </a:blip>
          <a:srcRect t="20171"/>
          <a:stretch/>
        </p:blipFill>
        <p:spPr bwMode="auto">
          <a:xfrm>
            <a:off x="490907" y="527928"/>
            <a:ext cx="8135857" cy="5798982"/>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490907" y="876850"/>
            <a:ext cx="6907420" cy="2596027"/>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rPr>
              <a:t>Señor</a:t>
            </a:r>
            <a:r>
              <a:rPr kumimoji="0" lang="es-ES" sz="2800" b="1" i="0" u="none" strike="noStrike" kern="1200" cap="none" spc="0" normalizeH="0" baseline="0" noProof="0" dirty="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rPr>
              <a:t>, tú estás siempre con nosotros y no nos abandonas, permítenos no abandonarte a ti en el momento del sufrimiento, y más bien, saber entenderte y sentirte como </a:t>
            </a:r>
            <a:r>
              <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rPr>
              <a:t>                    Aquel que </a:t>
            </a:r>
            <a:r>
              <a:rPr kumimoji="0" lang="es-ES" sz="2800" b="1" i="0" u="none" strike="noStrike" kern="1200" cap="none" spc="0" normalizeH="0" baseline="0" noProof="0" dirty="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rPr>
              <a:t>murió por nosotros </a:t>
            </a:r>
            <a:endPar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rPr>
              <a:t>para </a:t>
            </a:r>
            <a:r>
              <a:rPr kumimoji="0" lang="es-ES" sz="2800" b="1" i="0" u="none" strike="noStrike" kern="1200" cap="none" spc="0" normalizeH="0" baseline="0" noProof="0" dirty="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rPr>
              <a:t>que </a:t>
            </a:r>
            <a:r>
              <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rPr>
              <a:t>resucitemos </a:t>
            </a:r>
            <a:r>
              <a:rPr kumimoji="0" lang="es-ES" sz="2800" b="1" i="0" u="none" strike="noStrike" kern="1200" cap="none" spc="0" normalizeH="0" baseline="0" noProof="0" dirty="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rPr>
              <a:t>a una </a:t>
            </a:r>
            <a:r>
              <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rPr>
              <a:t>                                     vida </a:t>
            </a:r>
            <a:r>
              <a:rPr kumimoji="0" lang="es-ES" sz="2800" b="1" i="0" u="none" strike="noStrike" kern="1200" cap="none" spc="0" normalizeH="0" baseline="0" noProof="0" dirty="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rPr>
              <a:t>nueva</a:t>
            </a:r>
            <a:r>
              <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rPr>
              <a:t>.</a:t>
            </a:r>
            <a:endParaRPr kumimoji="0" lang="es-ES" sz="2800" b="1" i="0" u="none" strike="noStrike" kern="1200" cap="none" spc="0" normalizeH="0" baseline="0" noProof="0" dirty="0">
              <a:ln w="6600">
                <a:solidFill>
                  <a:srgbClr val="4472C4">
                    <a:lumMod val="50000"/>
                  </a:srgbClr>
                </a:solidFill>
                <a:prstDash val="solid"/>
              </a:ln>
              <a:solidFill>
                <a:srgbClr val="FFFFFF"/>
              </a:solidFill>
              <a:effectLst>
                <a:glow rad="101600">
                  <a:srgbClr val="080209">
                    <a:alpha val="40000"/>
                  </a:srgbClr>
                </a:glow>
                <a:outerShdw blurRad="50800" dist="88900" algn="l" rotWithShape="0">
                  <a:srgbClr val="0A742D">
                    <a:alpha val="40000"/>
                  </a:srgbClr>
                </a:outerShdw>
              </a:effectLst>
              <a:uLnTx/>
              <a:uFillTx/>
              <a:latin typeface="Calibri" panose="020F0502020204030204"/>
              <a:ea typeface="+mn-ea"/>
              <a:cs typeface="+mn-cs"/>
            </a:endParaRPr>
          </a:p>
        </p:txBody>
      </p:sp>
      <p:sp>
        <p:nvSpPr>
          <p:cNvPr id="7" name="Rectangle 6"/>
          <p:cNvSpPr txBox="1">
            <a:spLocks noChangeArrowheads="1"/>
          </p:cNvSpPr>
          <p:nvPr/>
        </p:nvSpPr>
        <p:spPr bwMode="auto">
          <a:xfrm>
            <a:off x="3885269" y="401901"/>
            <a:ext cx="1758148" cy="576545"/>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prstClr val="white"/>
                </a:solidFill>
                <a:effectLst>
                  <a:outerShdw blurRad="50800" dist="63500" dir="18900000" algn="bl" rotWithShape="0">
                    <a:srgbClr val="C00000"/>
                  </a:outerShdw>
                </a:effectLst>
                <a:uLnTx/>
                <a:uFillTx/>
                <a:latin typeface="Tekton Pro" pitchFamily="34" charset="0"/>
                <a:ea typeface="Adobe Fan Heiti Std B" pitchFamily="34" charset="-128"/>
                <a:cs typeface="+mn-cs"/>
              </a:rPr>
              <a:t>Oración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800" b="0" i="0" u="none" strike="noStrike" kern="1200" cap="none" spc="0" normalizeH="0" baseline="0" noProof="0" dirty="0">
              <a:ln>
                <a:noFill/>
              </a:ln>
              <a:solidFill>
                <a:prstClr val="white"/>
              </a:solidFill>
              <a:effectLst>
                <a:outerShdw blurRad="50800" dist="63500" dir="18900000" algn="bl" rotWithShape="0">
                  <a:srgbClr val="C00000"/>
                </a:outerShdw>
              </a:effectLst>
              <a:uLnTx/>
              <a:uFillTx/>
              <a:latin typeface="Tekton Pro" pitchFamily="34" charset="0"/>
              <a:ea typeface="Adobe Fan Heiti Std B" pitchFamily="34" charset="-128"/>
              <a:cs typeface="+mn-cs"/>
            </a:endParaRPr>
          </a:p>
        </p:txBody>
      </p:sp>
      <p:sp>
        <p:nvSpPr>
          <p:cNvPr id="8" name="Rectangle 6"/>
          <p:cNvSpPr txBox="1">
            <a:spLocks noChangeArrowheads="1"/>
          </p:cNvSpPr>
          <p:nvPr/>
        </p:nvSpPr>
        <p:spPr bwMode="auto">
          <a:xfrm>
            <a:off x="546324" y="4396510"/>
            <a:ext cx="8025021" cy="1847271"/>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4472C4">
                      <a:lumMod val="50000"/>
                      <a:alpha val="40000"/>
                    </a:srgbClr>
                  </a:glow>
                  <a:outerShdw blurRad="50800" dist="38100" algn="l" rotWithShape="0">
                    <a:srgbClr val="4472C4">
                      <a:lumMod val="50000"/>
                    </a:srgbClr>
                  </a:outerShdw>
                </a:effectLst>
                <a:uLnTx/>
                <a:uFillTx/>
                <a:latin typeface="Calibri" panose="020F0502020204030204"/>
                <a:ea typeface="+mn-ea"/>
                <a:cs typeface="+mn-cs"/>
              </a:rPr>
              <a:t>Te </a:t>
            </a:r>
            <a:r>
              <a:rPr kumimoji="0" lang="es-ES" sz="2800" b="1" i="0" u="none" strike="noStrike" kern="1200" cap="none" spc="0" normalizeH="0" baseline="0" noProof="0" dirty="0">
                <a:ln w="6600">
                  <a:solidFill>
                    <a:srgbClr val="4472C4">
                      <a:lumMod val="50000"/>
                    </a:srgbClr>
                  </a:solidFill>
                  <a:prstDash val="solid"/>
                </a:ln>
                <a:solidFill>
                  <a:srgbClr val="FFFFFF"/>
                </a:solidFill>
                <a:effectLst>
                  <a:glow rad="101600">
                    <a:srgbClr val="4472C4">
                      <a:lumMod val="50000"/>
                      <a:alpha val="40000"/>
                    </a:srgbClr>
                  </a:glow>
                  <a:outerShdw blurRad="50800" dist="38100" algn="l" rotWithShape="0">
                    <a:srgbClr val="4472C4">
                      <a:lumMod val="50000"/>
                    </a:srgbClr>
                  </a:outerShdw>
                </a:effectLst>
                <a:uLnTx/>
                <a:uFillTx/>
                <a:latin typeface="Calibri" panose="020F0502020204030204"/>
                <a:ea typeface="+mn-ea"/>
                <a:cs typeface="+mn-cs"/>
              </a:rPr>
              <a:t>pido perdón de mis pecados y confío plenamente en ti</a:t>
            </a:r>
            <a:r>
              <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4472C4">
                      <a:lumMod val="50000"/>
                      <a:alpha val="40000"/>
                    </a:srgbClr>
                  </a:glow>
                  <a:outerShdw blurRad="50800" dist="38100" algn="l" rotWithShape="0">
                    <a:srgbClr val="4472C4">
                      <a:lumMod val="50000"/>
                    </a:srgbClr>
                  </a:outerShdw>
                </a:effectLst>
                <a:uLnTx/>
                <a:uFillTx/>
                <a:latin typeface="Calibri" panose="020F0502020204030204"/>
                <a:ea typeface="+mn-ea"/>
                <a:cs typeface="+mn-cs"/>
              </a:rPr>
              <a:t>, yo </a:t>
            </a:r>
            <a:r>
              <a:rPr kumimoji="0" lang="es-ES" sz="2800" b="1" i="0" u="none" strike="noStrike" kern="1200" cap="none" spc="0" normalizeH="0" baseline="0" noProof="0" dirty="0">
                <a:ln w="6600">
                  <a:solidFill>
                    <a:srgbClr val="4472C4">
                      <a:lumMod val="50000"/>
                    </a:srgbClr>
                  </a:solidFill>
                  <a:prstDash val="solid"/>
                </a:ln>
                <a:solidFill>
                  <a:srgbClr val="FFFFFF"/>
                </a:solidFill>
                <a:effectLst>
                  <a:glow rad="101600">
                    <a:srgbClr val="4472C4">
                      <a:lumMod val="50000"/>
                      <a:alpha val="40000"/>
                    </a:srgbClr>
                  </a:glow>
                  <a:outerShdw blurRad="50800" dist="38100" algn="l" rotWithShape="0">
                    <a:srgbClr val="4472C4">
                      <a:lumMod val="50000"/>
                    </a:srgbClr>
                  </a:outerShdw>
                </a:effectLst>
                <a:uLnTx/>
                <a:uFillTx/>
                <a:latin typeface="Calibri" panose="020F0502020204030204"/>
                <a:ea typeface="+mn-ea"/>
                <a:cs typeface="+mn-cs"/>
              </a:rPr>
              <a:t>sé que tú me salvas en esta situación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6600">
                  <a:solidFill>
                    <a:srgbClr val="4472C4">
                      <a:lumMod val="50000"/>
                    </a:srgbClr>
                  </a:solidFill>
                  <a:prstDash val="solid"/>
                </a:ln>
                <a:solidFill>
                  <a:srgbClr val="FFFFFF"/>
                </a:solidFill>
                <a:effectLst>
                  <a:glow rad="101600">
                    <a:srgbClr val="4472C4">
                      <a:lumMod val="50000"/>
                      <a:alpha val="40000"/>
                    </a:srgbClr>
                  </a:glow>
                  <a:outerShdw blurRad="50800" dist="38100" algn="l" rotWithShape="0">
                    <a:srgbClr val="4472C4">
                      <a:lumMod val="50000"/>
                    </a:srgbClr>
                  </a:outerShdw>
                </a:effectLst>
                <a:uLnTx/>
                <a:uFillTx/>
                <a:latin typeface="Calibri" panose="020F0502020204030204"/>
                <a:ea typeface="+mn-ea"/>
                <a:cs typeface="+mn-cs"/>
              </a:rPr>
              <a:t>porque me conviertes en un </a:t>
            </a:r>
            <a:endPar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4472C4">
                    <a:lumMod val="50000"/>
                    <a:alpha val="40000"/>
                  </a:srgbClr>
                </a:glow>
                <a:outerShdw blurRad="50800" dist="38100" algn="l" rotWithShape="0">
                  <a:srgbClr val="4472C4">
                    <a:lumMod val="50000"/>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4472C4">
                      <a:lumMod val="50000"/>
                      <a:alpha val="40000"/>
                    </a:srgbClr>
                  </a:glow>
                  <a:outerShdw blurRad="50800" dist="38100" algn="l" rotWithShape="0">
                    <a:srgbClr val="4472C4">
                      <a:lumMod val="50000"/>
                    </a:srgbClr>
                  </a:outerShdw>
                </a:effectLst>
                <a:uLnTx/>
                <a:uFillTx/>
                <a:latin typeface="Calibri" panose="020F0502020204030204"/>
                <a:ea typeface="+mn-ea"/>
                <a:cs typeface="+mn-cs"/>
              </a:rPr>
              <a:t>ser </a:t>
            </a:r>
            <a:r>
              <a:rPr kumimoji="0" lang="es-ES" sz="2800" b="1" i="0" u="none" strike="noStrike" kern="1200" cap="none" spc="0" normalizeH="0" baseline="0" noProof="0" dirty="0">
                <a:ln w="6600">
                  <a:solidFill>
                    <a:srgbClr val="4472C4">
                      <a:lumMod val="50000"/>
                    </a:srgbClr>
                  </a:solidFill>
                  <a:prstDash val="solid"/>
                </a:ln>
                <a:solidFill>
                  <a:srgbClr val="FFFFFF"/>
                </a:solidFill>
                <a:effectLst>
                  <a:glow rad="101600">
                    <a:srgbClr val="4472C4">
                      <a:lumMod val="50000"/>
                      <a:alpha val="40000"/>
                    </a:srgbClr>
                  </a:glow>
                  <a:outerShdw blurRad="50800" dist="38100" algn="l" rotWithShape="0">
                    <a:srgbClr val="4472C4">
                      <a:lumMod val="50000"/>
                    </a:srgbClr>
                  </a:outerShdw>
                </a:effectLst>
                <a:uLnTx/>
                <a:uFillTx/>
                <a:latin typeface="Calibri" panose="020F0502020204030204"/>
                <a:ea typeface="+mn-ea"/>
                <a:cs typeface="+mn-cs"/>
              </a:rPr>
              <a:t>amoroso como tú lo eres</a:t>
            </a:r>
            <a:r>
              <a:rPr kumimoji="0" lang="es-ES" sz="2800" b="1" i="0" u="none" strike="noStrike" kern="1200" cap="none" spc="0" normalizeH="0" baseline="0" noProof="0" dirty="0" smtClean="0">
                <a:ln w="6600">
                  <a:solidFill>
                    <a:srgbClr val="4472C4">
                      <a:lumMod val="50000"/>
                    </a:srgbClr>
                  </a:solidFill>
                  <a:prstDash val="solid"/>
                </a:ln>
                <a:solidFill>
                  <a:srgbClr val="FFFFFF"/>
                </a:solidFill>
                <a:effectLst>
                  <a:glow rad="101600">
                    <a:srgbClr val="4472C4">
                      <a:lumMod val="50000"/>
                      <a:alpha val="40000"/>
                    </a:srgbClr>
                  </a:glow>
                  <a:outerShdw blurRad="50800" dist="38100" algn="l" rotWithShape="0">
                    <a:srgbClr val="4472C4">
                      <a:lumMod val="50000"/>
                    </a:srgbClr>
                  </a:outerShdw>
                </a:effectLst>
                <a:uLnTx/>
                <a:uFillTx/>
                <a:latin typeface="Calibri" panose="020F0502020204030204"/>
                <a:ea typeface="+mn-ea"/>
                <a:cs typeface="+mn-cs"/>
              </a:rPr>
              <a:t>.</a:t>
            </a:r>
            <a:endParaRPr kumimoji="0" lang="es-ES" sz="2800" b="1" i="0" u="none" strike="noStrike" kern="1200" cap="none" spc="0" normalizeH="0" baseline="0" noProof="0" dirty="0">
              <a:ln w="6600">
                <a:solidFill>
                  <a:srgbClr val="4472C4">
                    <a:lumMod val="50000"/>
                  </a:srgbClr>
                </a:solidFill>
                <a:prstDash val="solid"/>
              </a:ln>
              <a:solidFill>
                <a:srgbClr val="FFFFFF"/>
              </a:solidFill>
              <a:effectLst>
                <a:glow rad="101600">
                  <a:srgbClr val="4472C4">
                    <a:lumMod val="50000"/>
                    <a:alpha val="40000"/>
                  </a:srgbClr>
                </a:glow>
                <a:outerShdw blurRad="50800" dist="38100" algn="l" rotWithShape="0">
                  <a:srgbClr val="4472C4">
                    <a:lumMod val="5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7042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2/3*#ppt_w"/>
                                          </p:val>
                                        </p:tav>
                                        <p:tav tm="100000">
                                          <p:val>
                                            <p:strVal val="#ppt_w"/>
                                          </p:val>
                                        </p:tav>
                                      </p:tavLst>
                                    </p:anim>
                                    <p:anim calcmode="lin" valueType="num">
                                      <p:cBhvr>
                                        <p:cTn id="8" dur="1750" fill="hold"/>
                                        <p:tgtEl>
                                          <p:spTgt spid="5"/>
                                        </p:tgtEl>
                                        <p:attrNameLst>
                                          <p:attrName>ppt_h</p:attrName>
                                        </p:attrNameLst>
                                      </p:cBhvr>
                                      <p:tavLst>
                                        <p:tav tm="0">
                                          <p:val>
                                            <p:strVal val="2/3*#ppt_h"/>
                                          </p:val>
                                        </p:tav>
                                        <p:tav tm="100000">
                                          <p:val>
                                            <p:strVal val="#ppt_h"/>
                                          </p:val>
                                        </p:tav>
                                      </p:tavLst>
                                    </p:anim>
                                  </p:childTnLst>
                                </p:cTn>
                              </p:par>
                            </p:childTnLst>
                          </p:cTn>
                        </p:par>
                        <p:par>
                          <p:cTn id="9" fill="hold">
                            <p:stCondLst>
                              <p:cond delay="945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strVal val="2/3*#ppt_w"/>
                                          </p:val>
                                        </p:tav>
                                        <p:tav tm="100000">
                                          <p:val>
                                            <p:strVal val="#ppt_w"/>
                                          </p:val>
                                        </p:tav>
                                      </p:tavLst>
                                    </p:anim>
                                    <p:anim calcmode="lin" valueType="num">
                                      <p:cBhvr>
                                        <p:cTn id="13" dur="175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4" y="516377"/>
            <a:ext cx="8231043" cy="5810532"/>
          </a:xfrm>
          <a:prstGeom prst="rect">
            <a:avLst/>
          </a:prstGeom>
          <a:scene3d>
            <a:camera prst="orthographicFront"/>
            <a:lightRig rig="threePt" dir="t"/>
          </a:scene3d>
          <a:sp3d>
            <a:bevelT w="114300" prst="hardEdge"/>
          </a:sp3d>
        </p:spPr>
      </p:pic>
      <p:sp>
        <p:nvSpPr>
          <p:cNvPr id="8" name="Rectangle 6"/>
          <p:cNvSpPr txBox="1">
            <a:spLocks noChangeArrowheads="1"/>
          </p:cNvSpPr>
          <p:nvPr/>
        </p:nvSpPr>
        <p:spPr bwMode="auto">
          <a:xfrm>
            <a:off x="378691" y="414781"/>
            <a:ext cx="8469745" cy="1986678"/>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600" b="1" i="0" u="none" strike="noStrike" kern="1200" cap="none" spc="0" normalizeH="0" baseline="0" noProof="0" dirty="0" smtClean="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Por </a:t>
            </a:r>
            <a:r>
              <a:rPr kumimoji="0" lang="es-ES_tradnl"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eso Padre Santo, acompaña junto a mí, a todos los que están sufriendo, especialmente a las familias pobres, y acompaña, sobre todo, a las personas que están sufriendo el Coronavirus</a:t>
            </a:r>
            <a:r>
              <a:rPr kumimoji="0" lang="es-ES_tradnl" sz="2600" b="1" i="0" u="none" strike="noStrike" kern="1200" cap="none" spc="0" normalizeH="0" baseline="0" noProof="0" dirty="0" smtClean="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para </a:t>
            </a:r>
            <a:r>
              <a:rPr kumimoji="0" lang="es-ES_tradnl"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que, si es posible, puedan salvarse,</a:t>
            </a:r>
            <a:endParaRPr kumimoji="0" lang="en-US"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y si no se salvan de esta vida, por medio de la muerte</a:t>
            </a:r>
            <a:r>
              <a:rPr kumimoji="0" lang="es-ES_tradnl" sz="2600" b="1" i="0" u="none" strike="noStrike" kern="1200" cap="none" spc="0" normalizeH="0" baseline="0" noProof="0" dirty="0" smtClean="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a:t>
            </a:r>
            <a:endParaRPr kumimoji="0" lang="en-US"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p:txBody>
      </p:sp>
      <p:sp>
        <p:nvSpPr>
          <p:cNvPr id="9" name="Rectangle 6"/>
          <p:cNvSpPr txBox="1">
            <a:spLocks noChangeArrowheads="1"/>
          </p:cNvSpPr>
          <p:nvPr/>
        </p:nvSpPr>
        <p:spPr bwMode="auto">
          <a:xfrm>
            <a:off x="460374" y="2484583"/>
            <a:ext cx="3197226" cy="3265913"/>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600" b="1" i="0" u="none" strike="noStrike" kern="1200" cap="none" spc="0" normalizeH="0" baseline="0" noProof="0" dirty="0" smtClean="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participen </a:t>
            </a:r>
            <a:r>
              <a:rPr kumimoji="0" lang="es-ES_tradnl"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plenamente del </a:t>
            </a:r>
            <a:r>
              <a:rPr kumimoji="0" lang="es-ES_tradnl" sz="2600" b="1" i="0" u="none" strike="noStrike" kern="1200" cap="none" spc="0" normalizeH="0" baseline="0" noProof="0" dirty="0" smtClean="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amor </a:t>
            </a:r>
            <a:r>
              <a:rPr kumimoji="0" lang="es-ES_tradnl"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glorioso de </a:t>
            </a:r>
            <a:r>
              <a:rPr kumimoji="0" lang="es-ES_tradnl" sz="2600" b="1" i="0" u="none" strike="noStrike" kern="1200" cap="none" spc="0" normalizeH="0" baseline="0" noProof="0" dirty="0" smtClean="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tu </a:t>
            </a:r>
            <a:r>
              <a:rPr kumimoji="0" lang="es-ES_tradnl"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resurrección</a:t>
            </a:r>
            <a:endParaRPr kumimoji="0" lang="en-US"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y nos reencontremos cuando tú </a:t>
            </a:r>
            <a:r>
              <a:rPr kumimoji="0" lang="es-ES_tradnl" sz="2600" b="1" i="0" u="none" strike="noStrike" kern="1200" cap="none" spc="0" normalizeH="0" baseline="0" noProof="0" dirty="0" smtClean="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nos </a:t>
            </a:r>
            <a:r>
              <a:rPr kumimoji="0" lang="es-ES_tradnl"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levantes </a:t>
            </a:r>
            <a:r>
              <a:rPr kumimoji="0" lang="es-ES_tradnl" sz="2600" b="1" i="0" u="none" strike="noStrike" kern="1200" cap="none" spc="0" normalizeH="0" baseline="0" noProof="0" dirty="0" smtClean="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a todos  de </a:t>
            </a:r>
            <a:r>
              <a:rPr kumimoji="0" lang="es-ES_tradnl"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la muerte. </a:t>
            </a:r>
            <a:endParaRPr kumimoji="0" lang="es-ES_tradnl" sz="2600" b="1" i="0" u="none" strike="noStrike" kern="1200" cap="none" spc="0" normalizeH="0" baseline="0" noProof="0" dirty="0" smtClean="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600" b="1" i="0" u="none" strike="noStrike" kern="1200" cap="none" spc="0" normalizeH="0" baseline="0" noProof="0" dirty="0" smtClean="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Amén</a:t>
            </a:r>
            <a:r>
              <a:rPr kumimoji="0" lang="es-ES_tradnl"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a:t>
            </a:r>
            <a:endParaRPr kumimoji="0" lang="en-US"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600" b="1" i="0" u="none" strike="noStrike" kern="1200" cap="none" spc="0" normalizeH="0" baseline="0" noProof="0" dirty="0">
              <a:ln w="6600">
                <a:solidFill>
                  <a:srgbClr val="4472C4">
                    <a:lumMod val="50000"/>
                  </a:srgbClr>
                </a:solidFill>
                <a:prstDash val="solid"/>
              </a:ln>
              <a:solidFill>
                <a:srgbClr val="FFFFFF"/>
              </a:solidFill>
              <a:effectLst>
                <a:outerShdw dist="38100" dir="2700000" algn="tl" rotWithShape="0">
                  <a:srgbClr val="ED7D31"/>
                </a:outerShdw>
              </a:effectLst>
              <a:uLnTx/>
              <a:uFillTx/>
              <a:latin typeface="Tekton Pro" pitchFamily="34" charset="0"/>
              <a:ea typeface="Adobe Fan Heiti Std B" pitchFamily="34" charset="-128"/>
              <a:cs typeface="+mn-cs"/>
            </a:endParaRPr>
          </a:p>
        </p:txBody>
      </p:sp>
      <p:sp>
        <p:nvSpPr>
          <p:cNvPr id="10" name="Rectangle 6"/>
          <p:cNvSpPr txBox="1">
            <a:spLocks noChangeArrowheads="1"/>
          </p:cNvSpPr>
          <p:nvPr/>
        </p:nvSpPr>
        <p:spPr bwMode="auto">
          <a:xfrm>
            <a:off x="1414045" y="5934954"/>
            <a:ext cx="3629925" cy="453441"/>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1"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kumimoji="0" lang="es-ES_tradnl" sz="1800" b="0" i="1" u="none" strike="noStrike" kern="1200" cap="none" spc="0" normalizeH="0" baseline="0" noProof="0" dirty="0">
                <a:ln>
                  <a:noFill/>
                </a:ln>
                <a:solidFill>
                  <a:prstClr val="white"/>
                </a:solidFill>
                <a:effectLst/>
                <a:uLnTx/>
                <a:uFillTx/>
                <a:latin typeface="Calibri" panose="020F0502020204030204"/>
                <a:ea typeface="+mn-ea"/>
                <a:cs typeface="+mn-cs"/>
              </a:rPr>
              <a:t>Mons. Carlos Castillo)</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400" b="0" i="0" u="none" strike="noStrike" kern="1200" cap="none" spc="0" normalizeH="0" baseline="0" noProof="0" dirty="0">
              <a:ln>
                <a:noFill/>
              </a:ln>
              <a:solidFill>
                <a:prstClr val="white"/>
              </a:solidFill>
              <a:effectLst>
                <a:glow rad="152400">
                  <a:srgbClr val="010A19">
                    <a:alpha val="40000"/>
                  </a:srgbClr>
                </a:glow>
                <a:outerShdw blurRad="38100" dist="38100" dir="2700000" algn="tl" rotWithShape="0">
                  <a:srgbClr val="000000">
                    <a:alpha val="43137"/>
                  </a:srgbClr>
                </a:outerShdw>
              </a:effectLst>
              <a:uLnTx/>
              <a:uFillTx/>
              <a:latin typeface="Tekton Pro" pitchFamily="34" charset="0"/>
              <a:ea typeface="Adobe Fan Heiti Std B" pitchFamily="34" charset="-128"/>
              <a:cs typeface="+mn-cs"/>
            </a:endParaRPr>
          </a:p>
        </p:txBody>
      </p:sp>
    </p:spTree>
    <p:extLst>
      <p:ext uri="{BB962C8B-B14F-4D97-AF65-F5344CB8AC3E}">
        <p14:creationId xmlns:p14="http://schemas.microsoft.com/office/powerpoint/2010/main" val="1510624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2/3*#ppt_w"/>
                                          </p:val>
                                        </p:tav>
                                        <p:tav tm="100000">
                                          <p:val>
                                            <p:strVal val="#ppt_w"/>
                                          </p:val>
                                        </p:tav>
                                      </p:tavLst>
                                    </p:anim>
                                    <p:anim calcmode="lin" valueType="num">
                                      <p:cBhvr>
                                        <p:cTn id="8" dur="1750" fill="hold"/>
                                        <p:tgtEl>
                                          <p:spTgt spid="8"/>
                                        </p:tgtEl>
                                        <p:attrNameLst>
                                          <p:attrName>ppt_h</p:attrName>
                                        </p:attrNameLst>
                                      </p:cBhvr>
                                      <p:tavLst>
                                        <p:tav tm="0">
                                          <p:val>
                                            <p:strVal val="2/3*#ppt_h"/>
                                          </p:val>
                                        </p:tav>
                                        <p:tav tm="100000">
                                          <p:val>
                                            <p:strVal val="#ppt_h"/>
                                          </p:val>
                                        </p:tav>
                                      </p:tavLst>
                                    </p:anim>
                                  </p:childTnLst>
                                </p:cTn>
                              </p:par>
                            </p:childTnLst>
                          </p:cTn>
                        </p:par>
                        <p:par>
                          <p:cTn id="9" fill="hold">
                            <p:stCondLst>
                              <p:cond delay="126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750" fill="hold"/>
                                        <p:tgtEl>
                                          <p:spTgt spid="9"/>
                                        </p:tgtEl>
                                        <p:attrNameLst>
                                          <p:attrName>ppt_w</p:attrName>
                                        </p:attrNameLst>
                                      </p:cBhvr>
                                      <p:tavLst>
                                        <p:tav tm="0">
                                          <p:val>
                                            <p:strVal val="2/3*#ppt_w"/>
                                          </p:val>
                                        </p:tav>
                                        <p:tav tm="100000">
                                          <p:val>
                                            <p:strVal val="#ppt_w"/>
                                          </p:val>
                                        </p:tav>
                                      </p:tavLst>
                                    </p:anim>
                                    <p:anim calcmode="lin" valueType="num">
                                      <p:cBhvr>
                                        <p:cTn id="13" dur="1750" fill="hold"/>
                                        <p:tgtEl>
                                          <p:spTgt spid="9"/>
                                        </p:tgtEl>
                                        <p:attrNameLst>
                                          <p:attrName>ppt_h</p:attrName>
                                        </p:attrNameLst>
                                      </p:cBhvr>
                                      <p:tavLst>
                                        <p:tav tm="0">
                                          <p:val>
                                            <p:strVal val="2/3*#ppt_h"/>
                                          </p:val>
                                        </p:tav>
                                        <p:tav tm="100000">
                                          <p:val>
                                            <p:strVal val="#ppt_h"/>
                                          </p:val>
                                        </p:tav>
                                      </p:tavLst>
                                    </p:anim>
                                  </p:childTnLst>
                                </p:cTn>
                              </p:par>
                            </p:childTnLst>
                          </p:cTn>
                        </p:par>
                        <p:par>
                          <p:cTn id="14" fill="hold">
                            <p:stCondLst>
                              <p:cond delay="18200"/>
                            </p:stCondLst>
                            <p:childTnLst>
                              <p:par>
                                <p:cTn id="15" presetID="23" presetClass="entr" presetSubtype="272" fill="hold" grpId="0" nodeType="afterEffect">
                                  <p:stCondLst>
                                    <p:cond delay="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1750" fill="hold"/>
                                        <p:tgtEl>
                                          <p:spTgt spid="10"/>
                                        </p:tgtEl>
                                        <p:attrNameLst>
                                          <p:attrName>ppt_w</p:attrName>
                                        </p:attrNameLst>
                                      </p:cBhvr>
                                      <p:tavLst>
                                        <p:tav tm="0">
                                          <p:val>
                                            <p:strVal val="2/3*#ppt_w"/>
                                          </p:val>
                                        </p:tav>
                                        <p:tav tm="100000">
                                          <p:val>
                                            <p:strVal val="#ppt_w"/>
                                          </p:val>
                                        </p:tav>
                                      </p:tavLst>
                                    </p:anim>
                                    <p:anim calcmode="lin" valueType="num">
                                      <p:cBhvr>
                                        <p:cTn id="18" dur="175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209183" y="6331797"/>
            <a:ext cx="5290744" cy="461665"/>
          </a:xfrm>
          <a:prstGeom prst="rect">
            <a:avLst/>
          </a:prstGeom>
          <a:solidFill>
            <a:srgbClr val="0A742D"/>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1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Divina: </a:t>
            </a:r>
            <a:r>
              <a:rPr kumimoji="0" lang="es-PE" sz="1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Padre César Chávez  Alva (Chuno) </a:t>
            </a:r>
            <a:r>
              <a:rPr kumimoji="0" lang="es-PE" sz="1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2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Point :  </a:t>
            </a:r>
            <a:r>
              <a:rPr kumimoji="0" lang="es-PE"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Sor Pilar </a:t>
            </a:r>
            <a:r>
              <a:rPr kumimoji="0" lang="es-PE" sz="1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Caycho</a:t>
            </a:r>
            <a:r>
              <a:rPr kumimoji="0" lang="es-PE"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Vela  </a:t>
            </a:r>
            <a:r>
              <a:rPr kumimoji="0" lang="es-PE" sz="1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Hija </a:t>
            </a:r>
            <a:r>
              <a:rPr kumimoji="0" lang="es-PE"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de la </a:t>
            </a:r>
            <a:r>
              <a:rPr kumimoji="0" lang="es-PE" sz="1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Caridad de San Vicente de Paúl</a:t>
            </a:r>
            <a:endParaRPr kumimoji="0" lang="es-PE"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endParaRPr>
          </a:p>
        </p:txBody>
      </p:sp>
      <p:pic>
        <p:nvPicPr>
          <p:cNvPr id="3074" name="Picture 2" descr="Isis Alada: Madre María    Deja de luchar, ríndete y  genera 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9611" y="534555"/>
            <a:ext cx="8147916" cy="579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20372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745258" y="739862"/>
            <a:ext cx="2918046" cy="307529"/>
          </a:xfrm>
          <a:prstGeom prst="rect">
            <a:avLst/>
          </a:prstGeom>
          <a:noFill/>
        </p:spPr>
        <p:txBody>
          <a:bodyPr wrap="none" lIns="91440" tIns="45720" rIns="91440" bIns="45720">
            <a:prstTxWarp prst="textWave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smtClean="0">
                <a:ln w="11430"/>
                <a:solidFill>
                  <a:srgbClr val="FFFF00"/>
                </a:solidFill>
                <a:effectLst>
                  <a:outerShdw blurRad="50800" dist="39000" dir="5460000" algn="tl">
                    <a:srgbClr val="000000">
                      <a:alpha val="38000"/>
                    </a:srgbClr>
                  </a:outerShdw>
                </a:effectLst>
                <a:uLnTx/>
                <a:uFillTx/>
                <a:latin typeface="Tekton Pro Cond" pitchFamily="34" charset="0"/>
                <a:ea typeface="+mn-ea"/>
                <a:cs typeface="+mn-cs"/>
              </a:rPr>
              <a:t>AMBIENTACIÓN:  </a:t>
            </a:r>
            <a:endParaRPr kumimoji="0" lang="es-PE" sz="24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Tekton Pro Cond" pitchFamily="34" charset="0"/>
              <a:ea typeface="+mn-ea"/>
              <a:cs typeface="+mn-cs"/>
            </a:endParaRPr>
          </a:p>
        </p:txBody>
      </p:sp>
      <p:sp>
        <p:nvSpPr>
          <p:cNvPr id="9" name="8 Rectángulo"/>
          <p:cNvSpPr/>
          <p:nvPr/>
        </p:nvSpPr>
        <p:spPr>
          <a:xfrm>
            <a:off x="3945231" y="1302327"/>
            <a:ext cx="4449308" cy="499960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600" b="0" i="1" u="none" strike="noStrike" kern="1200" cap="none" spc="0" normalizeH="0" baseline="0" noProof="0" dirty="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Compasión y clemencia de Dios es lo que Jesús manifiesta a todos los que llegan a él necesitados. </a:t>
            </a:r>
            <a:r>
              <a:rPr kumimoji="0" lang="es-PE" sz="2600" b="0" i="1" u="none" strike="noStrike" kern="1200" cap="none" spc="0" normalizeH="0" baseline="0" noProof="0" dirty="0" smtClean="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              Él </a:t>
            </a:r>
            <a:r>
              <a:rPr kumimoji="0" lang="es-PE" sz="2600" b="0" i="1" u="none" strike="noStrike" kern="1200" cap="none" spc="0" normalizeH="0" baseline="0" noProof="0" dirty="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sabe bien que no sólo alimenta el pan que multiplica, sino también la Palabra que comparte. </a:t>
            </a:r>
            <a:r>
              <a:rPr kumimoji="0" lang="es-PE" sz="2600" b="0" i="1" u="none" strike="noStrike" kern="1200" cap="none" spc="0" normalizeH="0" baseline="0" noProof="0" dirty="0" smtClean="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                Con </a:t>
            </a:r>
            <a:r>
              <a:rPr kumimoji="0" lang="es-PE" sz="2600" b="0" i="1" u="none" strike="noStrike" kern="1200" cap="none" spc="0" normalizeH="0" baseline="0" noProof="0" dirty="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este, gesto educa  a </a:t>
            </a:r>
            <a:r>
              <a:rPr kumimoji="0" lang="es-PE" sz="2600" b="0" i="1" u="none" strike="noStrike" kern="1200" cap="none" spc="0" normalizeH="0" baseline="0" noProof="0" dirty="0" smtClean="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   los </a:t>
            </a:r>
            <a:r>
              <a:rPr kumimoji="0" lang="es-PE" sz="2600" b="0" i="1" u="none" strike="noStrike" kern="1200" cap="none" spc="0" normalizeH="0" baseline="0" noProof="0" dirty="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discípulos de todos </a:t>
            </a:r>
            <a:r>
              <a:rPr kumimoji="0" lang="es-PE" sz="2600" b="0" i="1" u="none" strike="noStrike" kern="1200" cap="none" spc="0" normalizeH="0" baseline="0" noProof="0" dirty="0" smtClean="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               los </a:t>
            </a:r>
            <a:r>
              <a:rPr kumimoji="0" lang="es-PE" sz="2600" b="0" i="1" u="none" strike="noStrike" kern="1200" cap="none" spc="0" normalizeH="0" baseline="0" noProof="0" dirty="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tiempos en la actitud </a:t>
            </a:r>
            <a:r>
              <a:rPr kumimoji="0" lang="es-PE" sz="2600" b="0" i="1" u="none" strike="noStrike" kern="1200" cap="none" spc="0" normalizeH="0" baseline="0" noProof="0" dirty="0" smtClean="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           de </a:t>
            </a:r>
            <a:r>
              <a:rPr kumimoji="0" lang="es-PE" sz="2600" b="0" i="1" u="none" strike="noStrike" kern="1200" cap="none" spc="0" normalizeH="0" baseline="0" noProof="0" dirty="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compartir</a:t>
            </a:r>
            <a:r>
              <a:rPr kumimoji="0" lang="es-PE" sz="2600" b="0" i="1" u="none" strike="noStrike" kern="1200" cap="none" spc="0" normalizeH="0" baseline="0" noProof="0" dirty="0" smtClean="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es-PE" sz="2600" b="0" i="1" u="none" strike="noStrike" kern="1200" cap="none" spc="0" normalizeH="0" baseline="0" noProof="0" dirty="0">
              <a:ln>
                <a:noFill/>
              </a:ln>
              <a:solidFill>
                <a:prstClr val="white"/>
              </a:solidFill>
              <a:effectLst>
                <a:glow rad="101600">
                  <a:srgbClr val="600000"/>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15" name="Rectangle 8"/>
          <p:cNvSpPr>
            <a:spLocks noChangeArrowheads="1"/>
          </p:cNvSpPr>
          <p:nvPr/>
        </p:nvSpPr>
        <p:spPr bwMode="auto">
          <a:xfrm>
            <a:off x="4572000" y="2636912"/>
            <a:ext cx="3960440" cy="2442456"/>
          </a:xfrm>
          <a:prstGeom prst="rect">
            <a:avLst/>
          </a:prstGeom>
          <a:noFill/>
          <a:ln w="9525">
            <a:noFill/>
            <a:miter lim="800000"/>
            <a:headEnd/>
            <a:tailEnd/>
          </a:ln>
          <a:effec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_tradnl" sz="3200" b="1" i="0" u="none" strike="noStrike" kern="0" cap="none" spc="0" normalizeH="0" baseline="0" noProof="0" dirty="0">
              <a:ln w="19050">
                <a:solidFill>
                  <a:srgbClr val="44546A">
                    <a:tint val="1000"/>
                  </a:srgbClr>
                </a:solidFill>
                <a:prstDash val="solid"/>
              </a:ln>
              <a:solidFill>
                <a:srgbClr val="FFFF00"/>
              </a:solidFill>
              <a:effectLst>
                <a:glow rad="101600">
                  <a:srgbClr val="420000">
                    <a:alpha val="60000"/>
                  </a:srgbClr>
                </a:glow>
                <a:outerShdw blurRad="50000" dist="50800" dir="7500000" algn="tl">
                  <a:srgbClr val="000000">
                    <a:shade val="5000"/>
                    <a:alpha val="35000"/>
                  </a:srgbClr>
                </a:outerShdw>
              </a:effectLst>
              <a:uLnTx/>
              <a:uFillTx/>
              <a:latin typeface="Tekton Pro" pitchFamily="34" charset="0"/>
              <a:ea typeface="+mn-ea"/>
              <a:cs typeface="+mn-cs"/>
            </a:endParaRPr>
          </a:p>
        </p:txBody>
      </p:sp>
      <p:sp>
        <p:nvSpPr>
          <p:cNvPr id="10" name="Rectangle 8"/>
          <p:cNvSpPr>
            <a:spLocks noChangeArrowheads="1"/>
          </p:cNvSpPr>
          <p:nvPr/>
        </p:nvSpPr>
        <p:spPr bwMode="auto">
          <a:xfrm>
            <a:off x="496786" y="5589240"/>
            <a:ext cx="8496944" cy="1008112"/>
          </a:xfrm>
          <a:prstGeom prst="rect">
            <a:avLst/>
          </a:prstGeom>
          <a:noFill/>
          <a:ln w="9525">
            <a:noFill/>
            <a:miter lim="800000"/>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3200" b="1" i="0" u="none" strike="noStrike" kern="0" cap="none" spc="0" normalizeH="0" baseline="0" noProof="0" dirty="0">
              <a:ln w="19050">
                <a:solidFill>
                  <a:srgbClr val="44546A">
                    <a:tint val="1000"/>
                  </a:srgbClr>
                </a:solidFill>
                <a:prstDash val="solid"/>
              </a:ln>
              <a:solidFill>
                <a:srgbClr val="FFFF00"/>
              </a:solidFill>
              <a:effectLst>
                <a:glow rad="101600">
                  <a:srgbClr val="420000">
                    <a:alpha val="60000"/>
                  </a:srgbClr>
                </a:glow>
                <a:outerShdw blurRad="50000" dist="50800" dir="7500000" algn="tl">
                  <a:srgbClr val="000000">
                    <a:shade val="5000"/>
                    <a:alpha val="35000"/>
                  </a:srgbClr>
                </a:outerShdw>
              </a:effectLst>
              <a:uLnTx/>
              <a:uFillTx/>
              <a:latin typeface="Tekton Pro" pitchFamily="34" charset="0"/>
              <a:ea typeface="+mn-ea"/>
              <a:cs typeface="+mn-cs"/>
            </a:endParaRPr>
          </a:p>
        </p:txBody>
      </p:sp>
      <p:pic>
        <p:nvPicPr>
          <p:cNvPr id="1028" name="Picture 4" descr=" "/>
          <p:cNvPicPr>
            <a:picLocks noChangeAspect="1" noChangeArrowheads="1"/>
          </p:cNvPicPr>
          <p:nvPr/>
        </p:nvPicPr>
        <p:blipFill rotWithShape="1">
          <a:blip r:embed="rId2">
            <a:extLst>
              <a:ext uri="{28A0092B-C50C-407E-A947-70E740481C1C}">
                <a14:useLocalDpi xmlns:a14="http://schemas.microsoft.com/office/drawing/2010/main" val="0"/>
              </a:ext>
            </a:extLst>
          </a:blip>
          <a:srcRect t="4424" b="5088"/>
          <a:stretch/>
        </p:blipFill>
        <p:spPr bwMode="auto">
          <a:xfrm>
            <a:off x="720436" y="665018"/>
            <a:ext cx="3777673" cy="5541817"/>
          </a:xfrm>
          <a:prstGeom prst="verticalScroll">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466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anim calcmode="lin" valueType="num">
                                      <p:cBhvr>
                                        <p:cTn id="9" dur="1750" fill="hold"/>
                                        <p:tgtEl>
                                          <p:spTgt spid="9"/>
                                        </p:tgtEl>
                                        <p:attrNameLst>
                                          <p:attrName>ppt_x</p:attrName>
                                        </p:attrNameLst>
                                      </p:cBhvr>
                                      <p:tavLst>
                                        <p:tav tm="0">
                                          <p:val>
                                            <p:fltVal val="0.5"/>
                                          </p:val>
                                        </p:tav>
                                        <p:tav tm="100000">
                                          <p:val>
                                            <p:strVal val="#ppt_x"/>
                                          </p:val>
                                        </p:tav>
                                      </p:tavLst>
                                    </p:anim>
                                    <p:anim calcmode="lin" valueType="num">
                                      <p:cBhvr>
                                        <p:cTn id="10"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39" y="449441"/>
            <a:ext cx="8362233" cy="5969832"/>
          </a:xfrm>
          <a:prstGeom prst="rect">
            <a:avLst/>
          </a:prstGeom>
        </p:spPr>
      </p:pic>
      <p:sp>
        <p:nvSpPr>
          <p:cNvPr id="8" name="7 Rectángulo"/>
          <p:cNvSpPr/>
          <p:nvPr/>
        </p:nvSpPr>
        <p:spPr>
          <a:xfrm>
            <a:off x="894911" y="515625"/>
            <a:ext cx="3096344"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50" normalizeH="0" baseline="0" noProof="0" dirty="0" smtClean="0">
                <a:ln w="11430"/>
                <a:solidFill>
                  <a:sysClr val="window" lastClr="FFFFFF"/>
                </a:solidFill>
                <a:effectLst>
                  <a:glow rad="101600">
                    <a:srgbClr val="C0504D">
                      <a:satMod val="175000"/>
                      <a:alpha val="40000"/>
                    </a:srgbClr>
                  </a:glow>
                  <a:outerShdw blurRad="76200" dist="50800" dir="5400000" algn="tl" rotWithShape="0">
                    <a:srgbClr val="000000">
                      <a:alpha val="65000"/>
                    </a:srgbClr>
                  </a:outerShdw>
                </a:effectLst>
                <a:uLnTx/>
                <a:uFillTx/>
                <a:latin typeface="Calibri" panose="020F0502020204030204"/>
                <a:ea typeface="+mn-ea"/>
                <a:cs typeface="+mn-cs"/>
              </a:rPr>
              <a:t>Oración inicial</a:t>
            </a:r>
            <a:endParaRPr kumimoji="0" lang="es-PE" sz="2800" b="1" i="0" u="none" strike="noStrike" kern="0" cap="none" spc="50" normalizeH="0" baseline="0" noProof="0" dirty="0">
              <a:ln w="11430"/>
              <a:solidFill>
                <a:sysClr val="window" lastClr="FFFFFF"/>
              </a:solidFill>
              <a:effectLst>
                <a:glow rad="101600">
                  <a:srgbClr val="C0504D">
                    <a:satMod val="175000"/>
                    <a:alpha val="40000"/>
                  </a:srgbClr>
                </a:glow>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4" name="AutoShape 2" descr="Oración de sanación para hacer durante siete días seguido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5"/>
          <p:cNvSpPr>
            <a:spLocks noChangeArrowheads="1"/>
          </p:cNvSpPr>
          <p:nvPr/>
        </p:nvSpPr>
        <p:spPr bwMode="auto">
          <a:xfrm>
            <a:off x="3735977" y="625573"/>
            <a:ext cx="4613695" cy="529375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600" b="0" i="0" u="none" strike="noStrike" kern="1200" cap="none" spc="0" normalizeH="0" baseline="0" noProof="0" dirty="0">
                <a:ln>
                  <a:noFill/>
                </a:ln>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Señor, tú te has manifestado primero por medio </a:t>
            </a:r>
            <a:r>
              <a:rPr kumimoji="0" lang="es-PE" sz="2600" b="0" i="0" u="none" strike="noStrike" kern="1200" cap="none" spc="0" normalizeH="0" baseline="0" noProof="0" dirty="0" smtClean="0">
                <a:ln>
                  <a:noFill/>
                </a:ln>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                                 de </a:t>
            </a:r>
            <a:r>
              <a:rPr kumimoji="0" lang="es-PE" sz="2600" b="0" i="0" u="none" strike="noStrike" kern="1200" cap="none" spc="0" normalizeH="0" baseline="0" noProof="0" dirty="0">
                <a:ln>
                  <a:noFill/>
                </a:ln>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tu palabra,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600" b="0" i="0" u="none" strike="noStrike" kern="1200" cap="none" spc="0" normalizeH="0" baseline="0" noProof="0" dirty="0">
                <a:ln>
                  <a:noFill/>
                </a:ln>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En tus palabras, Jesús, encuentro el alimento que llena mi </a:t>
            </a:r>
            <a:r>
              <a:rPr kumimoji="0" lang="es-PE" sz="2600" b="0" i="0" u="none" strike="noStrike" kern="1200" cap="none" spc="0" normalizeH="0" baseline="0" noProof="0" dirty="0" smtClean="0">
                <a:ln>
                  <a:noFill/>
                </a:ln>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alma,                                              </a:t>
            </a:r>
            <a:r>
              <a:rPr kumimoji="0" lang="es-PE" sz="2600" b="0" i="0" u="none" strike="noStrike" kern="1200" cap="none" spc="0" normalizeH="0" baseline="0" noProof="0" dirty="0" smtClean="0">
                <a:ln w="11430"/>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Te </a:t>
            </a:r>
            <a:r>
              <a:rPr kumimoji="0" lang="es-PE" sz="2600" b="0" i="0" u="none" strike="noStrike" kern="1200" cap="none" spc="0" normalizeH="0" baseline="0" noProof="0" dirty="0">
                <a:ln w="11430"/>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presento mis panes y mis peces Señor, para que me ayudes a multiplicarlos, quiero compartirlos con los demás</a:t>
            </a:r>
            <a:r>
              <a:rPr kumimoji="0" lang="es-PE" sz="2600" b="0" i="0" u="none" strike="noStrike" kern="1200" cap="none" spc="0" normalizeH="0" baseline="0" noProof="0" dirty="0" smtClean="0">
                <a:ln w="11430"/>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600" b="0" i="0" u="none" strike="noStrike" kern="1200" cap="none" spc="0" normalizeH="0" baseline="0" noProof="0" dirty="0" smtClean="0">
                <a:ln w="11430"/>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Gracias </a:t>
            </a:r>
            <a:r>
              <a:rPr kumimoji="0" lang="es-PE" sz="2600" b="0" i="0" u="none" strike="noStrike" kern="1200" cap="none" spc="0" normalizeH="0" baseline="0" noProof="0" dirty="0">
                <a:ln w="11430"/>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Jesús por los dones que he recibido de tu generosidad, gracias por que nos alimentas hasta </a:t>
            </a:r>
            <a:r>
              <a:rPr kumimoji="0" lang="es-PE" sz="2600" b="0" i="0" u="none" strike="noStrike" kern="1200" cap="none" spc="0" normalizeH="0" baseline="0" noProof="0" dirty="0" smtClean="0">
                <a:ln w="11430"/>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   quedar </a:t>
            </a:r>
            <a:r>
              <a:rPr kumimoji="0" lang="es-PE" sz="2600" b="0" i="0" u="none" strike="noStrike" kern="1200" cap="none" spc="0" normalizeH="0" baseline="0" noProof="0" dirty="0">
                <a:ln w="11430"/>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saciados</a:t>
            </a:r>
            <a:r>
              <a:rPr kumimoji="0" lang="es-PE" sz="2600" b="0" i="0" u="none" strike="noStrike" kern="1200" cap="none" spc="0" normalizeH="0" baseline="0" noProof="0" dirty="0" smtClean="0">
                <a:ln w="11430"/>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rPr>
              <a:t>.</a:t>
            </a:r>
            <a:endParaRPr kumimoji="0" lang="es-PE" sz="2600" b="0" i="0" u="none" strike="noStrike" kern="1200" cap="none" spc="0" normalizeH="0" baseline="0" noProof="0" dirty="0">
              <a:ln>
                <a:noFill/>
              </a:ln>
              <a:solidFill>
                <a:srgbClr val="FFFF00"/>
              </a:solidFill>
              <a:effectLst>
                <a:glow rad="101600">
                  <a:prstClr val="black">
                    <a:alpha val="40000"/>
                  </a:prstClr>
                </a:glow>
                <a:outerShdw blurRad="50800" dist="38100" algn="l" rotWithShape="0">
                  <a:prstClr val="black"/>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195068894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strVal val="2/3*#ppt_w"/>
                                          </p:val>
                                        </p:tav>
                                        <p:tav tm="100000">
                                          <p:val>
                                            <p:strVal val="#ppt_w"/>
                                          </p:val>
                                        </p:tav>
                                      </p:tavLst>
                                    </p:anim>
                                    <p:anim calcmode="lin" valueType="num">
                                      <p:cBhvr>
                                        <p:cTn id="8" dur="1750" fill="hold"/>
                                        <p:tgtEl>
                                          <p:spTgt spid="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 Arte Religioso on Instagram: “💞 ORACIÓN DE SANACIÓN . #Menciona #etiqueta y #comparte esta hermosa oración de sanación 👇 . Señor, quiero tomar conciencia de que tu am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6" y="498764"/>
            <a:ext cx="8221806" cy="583738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979054" y="2632629"/>
            <a:ext cx="7184449" cy="224676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rPr>
              <a:t>Quiero confiar en ti Jesús, </a:t>
            </a:r>
            <a:r>
              <a:rPr kumimoji="0" lang="es-PE" sz="2800" b="0" i="0" u="none" strike="noStrike" kern="1200" cap="none" spc="0" normalizeH="0" baseline="0" noProof="0" dirty="0" smtClean="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rPr>
              <a:t>quiero </a:t>
            </a:r>
            <a:r>
              <a:rPr kumimoji="0" lang="es-PE" sz="2800" b="0" i="0" u="none" strike="noStrike" kern="1200" cap="none" spc="0" normalizeH="0" baseline="0" noProof="0" dirty="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rPr>
              <a:t>guiar mi vida según tu espíritu</a:t>
            </a:r>
            <a:r>
              <a:rPr kumimoji="0" lang="es-PE" sz="2800" b="0" i="0" u="none" strike="noStrike" kern="1200" cap="none" spc="0" normalizeH="0" baseline="0" noProof="0" dirty="0" smtClean="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rPr>
              <a:t>, </a:t>
            </a:r>
            <a:r>
              <a:rPr kumimoji="0" lang="es-PE" sz="2800" b="0" i="0" u="none" strike="noStrike" kern="1200" cap="none" spc="0" normalizeH="0" baseline="0" noProof="0" dirty="0" smtClean="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ea typeface="Verdana" pitchFamily="34" charset="0"/>
                <a:cs typeface="Verdana" pitchFamily="34" charset="0"/>
              </a:rPr>
              <a:t>Señor </a:t>
            </a:r>
            <a:r>
              <a:rPr kumimoji="0" lang="es-PE" sz="2800" b="0" i="0" u="none" strike="noStrike" kern="1200" cap="none" spc="0" normalizeH="0" baseline="0" noProof="0" dirty="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ea typeface="Verdana" pitchFamily="34" charset="0"/>
                <a:cs typeface="Verdana" pitchFamily="34" charset="0"/>
              </a:rPr>
              <a:t>ayúdame a confiar solo en ti, </a:t>
            </a:r>
            <a:r>
              <a:rPr kumimoji="0" lang="es-PE" sz="2800" b="0" i="0" u="none" strike="noStrike" kern="1200" cap="none" spc="0" normalizeH="0" baseline="0" noProof="0" dirty="0" smtClean="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ea typeface="Verdana" pitchFamily="34" charset="0"/>
                <a:cs typeface="Verdana" pitchFamily="34" charset="0"/>
              </a:rPr>
              <a:t>para </a:t>
            </a:r>
            <a:r>
              <a:rPr kumimoji="0" lang="es-PE" sz="2800" b="0" i="0" u="none" strike="noStrike" kern="1200" cap="none" spc="0" normalizeH="0" baseline="0" noProof="0" dirty="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ea typeface="Verdana" pitchFamily="34" charset="0"/>
                <a:cs typeface="Verdana" pitchFamily="34" charset="0"/>
              </a:rPr>
              <a:t>poder servir a los demás, </a:t>
            </a:r>
            <a:r>
              <a:rPr kumimoji="0" lang="es-PE" sz="2800" b="0" i="0" u="none" strike="noStrike" kern="1200" cap="none" spc="0" normalizeH="0" baseline="0" noProof="0" dirty="0" smtClean="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ea typeface="Verdana" pitchFamily="34" charset="0"/>
                <a:cs typeface="Verdana" pitchFamily="34" charset="0"/>
              </a:rPr>
              <a:t>para </a:t>
            </a:r>
            <a:r>
              <a:rPr kumimoji="0" lang="es-PE" sz="2800" b="0" i="0" u="none" strike="noStrike" kern="1200" cap="none" spc="0" normalizeH="0" baseline="0" noProof="0" dirty="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ea typeface="Verdana" pitchFamily="34" charset="0"/>
                <a:cs typeface="Verdana" pitchFamily="34" charset="0"/>
              </a:rPr>
              <a:t>ser parte de los discípulos que has elegido para dar de comer a tu pueblo.  </a:t>
            </a:r>
            <a:r>
              <a:rPr kumimoji="0" lang="es-PE" sz="2800" b="0" i="0" u="none" strike="noStrike" kern="1200" cap="none" spc="0" normalizeH="0" baseline="0" noProof="0" dirty="0" smtClean="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ea typeface="Verdana" pitchFamily="34" charset="0"/>
                <a:cs typeface="Verdana" pitchFamily="34" charset="0"/>
              </a:rPr>
              <a:t>Señor en ti confío</a:t>
            </a:r>
            <a:r>
              <a:rPr kumimoji="0" lang="es-PE" sz="2800" b="0" i="0" u="none" strike="noStrike" kern="1200" cap="none" spc="0" normalizeH="0" baseline="0" noProof="0" dirty="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ea typeface="Verdana" pitchFamily="34" charset="0"/>
                <a:cs typeface="Verdana" pitchFamily="34" charset="0"/>
              </a:rPr>
              <a:t>. Amén</a:t>
            </a:r>
            <a:r>
              <a:rPr kumimoji="0" lang="es-PE" sz="2800" b="0" i="0" u="none" strike="noStrike" kern="1200" cap="none" spc="0" normalizeH="0" baseline="0" noProof="0" dirty="0" smtClean="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ea typeface="Verdana" pitchFamily="34" charset="0"/>
                <a:cs typeface="Verdana" pitchFamily="34" charset="0"/>
              </a:rPr>
              <a:t>.</a:t>
            </a:r>
            <a:endParaRPr kumimoji="0" lang="es-PE" sz="2800" b="0" i="0" u="none" strike="noStrike" kern="1200" cap="none" spc="0" normalizeH="0" baseline="0" noProof="0" dirty="0">
              <a:ln w="6600">
                <a:solidFill>
                  <a:sysClr val="windowText" lastClr="000000"/>
                </a:solidFill>
                <a:prstDash val="solid"/>
              </a:ln>
              <a:solidFill>
                <a:srgbClr val="FFFFFF"/>
              </a:solidFill>
              <a:effectLst>
                <a:outerShdw blurRad="50800" dist="38100" algn="l" rotWithShape="0">
                  <a:prstClr val="black"/>
                </a:outerShdw>
              </a:effectLst>
              <a:uLnTx/>
              <a:uFillTx/>
              <a:latin typeface="Tekton Pro" panose="020F0603020208020904" pitchFamily="34" charset="0"/>
              <a:ea typeface="Verdana" pitchFamily="34" charset="0"/>
              <a:cs typeface="Verdana" pitchFamily="34" charset="0"/>
            </a:endParaRPr>
          </a:p>
        </p:txBody>
      </p:sp>
    </p:spTree>
    <p:extLst>
      <p:ext uri="{BB962C8B-B14F-4D97-AF65-F5344CB8AC3E}">
        <p14:creationId xmlns:p14="http://schemas.microsoft.com/office/powerpoint/2010/main" val="122699645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strVal val="2/3*#ppt_w"/>
                                          </p:val>
                                        </p:tav>
                                        <p:tav tm="100000">
                                          <p:val>
                                            <p:strVal val="#ppt_w"/>
                                          </p:val>
                                        </p:tav>
                                      </p:tavLst>
                                    </p:anim>
                                    <p:anim calcmode="lin" valueType="num">
                                      <p:cBhvr>
                                        <p:cTn id="8" dur="17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athan Greene In Good Hands Studio Canvas Giclee # #Inspirational A tribute to the dental profession. In Good Hands-originally commissioned by a dentist as a statement of faith, reflects the precision and care in this specialized aspect of medical ministry.  In Good Hands Studio Canvas Gic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27" y="498934"/>
            <a:ext cx="8177803" cy="583165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9"/>
          <p:cNvSpPr txBox="1">
            <a:spLocks noChangeArrowheads="1"/>
          </p:cNvSpPr>
          <p:nvPr/>
        </p:nvSpPr>
        <p:spPr bwMode="auto">
          <a:xfrm>
            <a:off x="365544" y="3938918"/>
            <a:ext cx="8362530" cy="2138615"/>
          </a:xfrm>
          <a:prstGeom prst="rect">
            <a:avLst/>
          </a:prstGeom>
          <a:noFill/>
          <a:ln w="9525">
            <a:noFill/>
            <a:miter lim="800000"/>
            <a:headEnd/>
            <a:tailEnd/>
          </a:ln>
          <a:effec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1" u="none" strike="noStrike" kern="0" cap="none" spc="0" normalizeH="0" baseline="0" noProof="0" dirty="0" smtClean="0">
                <a:ln>
                  <a:noFill/>
                </a:ln>
                <a:solidFill>
                  <a:prstClr val="white"/>
                </a:solidFill>
                <a:effectLst>
                  <a:glow rad="101600">
                    <a:prstClr val="black">
                      <a:lumMod val="95000"/>
                      <a:lumOff val="5000"/>
                      <a:alpha val="40000"/>
                    </a:prstClr>
                  </a:glow>
                  <a:outerShdw blurRad="50800" dist="38100" algn="l" rotWithShape="0">
                    <a:prstClr val="black"/>
                  </a:outerShdw>
                </a:effectLst>
                <a:uLnTx/>
                <a:uFillTx/>
                <a:latin typeface="Tekton Pro Ext" pitchFamily="34" charset="0"/>
                <a:ea typeface="+mn-ea"/>
                <a:cs typeface="Times New Roman" pitchFamily="18" charset="0"/>
              </a:rPr>
              <a:t>Aunque Dios quiera ocultarse, como a veces puede parecernos, los seres humanos lo necesitamos y vamos buscándolo con insistencia. </a:t>
            </a:r>
            <a:r>
              <a:rPr kumimoji="0" lang="es-PE" sz="2400" b="0" i="1" u="none" strike="noStrike" kern="0" cap="none" spc="0" normalizeH="0" baseline="0" noProof="0" dirty="0">
                <a:ln>
                  <a:noFill/>
                </a:ln>
                <a:solidFill>
                  <a:prstClr val="white"/>
                </a:solidFill>
                <a:effectLst>
                  <a:glow rad="101600">
                    <a:prstClr val="black">
                      <a:lumMod val="95000"/>
                      <a:lumOff val="5000"/>
                      <a:alpha val="40000"/>
                    </a:prstClr>
                  </a:glow>
                  <a:outerShdw blurRad="50800" dist="38100" algn="l" rotWithShape="0">
                    <a:prstClr val="black"/>
                  </a:outerShdw>
                </a:effectLst>
                <a:uLnTx/>
                <a:uFillTx/>
                <a:latin typeface="Tekton Pro Ext" pitchFamily="34" charset="0"/>
                <a:ea typeface="+mn-ea"/>
                <a:cs typeface="Times New Roman" pitchFamily="18" charset="0"/>
              </a:rPr>
              <a:t>Tiene que hacer el milagro de cambiarnos y cambiar nuestra suerte. Pero Él nos pide colaboración,  ser sensibles ante los demás y compartir con los necesitados, es decir, con todos. Escuchemos. </a:t>
            </a:r>
            <a:endParaRPr kumimoji="0" lang="es-ES_tradnl" sz="2400" b="0" i="1" u="none" strike="noStrike" kern="0" cap="none" spc="0" normalizeH="0" baseline="0" noProof="0" dirty="0" smtClean="0">
              <a:ln>
                <a:noFill/>
              </a:ln>
              <a:solidFill>
                <a:prstClr val="white"/>
              </a:solidFill>
              <a:effectLst>
                <a:glow rad="101600">
                  <a:prstClr val="black">
                    <a:lumMod val="95000"/>
                    <a:lumOff val="5000"/>
                    <a:alpha val="40000"/>
                  </a:prstClr>
                </a:glow>
                <a:outerShdw blurRad="50800" dist="38100" algn="l" rotWithShape="0">
                  <a:prstClr val="black"/>
                </a:outerShdw>
              </a:effectLst>
              <a:uLnTx/>
              <a:uFillTx/>
              <a:latin typeface="Tekton Pro Ext" pitchFamily="34" charset="0"/>
              <a:ea typeface="+mn-ea"/>
              <a:cs typeface="Times New Roman" pitchFamily="18" charset="0"/>
            </a:endParaRPr>
          </a:p>
        </p:txBody>
      </p:sp>
      <p:sp>
        <p:nvSpPr>
          <p:cNvPr id="10" name="AutoShape 4"/>
          <p:cNvSpPr>
            <a:spLocks noChangeArrowheads="1"/>
          </p:cNvSpPr>
          <p:nvPr/>
        </p:nvSpPr>
        <p:spPr bwMode="auto">
          <a:xfrm>
            <a:off x="513327" y="498935"/>
            <a:ext cx="2368417" cy="913832"/>
          </a:xfrm>
          <a:prstGeom prst="roundRect">
            <a:avLst>
              <a:gd name="adj" fmla="val 16667"/>
            </a:avLst>
          </a:prstGeom>
          <a:solidFill>
            <a:srgbClr val="69D969"/>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L</a:t>
            </a: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ECTIO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8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5B9BD5">
                      <a:alpha val="40000"/>
                    </a:srgbClr>
                  </a:glow>
                  <a:outerShdw blurRad="38100" dist="38100" dir="2700000" algn="tl">
                    <a:srgbClr val="000000">
                      <a:alpha val="43137"/>
                    </a:srgbClr>
                  </a:outerShdw>
                </a:effectLst>
                <a:uLnTx/>
                <a:uFillTx/>
                <a:latin typeface="Arial Narrow" panose="020B0606020202030204" pitchFamily="34" charset="0"/>
                <a:ea typeface="+mn-ea"/>
                <a:cs typeface="+mn-cs"/>
              </a:rPr>
              <a:t>¿Qué dice el texto?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8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5B9BD5">
                      <a:alpha val="40000"/>
                    </a:srgbClr>
                  </a:glow>
                  <a:outerShdw blurRad="38100" dist="38100" dir="2700000" algn="tl">
                    <a:srgbClr val="000000">
                      <a:alpha val="43137"/>
                    </a:srgbClr>
                  </a:outerShdw>
                </a:effectLst>
                <a:uLnTx/>
                <a:uFillTx/>
                <a:latin typeface="Arial Narrow" panose="020B0606020202030204" pitchFamily="34" charset="0"/>
                <a:ea typeface="+mn-ea"/>
                <a:cs typeface="+mn-cs"/>
              </a:rPr>
              <a:t>Mateo </a:t>
            </a:r>
            <a:r>
              <a:rPr kumimoji="0" lang="es-PE" sz="18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5B9BD5">
                      <a:alpha val="40000"/>
                    </a:srgbClr>
                  </a:glow>
                  <a:outerShdw blurRad="38100" dist="38100" dir="2700000" algn="tl">
                    <a:srgbClr val="000000">
                      <a:alpha val="43137"/>
                    </a:srgbClr>
                  </a:outerShdw>
                </a:effectLst>
                <a:uLnTx/>
                <a:uFillTx/>
                <a:latin typeface="Arial Narrow" panose="020B0606020202030204" pitchFamily="34" charset="0"/>
                <a:ea typeface="+mn-ea"/>
                <a:cs typeface="+mn-cs"/>
              </a:rPr>
              <a:t>14, 13-21</a:t>
            </a:r>
            <a:endParaRPr kumimoji="0" lang="es-PE" sz="32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5B9BD5">
                    <a:alpha val="4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2" name="Rectángulo 1"/>
          <p:cNvSpPr/>
          <p:nvPr/>
        </p:nvSpPr>
        <p:spPr>
          <a:xfrm>
            <a:off x="513327" y="3088377"/>
            <a:ext cx="216758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1" u="none" strike="noStrike" kern="0" cap="none" spc="0" normalizeH="0" baseline="0" noProof="0" dirty="0">
                <a:ln>
                  <a:noFill/>
                </a:ln>
                <a:solidFill>
                  <a:prstClr val="white"/>
                </a:solidFill>
                <a:effectLst>
                  <a:glow rad="114300">
                    <a:srgbClr val="C00000">
                      <a:alpha val="40000"/>
                    </a:srgbClr>
                  </a:glow>
                  <a:outerShdw blurRad="50800" dist="38100" algn="l" rotWithShape="0">
                    <a:prstClr val="black"/>
                  </a:outerShdw>
                </a:effectLst>
                <a:uLnTx/>
                <a:uFillTx/>
                <a:latin typeface="Tekton Pro Ext" pitchFamily="34" charset="0"/>
                <a:ea typeface="+mn-ea"/>
                <a:cs typeface="Times New Roman" pitchFamily="18" charset="0"/>
              </a:rPr>
              <a:t>    Motivación: </a:t>
            </a:r>
          </a:p>
        </p:txBody>
      </p:sp>
    </p:spTree>
    <p:extLst>
      <p:ext uri="{BB962C8B-B14F-4D97-AF65-F5344CB8AC3E}">
        <p14:creationId xmlns:p14="http://schemas.microsoft.com/office/powerpoint/2010/main" val="3942824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100"/>
                            </p:stCondLst>
                            <p:childTnLst>
                              <p:par>
                                <p:cTn id="10" presetID="23" presetClass="entr" presetSubtype="528"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fltVal val="0"/>
                                          </p:val>
                                        </p:tav>
                                        <p:tav tm="100000">
                                          <p:val>
                                            <p:strVal val="#ppt_w"/>
                                          </p:val>
                                        </p:tav>
                                      </p:tavLst>
                                    </p:anim>
                                    <p:anim calcmode="lin" valueType="num">
                                      <p:cBhvr>
                                        <p:cTn id="13" dur="1750" fill="hold"/>
                                        <p:tgtEl>
                                          <p:spTgt spid="8"/>
                                        </p:tgtEl>
                                        <p:attrNameLst>
                                          <p:attrName>ppt_h</p:attrName>
                                        </p:attrNameLst>
                                      </p:cBhvr>
                                      <p:tavLst>
                                        <p:tav tm="0">
                                          <p:val>
                                            <p:fltVal val="0"/>
                                          </p:val>
                                        </p:tav>
                                        <p:tav tm="100000">
                                          <p:val>
                                            <p:strVal val="#ppt_h"/>
                                          </p:val>
                                        </p:tav>
                                      </p:tavLst>
                                    </p:anim>
                                    <p:anim calcmode="lin" valueType="num">
                                      <p:cBhvr>
                                        <p:cTn id="14" dur="1750" fill="hold"/>
                                        <p:tgtEl>
                                          <p:spTgt spid="8"/>
                                        </p:tgtEl>
                                        <p:attrNameLst>
                                          <p:attrName>ppt_x</p:attrName>
                                        </p:attrNameLst>
                                      </p:cBhvr>
                                      <p:tavLst>
                                        <p:tav tm="0">
                                          <p:val>
                                            <p:fltVal val="0.5"/>
                                          </p:val>
                                        </p:tav>
                                        <p:tav tm="100000">
                                          <p:val>
                                            <p:strVal val="#ppt_x"/>
                                          </p:val>
                                        </p:tav>
                                      </p:tavLst>
                                    </p:anim>
                                    <p:anim calcmode="lin" valueType="num">
                                      <p:cBhvr>
                                        <p:cTn id="15"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comendación: Dios viene a la tierra y se convierte en ofrenda por el pecaso &#10;#Evangelio&#10;#Dios &#10;#Biblia&#10;#Jesús&#10;#Videos&#10;#Historia &#10;#ConocerADios&#10;#LaObraDeDios&#10;#Docu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18" y="535709"/>
            <a:ext cx="8164945" cy="583738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4228610" y="526473"/>
            <a:ext cx="271713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w="19050">
                  <a:solidFill>
                    <a:srgbClr val="44546A">
                      <a:tint val="1000"/>
                    </a:srgbClr>
                  </a:solidFill>
                  <a:prstDash val="solid"/>
                </a:ln>
                <a:solidFill>
                  <a:srgbClr val="FFFF00"/>
                </a:solidFill>
                <a:effectLst>
                  <a:glow rad="63500">
                    <a:prstClr val="black">
                      <a:lumMod val="95000"/>
                      <a:lumOff val="5000"/>
                      <a:alpha val="40000"/>
                    </a:prstClr>
                  </a:glow>
                  <a:outerShdw blurRad="50800" dist="38100" algn="l" rotWithShape="0">
                    <a:prstClr val="black"/>
                  </a:outerShdw>
                </a:effectLst>
                <a:uLnTx/>
                <a:uFillTx/>
                <a:latin typeface="Georgia" pitchFamily="18" charset="0"/>
                <a:ea typeface="+mn-ea"/>
                <a:cs typeface="+mn-cs"/>
              </a:rPr>
              <a:t> </a:t>
            </a:r>
            <a:r>
              <a:rPr kumimoji="0" lang="es-ES" sz="2400" b="1" i="0" u="none" strike="noStrike" kern="1200" cap="none" spc="0" normalizeH="0" baseline="0" noProof="0" dirty="0">
                <a:ln w="19050">
                  <a:solidFill>
                    <a:srgbClr val="44546A">
                      <a:tint val="1000"/>
                    </a:srgbClr>
                  </a:solidFill>
                  <a:prstDash val="solid"/>
                </a:ln>
                <a:solidFill>
                  <a:srgbClr val="FFFF00"/>
                </a:solidFill>
                <a:effectLst>
                  <a:glow rad="63500">
                    <a:prstClr val="black">
                      <a:lumMod val="95000"/>
                      <a:lumOff val="5000"/>
                      <a:alpha val="40000"/>
                    </a:prstClr>
                  </a:glow>
                  <a:outerShdw blurRad="50800" dist="38100" algn="l" rotWithShape="0">
                    <a:prstClr val="black"/>
                  </a:outerShdw>
                </a:effectLst>
                <a:uLnTx/>
                <a:uFillTx/>
                <a:latin typeface="Georgia" pitchFamily="18" charset="0"/>
                <a:ea typeface="+mn-ea"/>
                <a:cs typeface="+mn-cs"/>
              </a:rPr>
              <a:t>Mateo 14, </a:t>
            </a:r>
            <a:r>
              <a:rPr kumimoji="0" lang="es-ES" sz="2400" b="1" i="0" u="none" strike="noStrike" kern="1200" cap="none" spc="0" normalizeH="0" baseline="0" noProof="0" dirty="0" smtClean="0">
                <a:ln w="19050">
                  <a:solidFill>
                    <a:srgbClr val="44546A">
                      <a:tint val="1000"/>
                    </a:srgbClr>
                  </a:solidFill>
                  <a:prstDash val="solid"/>
                </a:ln>
                <a:solidFill>
                  <a:srgbClr val="FFFF00"/>
                </a:solidFill>
                <a:effectLst>
                  <a:glow rad="63500">
                    <a:prstClr val="black">
                      <a:lumMod val="95000"/>
                      <a:lumOff val="5000"/>
                      <a:alpha val="40000"/>
                    </a:prstClr>
                  </a:glow>
                  <a:outerShdw blurRad="50800" dist="38100" algn="l" rotWithShape="0">
                    <a:prstClr val="black"/>
                  </a:outerShdw>
                </a:effectLst>
                <a:uLnTx/>
                <a:uFillTx/>
                <a:latin typeface="Georgia" pitchFamily="18" charset="0"/>
                <a:ea typeface="+mn-ea"/>
                <a:cs typeface="+mn-cs"/>
              </a:rPr>
              <a:t>13-21</a:t>
            </a:r>
            <a:endParaRPr kumimoji="0" lang="es-ES" sz="1800" b="1" i="0" u="none" strike="noStrike" kern="1200" cap="none" spc="0" normalizeH="0" baseline="0" noProof="0" dirty="0" smtClean="0">
              <a:ln w="19050">
                <a:solidFill>
                  <a:srgbClr val="44546A">
                    <a:tint val="1000"/>
                  </a:srgbClr>
                </a:solidFill>
                <a:prstDash val="solid"/>
              </a:ln>
              <a:solidFill>
                <a:srgbClr val="FFFF00"/>
              </a:solidFill>
              <a:effectLst>
                <a:glow rad="63500">
                  <a:prstClr val="black">
                    <a:lumMod val="95000"/>
                    <a:lumOff val="5000"/>
                    <a:alpha val="40000"/>
                  </a:prstClr>
                </a:glow>
                <a:outerShdw blurRad="50800" dist="38100" algn="l" rotWithShape="0">
                  <a:prstClr val="black"/>
                </a:outerShdw>
              </a:effectLst>
              <a:uLnTx/>
              <a:uFillTx/>
              <a:latin typeface="Georgia" pitchFamily="18" charset="0"/>
              <a:ea typeface="+mn-ea"/>
              <a:cs typeface="+mn-cs"/>
            </a:endParaRPr>
          </a:p>
        </p:txBody>
      </p:sp>
      <p:sp>
        <p:nvSpPr>
          <p:cNvPr id="6" name="Rectangle 5"/>
          <p:cNvSpPr>
            <a:spLocks noChangeArrowheads="1"/>
          </p:cNvSpPr>
          <p:nvPr/>
        </p:nvSpPr>
        <p:spPr bwMode="auto">
          <a:xfrm>
            <a:off x="461819" y="4450076"/>
            <a:ext cx="8164944" cy="156966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srgbClr val="44546A">
                      <a:lumMod val="5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En </a:t>
            </a:r>
            <a:r>
              <a:rPr kumimoji="0" lang="es-ES" sz="3200" b="1" i="0" u="none" strike="noStrike" kern="1200" cap="none" spc="0" normalizeH="0" baseline="0" noProof="0" dirty="0">
                <a:ln>
                  <a:noFill/>
                </a:ln>
                <a:solidFill>
                  <a:srgbClr val="FFFF00"/>
                </a:solidFill>
                <a:effectLst>
                  <a:glow rad="101600">
                    <a:srgbClr val="44546A">
                      <a:lumMod val="5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aquel tiempo, al enterarse Jesús de la muerte de Juan, el Bautista, se marchó de allí </a:t>
            </a:r>
            <a:r>
              <a:rPr kumimoji="0" lang="es-ES" sz="3200" b="1" i="0" u="none" strike="noStrike" kern="1200" cap="none" spc="0" normalizeH="0" baseline="0" noProof="0" dirty="0" smtClean="0">
                <a:ln>
                  <a:noFill/>
                </a:ln>
                <a:solidFill>
                  <a:srgbClr val="FFFF00"/>
                </a:solidFill>
                <a:effectLst>
                  <a:glow rad="101600">
                    <a:srgbClr val="44546A">
                      <a:lumMod val="5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en una </a:t>
            </a:r>
            <a:r>
              <a:rPr kumimoji="0" lang="es-ES" sz="3200" b="1" i="0" u="none" strike="noStrike" kern="1200" cap="none" spc="0" normalizeH="0" baseline="0" noProof="0" dirty="0">
                <a:ln>
                  <a:noFill/>
                </a:ln>
                <a:solidFill>
                  <a:srgbClr val="FFFF00"/>
                </a:solidFill>
                <a:effectLst>
                  <a:glow rad="101600">
                    <a:srgbClr val="44546A">
                      <a:lumMod val="50000"/>
                      <a:alpha val="40000"/>
                    </a:srgb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barca, a un sitio tranquilo y apartado. </a:t>
            </a:r>
          </a:p>
        </p:txBody>
      </p:sp>
    </p:spTree>
    <p:extLst>
      <p:ext uri="{BB962C8B-B14F-4D97-AF65-F5344CB8AC3E}">
        <p14:creationId xmlns:p14="http://schemas.microsoft.com/office/powerpoint/2010/main" val="35342906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os #Biblia #Jesús #Evangelio #ElSeñorJesús #LaObraDeDios #ConocerADios #EstudiosBiblicos #Salvación #Salvador #MisericordiadeDios #LaAutoridadde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91" y="537730"/>
            <a:ext cx="8155709" cy="580765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480291" y="556203"/>
            <a:ext cx="8091054" cy="550920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smtClean="0">
                <a:ln>
                  <a:noFill/>
                </a:ln>
                <a:solidFill>
                  <a:prstClr val="white"/>
                </a:solidFill>
                <a:effectLst>
                  <a:glow rad="762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Al </a:t>
            </a:r>
            <a:r>
              <a:rPr kumimoji="0" lang="es-ES" sz="3200" b="1" i="0" u="none" strike="noStrike" kern="1200" cap="none" spc="0" normalizeH="0" baseline="0" noProof="0" dirty="0">
                <a:ln>
                  <a:noFill/>
                </a:ln>
                <a:solidFill>
                  <a:prstClr val="white"/>
                </a:solidFill>
                <a:effectLst>
                  <a:glow rad="762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saberlo la gente, lo siguió por tierra desde los pueblos</a:t>
            </a:r>
            <a:r>
              <a:rPr kumimoji="0" lang="es-ES" sz="3200" b="1" i="0" u="none" strike="noStrike" kern="1200" cap="none" spc="0" normalizeH="0" baseline="0" noProof="0" dirty="0" smtClean="0">
                <a:ln>
                  <a:noFill/>
                </a:ln>
                <a:solidFill>
                  <a:prstClr val="white"/>
                </a:solidFill>
                <a:effectLst>
                  <a:glow rad="762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 Al </a:t>
            </a:r>
            <a:r>
              <a:rPr kumimoji="0" lang="es-ES" sz="3200" b="1" i="0" u="none" strike="noStrike" kern="1200" cap="none" spc="0" normalizeH="0" baseline="0" noProof="0" dirty="0">
                <a:ln>
                  <a:noFill/>
                </a:ln>
                <a:solidFill>
                  <a:prstClr val="white"/>
                </a:solidFill>
                <a:effectLst>
                  <a:glow rad="762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rPr>
              <a:t>desembarcar, vio Jesús la </a:t>
            </a:r>
            <a:endParaRPr kumimoji="0" lang="es-ES" sz="3200" b="1" i="0" u="none" strike="noStrike" kern="1200" cap="none" spc="0" normalizeH="0" baseline="0" noProof="0" dirty="0" smtClean="0">
              <a:ln>
                <a:noFill/>
              </a:ln>
              <a:solidFill>
                <a:prstClr val="white"/>
              </a:solidFill>
              <a:effectLst>
                <a:glow rad="762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Arial Unicode MS" pitchFamily="34" charset="-128"/>
              <a:cs typeface="Arial Unicode MS"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smtClean="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smtClean="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smtClean="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smtClean="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rPr>
              <a:t>muchedumbre</a:t>
            </a:r>
            <a:r>
              <a:rPr kumimoji="0" lang="es-ES" sz="3200" b="1" i="0" u="none" strike="noStrike" kern="1200" cap="none" spc="0" normalizeH="0" baseline="0" noProof="0" dirty="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rPr>
              <a:t>, sintió compasión </a:t>
            </a:r>
            <a:endParaRPr kumimoji="0" lang="es-ES" sz="3200" b="1" i="0" u="none" strike="noStrike" kern="1200" cap="none" spc="0" normalizeH="0" baseline="0" noProof="0" dirty="0" smtClean="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smtClean="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rPr>
              <a:t>de ellos </a:t>
            </a:r>
            <a:r>
              <a:rPr kumimoji="0" lang="es-ES" sz="3200" b="1" i="0" u="none" strike="noStrike" kern="1200" cap="none" spc="0" normalizeH="0" baseline="0" noProof="0" dirty="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rPr>
              <a:t>y curó a los enfermos</a:t>
            </a:r>
            <a:r>
              <a:rPr kumimoji="0" lang="es-ES" sz="3200" b="1" i="0" u="none" strike="noStrike" kern="1200" cap="none" spc="0" normalizeH="0" baseline="0" noProof="0" dirty="0" smtClean="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rPr>
              <a:t>.</a:t>
            </a:r>
            <a:endParaRPr kumimoji="0" lang="es-ES" sz="3200" b="1" i="0" u="none" strike="noStrike" kern="1200" cap="none" spc="0" normalizeH="0" baseline="0" noProof="0" dirty="0">
              <a:ln>
                <a:noFill/>
              </a:ln>
              <a:solidFill>
                <a:prstClr val="white"/>
              </a:solidFill>
              <a:effectLst>
                <a:glow rad="88900">
                  <a:prstClr val="black">
                    <a:lumMod val="95000"/>
                    <a:lumOff val="5000"/>
                    <a:alpha val="40000"/>
                  </a:prstClr>
                </a:glow>
                <a:outerShdw blurRad="50800" dist="38100" algn="l" rotWithShape="0">
                  <a:prstClr val="black">
                    <a:alpha val="39000"/>
                  </a:prstClr>
                </a:outerShdw>
              </a:effectLst>
              <a:uLnTx/>
              <a:uFillTx/>
              <a:latin typeface="Arial Narrow" panose="020B0606020202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015512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1478</Words>
  <Application>Microsoft Office PowerPoint</Application>
  <PresentationFormat>Presentación en pantalla (4:3)</PresentationFormat>
  <Paragraphs>108</Paragraphs>
  <Slides>37</Slides>
  <Notes>3</Notes>
  <HiddenSlides>0</HiddenSlides>
  <MMClips>1</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37</vt:i4>
      </vt:variant>
    </vt:vector>
  </HeadingPairs>
  <TitlesOfParts>
    <vt:vector size="60" baseType="lpstr">
      <vt:lpstr>Adobe Fan Heiti Std B</vt:lpstr>
      <vt:lpstr>Adobe Gothic Std B</vt:lpstr>
      <vt:lpstr>Algerian</vt:lpstr>
      <vt:lpstr>Arial</vt:lpstr>
      <vt:lpstr>Arial Narrow</vt:lpstr>
      <vt:lpstr>Arial Rounded MT Bold</vt:lpstr>
      <vt:lpstr>Arial Unicode MS</vt:lpstr>
      <vt:lpstr>Calibri</vt:lpstr>
      <vt:lpstr>Calibri Light</vt:lpstr>
      <vt:lpstr>Candara</vt:lpstr>
      <vt:lpstr>Comic Sans MS</vt:lpstr>
      <vt:lpstr>Copperplate Gothic Bold</vt:lpstr>
      <vt:lpstr>Georgia</vt:lpstr>
      <vt:lpstr>Larissa</vt:lpstr>
      <vt:lpstr>Poor Richard</vt:lpstr>
      <vt:lpstr>Swis721 BT</vt:lpstr>
      <vt:lpstr>Tekton Pro</vt:lpstr>
      <vt:lpstr>Tekton Pro Cond</vt:lpstr>
      <vt:lpstr>Tekton Pro Ext</vt:lpstr>
      <vt:lpstr>Times New Roman</vt:lpstr>
      <vt:lpstr>Verdana</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1</cp:revision>
  <dcterms:created xsi:type="dcterms:W3CDTF">2020-07-27T18:22:46Z</dcterms:created>
  <dcterms:modified xsi:type="dcterms:W3CDTF">2020-07-27T18:26:48Z</dcterms:modified>
</cp:coreProperties>
</file>